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8"/>
  </p:notesMasterIdLst>
  <p:sldIdLst>
    <p:sldId id="256" r:id="rId2"/>
    <p:sldId id="257" r:id="rId3"/>
    <p:sldId id="258" r:id="rId4"/>
    <p:sldId id="259" r:id="rId5"/>
    <p:sldId id="260" r:id="rId6"/>
    <p:sldId id="320" r:id="rId7"/>
    <p:sldId id="321" r:id="rId8"/>
    <p:sldId id="322" r:id="rId9"/>
    <p:sldId id="324" r:id="rId10"/>
    <p:sldId id="325" r:id="rId11"/>
    <p:sldId id="323" r:id="rId12"/>
    <p:sldId id="318" r:id="rId13"/>
    <p:sldId id="319" r:id="rId14"/>
    <p:sldId id="317" r:id="rId15"/>
    <p:sldId id="295" r:id="rId16"/>
    <p:sldId id="292" r:id="rId17"/>
    <p:sldId id="326" r:id="rId18"/>
    <p:sldId id="327"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30" r:id="rId34"/>
    <p:sldId id="346" r:id="rId35"/>
    <p:sldId id="347" r:id="rId36"/>
    <p:sldId id="348" r:id="rId37"/>
    <p:sldId id="293" r:id="rId38"/>
    <p:sldId id="350" r:id="rId39"/>
    <p:sldId id="351" r:id="rId40"/>
    <p:sldId id="352" r:id="rId41"/>
    <p:sldId id="353" r:id="rId42"/>
    <p:sldId id="354" r:id="rId43"/>
    <p:sldId id="355" r:id="rId44"/>
    <p:sldId id="388" r:id="rId45"/>
    <p:sldId id="356" r:id="rId46"/>
    <p:sldId id="357" r:id="rId47"/>
    <p:sldId id="358" r:id="rId48"/>
    <p:sldId id="359" r:id="rId49"/>
    <p:sldId id="360" r:id="rId50"/>
    <p:sldId id="363" r:id="rId51"/>
    <p:sldId id="361" r:id="rId52"/>
    <p:sldId id="362" r:id="rId53"/>
    <p:sldId id="366" r:id="rId54"/>
    <p:sldId id="367" r:id="rId55"/>
    <p:sldId id="368" r:id="rId56"/>
    <p:sldId id="364" r:id="rId57"/>
    <p:sldId id="369" r:id="rId58"/>
    <p:sldId id="370" r:id="rId59"/>
    <p:sldId id="371" r:id="rId60"/>
    <p:sldId id="372" r:id="rId61"/>
    <p:sldId id="373" r:id="rId62"/>
    <p:sldId id="374" r:id="rId63"/>
    <p:sldId id="375" r:id="rId64"/>
    <p:sldId id="377" r:id="rId65"/>
    <p:sldId id="379" r:id="rId66"/>
    <p:sldId id="380" r:id="rId67"/>
    <p:sldId id="378" r:id="rId68"/>
    <p:sldId id="382" r:id="rId69"/>
    <p:sldId id="381" r:id="rId70"/>
    <p:sldId id="383" r:id="rId71"/>
    <p:sldId id="384" r:id="rId72"/>
    <p:sldId id="385" r:id="rId73"/>
    <p:sldId id="386" r:id="rId74"/>
    <p:sldId id="387" r:id="rId75"/>
    <p:sldId id="305" r:id="rId76"/>
    <p:sldId id="306" r:id="rId77"/>
    <p:sldId id="390" r:id="rId78"/>
    <p:sldId id="307" r:id="rId79"/>
    <p:sldId id="391" r:id="rId80"/>
    <p:sldId id="310" r:id="rId81"/>
    <p:sldId id="392" r:id="rId82"/>
    <p:sldId id="312" r:id="rId83"/>
    <p:sldId id="395" r:id="rId84"/>
    <p:sldId id="394" r:id="rId85"/>
    <p:sldId id="408" r:id="rId86"/>
    <p:sldId id="396" r:id="rId87"/>
    <p:sldId id="400" r:id="rId88"/>
    <p:sldId id="401" r:id="rId89"/>
    <p:sldId id="399" r:id="rId90"/>
    <p:sldId id="398" r:id="rId91"/>
    <p:sldId id="397" r:id="rId92"/>
    <p:sldId id="404" r:id="rId93"/>
    <p:sldId id="405" r:id="rId94"/>
    <p:sldId id="282" r:id="rId95"/>
    <p:sldId id="283" r:id="rId96"/>
    <p:sldId id="403" r:id="rId97"/>
    <p:sldId id="402" r:id="rId98"/>
    <p:sldId id="284" r:id="rId99"/>
    <p:sldId id="285" r:id="rId100"/>
    <p:sldId id="286" r:id="rId101"/>
    <p:sldId id="407" r:id="rId102"/>
    <p:sldId id="406" r:id="rId103"/>
    <p:sldId id="413" r:id="rId104"/>
    <p:sldId id="287" r:id="rId105"/>
    <p:sldId id="288" r:id="rId106"/>
    <p:sldId id="289" r:id="rId107"/>
    <p:sldId id="409" r:id="rId108"/>
    <p:sldId id="410" r:id="rId109"/>
    <p:sldId id="411" r:id="rId110"/>
    <p:sldId id="412" r:id="rId111"/>
    <p:sldId id="290" r:id="rId112"/>
    <p:sldId id="301" r:id="rId113"/>
    <p:sldId id="302" r:id="rId114"/>
    <p:sldId id="303" r:id="rId115"/>
    <p:sldId id="304" r:id="rId116"/>
    <p:sldId id="331" r:id="rId117"/>
  </p:sldIdLst>
  <p:sldSz cx="9144000" cy="6858000" type="screen4x3"/>
  <p:notesSz cx="6858000" cy="9144000"/>
  <p:custDataLst>
    <p:tags r:id="rId119"/>
  </p:custDataLst>
  <p:defaultTextStyle>
    <a:defPPr>
      <a:defRPr lang="en-US"/>
    </a:defPPr>
    <a:lvl1pPr algn="ctr" rtl="0" fontAlgn="base">
      <a:spcBef>
        <a:spcPct val="0"/>
      </a:spcBef>
      <a:spcAft>
        <a:spcPct val="0"/>
      </a:spcAft>
      <a:defRPr b="1" kern="1200">
        <a:solidFill>
          <a:schemeClr val="tx1"/>
        </a:solidFill>
        <a:latin typeface="Arial" charset="0"/>
        <a:ea typeface="+mn-ea"/>
        <a:cs typeface="+mn-cs"/>
      </a:defRPr>
    </a:lvl1pPr>
    <a:lvl2pPr marL="457200" algn="ctr" rtl="0" fontAlgn="base">
      <a:spcBef>
        <a:spcPct val="0"/>
      </a:spcBef>
      <a:spcAft>
        <a:spcPct val="0"/>
      </a:spcAft>
      <a:defRPr b="1" kern="1200">
        <a:solidFill>
          <a:schemeClr val="tx1"/>
        </a:solidFill>
        <a:latin typeface="Arial" charset="0"/>
        <a:ea typeface="+mn-ea"/>
        <a:cs typeface="+mn-cs"/>
      </a:defRPr>
    </a:lvl2pPr>
    <a:lvl3pPr marL="914400" algn="ctr" rtl="0" fontAlgn="base">
      <a:spcBef>
        <a:spcPct val="0"/>
      </a:spcBef>
      <a:spcAft>
        <a:spcPct val="0"/>
      </a:spcAft>
      <a:defRPr b="1" kern="1200">
        <a:solidFill>
          <a:schemeClr val="tx1"/>
        </a:solidFill>
        <a:latin typeface="Arial" charset="0"/>
        <a:ea typeface="+mn-ea"/>
        <a:cs typeface="+mn-cs"/>
      </a:defRPr>
    </a:lvl3pPr>
    <a:lvl4pPr marL="1371600" algn="ctr" rtl="0" fontAlgn="base">
      <a:spcBef>
        <a:spcPct val="0"/>
      </a:spcBef>
      <a:spcAft>
        <a:spcPct val="0"/>
      </a:spcAft>
      <a:defRPr b="1" kern="1200">
        <a:solidFill>
          <a:schemeClr val="tx1"/>
        </a:solidFill>
        <a:latin typeface="Arial" charset="0"/>
        <a:ea typeface="+mn-ea"/>
        <a:cs typeface="+mn-cs"/>
      </a:defRPr>
    </a:lvl4pPr>
    <a:lvl5pPr marL="1828800" algn="ct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66"/>
    <a:srgbClr val="CC00CC"/>
    <a:srgbClr val="0000FF"/>
    <a:srgbClr val="00FF00"/>
    <a:srgbClr val="FF0000"/>
    <a:srgbClr val="FFFF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7" autoAdjust="0"/>
    <p:restoredTop sz="94595" autoAdjust="0"/>
  </p:normalViewPr>
  <p:slideViewPr>
    <p:cSldViewPr>
      <p:cViewPr>
        <p:scale>
          <a:sx n="66" d="100"/>
          <a:sy n="66" d="100"/>
        </p:scale>
        <p:origin x="-1500"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35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gs" Target="tags/tag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lvl1pPr>
          </a:lstStyle>
          <a:p>
            <a:endParaRPr lang="en-US"/>
          </a:p>
        </p:txBody>
      </p:sp>
      <p:sp>
        <p:nvSpPr>
          <p:cNvPr id="286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2867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6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lvl1pPr>
          </a:lstStyle>
          <a:p>
            <a:endParaRPr lang="en-US"/>
          </a:p>
        </p:txBody>
      </p:sp>
      <p:sp>
        <p:nvSpPr>
          <p:cNvPr id="286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6D2E199D-ECCE-4B3F-9083-FEF1BE58D3D5}" type="slidenum">
              <a:rPr lang="en-US"/>
              <a:pPr/>
              <a:t>‹#›</a:t>
            </a:fld>
            <a:endParaRPr lang="en-US"/>
          </a:p>
        </p:txBody>
      </p:sp>
    </p:spTree>
    <p:extLst>
      <p:ext uri="{BB962C8B-B14F-4D97-AF65-F5344CB8AC3E}">
        <p14:creationId xmlns:p14="http://schemas.microsoft.com/office/powerpoint/2010/main" val="11899062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5F95D9-20B7-4372-8D5D-DCAFC0F2183A}" type="slidenum">
              <a:rPr lang="en-US"/>
              <a:pPr/>
              <a:t>14</a:t>
            </a:fld>
            <a:endParaRPr lang="en-US"/>
          </a:p>
        </p:txBody>
      </p:sp>
      <p:sp>
        <p:nvSpPr>
          <p:cNvPr id="73730" name="Rectangle 2"/>
          <p:cNvSpPr>
            <a:spLocks noRo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7F52E7-BBB6-49C2-86A3-2B1607FBCB57}" type="slidenum">
              <a:rPr lang="en-US"/>
              <a:pPr/>
              <a:t>46</a:t>
            </a:fld>
            <a:endParaRPr lang="en-US"/>
          </a:p>
        </p:txBody>
      </p:sp>
      <p:sp>
        <p:nvSpPr>
          <p:cNvPr id="122882" name="Rectangle 2"/>
          <p:cNvSpPr>
            <a:spLocks noRo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59E8BA-8A2E-4659-B52E-F531F464A1B7}" type="slidenum">
              <a:rPr lang="en-US"/>
              <a:pPr/>
              <a:t>47</a:t>
            </a:fld>
            <a:endParaRPr lang="en-US"/>
          </a:p>
        </p:txBody>
      </p:sp>
      <p:sp>
        <p:nvSpPr>
          <p:cNvPr id="124930" name="Rectangle 2"/>
          <p:cNvSpPr>
            <a:spLocks noRo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87A28D-9E64-4035-BEC5-B7E4C1430878}" type="slidenum">
              <a:rPr lang="en-US"/>
              <a:pPr/>
              <a:t>48</a:t>
            </a:fld>
            <a:endParaRPr lang="en-US"/>
          </a:p>
        </p:txBody>
      </p:sp>
      <p:sp>
        <p:nvSpPr>
          <p:cNvPr id="126978" name="Rectangle 2"/>
          <p:cNvSpPr>
            <a:spLocks noRo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90C8A9-3350-466D-829A-2A11E8A6585B}" type="slidenum">
              <a:rPr lang="en-US"/>
              <a:pPr/>
              <a:t>49</a:t>
            </a:fld>
            <a:endParaRPr lang="en-US"/>
          </a:p>
        </p:txBody>
      </p:sp>
      <p:sp>
        <p:nvSpPr>
          <p:cNvPr id="129026" name="Rectangle 2"/>
          <p:cNvSpPr>
            <a:spLocks noRo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E6856D-90CC-4A2C-99B5-4C92AD803626}" type="slidenum">
              <a:rPr lang="en-US"/>
              <a:pPr/>
              <a:t>50</a:t>
            </a:fld>
            <a:endParaRPr lang="en-US"/>
          </a:p>
        </p:txBody>
      </p:sp>
      <p:sp>
        <p:nvSpPr>
          <p:cNvPr id="133122" name="Rectangle 2"/>
          <p:cNvSpPr>
            <a:spLocks noRo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5C36-C3AF-4B04-9976-25980BC9A721}" type="slidenum">
              <a:rPr lang="en-US"/>
              <a:pPr/>
              <a:t>85</a:t>
            </a:fld>
            <a:endParaRPr lang="en-US"/>
          </a:p>
        </p:txBody>
      </p:sp>
      <p:sp>
        <p:nvSpPr>
          <p:cNvPr id="190466" name="Rectangle 2"/>
          <p:cNvSpPr>
            <a:spLocks noRo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7466C4-D3E6-4805-82D6-C2C77C81D7FD}" type="slidenum">
              <a:rPr lang="en-US"/>
              <a:pPr/>
              <a:t>101</a:t>
            </a:fld>
            <a:endParaRPr lang="en-US"/>
          </a:p>
        </p:txBody>
      </p:sp>
      <p:sp>
        <p:nvSpPr>
          <p:cNvPr id="188418" name="Rectangle 2"/>
          <p:cNvSpPr>
            <a:spLocks noRo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380F26-1BD4-4E9A-975E-0EF7A69B5BD9}" type="slidenum">
              <a:rPr lang="en-US"/>
              <a:pPr/>
              <a:t>102</a:t>
            </a:fld>
            <a:endParaRPr lang="en-US"/>
          </a:p>
        </p:txBody>
      </p:sp>
      <p:sp>
        <p:nvSpPr>
          <p:cNvPr id="186370" name="Rectangle 2"/>
          <p:cNvSpPr>
            <a:spLocks noRo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B1A6A4-0D87-4755-9778-303C57CCB538}" type="slidenum">
              <a:rPr lang="en-US"/>
              <a:pPr/>
              <a:t>111</a:t>
            </a:fld>
            <a:endParaRPr lang="en-US"/>
          </a:p>
        </p:txBody>
      </p:sp>
      <p:sp>
        <p:nvSpPr>
          <p:cNvPr id="41986" name="Rectangle 2"/>
          <p:cNvSpPr>
            <a:spLocks noRo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FA4902-C2BB-43F4-8EEF-C7EB64ED9906}" type="slidenum">
              <a:rPr lang="en-US"/>
              <a:pPr/>
              <a:t>38</a:t>
            </a:fld>
            <a:endParaRPr lang="en-US"/>
          </a:p>
        </p:txBody>
      </p:sp>
      <p:sp>
        <p:nvSpPr>
          <p:cNvPr id="108546" name="Rectangle 2"/>
          <p:cNvSpPr>
            <a:spLocks noRo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EE867A-837D-4A13-9B80-9EFE3D84520D}" type="slidenum">
              <a:rPr lang="en-US"/>
              <a:pPr/>
              <a:t>39</a:t>
            </a:fld>
            <a:endParaRPr lang="en-US"/>
          </a:p>
        </p:txBody>
      </p:sp>
      <p:sp>
        <p:nvSpPr>
          <p:cNvPr id="110594" name="Rectangle 2"/>
          <p:cNvSpPr>
            <a:spLocks noRo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98FDF0-3A61-4545-8A03-2AD994368C76}" type="slidenum">
              <a:rPr lang="en-US"/>
              <a:pPr/>
              <a:t>40</a:t>
            </a:fld>
            <a:endParaRPr lang="en-US"/>
          </a:p>
        </p:txBody>
      </p:sp>
      <p:sp>
        <p:nvSpPr>
          <p:cNvPr id="112642" name="Rectangle 2"/>
          <p:cNvSpPr>
            <a:spLocks noRo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12DA48-6161-4E0B-BE58-75E28F5EFB60}" type="slidenum">
              <a:rPr lang="en-US"/>
              <a:pPr/>
              <a:t>41</a:t>
            </a:fld>
            <a:endParaRPr lang="en-US"/>
          </a:p>
        </p:txBody>
      </p:sp>
      <p:sp>
        <p:nvSpPr>
          <p:cNvPr id="114690" name="Rectangle 2"/>
          <p:cNvSpPr>
            <a:spLocks noRo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4FD94A-465C-4390-AB0C-501EAF9A85B8}" type="slidenum">
              <a:rPr lang="en-US"/>
              <a:pPr/>
              <a:t>42</a:t>
            </a:fld>
            <a:endParaRPr lang="en-US"/>
          </a:p>
        </p:txBody>
      </p:sp>
      <p:sp>
        <p:nvSpPr>
          <p:cNvPr id="116738" name="Rectangle 2"/>
          <p:cNvSpPr>
            <a:spLocks noRo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CFF15D-9716-47FB-9AE6-EC04FDEDC0BE}" type="slidenum">
              <a:rPr lang="en-US"/>
              <a:pPr/>
              <a:t>43</a:t>
            </a:fld>
            <a:endParaRPr lang="en-US"/>
          </a:p>
        </p:txBody>
      </p:sp>
      <p:sp>
        <p:nvSpPr>
          <p:cNvPr id="118786" name="Rectangle 2"/>
          <p:cNvSpPr>
            <a:spLocks noRo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72BA7B-0A68-4A11-81E8-F0226146A775}" type="slidenum">
              <a:rPr lang="en-US"/>
              <a:pPr/>
              <a:t>44</a:t>
            </a:fld>
            <a:endParaRPr lang="en-US"/>
          </a:p>
        </p:txBody>
      </p:sp>
      <p:sp>
        <p:nvSpPr>
          <p:cNvPr id="161794" name="Rectangle 2"/>
          <p:cNvSpPr>
            <a:spLocks noRo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8B75D7-40D6-4134-8360-4A7D99E0E5BD}" type="slidenum">
              <a:rPr lang="en-US"/>
              <a:pPr/>
              <a:t>45</a:t>
            </a:fld>
            <a:endParaRPr lang="en-US"/>
          </a:p>
        </p:txBody>
      </p:sp>
      <p:sp>
        <p:nvSpPr>
          <p:cNvPr id="120834" name="Rectangle 2"/>
          <p:cNvSpPr>
            <a:spLocks noRo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3E0D8B-6A00-4253-BE9D-1AA071E2AC70}" type="slidenum">
              <a:rPr lang="en-US"/>
              <a:pPr/>
              <a:t>‹#›</a:t>
            </a:fld>
            <a:endParaRPr lang="en-US"/>
          </a:p>
        </p:txBody>
      </p:sp>
    </p:spTree>
    <p:extLst>
      <p:ext uri="{BB962C8B-B14F-4D97-AF65-F5344CB8AC3E}">
        <p14:creationId xmlns:p14="http://schemas.microsoft.com/office/powerpoint/2010/main" val="2487426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8478DD-E004-45D3-83D8-362C13545321}" type="slidenum">
              <a:rPr lang="en-US"/>
              <a:pPr/>
              <a:t>‹#›</a:t>
            </a:fld>
            <a:endParaRPr lang="en-US"/>
          </a:p>
        </p:txBody>
      </p:sp>
    </p:spTree>
    <p:extLst>
      <p:ext uri="{BB962C8B-B14F-4D97-AF65-F5344CB8AC3E}">
        <p14:creationId xmlns:p14="http://schemas.microsoft.com/office/powerpoint/2010/main" val="251069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BBCFE8-0170-416A-B19C-F01D37420C2C}" type="slidenum">
              <a:rPr lang="en-US"/>
              <a:pPr/>
              <a:t>‹#›</a:t>
            </a:fld>
            <a:endParaRPr lang="en-US"/>
          </a:p>
        </p:txBody>
      </p:sp>
    </p:spTree>
    <p:extLst>
      <p:ext uri="{BB962C8B-B14F-4D97-AF65-F5344CB8AC3E}">
        <p14:creationId xmlns:p14="http://schemas.microsoft.com/office/powerpoint/2010/main" val="1264718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D54AAB0-B406-4FC5-9656-A1DE1ABA8BCB}" type="slidenum">
              <a:rPr lang="en-US"/>
              <a:pPr/>
              <a:t>‹#›</a:t>
            </a:fld>
            <a:endParaRPr lang="en-US"/>
          </a:p>
        </p:txBody>
      </p:sp>
    </p:spTree>
    <p:extLst>
      <p:ext uri="{BB962C8B-B14F-4D97-AF65-F5344CB8AC3E}">
        <p14:creationId xmlns:p14="http://schemas.microsoft.com/office/powerpoint/2010/main" val="2547407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7EA86D9-BEF5-4748-89C2-253B1EDB82E8}" type="slidenum">
              <a:rPr lang="en-US"/>
              <a:pPr/>
              <a:t>‹#›</a:t>
            </a:fld>
            <a:endParaRPr lang="en-US"/>
          </a:p>
        </p:txBody>
      </p:sp>
    </p:spTree>
    <p:extLst>
      <p:ext uri="{BB962C8B-B14F-4D97-AF65-F5344CB8AC3E}">
        <p14:creationId xmlns:p14="http://schemas.microsoft.com/office/powerpoint/2010/main" val="55683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326A4C-C48C-4664-8590-F7A9A4E22AA2}" type="slidenum">
              <a:rPr lang="en-US"/>
              <a:pPr/>
              <a:t>‹#›</a:t>
            </a:fld>
            <a:endParaRPr lang="en-US"/>
          </a:p>
        </p:txBody>
      </p:sp>
    </p:spTree>
    <p:extLst>
      <p:ext uri="{BB962C8B-B14F-4D97-AF65-F5344CB8AC3E}">
        <p14:creationId xmlns:p14="http://schemas.microsoft.com/office/powerpoint/2010/main" val="1445682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E20A78A-8508-4A00-ABF9-FF296991238D}" type="slidenum">
              <a:rPr lang="en-US"/>
              <a:pPr/>
              <a:t>‹#›</a:t>
            </a:fld>
            <a:endParaRPr lang="en-US"/>
          </a:p>
        </p:txBody>
      </p:sp>
    </p:spTree>
    <p:extLst>
      <p:ext uri="{BB962C8B-B14F-4D97-AF65-F5344CB8AC3E}">
        <p14:creationId xmlns:p14="http://schemas.microsoft.com/office/powerpoint/2010/main" val="1438495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78DF7DE-BB31-4AF3-A90A-CB17DE4901E8}" type="slidenum">
              <a:rPr lang="en-US"/>
              <a:pPr/>
              <a:t>‹#›</a:t>
            </a:fld>
            <a:endParaRPr lang="en-US"/>
          </a:p>
        </p:txBody>
      </p:sp>
    </p:spTree>
    <p:extLst>
      <p:ext uri="{BB962C8B-B14F-4D97-AF65-F5344CB8AC3E}">
        <p14:creationId xmlns:p14="http://schemas.microsoft.com/office/powerpoint/2010/main" val="2264960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879669E-6C6A-4C19-97C5-8F072D908178}" type="slidenum">
              <a:rPr lang="en-US"/>
              <a:pPr/>
              <a:t>‹#›</a:t>
            </a:fld>
            <a:endParaRPr lang="en-US"/>
          </a:p>
        </p:txBody>
      </p:sp>
    </p:spTree>
    <p:extLst>
      <p:ext uri="{BB962C8B-B14F-4D97-AF65-F5344CB8AC3E}">
        <p14:creationId xmlns:p14="http://schemas.microsoft.com/office/powerpoint/2010/main" val="3276973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73FD075-A996-4154-8060-5A82BCA8B8C3}" type="slidenum">
              <a:rPr lang="en-US"/>
              <a:pPr/>
              <a:t>‹#›</a:t>
            </a:fld>
            <a:endParaRPr lang="en-US"/>
          </a:p>
        </p:txBody>
      </p:sp>
    </p:spTree>
    <p:extLst>
      <p:ext uri="{BB962C8B-B14F-4D97-AF65-F5344CB8AC3E}">
        <p14:creationId xmlns:p14="http://schemas.microsoft.com/office/powerpoint/2010/main" val="680109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9958CBF-B9F3-47F8-AA12-7C7A443870D4}" type="slidenum">
              <a:rPr lang="en-US"/>
              <a:pPr/>
              <a:t>‹#›</a:t>
            </a:fld>
            <a:endParaRPr lang="en-US"/>
          </a:p>
        </p:txBody>
      </p:sp>
    </p:spTree>
    <p:extLst>
      <p:ext uri="{BB962C8B-B14F-4D97-AF65-F5344CB8AC3E}">
        <p14:creationId xmlns:p14="http://schemas.microsoft.com/office/powerpoint/2010/main" val="1955738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ADD6081-C2C1-41AD-90DB-3F4997C5B19D}" type="slidenum">
              <a:rPr lang="en-US"/>
              <a:pPr/>
              <a:t>‹#›</a:t>
            </a:fld>
            <a:endParaRPr lang="en-US"/>
          </a:p>
        </p:txBody>
      </p:sp>
    </p:spTree>
    <p:extLst>
      <p:ext uri="{BB962C8B-B14F-4D97-AF65-F5344CB8AC3E}">
        <p14:creationId xmlns:p14="http://schemas.microsoft.com/office/powerpoint/2010/main" val="2383153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CF3B2B41-6FE4-412A-9CAC-CF53AD2E99A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slide" Target="slide5.xml"/><Relationship Id="rId4"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gif"/></Relationships>
</file>

<file path=ppt/slides/_rels/slide10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151.jpeg"/><Relationship Id="rId4" Type="http://schemas.openxmlformats.org/officeDocument/2006/relationships/image" Target="../media/image22.jpeg"/></Relationships>
</file>

<file path=ppt/slides/_rels/slide10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54.png"/><Relationship Id="rId4" Type="http://schemas.openxmlformats.org/officeDocument/2006/relationships/audio" Target="../media/audio5.wav"/></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slide" Target="slide1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1.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slide" Target="slide2.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2.jpeg"/><Relationship Id="rId2"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slide" Target="slide19.xml"/><Relationship Id="rId4" Type="http://schemas.openxmlformats.org/officeDocument/2006/relationships/slide" Target="slide1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gi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slide" Target="slide2.xml"/><Relationship Id="rId4" Type="http://schemas.openxmlformats.org/officeDocument/2006/relationships/image" Target="../media/image38.png"/><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slide" Target="slide35.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slide" Target="slide36.xml"/></Relationships>
</file>

<file path=ppt/slides/_rels/slide2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8.gif"/><Relationship Id="rId1" Type="http://schemas.openxmlformats.org/officeDocument/2006/relationships/slideLayout" Target="../slideLayouts/slideLayout7.xml"/><Relationship Id="rId4" Type="http://schemas.openxmlformats.org/officeDocument/2006/relationships/image" Target="../media/image49.gif"/></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22.xml"/><Relationship Id="rId7" Type="http://schemas.openxmlformats.org/officeDocument/2006/relationships/slide" Target="slide30.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8.xml"/><Relationship Id="rId10" Type="http://schemas.openxmlformats.org/officeDocument/2006/relationships/slide" Target="slide34.xml"/><Relationship Id="rId4" Type="http://schemas.openxmlformats.org/officeDocument/2006/relationships/slide" Target="slide26.xml"/><Relationship Id="rId9" Type="http://schemas.openxmlformats.org/officeDocument/2006/relationships/slide" Target="slide32.xml"/></Relationships>
</file>

<file path=ppt/slides/_rels/slide3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1.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1.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3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slide" Target="slide3.xml"/><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61.gif"/><Relationship Id="rId5" Type="http://schemas.openxmlformats.org/officeDocument/2006/relationships/image" Target="../media/image22.jpe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slide" Target="slide61.xml"/><Relationship Id="rId3" Type="http://schemas.openxmlformats.org/officeDocument/2006/relationships/slide" Target="slide38.xml"/><Relationship Id="rId7" Type="http://schemas.openxmlformats.org/officeDocument/2006/relationships/slide" Target="slide44.xml"/><Relationship Id="rId12" Type="http://schemas.openxmlformats.org/officeDocument/2006/relationships/slide" Target="slide57.xml"/><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slide" Target="slide56.xml"/><Relationship Id="rId5" Type="http://schemas.openxmlformats.org/officeDocument/2006/relationships/slide" Target="slide41.xml"/><Relationship Id="rId15" Type="http://schemas.openxmlformats.org/officeDocument/2006/relationships/slide" Target="slide71.xml"/><Relationship Id="rId10" Type="http://schemas.openxmlformats.org/officeDocument/2006/relationships/slide" Target="slide53.xml"/><Relationship Id="rId4" Type="http://schemas.openxmlformats.org/officeDocument/2006/relationships/slide" Target="slide39.xml"/><Relationship Id="rId9" Type="http://schemas.openxmlformats.org/officeDocument/2006/relationships/slide" Target="slide50.xml"/><Relationship Id="rId14" Type="http://schemas.openxmlformats.org/officeDocument/2006/relationships/slide" Target="slide65.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71.wmf"/></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slide" Target="slide4.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1.jpeg"/><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45.jpeg"/><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41.gif"/><Relationship Id="rId4" Type="http://schemas.openxmlformats.org/officeDocument/2006/relationships/image" Target="../media/image11.jpeg"/></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45.jpeg"/></Relationships>
</file>

<file path=ppt/slides/_rels/slide5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0.g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slide" Target="slide4.xml"/><Relationship Id="rId4" Type="http://schemas.openxmlformats.org/officeDocument/2006/relationships/image" Target="../media/image41.gif"/></Relationships>
</file>

<file path=ppt/slides/_rels/slide5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slide" Target="slide4.xml"/></Relationships>
</file>

<file path=ppt/slides/_rels/slide5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slide" Target="slide4.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slide" Target="slide4.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gif"/><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slide" Target="slide4.xml"/></Relationships>
</file>

<file path=ppt/slides/_rels/slide63.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8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22.jpeg"/><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8.png"/><Relationship Id="rId7" Type="http://schemas.openxmlformats.org/officeDocument/2006/relationships/slide" Target="slide4.xml"/><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74.jpeg"/><Relationship Id="rId10" Type="http://schemas.openxmlformats.org/officeDocument/2006/relationships/image" Target="../media/image41.gif"/><Relationship Id="rId4" Type="http://schemas.openxmlformats.org/officeDocument/2006/relationships/image" Target="../media/image89.png"/><Relationship Id="rId9"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7.png"/><Relationship Id="rId4" Type="http://schemas.openxmlformats.org/officeDocument/2006/relationships/slide" Target="slide4.xml"/></Relationships>
</file>

<file path=ppt/slides/_rels/slide67.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 Target="slide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7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7.gi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8.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slide" Target="slide4.xml"/></Relationships>
</file>

<file path=ppt/slides/_rels/slide7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0.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2.png"/><Relationship Id="rId7" Type="http://schemas.openxmlformats.org/officeDocument/2006/relationships/image" Target="../media/image104.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108.png"/><Relationship Id="rId5" Type="http://schemas.openxmlformats.org/officeDocument/2006/relationships/image" Target="../media/image11.jpeg"/><Relationship Id="rId10" Type="http://schemas.openxmlformats.org/officeDocument/2006/relationships/image" Target="../media/image107.png"/><Relationship Id="rId4" Type="http://schemas.openxmlformats.org/officeDocument/2006/relationships/image" Target="../media/image103.png"/><Relationship Id="rId9" Type="http://schemas.openxmlformats.org/officeDocument/2006/relationships/image" Target="../media/image106.jpeg"/></Relationships>
</file>

<file path=ppt/slides/_rels/slide76.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10.jpeg"/><Relationship Id="rId7" Type="http://schemas.openxmlformats.org/officeDocument/2006/relationships/image" Target="../media/image105.jpe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36.jpeg"/><Relationship Id="rId10" Type="http://schemas.openxmlformats.org/officeDocument/2006/relationships/image" Target="../media/image113.png"/><Relationship Id="rId4" Type="http://schemas.openxmlformats.org/officeDocument/2006/relationships/image" Target="../media/image111.jpeg"/><Relationship Id="rId9" Type="http://schemas.openxmlformats.org/officeDocument/2006/relationships/image" Target="../media/image112.png"/></Relationships>
</file>

<file path=ppt/slides/_rels/slide77.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10.jpeg"/><Relationship Id="rId7" Type="http://schemas.openxmlformats.org/officeDocument/2006/relationships/image" Target="../media/image105.jpe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36.jpeg"/><Relationship Id="rId10" Type="http://schemas.openxmlformats.org/officeDocument/2006/relationships/image" Target="../media/image113.png"/><Relationship Id="rId4" Type="http://schemas.openxmlformats.org/officeDocument/2006/relationships/image" Target="../media/image111.jpeg"/><Relationship Id="rId9" Type="http://schemas.openxmlformats.org/officeDocument/2006/relationships/image" Target="../media/image112.png"/></Relationships>
</file>

<file path=ppt/slides/_rels/slide7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4.jpeg"/><Relationship Id="rId7" Type="http://schemas.openxmlformats.org/officeDocument/2006/relationships/image" Target="../media/image109.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04.jpeg"/><Relationship Id="rId4" Type="http://schemas.openxmlformats.org/officeDocument/2006/relationships/image" Target="../media/image115.jpeg"/><Relationship Id="rId9" Type="http://schemas.openxmlformats.org/officeDocument/2006/relationships/image" Target="../media/image113.png"/></Relationships>
</file>

<file path=ppt/slides/_rels/slide7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4.jpeg"/><Relationship Id="rId7" Type="http://schemas.openxmlformats.org/officeDocument/2006/relationships/image" Target="../media/image109.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04.jpeg"/><Relationship Id="rId4" Type="http://schemas.openxmlformats.org/officeDocument/2006/relationships/image" Target="../media/image115.jpeg"/><Relationship Id="rId9" Type="http://schemas.openxmlformats.org/officeDocument/2006/relationships/image" Target="../media/image113.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82.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7.png"/><Relationship Id="rId7" Type="http://schemas.openxmlformats.org/officeDocument/2006/relationships/image" Target="../media/image13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32.png"/></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8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4.jpeg"/><Relationship Id="rId7" Type="http://schemas.openxmlformats.org/officeDocument/2006/relationships/image" Target="../media/image120.pn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19.jpeg"/><Relationship Id="rId4" Type="http://schemas.openxmlformats.org/officeDocument/2006/relationships/image" Target="../media/image118.jpeg"/></Relationships>
</file>

<file path=ppt/slides/_rels/slide8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4.jpeg"/><Relationship Id="rId7" Type="http://schemas.openxmlformats.org/officeDocument/2006/relationships/image" Target="../media/image120.pn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19.jpeg"/><Relationship Id="rId4" Type="http://schemas.openxmlformats.org/officeDocument/2006/relationships/image" Target="../media/image118.jpeg"/></Relationships>
</file>

<file path=ppt/slides/_rels/slide8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4.jpeg"/><Relationship Id="rId7" Type="http://schemas.openxmlformats.org/officeDocument/2006/relationships/image" Target="../media/image120.pn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19.jpeg"/><Relationship Id="rId4" Type="http://schemas.openxmlformats.org/officeDocument/2006/relationships/image" Target="../media/image118.jpeg"/></Relationships>
</file>

<file path=ppt/slides/_rels/slide8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9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8.g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audio" Target="../media/audio3.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chemeClr val="tx1"/>
            </a:gs>
          </a:gsLst>
          <a:lin ang="5400000" scaled="1"/>
        </a:gradFill>
        <a:effectLst/>
      </p:bgPr>
    </p:bg>
    <p:spTree>
      <p:nvGrpSpPr>
        <p:cNvPr id="1" name=""/>
        <p:cNvGrpSpPr/>
        <p:nvPr/>
      </p:nvGrpSpPr>
      <p:grpSpPr>
        <a:xfrm>
          <a:off x="0" y="0"/>
          <a:ext cx="0" cy="0"/>
          <a:chOff x="0" y="0"/>
          <a:chExt cx="0" cy="0"/>
        </a:xfrm>
      </p:grpSpPr>
      <p:sp>
        <p:nvSpPr>
          <p:cNvPr id="2053" name="AutoShape 5">
            <a:hlinkClick r:id="rId2" action="ppaction://hlinksldjump"/>
          </p:cNvPr>
          <p:cNvSpPr>
            <a:spLocks noChangeArrowheads="1"/>
          </p:cNvSpPr>
          <p:nvPr/>
        </p:nvSpPr>
        <p:spPr bwMode="auto">
          <a:xfrm>
            <a:off x="457200" y="762000"/>
            <a:ext cx="1371600" cy="990600"/>
          </a:xfrm>
          <a:prstGeom prst="roundRect">
            <a:avLst>
              <a:gd name="adj" fmla="val 16667"/>
            </a:avLst>
          </a:prstGeom>
          <a:gradFill rotWithShape="1">
            <a:gsLst>
              <a:gs pos="0">
                <a:schemeClr val="bg1"/>
              </a:gs>
              <a:gs pos="100000">
                <a:schemeClr val="bg2"/>
              </a:gs>
            </a:gsLst>
            <a:lin ang="18900000" scaled="1"/>
          </a:gradFill>
          <a:ln w="9525">
            <a:round/>
            <a:headEnd/>
            <a:tailEnd/>
          </a:ln>
          <a:effectLst/>
          <a:scene3d>
            <a:camera prst="legacyPerspectiveBottom"/>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2800">
                <a:solidFill>
                  <a:srgbClr val="FF0000"/>
                </a:solidFill>
              </a:rPr>
              <a:t>Vật lý </a:t>
            </a:r>
          </a:p>
          <a:p>
            <a:r>
              <a:rPr lang="en-US" sz="2800">
                <a:solidFill>
                  <a:srgbClr val="FF00FF"/>
                </a:solidFill>
                <a:latin typeface=".Vn3DH" pitchFamily="34" charset="0"/>
              </a:rPr>
              <a:t>6</a:t>
            </a:r>
          </a:p>
        </p:txBody>
      </p:sp>
      <p:sp>
        <p:nvSpPr>
          <p:cNvPr id="2054" name="AutoShape 6">
            <a:hlinkClick r:id="rId3" action="ppaction://hlinksldjump"/>
          </p:cNvPr>
          <p:cNvSpPr>
            <a:spLocks noChangeArrowheads="1"/>
          </p:cNvSpPr>
          <p:nvPr/>
        </p:nvSpPr>
        <p:spPr bwMode="auto">
          <a:xfrm>
            <a:off x="457200" y="2133600"/>
            <a:ext cx="1371600" cy="990600"/>
          </a:xfrm>
          <a:prstGeom prst="roundRect">
            <a:avLst>
              <a:gd name="adj" fmla="val 16667"/>
            </a:avLst>
          </a:prstGeom>
          <a:gradFill rotWithShape="1">
            <a:gsLst>
              <a:gs pos="0">
                <a:schemeClr val="bg1"/>
              </a:gs>
              <a:gs pos="100000">
                <a:schemeClr val="bg2"/>
              </a:gs>
            </a:gsLst>
            <a:lin ang="18900000" scaled="1"/>
          </a:gradFill>
          <a:ln w="9525">
            <a:round/>
            <a:headEnd/>
            <a:tailEnd/>
          </a:ln>
          <a:effectLst/>
          <a:scene3d>
            <a:camera prst="legacyPerspectiveBottom"/>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2800">
                <a:solidFill>
                  <a:srgbClr val="FF0000"/>
                </a:solidFill>
              </a:rPr>
              <a:t>Vật lý </a:t>
            </a:r>
          </a:p>
          <a:p>
            <a:r>
              <a:rPr lang="en-US" sz="2800">
                <a:solidFill>
                  <a:srgbClr val="00FF00"/>
                </a:solidFill>
                <a:latin typeface=".Vn3DH" pitchFamily="34" charset="0"/>
              </a:rPr>
              <a:t>7</a:t>
            </a:r>
          </a:p>
        </p:txBody>
      </p:sp>
      <p:sp>
        <p:nvSpPr>
          <p:cNvPr id="2055" name="AutoShape 7">
            <a:hlinkClick r:id="rId4" action="ppaction://hlinksldjump"/>
          </p:cNvPr>
          <p:cNvSpPr>
            <a:spLocks noChangeArrowheads="1"/>
          </p:cNvSpPr>
          <p:nvPr/>
        </p:nvSpPr>
        <p:spPr bwMode="auto">
          <a:xfrm>
            <a:off x="457200" y="3505200"/>
            <a:ext cx="1371600" cy="990600"/>
          </a:xfrm>
          <a:prstGeom prst="roundRect">
            <a:avLst>
              <a:gd name="adj" fmla="val 16667"/>
            </a:avLst>
          </a:prstGeom>
          <a:gradFill rotWithShape="1">
            <a:gsLst>
              <a:gs pos="0">
                <a:schemeClr val="bg1"/>
              </a:gs>
              <a:gs pos="100000">
                <a:schemeClr val="bg2"/>
              </a:gs>
            </a:gsLst>
            <a:lin ang="18900000" scaled="1"/>
          </a:gradFill>
          <a:ln w="9525">
            <a:round/>
            <a:headEnd/>
            <a:tailEnd/>
          </a:ln>
          <a:effectLst/>
          <a:scene3d>
            <a:camera prst="legacyPerspectiveBottom"/>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2800">
                <a:solidFill>
                  <a:srgbClr val="FF0000"/>
                </a:solidFill>
              </a:rPr>
              <a:t>Vật lý </a:t>
            </a:r>
          </a:p>
          <a:p>
            <a:r>
              <a:rPr lang="en-US" sz="2800">
                <a:solidFill>
                  <a:srgbClr val="0000FF"/>
                </a:solidFill>
                <a:latin typeface=".Vn3DH" pitchFamily="34" charset="0"/>
              </a:rPr>
              <a:t>8</a:t>
            </a:r>
          </a:p>
        </p:txBody>
      </p:sp>
      <p:sp>
        <p:nvSpPr>
          <p:cNvPr id="2056" name="AutoShape 8">
            <a:hlinkClick r:id="rId5" action="ppaction://hlinksldjump"/>
          </p:cNvPr>
          <p:cNvSpPr>
            <a:spLocks noChangeArrowheads="1"/>
          </p:cNvSpPr>
          <p:nvPr/>
        </p:nvSpPr>
        <p:spPr bwMode="auto">
          <a:xfrm>
            <a:off x="457200" y="4953000"/>
            <a:ext cx="1371600" cy="990600"/>
          </a:xfrm>
          <a:prstGeom prst="roundRect">
            <a:avLst>
              <a:gd name="adj" fmla="val 16667"/>
            </a:avLst>
          </a:prstGeom>
          <a:gradFill rotWithShape="1">
            <a:gsLst>
              <a:gs pos="0">
                <a:schemeClr val="bg1"/>
              </a:gs>
              <a:gs pos="100000">
                <a:schemeClr val="bg2"/>
              </a:gs>
            </a:gsLst>
            <a:lin ang="18900000" scaled="1"/>
          </a:gradFill>
          <a:ln w="9525">
            <a:round/>
            <a:headEnd/>
            <a:tailEnd/>
          </a:ln>
          <a:effectLst/>
          <a:scene3d>
            <a:camera prst="legacyPerspectiveBottom"/>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2800">
                <a:solidFill>
                  <a:srgbClr val="FF0000"/>
                </a:solidFill>
              </a:rPr>
              <a:t>Vật lý </a:t>
            </a:r>
          </a:p>
          <a:p>
            <a:r>
              <a:rPr lang="en-US" sz="2800">
                <a:solidFill>
                  <a:srgbClr val="CC00CC"/>
                </a:solidFill>
                <a:latin typeface=".Vn3DH" pitchFamily="34" charset="0"/>
              </a:rPr>
              <a:t>9</a:t>
            </a:r>
          </a:p>
        </p:txBody>
      </p:sp>
      <p:pic>
        <p:nvPicPr>
          <p:cNvPr id="2057" name="Picture 9" descr="Earth-06-june"/>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3733800" y="2514600"/>
            <a:ext cx="1752600" cy="1752600"/>
          </a:xfrm>
          <a:prstGeom prst="rect">
            <a:avLst/>
          </a:prstGeom>
          <a:noFill/>
          <a:extLst>
            <a:ext uri="{909E8E84-426E-40DD-AFC4-6F175D3DCCD1}">
              <a14:hiddenFill xmlns:a14="http://schemas.microsoft.com/office/drawing/2010/main">
                <a:solidFill>
                  <a:srgbClr val="FFFFFF"/>
                </a:solidFill>
              </a14:hiddenFill>
            </a:ext>
          </a:extLst>
        </p:spPr>
      </p:pic>
      <p:sp>
        <p:nvSpPr>
          <p:cNvPr id="2058" name="WordArt 10"/>
          <p:cNvSpPr>
            <a:spLocks noChangeArrowheads="1" noChangeShapeType="1" noTextEdit="1"/>
          </p:cNvSpPr>
          <p:nvPr/>
        </p:nvSpPr>
        <p:spPr bwMode="auto">
          <a:xfrm>
            <a:off x="3657600" y="762000"/>
            <a:ext cx="2728913" cy="8032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vi-VN" sz="3600" kern="10">
                <a:ln w="28575">
                  <a:solidFill>
                    <a:srgbClr val="000000"/>
                  </a:solidFill>
                  <a:round/>
                  <a:headEnd/>
                  <a:tailEnd/>
                </a:ln>
                <a:solidFill>
                  <a:srgbClr val="FFFFFF"/>
                </a:solidFill>
                <a:latin typeface="Arial"/>
                <a:cs typeface="Arial"/>
              </a:rPr>
              <a:t>Bộ sưu tập</a:t>
            </a:r>
            <a:endParaRPr lang="en-US" sz="3600" kern="10">
              <a:ln w="28575">
                <a:solidFill>
                  <a:srgbClr val="000000"/>
                </a:solidFill>
                <a:round/>
                <a:headEnd/>
                <a:tailEnd/>
              </a:ln>
              <a:solidFill>
                <a:srgbClr val="FFFFFF"/>
              </a:solidFill>
              <a:latin typeface="Arial"/>
              <a:cs typeface="Arial"/>
            </a:endParaRPr>
          </a:p>
        </p:txBody>
      </p:sp>
      <p:sp>
        <p:nvSpPr>
          <p:cNvPr id="2059" name="WordArt 11"/>
          <p:cNvSpPr>
            <a:spLocks noChangeArrowheads="1" noChangeShapeType="1" noTextEdit="1"/>
          </p:cNvSpPr>
          <p:nvPr/>
        </p:nvSpPr>
        <p:spPr bwMode="auto">
          <a:xfrm>
            <a:off x="1743075" y="2057400"/>
            <a:ext cx="6943725" cy="2286000"/>
          </a:xfrm>
          <a:prstGeom prst="rect">
            <a:avLst/>
          </a:prstGeom>
        </p:spPr>
        <p:txBody>
          <a:bodyPr wrap="none" fromWordArt="1">
            <a:prstTxWarp prst="textPlain">
              <a:avLst>
                <a:gd name="adj" fmla="val 50000"/>
              </a:avLst>
            </a:prstTxWarp>
          </a:bodyPr>
          <a:lstStyle/>
          <a:p>
            <a:r>
              <a:rPr lang="vi-VN" sz="3600" kern="10" spc="720">
                <a:ln w="28575">
                  <a:solidFill>
                    <a:schemeClr val="bg1"/>
                  </a:solidFill>
                  <a:round/>
                  <a:headEnd/>
                  <a:tailEnd/>
                </a:ln>
                <a:solidFill>
                  <a:srgbClr val="00FF00"/>
                </a:solidFill>
                <a:effectLst>
                  <a:outerShdw dist="53882" dir="2700000" algn="ctr" rotWithShape="0">
                    <a:schemeClr val="bg1">
                      <a:alpha val="80000"/>
                    </a:schemeClr>
                  </a:outerShdw>
                </a:effectLst>
                <a:latin typeface="Times New Roman"/>
                <a:cs typeface="Times New Roman"/>
              </a:rPr>
              <a:t>Thí nghiệm ảo</a:t>
            </a:r>
          </a:p>
          <a:p>
            <a:r>
              <a:rPr lang="vi-VN" sz="3600" kern="10" spc="720">
                <a:ln w="28575">
                  <a:solidFill>
                    <a:schemeClr val="bg1"/>
                  </a:solidFill>
                  <a:round/>
                  <a:headEnd/>
                  <a:tailEnd/>
                </a:ln>
                <a:solidFill>
                  <a:srgbClr val="00FF00"/>
                </a:solidFill>
                <a:effectLst>
                  <a:outerShdw dist="53882" dir="2700000" algn="ctr" rotWithShape="0">
                    <a:schemeClr val="bg1">
                      <a:alpha val="80000"/>
                    </a:schemeClr>
                  </a:outerShdw>
                </a:effectLst>
                <a:latin typeface="Times New Roman"/>
                <a:cs typeface="Times New Roman"/>
              </a:rPr>
              <a:t> và hình minh hoạ động</a:t>
            </a:r>
            <a:endParaRPr lang="en-US" sz="3600" kern="10" spc="720">
              <a:ln w="28575">
                <a:solidFill>
                  <a:schemeClr val="bg1"/>
                </a:solidFill>
                <a:round/>
                <a:headEnd/>
                <a:tailEnd/>
              </a:ln>
              <a:solidFill>
                <a:srgbClr val="00FF00"/>
              </a:solidFill>
              <a:effectLst>
                <a:outerShdw dist="53882" dir="2700000" algn="ctr" rotWithShape="0">
                  <a:schemeClr val="bg1">
                    <a:alpha val="80000"/>
                  </a:schemeClr>
                </a:outerShdw>
              </a:effectLst>
              <a:latin typeface="Times New Roman"/>
              <a:cs typeface="Times New Roman"/>
            </a:endParaRPr>
          </a:p>
        </p:txBody>
      </p:sp>
      <p:sp>
        <p:nvSpPr>
          <p:cNvPr id="2060" name="Text Box 12"/>
          <p:cNvSpPr txBox="1">
            <a:spLocks noChangeArrowheads="1"/>
          </p:cNvSpPr>
          <p:nvPr/>
        </p:nvSpPr>
        <p:spPr bwMode="auto">
          <a:xfrm>
            <a:off x="2743200" y="4648200"/>
            <a:ext cx="5257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3200">
                <a:solidFill>
                  <a:schemeClr val="bg1"/>
                </a:solidFill>
              </a:rPr>
              <a:t>Thiết kế bằng </a:t>
            </a:r>
            <a:r>
              <a:rPr lang="en-US" sz="3200">
                <a:solidFill>
                  <a:srgbClr val="FF0000"/>
                </a:solidFill>
              </a:rPr>
              <a:t>Power Point</a:t>
            </a:r>
          </a:p>
        </p:txBody>
      </p:sp>
      <p:sp>
        <p:nvSpPr>
          <p:cNvPr id="2061" name="Text Box 13"/>
          <p:cNvSpPr txBox="1">
            <a:spLocks noChangeArrowheads="1"/>
          </p:cNvSpPr>
          <p:nvPr/>
        </p:nvSpPr>
        <p:spPr bwMode="auto">
          <a:xfrm>
            <a:off x="2895600" y="5410200"/>
            <a:ext cx="48006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sz="2400" b="0">
                <a:solidFill>
                  <a:schemeClr val="bg1"/>
                </a:solidFill>
              </a:rPr>
              <a:t>Thực hiện: </a:t>
            </a:r>
            <a:r>
              <a:rPr lang="en-US" sz="2400" i="1">
                <a:solidFill>
                  <a:srgbClr val="FFFF00"/>
                </a:solidFill>
              </a:rPr>
              <a:t>Phan Trọng Nghĩa</a:t>
            </a:r>
          </a:p>
        </p:txBody>
      </p:sp>
      <p:sp>
        <p:nvSpPr>
          <p:cNvPr id="2062" name="Text Box 14"/>
          <p:cNvSpPr txBox="1">
            <a:spLocks noChangeArrowheads="1"/>
          </p:cNvSpPr>
          <p:nvPr/>
        </p:nvSpPr>
        <p:spPr bwMode="auto">
          <a:xfrm>
            <a:off x="2819400" y="59436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a:solidFill>
                  <a:schemeClr val="bg1"/>
                </a:solidFill>
              </a:rPr>
              <a:t>Trường THCS Thị Trấn Chợ Mới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5" name="Picture 5" descr="donba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1066800"/>
            <a:ext cx="287655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81926" name="Picture 6" descr="kìm-ứng dụng đòn bẩy"/>
          <p:cNvPicPr>
            <a:picLocks noChangeAspect="1" noChangeArrowheads="1"/>
          </p:cNvPicPr>
          <p:nvPr/>
        </p:nvPicPr>
        <p:blipFill>
          <a:blip r:embed="rId3" cstate="email">
            <a:clrChange>
              <a:clrFrom>
                <a:srgbClr val="D9D5C9"/>
              </a:clrFrom>
              <a:clrTo>
                <a:srgbClr val="D9D5C9">
                  <a:alpha val="0"/>
                </a:srgbClr>
              </a:clrTo>
            </a:clrChange>
            <a:lum contrast="54000"/>
            <a:extLst>
              <a:ext uri="{28A0092B-C50C-407E-A947-70E740481C1C}">
                <a14:useLocalDpi xmlns:a14="http://schemas.microsoft.com/office/drawing/2010/main"/>
              </a:ext>
            </a:extLst>
          </a:blip>
          <a:srcRect/>
          <a:stretch>
            <a:fillRect/>
          </a:stretch>
        </p:blipFill>
        <p:spPr bwMode="auto">
          <a:xfrm>
            <a:off x="914400" y="2286000"/>
            <a:ext cx="32004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81927" name="Picture 7" descr="úng dụng dòn bảy"/>
          <p:cNvPicPr>
            <a:picLocks noChangeAspect="1" noChangeArrowheads="1"/>
          </p:cNvPicPr>
          <p:nvPr/>
        </p:nvPicPr>
        <p:blipFill>
          <a:blip r:embed="rId4" cstate="email">
            <a:clrChange>
              <a:clrFrom>
                <a:srgbClr val="E5DDD2"/>
              </a:clrFrom>
              <a:clrTo>
                <a:srgbClr val="E5DDD2">
                  <a:alpha val="0"/>
                </a:srgbClr>
              </a:clrTo>
            </a:clrChange>
            <a:lum contrast="42000"/>
            <a:extLst>
              <a:ext uri="{28A0092B-C50C-407E-A947-70E740481C1C}">
                <a14:useLocalDpi xmlns:a14="http://schemas.microsoft.com/office/drawing/2010/main"/>
              </a:ext>
            </a:extLst>
          </a:blip>
          <a:srcRect/>
          <a:stretch>
            <a:fillRect/>
          </a:stretch>
        </p:blipFill>
        <p:spPr bwMode="auto">
          <a:xfrm>
            <a:off x="1447800" y="4419600"/>
            <a:ext cx="2438400" cy="2060575"/>
          </a:xfrm>
          <a:prstGeom prst="rect">
            <a:avLst/>
          </a:prstGeom>
          <a:noFill/>
          <a:extLst>
            <a:ext uri="{909E8E84-426E-40DD-AFC4-6F175D3DCCD1}">
              <a14:hiddenFill xmlns:a14="http://schemas.microsoft.com/office/drawing/2010/main">
                <a:solidFill>
                  <a:srgbClr val="FFFFFF"/>
                </a:solidFill>
              </a14:hiddenFill>
            </a:ext>
          </a:extLst>
        </p:spPr>
      </p:pic>
      <p:pic>
        <p:nvPicPr>
          <p:cNvPr id="81928" name="Picture 8" descr="Vat%20Ly%206%20SGK%20hinh%2015"/>
          <p:cNvPicPr>
            <a:picLocks noChangeAspect="1" noChangeArrowheads="1"/>
          </p:cNvPicPr>
          <p:nvPr/>
        </p:nvPicPr>
        <p:blipFill>
          <a:blip r:embed="rId5">
            <a:lum contrast="18000"/>
            <a:extLst>
              <a:ext uri="{28A0092B-C50C-407E-A947-70E740481C1C}">
                <a14:useLocalDpi xmlns:a14="http://schemas.microsoft.com/office/drawing/2010/main"/>
              </a:ext>
            </a:extLst>
          </a:blip>
          <a:srcRect/>
          <a:stretch>
            <a:fillRect/>
          </a:stretch>
        </p:blipFill>
        <p:spPr bwMode="auto">
          <a:xfrm>
            <a:off x="4800600" y="3657600"/>
            <a:ext cx="3867150" cy="2655888"/>
          </a:xfrm>
          <a:prstGeom prst="rect">
            <a:avLst/>
          </a:prstGeom>
          <a:noFill/>
          <a:extLst>
            <a:ext uri="{909E8E84-426E-40DD-AFC4-6F175D3DCCD1}">
              <a14:hiddenFill xmlns:a14="http://schemas.microsoft.com/office/drawing/2010/main">
                <a:solidFill>
                  <a:srgbClr val="FFFFFF"/>
                </a:solidFill>
              </a14:hiddenFill>
            </a:ext>
          </a:extLst>
        </p:spPr>
      </p:pic>
      <p:pic>
        <p:nvPicPr>
          <p:cNvPr id="81924" name="Picture 4" descr="ứng dụng đòn bẩy 2"/>
          <p:cNvPicPr>
            <a:picLocks noChangeAspect="1" noChangeArrowheads="1"/>
          </p:cNvPicPr>
          <p:nvPr/>
        </p:nvPicPr>
        <p:blipFill>
          <a:blip r:embed="rId6" cstate="email">
            <a:clrChange>
              <a:clrFrom>
                <a:srgbClr val="E5E2DB"/>
              </a:clrFrom>
              <a:clrTo>
                <a:srgbClr val="E5E2DB">
                  <a:alpha val="0"/>
                </a:srgbClr>
              </a:clrTo>
            </a:clrChange>
            <a:lum contrast="60000"/>
            <a:extLst>
              <a:ext uri="{28A0092B-C50C-407E-A947-70E740481C1C}">
                <a14:useLocalDpi xmlns:a14="http://schemas.microsoft.com/office/drawing/2010/main"/>
              </a:ext>
            </a:extLst>
          </a:blip>
          <a:srcRect/>
          <a:stretch>
            <a:fillRect/>
          </a:stretch>
        </p:blipFill>
        <p:spPr bwMode="auto">
          <a:xfrm>
            <a:off x="990600" y="457200"/>
            <a:ext cx="3243263" cy="1866900"/>
          </a:xfrm>
          <a:prstGeom prst="rect">
            <a:avLst/>
          </a:prstGeom>
          <a:noFill/>
          <a:extLst>
            <a:ext uri="{909E8E84-426E-40DD-AFC4-6F175D3DCCD1}">
              <a14:hiddenFill xmlns:a14="http://schemas.microsoft.com/office/drawing/2010/main">
                <a:solidFill>
                  <a:srgbClr val="FFFFFF"/>
                </a:solidFill>
              </a14:hiddenFill>
            </a:ext>
          </a:extLst>
        </p:spPr>
      </p:pic>
      <p:sp>
        <p:nvSpPr>
          <p:cNvPr id="81929" name="Text Box 9"/>
          <p:cNvSpPr txBox="1">
            <a:spLocks noChangeArrowheads="1"/>
          </p:cNvSpPr>
          <p:nvPr/>
        </p:nvSpPr>
        <p:spPr bwMode="auto">
          <a:xfrm>
            <a:off x="2286000" y="304800"/>
            <a:ext cx="4191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MỘT SỐ ỨNG DỤNG KHÁC</a:t>
            </a:r>
          </a:p>
        </p:txBody>
      </p:sp>
      <p:sp>
        <p:nvSpPr>
          <p:cNvPr id="81930" name="AutoShape 10">
            <a:hlinkClick r:id="" action="ppaction://noaction" highlightClick="1"/>
          </p:cNvPr>
          <p:cNvSpPr>
            <a:spLocks noChangeArrowheads="1"/>
          </p:cNvSpPr>
          <p:nvPr/>
        </p:nvSpPr>
        <p:spPr bwMode="auto">
          <a:xfrm>
            <a:off x="533400" y="5853113"/>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81931" name="Text Box 11"/>
          <p:cNvSpPr txBox="1">
            <a:spLocks noChangeArrowheads="1"/>
          </p:cNvSpPr>
          <p:nvPr/>
        </p:nvSpPr>
        <p:spPr bwMode="auto">
          <a:xfrm>
            <a:off x="0" y="6281738"/>
            <a:ext cx="16002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6</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657600" y="1905000"/>
            <a:ext cx="5486400" cy="4191000"/>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3200400"/>
            <a:ext cx="1981200" cy="1352550"/>
          </a:xfrm>
          <a:prstGeom prst="rect">
            <a:avLst/>
          </a:prstGeom>
          <a:noFill/>
          <a:extLst>
            <a:ext uri="{909E8E84-426E-40DD-AFC4-6F175D3DCCD1}">
              <a14:hiddenFill xmlns:a14="http://schemas.microsoft.com/office/drawing/2010/main">
                <a:solidFill>
                  <a:srgbClr val="FFFFFF"/>
                </a:solidFill>
              </a14:hiddenFill>
            </a:ext>
          </a:extLst>
        </p:spPr>
      </p:pic>
      <p:sp>
        <p:nvSpPr>
          <p:cNvPr id="36868" name="Oval 4"/>
          <p:cNvSpPr>
            <a:spLocks noChangeArrowheads="1"/>
          </p:cNvSpPr>
          <p:nvPr/>
        </p:nvSpPr>
        <p:spPr bwMode="auto">
          <a:xfrm rot="-6455956">
            <a:off x="4343400" y="3810000"/>
            <a:ext cx="228600" cy="3810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9" name="Freeform 5"/>
          <p:cNvSpPr>
            <a:spLocks/>
          </p:cNvSpPr>
          <p:nvPr/>
        </p:nvSpPr>
        <p:spPr bwMode="auto">
          <a:xfrm rot="-4935186">
            <a:off x="4676775" y="3629025"/>
            <a:ext cx="304800" cy="361950"/>
          </a:xfrm>
          <a:custGeom>
            <a:avLst/>
            <a:gdLst>
              <a:gd name="T0" fmla="*/ 0 w 192"/>
              <a:gd name="T1" fmla="*/ 0 h 228"/>
              <a:gd name="T2" fmla="*/ 12 w 192"/>
              <a:gd name="T3" fmla="*/ 36 h 228"/>
              <a:gd name="T4" fmla="*/ 84 w 192"/>
              <a:gd name="T5" fmla="*/ 60 h 228"/>
              <a:gd name="T6" fmla="*/ 120 w 192"/>
              <a:gd name="T7" fmla="*/ 84 h 228"/>
              <a:gd name="T8" fmla="*/ 192 w 192"/>
              <a:gd name="T9" fmla="*/ 228 h 228"/>
            </a:gdLst>
            <a:ahLst/>
            <a:cxnLst>
              <a:cxn ang="0">
                <a:pos x="T0" y="T1"/>
              </a:cxn>
              <a:cxn ang="0">
                <a:pos x="T2" y="T3"/>
              </a:cxn>
              <a:cxn ang="0">
                <a:pos x="T4" y="T5"/>
              </a:cxn>
              <a:cxn ang="0">
                <a:pos x="T6" y="T7"/>
              </a:cxn>
              <a:cxn ang="0">
                <a:pos x="T8" y="T9"/>
              </a:cxn>
            </a:cxnLst>
            <a:rect l="0" t="0" r="r" b="b"/>
            <a:pathLst>
              <a:path w="192" h="228">
                <a:moveTo>
                  <a:pt x="0" y="0"/>
                </a:moveTo>
                <a:cubicBezTo>
                  <a:pt x="4" y="12"/>
                  <a:pt x="2" y="29"/>
                  <a:pt x="12" y="36"/>
                </a:cubicBezTo>
                <a:cubicBezTo>
                  <a:pt x="33" y="51"/>
                  <a:pt x="60" y="52"/>
                  <a:pt x="84" y="60"/>
                </a:cubicBezTo>
                <a:cubicBezTo>
                  <a:pt x="98" y="65"/>
                  <a:pt x="108" y="76"/>
                  <a:pt x="120" y="84"/>
                </a:cubicBezTo>
                <a:cubicBezTo>
                  <a:pt x="156" y="137"/>
                  <a:pt x="192" y="167"/>
                  <a:pt x="192" y="2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0" name="Oval 6"/>
          <p:cNvSpPr>
            <a:spLocks noChangeArrowheads="1"/>
          </p:cNvSpPr>
          <p:nvPr/>
        </p:nvSpPr>
        <p:spPr bwMode="auto">
          <a:xfrm rot="-4441583">
            <a:off x="4267200" y="3352800"/>
            <a:ext cx="228600" cy="381000"/>
          </a:xfrm>
          <a:prstGeom prst="ellipse">
            <a:avLst/>
          </a:prstGeom>
          <a:solidFill>
            <a:srgbClr val="9933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6871" name="Group 7"/>
          <p:cNvGrpSpPr>
            <a:grpSpLocks/>
          </p:cNvGrpSpPr>
          <p:nvPr/>
        </p:nvGrpSpPr>
        <p:grpSpPr bwMode="auto">
          <a:xfrm rot="-4935186">
            <a:off x="4577557" y="3499643"/>
            <a:ext cx="438150" cy="601663"/>
            <a:chOff x="780" y="1805"/>
            <a:chExt cx="276" cy="379"/>
          </a:xfrm>
        </p:grpSpPr>
        <p:sp>
          <p:nvSpPr>
            <p:cNvPr id="36872" name="Freeform 8"/>
            <p:cNvSpPr>
              <a:spLocks/>
            </p:cNvSpPr>
            <p:nvPr/>
          </p:nvSpPr>
          <p:spPr bwMode="auto">
            <a:xfrm>
              <a:off x="780" y="1908"/>
              <a:ext cx="82" cy="276"/>
            </a:xfrm>
            <a:custGeom>
              <a:avLst/>
              <a:gdLst>
                <a:gd name="T0" fmla="*/ 0 w 82"/>
                <a:gd name="T1" fmla="*/ 0 h 276"/>
                <a:gd name="T2" fmla="*/ 12 w 82"/>
                <a:gd name="T3" fmla="*/ 36 h 276"/>
                <a:gd name="T4" fmla="*/ 60 w 82"/>
                <a:gd name="T5" fmla="*/ 108 h 276"/>
                <a:gd name="T6" fmla="*/ 72 w 82"/>
                <a:gd name="T7" fmla="*/ 276 h 276"/>
              </a:gdLst>
              <a:ahLst/>
              <a:cxnLst>
                <a:cxn ang="0">
                  <a:pos x="T0" y="T1"/>
                </a:cxn>
                <a:cxn ang="0">
                  <a:pos x="T2" y="T3"/>
                </a:cxn>
                <a:cxn ang="0">
                  <a:pos x="T4" y="T5"/>
                </a:cxn>
                <a:cxn ang="0">
                  <a:pos x="T6" y="T7"/>
                </a:cxn>
              </a:cxnLst>
              <a:rect l="0" t="0" r="r" b="b"/>
              <a:pathLst>
                <a:path w="82" h="276">
                  <a:moveTo>
                    <a:pt x="0" y="0"/>
                  </a:moveTo>
                  <a:cubicBezTo>
                    <a:pt x="4" y="12"/>
                    <a:pt x="6" y="25"/>
                    <a:pt x="12" y="36"/>
                  </a:cubicBezTo>
                  <a:cubicBezTo>
                    <a:pt x="26" y="61"/>
                    <a:pt x="60" y="108"/>
                    <a:pt x="60" y="108"/>
                  </a:cubicBezTo>
                  <a:cubicBezTo>
                    <a:pt x="82" y="195"/>
                    <a:pt x="72" y="140"/>
                    <a:pt x="72" y="276"/>
                  </a:cubicBezTo>
                </a:path>
              </a:pathLst>
            </a:custGeom>
            <a:noFill/>
            <a:ln w="158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3" name="Freeform 9"/>
            <p:cNvSpPr>
              <a:spLocks/>
            </p:cNvSpPr>
            <p:nvPr/>
          </p:nvSpPr>
          <p:spPr bwMode="auto">
            <a:xfrm>
              <a:off x="852" y="1805"/>
              <a:ext cx="154" cy="319"/>
            </a:xfrm>
            <a:custGeom>
              <a:avLst/>
              <a:gdLst>
                <a:gd name="T0" fmla="*/ 144 w 154"/>
                <a:gd name="T1" fmla="*/ 7 h 319"/>
                <a:gd name="T2" fmla="*/ 96 w 154"/>
                <a:gd name="T3" fmla="*/ 67 h 319"/>
                <a:gd name="T4" fmla="*/ 12 w 154"/>
                <a:gd name="T5" fmla="*/ 211 h 319"/>
                <a:gd name="T6" fmla="*/ 0 w 154"/>
                <a:gd name="T7" fmla="*/ 319 h 319"/>
              </a:gdLst>
              <a:ahLst/>
              <a:cxnLst>
                <a:cxn ang="0">
                  <a:pos x="T0" y="T1"/>
                </a:cxn>
                <a:cxn ang="0">
                  <a:pos x="T2" y="T3"/>
                </a:cxn>
                <a:cxn ang="0">
                  <a:pos x="T4" y="T5"/>
                </a:cxn>
                <a:cxn ang="0">
                  <a:pos x="T6" y="T7"/>
                </a:cxn>
              </a:cxnLst>
              <a:rect l="0" t="0" r="r" b="b"/>
              <a:pathLst>
                <a:path w="154" h="319">
                  <a:moveTo>
                    <a:pt x="144" y="7"/>
                  </a:moveTo>
                  <a:cubicBezTo>
                    <a:pt x="117" y="88"/>
                    <a:pt x="154" y="0"/>
                    <a:pt x="96" y="67"/>
                  </a:cubicBezTo>
                  <a:cubicBezTo>
                    <a:pt x="60" y="108"/>
                    <a:pt x="29" y="159"/>
                    <a:pt x="12" y="211"/>
                  </a:cubicBezTo>
                  <a:cubicBezTo>
                    <a:pt x="8" y="247"/>
                    <a:pt x="0" y="319"/>
                    <a:pt x="0" y="31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4" name="Freeform 10"/>
            <p:cNvSpPr>
              <a:spLocks/>
            </p:cNvSpPr>
            <p:nvPr/>
          </p:nvSpPr>
          <p:spPr bwMode="auto">
            <a:xfrm>
              <a:off x="996" y="1812"/>
              <a:ext cx="60" cy="352"/>
            </a:xfrm>
            <a:custGeom>
              <a:avLst/>
              <a:gdLst>
                <a:gd name="T0" fmla="*/ 60 w 60"/>
                <a:gd name="T1" fmla="*/ 0 h 352"/>
                <a:gd name="T2" fmla="*/ 48 w 60"/>
                <a:gd name="T3" fmla="*/ 72 h 352"/>
                <a:gd name="T4" fmla="*/ 0 w 60"/>
                <a:gd name="T5" fmla="*/ 144 h 352"/>
                <a:gd name="T6" fmla="*/ 12 w 60"/>
                <a:gd name="T7" fmla="*/ 288 h 352"/>
              </a:gdLst>
              <a:ahLst/>
              <a:cxnLst>
                <a:cxn ang="0">
                  <a:pos x="T0" y="T1"/>
                </a:cxn>
                <a:cxn ang="0">
                  <a:pos x="T2" y="T3"/>
                </a:cxn>
                <a:cxn ang="0">
                  <a:pos x="T4" y="T5"/>
                </a:cxn>
                <a:cxn ang="0">
                  <a:pos x="T6" y="T7"/>
                </a:cxn>
              </a:cxnLst>
              <a:rect l="0" t="0" r="r" b="b"/>
              <a:pathLst>
                <a:path w="60" h="352">
                  <a:moveTo>
                    <a:pt x="60" y="0"/>
                  </a:moveTo>
                  <a:cubicBezTo>
                    <a:pt x="56" y="24"/>
                    <a:pt x="57" y="50"/>
                    <a:pt x="48" y="72"/>
                  </a:cubicBezTo>
                  <a:cubicBezTo>
                    <a:pt x="37" y="99"/>
                    <a:pt x="0" y="144"/>
                    <a:pt x="0" y="144"/>
                  </a:cubicBezTo>
                  <a:cubicBezTo>
                    <a:pt x="12" y="304"/>
                    <a:pt x="12" y="352"/>
                    <a:pt x="12"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75" name="Group 11"/>
          <p:cNvGrpSpPr>
            <a:grpSpLocks/>
          </p:cNvGrpSpPr>
          <p:nvPr/>
        </p:nvGrpSpPr>
        <p:grpSpPr bwMode="auto">
          <a:xfrm>
            <a:off x="6934200" y="3657600"/>
            <a:ext cx="1962150" cy="457200"/>
            <a:chOff x="3984" y="2256"/>
            <a:chExt cx="1236" cy="288"/>
          </a:xfrm>
        </p:grpSpPr>
        <p:sp>
          <p:nvSpPr>
            <p:cNvPr id="36876" name="Rectangle 12"/>
            <p:cNvSpPr>
              <a:spLocks noChangeArrowheads="1"/>
            </p:cNvSpPr>
            <p:nvPr/>
          </p:nvSpPr>
          <p:spPr bwMode="auto">
            <a:xfrm>
              <a:off x="3984" y="2256"/>
              <a:ext cx="624" cy="288"/>
            </a:xfrm>
            <a:prstGeom prst="rect">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N</a:t>
              </a:r>
            </a:p>
          </p:txBody>
        </p:sp>
        <p:sp>
          <p:nvSpPr>
            <p:cNvPr id="36877" name="Rectangle 13"/>
            <p:cNvSpPr>
              <a:spLocks noChangeArrowheads="1"/>
            </p:cNvSpPr>
            <p:nvPr/>
          </p:nvSpPr>
          <p:spPr bwMode="auto">
            <a:xfrm>
              <a:off x="4596" y="2256"/>
              <a:ext cx="624" cy="288"/>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S</a:t>
              </a:r>
            </a:p>
          </p:txBody>
        </p:sp>
      </p:grpSp>
      <p:sp>
        <p:nvSpPr>
          <p:cNvPr id="36878" name="Oval 14"/>
          <p:cNvSpPr>
            <a:spLocks noChangeArrowheads="1"/>
          </p:cNvSpPr>
          <p:nvPr/>
        </p:nvSpPr>
        <p:spPr bwMode="auto">
          <a:xfrm>
            <a:off x="7810500" y="3810000"/>
            <a:ext cx="152400" cy="152400"/>
          </a:xfrm>
          <a:prstGeom prst="ellipse">
            <a:avLst/>
          </a:prstGeom>
          <a:solidFill>
            <a:schemeClr val="tx2"/>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79" name="Text Box 15"/>
          <p:cNvSpPr txBox="1">
            <a:spLocks noChangeArrowheads="1"/>
          </p:cNvSpPr>
          <p:nvPr/>
        </p:nvSpPr>
        <p:spPr bwMode="auto">
          <a:xfrm>
            <a:off x="3924300" y="6035675"/>
            <a:ext cx="510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Ta quan sát thí nghiệm này ở góc nhìn từ phía trên</a:t>
            </a:r>
          </a:p>
        </p:txBody>
      </p:sp>
      <p:sp>
        <p:nvSpPr>
          <p:cNvPr id="36885" name="Text Box 21"/>
          <p:cNvSpPr txBox="1">
            <a:spLocks noChangeArrowheads="1"/>
          </p:cNvSpPr>
          <p:nvPr/>
        </p:nvSpPr>
        <p:spPr bwMode="auto">
          <a:xfrm>
            <a:off x="3886200" y="838200"/>
            <a:ext cx="495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1- Cho nam châm quay trước cuộn dây dẫn kín</a:t>
            </a:r>
          </a:p>
        </p:txBody>
      </p:sp>
    </p:spTree>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repeatCount="2000" fill="hold" nodeType="clickEffect">
                                  <p:stCondLst>
                                    <p:cond delay="0"/>
                                  </p:stCondLst>
                                  <p:childTnLst>
                                    <p:animRot by="21600000">
                                      <p:cBhvr>
                                        <p:cTn id="6" dur="2000" fill="hold"/>
                                        <p:tgtEl>
                                          <p:spTgt spid="36875"/>
                                        </p:tgtEl>
                                        <p:attrNameLst>
                                          <p:attrName>r</p:attrName>
                                        </p:attrNameLst>
                                      </p:cBhvr>
                                    </p:animRot>
                                  </p:childTnLst>
                                </p:cTn>
                              </p:par>
                              <p:par>
                                <p:cTn id="7" presetID="1" presetClass="emph" presetSubtype="2" fill="hold" nodeType="withEffect">
                                  <p:stCondLst>
                                    <p:cond delay="0"/>
                                  </p:stCondLst>
                                  <p:childTnLst>
                                    <p:animClr clrSpc="rgb" dir="cw">
                                      <p:cBhvr>
                                        <p:cTn id="8" dur="500" fill="hold"/>
                                        <p:tgtEl>
                                          <p:spTgt spid="36870"/>
                                        </p:tgtEl>
                                        <p:attrNameLst>
                                          <p:attrName>fillcolor</p:attrName>
                                        </p:attrNameLst>
                                      </p:cBhvr>
                                      <p:to>
                                        <a:srgbClr val="FFFF99"/>
                                      </p:to>
                                    </p:animClr>
                                    <p:set>
                                      <p:cBhvr>
                                        <p:cTn id="9" dur="500" fill="hold"/>
                                        <p:tgtEl>
                                          <p:spTgt spid="36870"/>
                                        </p:tgtEl>
                                        <p:attrNameLst>
                                          <p:attrName>fill.type</p:attrName>
                                        </p:attrNameLst>
                                      </p:cBhvr>
                                      <p:to>
                                        <p:strVal val="solid"/>
                                      </p:to>
                                    </p:set>
                                    <p:set>
                                      <p:cBhvr>
                                        <p:cTn id="10" dur="500" fill="hold"/>
                                        <p:tgtEl>
                                          <p:spTgt spid="36870"/>
                                        </p:tgtEl>
                                        <p:attrNameLst>
                                          <p:attrName>fill.on</p:attrName>
                                        </p:attrNameLst>
                                      </p:cBhvr>
                                      <p:to>
                                        <p:strVal val="true"/>
                                      </p:to>
                                    </p:set>
                                  </p:childTnLst>
                                </p:cTn>
                              </p:par>
                              <p:par>
                                <p:cTn id="11" presetID="1" presetClass="emph" presetSubtype="2" fill="hold" nodeType="withEffect">
                                  <p:stCondLst>
                                    <p:cond delay="500"/>
                                  </p:stCondLst>
                                  <p:childTnLst>
                                    <p:animClr clrSpc="rgb" dir="cw">
                                      <p:cBhvr>
                                        <p:cTn id="12" dur="500" fill="hold"/>
                                        <p:tgtEl>
                                          <p:spTgt spid="36870"/>
                                        </p:tgtEl>
                                        <p:attrNameLst>
                                          <p:attrName>fillcolor</p:attrName>
                                        </p:attrNameLst>
                                      </p:cBhvr>
                                      <p:to>
                                        <a:srgbClr val="990033"/>
                                      </p:to>
                                    </p:animClr>
                                    <p:set>
                                      <p:cBhvr>
                                        <p:cTn id="13" dur="500" fill="hold"/>
                                        <p:tgtEl>
                                          <p:spTgt spid="36870"/>
                                        </p:tgtEl>
                                        <p:attrNameLst>
                                          <p:attrName>fill.type</p:attrName>
                                        </p:attrNameLst>
                                      </p:cBhvr>
                                      <p:to>
                                        <p:strVal val="solid"/>
                                      </p:to>
                                    </p:set>
                                    <p:set>
                                      <p:cBhvr>
                                        <p:cTn id="14" dur="500" fill="hold"/>
                                        <p:tgtEl>
                                          <p:spTgt spid="36870"/>
                                        </p:tgtEl>
                                        <p:attrNameLst>
                                          <p:attrName>fill.on</p:attrName>
                                        </p:attrNameLst>
                                      </p:cBhvr>
                                      <p:to>
                                        <p:strVal val="true"/>
                                      </p:to>
                                    </p:set>
                                  </p:childTnLst>
                                </p:cTn>
                              </p:par>
                              <p:par>
                                <p:cTn id="15" presetID="1" presetClass="emph" presetSubtype="2" fill="hold" nodeType="withEffect">
                                  <p:stCondLst>
                                    <p:cond delay="1000"/>
                                  </p:stCondLst>
                                  <p:childTnLst>
                                    <p:animClr clrSpc="rgb" dir="cw">
                                      <p:cBhvr>
                                        <p:cTn id="16" dur="500" fill="hold"/>
                                        <p:tgtEl>
                                          <p:spTgt spid="36868"/>
                                        </p:tgtEl>
                                        <p:attrNameLst>
                                          <p:attrName>fillcolor</p:attrName>
                                        </p:attrNameLst>
                                      </p:cBhvr>
                                      <p:to>
                                        <a:srgbClr val="FF3300"/>
                                      </p:to>
                                    </p:animClr>
                                    <p:set>
                                      <p:cBhvr>
                                        <p:cTn id="17" dur="500" fill="hold"/>
                                        <p:tgtEl>
                                          <p:spTgt spid="36868"/>
                                        </p:tgtEl>
                                        <p:attrNameLst>
                                          <p:attrName>fill.type</p:attrName>
                                        </p:attrNameLst>
                                      </p:cBhvr>
                                      <p:to>
                                        <p:strVal val="solid"/>
                                      </p:to>
                                    </p:set>
                                    <p:set>
                                      <p:cBhvr>
                                        <p:cTn id="18" dur="500" fill="hold"/>
                                        <p:tgtEl>
                                          <p:spTgt spid="36868"/>
                                        </p:tgtEl>
                                        <p:attrNameLst>
                                          <p:attrName>fill.on</p:attrName>
                                        </p:attrNameLst>
                                      </p:cBhvr>
                                      <p:to>
                                        <p:strVal val="true"/>
                                      </p:to>
                                    </p:set>
                                  </p:childTnLst>
                                </p:cTn>
                              </p:par>
                              <p:par>
                                <p:cTn id="19" presetID="1" presetClass="emph" presetSubtype="2" fill="hold" nodeType="withEffect">
                                  <p:stCondLst>
                                    <p:cond delay="1500"/>
                                  </p:stCondLst>
                                  <p:childTnLst>
                                    <p:animClr clrSpc="rgb" dir="cw">
                                      <p:cBhvr>
                                        <p:cTn id="20" dur="500" fill="hold"/>
                                        <p:tgtEl>
                                          <p:spTgt spid="36868"/>
                                        </p:tgtEl>
                                        <p:attrNameLst>
                                          <p:attrName>fillcolor</p:attrName>
                                        </p:attrNameLst>
                                      </p:cBhvr>
                                      <p:to>
                                        <a:schemeClr val="tx2"/>
                                      </p:to>
                                    </p:animClr>
                                    <p:set>
                                      <p:cBhvr>
                                        <p:cTn id="21" dur="500" fill="hold"/>
                                        <p:tgtEl>
                                          <p:spTgt spid="36868"/>
                                        </p:tgtEl>
                                        <p:attrNameLst>
                                          <p:attrName>fill.type</p:attrName>
                                        </p:attrNameLst>
                                      </p:cBhvr>
                                      <p:to>
                                        <p:strVal val="solid"/>
                                      </p:to>
                                    </p:set>
                                    <p:set>
                                      <p:cBhvr>
                                        <p:cTn id="22" dur="500" fill="hold"/>
                                        <p:tgtEl>
                                          <p:spTgt spid="36868"/>
                                        </p:tgtEl>
                                        <p:attrNameLst>
                                          <p:attrName>fill.on</p:attrName>
                                        </p:attrNameLst>
                                      </p:cBhvr>
                                      <p:to>
                                        <p:strVal val="true"/>
                                      </p:to>
                                    </p:set>
                                  </p:childTnLst>
                                </p:cTn>
                              </p:par>
                              <p:par>
                                <p:cTn id="23" presetID="1" presetClass="emph" presetSubtype="2" fill="hold" nodeType="withEffect">
                                  <p:stCondLst>
                                    <p:cond delay="2000"/>
                                  </p:stCondLst>
                                  <p:childTnLst>
                                    <p:animClr clrSpc="rgb" dir="cw">
                                      <p:cBhvr>
                                        <p:cTn id="24" dur="500" fill="hold"/>
                                        <p:tgtEl>
                                          <p:spTgt spid="36870"/>
                                        </p:tgtEl>
                                        <p:attrNameLst>
                                          <p:attrName>fillcolor</p:attrName>
                                        </p:attrNameLst>
                                      </p:cBhvr>
                                      <p:to>
                                        <a:srgbClr val="FFFF99"/>
                                      </p:to>
                                    </p:animClr>
                                    <p:set>
                                      <p:cBhvr>
                                        <p:cTn id="25" dur="500" fill="hold"/>
                                        <p:tgtEl>
                                          <p:spTgt spid="36870"/>
                                        </p:tgtEl>
                                        <p:attrNameLst>
                                          <p:attrName>fill.type</p:attrName>
                                        </p:attrNameLst>
                                      </p:cBhvr>
                                      <p:to>
                                        <p:strVal val="solid"/>
                                      </p:to>
                                    </p:set>
                                    <p:set>
                                      <p:cBhvr>
                                        <p:cTn id="26" dur="500" fill="hold"/>
                                        <p:tgtEl>
                                          <p:spTgt spid="36870"/>
                                        </p:tgtEl>
                                        <p:attrNameLst>
                                          <p:attrName>fill.on</p:attrName>
                                        </p:attrNameLst>
                                      </p:cBhvr>
                                      <p:to>
                                        <p:strVal val="true"/>
                                      </p:to>
                                    </p:set>
                                  </p:childTnLst>
                                </p:cTn>
                              </p:par>
                              <p:par>
                                <p:cTn id="27" presetID="1" presetClass="emph" presetSubtype="2" fill="hold" nodeType="withEffect">
                                  <p:stCondLst>
                                    <p:cond delay="2500"/>
                                  </p:stCondLst>
                                  <p:childTnLst>
                                    <p:animClr clrSpc="rgb" dir="cw">
                                      <p:cBhvr>
                                        <p:cTn id="28" dur="500" fill="hold"/>
                                        <p:tgtEl>
                                          <p:spTgt spid="36870"/>
                                        </p:tgtEl>
                                        <p:attrNameLst>
                                          <p:attrName>fillcolor</p:attrName>
                                        </p:attrNameLst>
                                      </p:cBhvr>
                                      <p:to>
                                        <a:srgbClr val="990033"/>
                                      </p:to>
                                    </p:animClr>
                                    <p:set>
                                      <p:cBhvr>
                                        <p:cTn id="29" dur="500" fill="hold"/>
                                        <p:tgtEl>
                                          <p:spTgt spid="36870"/>
                                        </p:tgtEl>
                                        <p:attrNameLst>
                                          <p:attrName>fill.type</p:attrName>
                                        </p:attrNameLst>
                                      </p:cBhvr>
                                      <p:to>
                                        <p:strVal val="solid"/>
                                      </p:to>
                                    </p:set>
                                    <p:set>
                                      <p:cBhvr>
                                        <p:cTn id="30" dur="500" fill="hold"/>
                                        <p:tgtEl>
                                          <p:spTgt spid="36870"/>
                                        </p:tgtEl>
                                        <p:attrNameLst>
                                          <p:attrName>fill.on</p:attrName>
                                        </p:attrNameLst>
                                      </p:cBhvr>
                                      <p:to>
                                        <p:strVal val="true"/>
                                      </p:to>
                                    </p:set>
                                  </p:childTnLst>
                                </p:cTn>
                              </p:par>
                              <p:par>
                                <p:cTn id="31" presetID="1" presetClass="emph" presetSubtype="2" fill="hold" nodeType="withEffect">
                                  <p:stCondLst>
                                    <p:cond delay="3000"/>
                                  </p:stCondLst>
                                  <p:childTnLst>
                                    <p:animClr clrSpc="rgb" dir="cw">
                                      <p:cBhvr>
                                        <p:cTn id="32" dur="500" fill="hold"/>
                                        <p:tgtEl>
                                          <p:spTgt spid="36868"/>
                                        </p:tgtEl>
                                        <p:attrNameLst>
                                          <p:attrName>fillcolor</p:attrName>
                                        </p:attrNameLst>
                                      </p:cBhvr>
                                      <p:to>
                                        <a:srgbClr val="FF3300"/>
                                      </p:to>
                                    </p:animClr>
                                    <p:set>
                                      <p:cBhvr>
                                        <p:cTn id="33" dur="500" fill="hold"/>
                                        <p:tgtEl>
                                          <p:spTgt spid="36868"/>
                                        </p:tgtEl>
                                        <p:attrNameLst>
                                          <p:attrName>fill.type</p:attrName>
                                        </p:attrNameLst>
                                      </p:cBhvr>
                                      <p:to>
                                        <p:strVal val="solid"/>
                                      </p:to>
                                    </p:set>
                                    <p:set>
                                      <p:cBhvr>
                                        <p:cTn id="34" dur="500" fill="hold"/>
                                        <p:tgtEl>
                                          <p:spTgt spid="36868"/>
                                        </p:tgtEl>
                                        <p:attrNameLst>
                                          <p:attrName>fill.on</p:attrName>
                                        </p:attrNameLst>
                                      </p:cBhvr>
                                      <p:to>
                                        <p:strVal val="true"/>
                                      </p:to>
                                    </p:set>
                                  </p:childTnLst>
                                </p:cTn>
                              </p:par>
                              <p:par>
                                <p:cTn id="35" presetID="1" presetClass="emph" presetSubtype="2" fill="hold" nodeType="withEffect">
                                  <p:stCondLst>
                                    <p:cond delay="3500"/>
                                  </p:stCondLst>
                                  <p:childTnLst>
                                    <p:animClr clrSpc="rgb" dir="cw">
                                      <p:cBhvr>
                                        <p:cTn id="36" dur="500" fill="hold"/>
                                        <p:tgtEl>
                                          <p:spTgt spid="36868"/>
                                        </p:tgtEl>
                                        <p:attrNameLst>
                                          <p:attrName>fillcolor</p:attrName>
                                        </p:attrNameLst>
                                      </p:cBhvr>
                                      <p:to>
                                        <a:schemeClr val="tx2"/>
                                      </p:to>
                                    </p:animClr>
                                    <p:set>
                                      <p:cBhvr>
                                        <p:cTn id="37" dur="500" fill="hold"/>
                                        <p:tgtEl>
                                          <p:spTgt spid="36868"/>
                                        </p:tgtEl>
                                        <p:attrNameLst>
                                          <p:attrName>fill.type</p:attrName>
                                        </p:attrNameLst>
                                      </p:cBhvr>
                                      <p:to>
                                        <p:strVal val="solid"/>
                                      </p:to>
                                    </p:set>
                                    <p:set>
                                      <p:cBhvr>
                                        <p:cTn id="38" dur="500" fill="hold"/>
                                        <p:tgtEl>
                                          <p:spTgt spid="3686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Oval 2"/>
          <p:cNvSpPr>
            <a:spLocks noChangeArrowheads="1"/>
          </p:cNvSpPr>
          <p:nvPr/>
        </p:nvSpPr>
        <p:spPr bwMode="auto">
          <a:xfrm>
            <a:off x="2901950" y="4524375"/>
            <a:ext cx="1143000" cy="304800"/>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08" name="Freeform 16"/>
          <p:cNvSpPr>
            <a:spLocks/>
          </p:cNvSpPr>
          <p:nvPr/>
        </p:nvSpPr>
        <p:spPr bwMode="auto">
          <a:xfrm>
            <a:off x="2901950" y="2633663"/>
            <a:ext cx="328613" cy="2057400"/>
          </a:xfrm>
          <a:custGeom>
            <a:avLst/>
            <a:gdLst>
              <a:gd name="T0" fmla="*/ 0 w 207"/>
              <a:gd name="T1" fmla="*/ 1296 h 1296"/>
              <a:gd name="T2" fmla="*/ 0 w 207"/>
              <a:gd name="T3" fmla="*/ 451 h 1296"/>
              <a:gd name="T4" fmla="*/ 9 w 207"/>
              <a:gd name="T5" fmla="*/ 387 h 1296"/>
              <a:gd name="T6" fmla="*/ 48 w 207"/>
              <a:gd name="T7" fmla="*/ 338 h 1296"/>
              <a:gd name="T8" fmla="*/ 135 w 207"/>
              <a:gd name="T9" fmla="*/ 285 h 1296"/>
              <a:gd name="T10" fmla="*/ 180 w 207"/>
              <a:gd name="T11" fmla="*/ 264 h 1296"/>
              <a:gd name="T12" fmla="*/ 207 w 207"/>
              <a:gd name="T13" fmla="*/ 231 h 1296"/>
              <a:gd name="T14" fmla="*/ 207 w 207"/>
              <a:gd name="T15" fmla="*/ 0 h 1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1296">
                <a:moveTo>
                  <a:pt x="0" y="1296"/>
                </a:moveTo>
                <a:lnTo>
                  <a:pt x="0" y="451"/>
                </a:lnTo>
                <a:lnTo>
                  <a:pt x="9" y="387"/>
                </a:lnTo>
                <a:lnTo>
                  <a:pt x="48" y="338"/>
                </a:lnTo>
                <a:lnTo>
                  <a:pt x="135" y="285"/>
                </a:lnTo>
                <a:lnTo>
                  <a:pt x="180" y="264"/>
                </a:lnTo>
                <a:lnTo>
                  <a:pt x="207" y="231"/>
                </a:lnTo>
                <a:lnTo>
                  <a:pt x="207"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09" name="Freeform 17"/>
          <p:cNvSpPr>
            <a:spLocks/>
          </p:cNvSpPr>
          <p:nvPr/>
        </p:nvSpPr>
        <p:spPr bwMode="auto">
          <a:xfrm>
            <a:off x="3740150" y="2624138"/>
            <a:ext cx="309563" cy="2057400"/>
          </a:xfrm>
          <a:custGeom>
            <a:avLst/>
            <a:gdLst>
              <a:gd name="T0" fmla="*/ 195 w 195"/>
              <a:gd name="T1" fmla="*/ 1296 h 1296"/>
              <a:gd name="T2" fmla="*/ 195 w 195"/>
              <a:gd name="T3" fmla="*/ 451 h 1296"/>
              <a:gd name="T4" fmla="*/ 186 w 195"/>
              <a:gd name="T5" fmla="*/ 387 h 1296"/>
              <a:gd name="T6" fmla="*/ 147 w 195"/>
              <a:gd name="T7" fmla="*/ 338 h 1296"/>
              <a:gd name="T8" fmla="*/ 27 w 195"/>
              <a:gd name="T9" fmla="*/ 279 h 1296"/>
              <a:gd name="T10" fmla="*/ 0 w 195"/>
              <a:gd name="T11" fmla="*/ 243 h 1296"/>
              <a:gd name="T12" fmla="*/ 0 w 195"/>
              <a:gd name="T13" fmla="*/ 0 h 1296"/>
            </a:gdLst>
            <a:ahLst/>
            <a:cxnLst>
              <a:cxn ang="0">
                <a:pos x="T0" y="T1"/>
              </a:cxn>
              <a:cxn ang="0">
                <a:pos x="T2" y="T3"/>
              </a:cxn>
              <a:cxn ang="0">
                <a:pos x="T4" y="T5"/>
              </a:cxn>
              <a:cxn ang="0">
                <a:pos x="T6" y="T7"/>
              </a:cxn>
              <a:cxn ang="0">
                <a:pos x="T8" y="T9"/>
              </a:cxn>
              <a:cxn ang="0">
                <a:pos x="T10" y="T11"/>
              </a:cxn>
              <a:cxn ang="0">
                <a:pos x="T12" y="T13"/>
              </a:cxn>
            </a:cxnLst>
            <a:rect l="0" t="0" r="r" b="b"/>
            <a:pathLst>
              <a:path w="195" h="1296">
                <a:moveTo>
                  <a:pt x="195" y="1296"/>
                </a:moveTo>
                <a:lnTo>
                  <a:pt x="195" y="451"/>
                </a:lnTo>
                <a:lnTo>
                  <a:pt x="186" y="387"/>
                </a:lnTo>
                <a:lnTo>
                  <a:pt x="147" y="338"/>
                </a:lnTo>
                <a:lnTo>
                  <a:pt x="27" y="279"/>
                </a:lnTo>
                <a:lnTo>
                  <a:pt x="0" y="243"/>
                </a:lnTo>
                <a:lnTo>
                  <a:pt x="0"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0" name="Freeform 18"/>
          <p:cNvSpPr>
            <a:spLocks/>
          </p:cNvSpPr>
          <p:nvPr/>
        </p:nvSpPr>
        <p:spPr bwMode="auto">
          <a:xfrm>
            <a:off x="2971800" y="3987800"/>
            <a:ext cx="920750" cy="762000"/>
          </a:xfrm>
          <a:custGeom>
            <a:avLst/>
            <a:gdLst>
              <a:gd name="T0" fmla="*/ 0 w 628"/>
              <a:gd name="T1" fmla="*/ 0 h 528"/>
              <a:gd name="T2" fmla="*/ 4 w 628"/>
              <a:gd name="T3" fmla="*/ 480 h 528"/>
              <a:gd name="T4" fmla="*/ 52 w 628"/>
              <a:gd name="T5" fmla="*/ 528 h 528"/>
              <a:gd name="T6" fmla="*/ 580 w 628"/>
              <a:gd name="T7" fmla="*/ 528 h 528"/>
              <a:gd name="T8" fmla="*/ 628 w 628"/>
              <a:gd name="T9" fmla="*/ 480 h 528"/>
              <a:gd name="T10" fmla="*/ 628 w 628"/>
              <a:gd name="T11" fmla="*/ 0 h 528"/>
              <a:gd name="T12" fmla="*/ 532 w 628"/>
              <a:gd name="T13" fmla="*/ 0 h 528"/>
              <a:gd name="T14" fmla="*/ 532 w 628"/>
              <a:gd name="T15" fmla="*/ 384 h 528"/>
              <a:gd name="T16" fmla="*/ 112 w 628"/>
              <a:gd name="T17" fmla="*/ 384 h 528"/>
              <a:gd name="T18" fmla="*/ 108 w 628"/>
              <a:gd name="T19" fmla="*/ 0 h 528"/>
              <a:gd name="T20" fmla="*/ 0 w 628"/>
              <a:gd name="T21" fmla="*/ 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8" h="528">
                <a:moveTo>
                  <a:pt x="0" y="0"/>
                </a:moveTo>
                <a:lnTo>
                  <a:pt x="4" y="480"/>
                </a:lnTo>
                <a:lnTo>
                  <a:pt x="52" y="528"/>
                </a:lnTo>
                <a:lnTo>
                  <a:pt x="580" y="528"/>
                </a:lnTo>
                <a:lnTo>
                  <a:pt x="628" y="480"/>
                </a:lnTo>
                <a:lnTo>
                  <a:pt x="628" y="0"/>
                </a:lnTo>
                <a:lnTo>
                  <a:pt x="532" y="0"/>
                </a:lnTo>
                <a:lnTo>
                  <a:pt x="532" y="384"/>
                </a:lnTo>
                <a:lnTo>
                  <a:pt x="112" y="384"/>
                </a:lnTo>
                <a:lnTo>
                  <a:pt x="108" y="0"/>
                </a:lnTo>
                <a:lnTo>
                  <a:pt x="0" y="0"/>
                </a:lnTo>
                <a:close/>
              </a:path>
            </a:pathLst>
          </a:custGeom>
          <a:solidFill>
            <a:schemeClr val="accent1"/>
          </a:solidFill>
          <a:ln w="9525">
            <a:round/>
            <a:headEnd/>
            <a:tailEnd/>
          </a:ln>
          <a:effectLst/>
          <a:scene3d>
            <a:camera prst="legacyObliqueTopRight">
              <a:rot lat="0" lon="21299999" rev="0"/>
            </a:camera>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sp>
        <p:nvSpPr>
          <p:cNvPr id="187411" name="Freeform 19"/>
          <p:cNvSpPr>
            <a:spLocks/>
          </p:cNvSpPr>
          <p:nvPr/>
        </p:nvSpPr>
        <p:spPr bwMode="auto">
          <a:xfrm>
            <a:off x="3200400" y="4381500"/>
            <a:ext cx="114300" cy="374650"/>
          </a:xfrm>
          <a:custGeom>
            <a:avLst/>
            <a:gdLst>
              <a:gd name="T0" fmla="*/ 0 w 72"/>
              <a:gd name="T1" fmla="*/ 236 h 236"/>
              <a:gd name="T2" fmla="*/ 0 w 72"/>
              <a:gd name="T3" fmla="*/ 92 h 236"/>
              <a:gd name="T4" fmla="*/ 72 w 72"/>
              <a:gd name="T5" fmla="*/ 0 h 236"/>
            </a:gdLst>
            <a:ahLst/>
            <a:cxnLst>
              <a:cxn ang="0">
                <a:pos x="T0" y="T1"/>
              </a:cxn>
              <a:cxn ang="0">
                <a:pos x="T2" y="T3"/>
              </a:cxn>
              <a:cxn ang="0">
                <a:pos x="T4" y="T5"/>
              </a:cxn>
            </a:cxnLst>
            <a:rect l="0" t="0" r="r" b="b"/>
            <a:pathLst>
              <a:path w="72" h="236">
                <a:moveTo>
                  <a:pt x="0" y="236"/>
                </a:moveTo>
                <a:lnTo>
                  <a:pt x="0" y="92"/>
                </a:lnTo>
                <a:lnTo>
                  <a:pt x="72" y="0"/>
                </a:ln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2" name="Freeform 20"/>
          <p:cNvSpPr>
            <a:spLocks/>
          </p:cNvSpPr>
          <p:nvPr/>
        </p:nvSpPr>
        <p:spPr bwMode="auto">
          <a:xfrm>
            <a:off x="3276600" y="4375150"/>
            <a:ext cx="114300" cy="374650"/>
          </a:xfrm>
          <a:custGeom>
            <a:avLst/>
            <a:gdLst>
              <a:gd name="T0" fmla="*/ 0 w 72"/>
              <a:gd name="T1" fmla="*/ 236 h 236"/>
              <a:gd name="T2" fmla="*/ 0 w 72"/>
              <a:gd name="T3" fmla="*/ 92 h 236"/>
              <a:gd name="T4" fmla="*/ 72 w 72"/>
              <a:gd name="T5" fmla="*/ 0 h 236"/>
            </a:gdLst>
            <a:ahLst/>
            <a:cxnLst>
              <a:cxn ang="0">
                <a:pos x="T0" y="T1"/>
              </a:cxn>
              <a:cxn ang="0">
                <a:pos x="T2" y="T3"/>
              </a:cxn>
              <a:cxn ang="0">
                <a:pos x="T4" y="T5"/>
              </a:cxn>
            </a:cxnLst>
            <a:rect l="0" t="0" r="r" b="b"/>
            <a:pathLst>
              <a:path w="72" h="236">
                <a:moveTo>
                  <a:pt x="0" y="236"/>
                </a:moveTo>
                <a:lnTo>
                  <a:pt x="0" y="92"/>
                </a:lnTo>
                <a:lnTo>
                  <a:pt x="72" y="0"/>
                </a:ln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3" name="Freeform 21"/>
          <p:cNvSpPr>
            <a:spLocks/>
          </p:cNvSpPr>
          <p:nvPr/>
        </p:nvSpPr>
        <p:spPr bwMode="auto">
          <a:xfrm>
            <a:off x="3352800" y="4375150"/>
            <a:ext cx="114300" cy="374650"/>
          </a:xfrm>
          <a:custGeom>
            <a:avLst/>
            <a:gdLst>
              <a:gd name="T0" fmla="*/ 0 w 72"/>
              <a:gd name="T1" fmla="*/ 236 h 236"/>
              <a:gd name="T2" fmla="*/ 0 w 72"/>
              <a:gd name="T3" fmla="*/ 92 h 236"/>
              <a:gd name="T4" fmla="*/ 72 w 72"/>
              <a:gd name="T5" fmla="*/ 0 h 236"/>
            </a:gdLst>
            <a:ahLst/>
            <a:cxnLst>
              <a:cxn ang="0">
                <a:pos x="T0" y="T1"/>
              </a:cxn>
              <a:cxn ang="0">
                <a:pos x="T2" y="T3"/>
              </a:cxn>
              <a:cxn ang="0">
                <a:pos x="T4" y="T5"/>
              </a:cxn>
            </a:cxnLst>
            <a:rect l="0" t="0" r="r" b="b"/>
            <a:pathLst>
              <a:path w="72" h="236">
                <a:moveTo>
                  <a:pt x="0" y="236"/>
                </a:moveTo>
                <a:lnTo>
                  <a:pt x="0" y="92"/>
                </a:lnTo>
                <a:lnTo>
                  <a:pt x="72" y="0"/>
                </a:ln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4" name="Freeform 22"/>
          <p:cNvSpPr>
            <a:spLocks/>
          </p:cNvSpPr>
          <p:nvPr/>
        </p:nvSpPr>
        <p:spPr bwMode="auto">
          <a:xfrm>
            <a:off x="3435350" y="4375150"/>
            <a:ext cx="114300" cy="374650"/>
          </a:xfrm>
          <a:custGeom>
            <a:avLst/>
            <a:gdLst>
              <a:gd name="T0" fmla="*/ 0 w 72"/>
              <a:gd name="T1" fmla="*/ 236 h 236"/>
              <a:gd name="T2" fmla="*/ 0 w 72"/>
              <a:gd name="T3" fmla="*/ 92 h 236"/>
              <a:gd name="T4" fmla="*/ 72 w 72"/>
              <a:gd name="T5" fmla="*/ 0 h 236"/>
            </a:gdLst>
            <a:ahLst/>
            <a:cxnLst>
              <a:cxn ang="0">
                <a:pos x="T0" y="T1"/>
              </a:cxn>
              <a:cxn ang="0">
                <a:pos x="T2" y="T3"/>
              </a:cxn>
              <a:cxn ang="0">
                <a:pos x="T4" y="T5"/>
              </a:cxn>
            </a:cxnLst>
            <a:rect l="0" t="0" r="r" b="b"/>
            <a:pathLst>
              <a:path w="72" h="236">
                <a:moveTo>
                  <a:pt x="0" y="236"/>
                </a:moveTo>
                <a:lnTo>
                  <a:pt x="0" y="92"/>
                </a:lnTo>
                <a:lnTo>
                  <a:pt x="72" y="0"/>
                </a:ln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5" name="Freeform 23"/>
          <p:cNvSpPr>
            <a:spLocks/>
          </p:cNvSpPr>
          <p:nvPr/>
        </p:nvSpPr>
        <p:spPr bwMode="auto">
          <a:xfrm>
            <a:off x="3517900" y="4381500"/>
            <a:ext cx="114300" cy="374650"/>
          </a:xfrm>
          <a:custGeom>
            <a:avLst/>
            <a:gdLst>
              <a:gd name="T0" fmla="*/ 0 w 72"/>
              <a:gd name="T1" fmla="*/ 236 h 236"/>
              <a:gd name="T2" fmla="*/ 0 w 72"/>
              <a:gd name="T3" fmla="*/ 92 h 236"/>
              <a:gd name="T4" fmla="*/ 72 w 72"/>
              <a:gd name="T5" fmla="*/ 0 h 236"/>
            </a:gdLst>
            <a:ahLst/>
            <a:cxnLst>
              <a:cxn ang="0">
                <a:pos x="T0" y="T1"/>
              </a:cxn>
              <a:cxn ang="0">
                <a:pos x="T2" y="T3"/>
              </a:cxn>
              <a:cxn ang="0">
                <a:pos x="T4" y="T5"/>
              </a:cxn>
            </a:cxnLst>
            <a:rect l="0" t="0" r="r" b="b"/>
            <a:pathLst>
              <a:path w="72" h="236">
                <a:moveTo>
                  <a:pt x="0" y="236"/>
                </a:moveTo>
                <a:lnTo>
                  <a:pt x="0" y="92"/>
                </a:lnTo>
                <a:lnTo>
                  <a:pt x="72" y="0"/>
                </a:ln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6" name="Freeform 24"/>
          <p:cNvSpPr>
            <a:spLocks/>
          </p:cNvSpPr>
          <p:nvPr/>
        </p:nvSpPr>
        <p:spPr bwMode="auto">
          <a:xfrm>
            <a:off x="3606800" y="4375150"/>
            <a:ext cx="114300" cy="374650"/>
          </a:xfrm>
          <a:custGeom>
            <a:avLst/>
            <a:gdLst>
              <a:gd name="T0" fmla="*/ 0 w 72"/>
              <a:gd name="T1" fmla="*/ 236 h 236"/>
              <a:gd name="T2" fmla="*/ 0 w 72"/>
              <a:gd name="T3" fmla="*/ 92 h 236"/>
              <a:gd name="T4" fmla="*/ 72 w 72"/>
              <a:gd name="T5" fmla="*/ 0 h 236"/>
            </a:gdLst>
            <a:ahLst/>
            <a:cxnLst>
              <a:cxn ang="0">
                <a:pos x="T0" y="T1"/>
              </a:cxn>
              <a:cxn ang="0">
                <a:pos x="T2" y="T3"/>
              </a:cxn>
              <a:cxn ang="0">
                <a:pos x="T4" y="T5"/>
              </a:cxn>
            </a:cxnLst>
            <a:rect l="0" t="0" r="r" b="b"/>
            <a:pathLst>
              <a:path w="72" h="236">
                <a:moveTo>
                  <a:pt x="0" y="236"/>
                </a:moveTo>
                <a:lnTo>
                  <a:pt x="0" y="92"/>
                </a:lnTo>
                <a:lnTo>
                  <a:pt x="72" y="0"/>
                </a:ln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7" name="Freeform 25"/>
          <p:cNvSpPr>
            <a:spLocks/>
          </p:cNvSpPr>
          <p:nvPr/>
        </p:nvSpPr>
        <p:spPr bwMode="auto">
          <a:xfrm>
            <a:off x="2882900" y="4749800"/>
            <a:ext cx="431800" cy="679450"/>
          </a:xfrm>
          <a:custGeom>
            <a:avLst/>
            <a:gdLst>
              <a:gd name="T0" fmla="*/ 200 w 272"/>
              <a:gd name="T1" fmla="*/ 0 h 428"/>
              <a:gd name="T2" fmla="*/ 152 w 272"/>
              <a:gd name="T3" fmla="*/ 144 h 428"/>
              <a:gd name="T4" fmla="*/ 8 w 272"/>
              <a:gd name="T5" fmla="*/ 192 h 428"/>
              <a:gd name="T6" fmla="*/ 104 w 272"/>
              <a:gd name="T7" fmla="*/ 384 h 428"/>
              <a:gd name="T8" fmla="*/ 272 w 272"/>
              <a:gd name="T9" fmla="*/ 428 h 428"/>
            </a:gdLst>
            <a:ahLst/>
            <a:cxnLst>
              <a:cxn ang="0">
                <a:pos x="T0" y="T1"/>
              </a:cxn>
              <a:cxn ang="0">
                <a:pos x="T2" y="T3"/>
              </a:cxn>
              <a:cxn ang="0">
                <a:pos x="T4" y="T5"/>
              </a:cxn>
              <a:cxn ang="0">
                <a:pos x="T6" y="T7"/>
              </a:cxn>
              <a:cxn ang="0">
                <a:pos x="T8" y="T9"/>
              </a:cxn>
            </a:cxnLst>
            <a:rect l="0" t="0" r="r" b="b"/>
            <a:pathLst>
              <a:path w="272" h="428">
                <a:moveTo>
                  <a:pt x="200" y="0"/>
                </a:moveTo>
                <a:cubicBezTo>
                  <a:pt x="192" y="56"/>
                  <a:pt x="184" y="112"/>
                  <a:pt x="152" y="144"/>
                </a:cubicBezTo>
                <a:cubicBezTo>
                  <a:pt x="120" y="176"/>
                  <a:pt x="16" y="152"/>
                  <a:pt x="8" y="192"/>
                </a:cubicBezTo>
                <a:cubicBezTo>
                  <a:pt x="0" y="232"/>
                  <a:pt x="60" y="345"/>
                  <a:pt x="104" y="384"/>
                </a:cubicBezTo>
                <a:cubicBezTo>
                  <a:pt x="148" y="423"/>
                  <a:pt x="237" y="419"/>
                  <a:pt x="272" y="428"/>
                </a:cubicBez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18" name="Freeform 26"/>
          <p:cNvSpPr>
            <a:spLocks/>
          </p:cNvSpPr>
          <p:nvPr/>
        </p:nvSpPr>
        <p:spPr bwMode="auto">
          <a:xfrm>
            <a:off x="3505200" y="4749800"/>
            <a:ext cx="444500" cy="571500"/>
          </a:xfrm>
          <a:custGeom>
            <a:avLst/>
            <a:gdLst>
              <a:gd name="T0" fmla="*/ 144 w 280"/>
              <a:gd name="T1" fmla="*/ 0 h 360"/>
              <a:gd name="T2" fmla="*/ 144 w 280"/>
              <a:gd name="T3" fmla="*/ 96 h 360"/>
              <a:gd name="T4" fmla="*/ 240 w 280"/>
              <a:gd name="T5" fmla="*/ 192 h 360"/>
              <a:gd name="T6" fmla="*/ 240 w 280"/>
              <a:gd name="T7" fmla="*/ 336 h 360"/>
              <a:gd name="T8" fmla="*/ 0 w 280"/>
              <a:gd name="T9" fmla="*/ 336 h 360"/>
            </a:gdLst>
            <a:ahLst/>
            <a:cxnLst>
              <a:cxn ang="0">
                <a:pos x="T0" y="T1"/>
              </a:cxn>
              <a:cxn ang="0">
                <a:pos x="T2" y="T3"/>
              </a:cxn>
              <a:cxn ang="0">
                <a:pos x="T4" y="T5"/>
              </a:cxn>
              <a:cxn ang="0">
                <a:pos x="T6" y="T7"/>
              </a:cxn>
              <a:cxn ang="0">
                <a:pos x="T8" y="T9"/>
              </a:cxn>
            </a:cxnLst>
            <a:rect l="0" t="0" r="r" b="b"/>
            <a:pathLst>
              <a:path w="280" h="360">
                <a:moveTo>
                  <a:pt x="144" y="0"/>
                </a:moveTo>
                <a:cubicBezTo>
                  <a:pt x="136" y="32"/>
                  <a:pt x="128" y="64"/>
                  <a:pt x="144" y="96"/>
                </a:cubicBezTo>
                <a:cubicBezTo>
                  <a:pt x="160" y="128"/>
                  <a:pt x="224" y="152"/>
                  <a:pt x="240" y="192"/>
                </a:cubicBezTo>
                <a:cubicBezTo>
                  <a:pt x="256" y="232"/>
                  <a:pt x="280" y="312"/>
                  <a:pt x="240" y="336"/>
                </a:cubicBezTo>
                <a:cubicBezTo>
                  <a:pt x="200" y="360"/>
                  <a:pt x="100" y="348"/>
                  <a:pt x="0" y="336"/>
                </a:cubicBezTo>
              </a:path>
            </a:pathLst>
          </a:custGeom>
          <a:noFill/>
          <a:ln w="28575"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7419" name="Group 27"/>
          <p:cNvGrpSpPr>
            <a:grpSpLocks/>
          </p:cNvGrpSpPr>
          <p:nvPr/>
        </p:nvGrpSpPr>
        <p:grpSpPr bwMode="auto">
          <a:xfrm>
            <a:off x="3257550" y="3733800"/>
            <a:ext cx="485775" cy="685800"/>
            <a:chOff x="3264" y="2400"/>
            <a:chExt cx="306" cy="432"/>
          </a:xfrm>
        </p:grpSpPr>
        <p:sp>
          <p:nvSpPr>
            <p:cNvPr id="187420" name="AutoShape 28"/>
            <p:cNvSpPr>
              <a:spLocks noChangeArrowheads="1"/>
            </p:cNvSpPr>
            <p:nvPr/>
          </p:nvSpPr>
          <p:spPr bwMode="auto">
            <a:xfrm flipH="1">
              <a:off x="3264" y="2400"/>
              <a:ext cx="306" cy="432"/>
            </a:xfrm>
            <a:prstGeom prst="can">
              <a:avLst>
                <a:gd name="adj" fmla="val 37255"/>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21" name="Text Box 29"/>
            <p:cNvSpPr txBox="1">
              <a:spLocks noChangeArrowheads="1"/>
            </p:cNvSpPr>
            <p:nvPr/>
          </p:nvSpPr>
          <p:spPr bwMode="auto">
            <a:xfrm flipH="1">
              <a:off x="3336" y="2568"/>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N</a:t>
              </a:r>
            </a:p>
          </p:txBody>
        </p:sp>
        <p:sp>
          <p:nvSpPr>
            <p:cNvPr id="187422" name="Freeform 30"/>
            <p:cNvSpPr>
              <a:spLocks/>
            </p:cNvSpPr>
            <p:nvPr/>
          </p:nvSpPr>
          <p:spPr bwMode="auto">
            <a:xfrm>
              <a:off x="3264" y="2400"/>
              <a:ext cx="306" cy="54"/>
            </a:xfrm>
            <a:custGeom>
              <a:avLst/>
              <a:gdLst>
                <a:gd name="T0" fmla="*/ 0 w 306"/>
                <a:gd name="T1" fmla="*/ 54 h 54"/>
                <a:gd name="T2" fmla="*/ 306 w 306"/>
                <a:gd name="T3" fmla="*/ 51 h 54"/>
                <a:gd name="T4" fmla="*/ 294 w 306"/>
                <a:gd name="T5" fmla="*/ 36 h 54"/>
                <a:gd name="T6" fmla="*/ 279 w 306"/>
                <a:gd name="T7" fmla="*/ 21 h 54"/>
                <a:gd name="T8" fmla="*/ 228 w 306"/>
                <a:gd name="T9" fmla="*/ 3 h 54"/>
                <a:gd name="T10" fmla="*/ 180 w 306"/>
                <a:gd name="T11" fmla="*/ 0 h 54"/>
                <a:gd name="T12" fmla="*/ 132 w 306"/>
                <a:gd name="T13" fmla="*/ 0 h 54"/>
                <a:gd name="T14" fmla="*/ 84 w 306"/>
                <a:gd name="T15" fmla="*/ 3 h 54"/>
                <a:gd name="T16" fmla="*/ 40 w 306"/>
                <a:gd name="T17" fmla="*/ 18 h 54"/>
                <a:gd name="T18" fmla="*/ 14 w 306"/>
                <a:gd name="T19" fmla="*/ 32 h 54"/>
                <a:gd name="T20" fmla="*/ 0 w 306"/>
                <a:gd name="T2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6" h="54">
                  <a:moveTo>
                    <a:pt x="0" y="54"/>
                  </a:moveTo>
                  <a:lnTo>
                    <a:pt x="306" y="51"/>
                  </a:lnTo>
                  <a:lnTo>
                    <a:pt x="294" y="36"/>
                  </a:lnTo>
                  <a:lnTo>
                    <a:pt x="279" y="21"/>
                  </a:lnTo>
                  <a:lnTo>
                    <a:pt x="228" y="3"/>
                  </a:lnTo>
                  <a:lnTo>
                    <a:pt x="180" y="0"/>
                  </a:lnTo>
                  <a:lnTo>
                    <a:pt x="132" y="0"/>
                  </a:lnTo>
                  <a:lnTo>
                    <a:pt x="84" y="3"/>
                  </a:lnTo>
                  <a:lnTo>
                    <a:pt x="40" y="18"/>
                  </a:lnTo>
                  <a:lnTo>
                    <a:pt x="14" y="32"/>
                  </a:lnTo>
                  <a:lnTo>
                    <a:pt x="0" y="54"/>
                  </a:lnTo>
                  <a:close/>
                </a:path>
              </a:pathLst>
            </a:custGeom>
            <a:solidFill>
              <a:srgbClr val="6699FF"/>
            </a:solidFill>
            <a:ln>
              <a:noFill/>
            </a:ln>
            <a:effectLst/>
            <a:extLst>
              <a:ext uri="{91240B29-F687-4F45-9708-019B960494DF}">
                <a14:hiddenLine xmlns:a14="http://schemas.microsoft.com/office/drawing/2010/main" w="9525">
                  <a:solidFill>
                    <a:srgbClr val="0000CC"/>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7423" name="Group 31"/>
          <p:cNvGrpSpPr>
            <a:grpSpLocks/>
          </p:cNvGrpSpPr>
          <p:nvPr/>
        </p:nvGrpSpPr>
        <p:grpSpPr bwMode="auto">
          <a:xfrm>
            <a:off x="3198813" y="3732213"/>
            <a:ext cx="566737" cy="685800"/>
            <a:chOff x="2016" y="2355"/>
            <a:chExt cx="357" cy="432"/>
          </a:xfrm>
        </p:grpSpPr>
        <p:grpSp>
          <p:nvGrpSpPr>
            <p:cNvPr id="187424" name="Group 32"/>
            <p:cNvGrpSpPr>
              <a:grpSpLocks/>
            </p:cNvGrpSpPr>
            <p:nvPr/>
          </p:nvGrpSpPr>
          <p:grpSpPr bwMode="auto">
            <a:xfrm>
              <a:off x="2016" y="2355"/>
              <a:ext cx="357" cy="432"/>
              <a:chOff x="2538" y="2355"/>
              <a:chExt cx="357" cy="432"/>
            </a:xfrm>
          </p:grpSpPr>
          <p:grpSp>
            <p:nvGrpSpPr>
              <p:cNvPr id="187425" name="Group 33"/>
              <p:cNvGrpSpPr>
                <a:grpSpLocks/>
              </p:cNvGrpSpPr>
              <p:nvPr/>
            </p:nvGrpSpPr>
            <p:grpSpPr bwMode="auto">
              <a:xfrm>
                <a:off x="2574" y="2355"/>
                <a:ext cx="306" cy="432"/>
                <a:chOff x="2622" y="2355"/>
                <a:chExt cx="306" cy="432"/>
              </a:xfrm>
            </p:grpSpPr>
            <p:sp>
              <p:nvSpPr>
                <p:cNvPr id="187426" name="AutoShape 34"/>
                <p:cNvSpPr>
                  <a:spLocks noChangeArrowheads="1"/>
                </p:cNvSpPr>
                <p:nvPr/>
              </p:nvSpPr>
              <p:spPr bwMode="auto">
                <a:xfrm>
                  <a:off x="2622" y="2355"/>
                  <a:ext cx="306" cy="432"/>
                </a:xfrm>
                <a:prstGeom prst="can">
                  <a:avLst>
                    <a:gd name="adj" fmla="val 37255"/>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27" name="Freeform 35"/>
                <p:cNvSpPr>
                  <a:spLocks/>
                </p:cNvSpPr>
                <p:nvPr/>
              </p:nvSpPr>
              <p:spPr bwMode="auto">
                <a:xfrm>
                  <a:off x="2736" y="2355"/>
                  <a:ext cx="192" cy="432"/>
                </a:xfrm>
                <a:custGeom>
                  <a:avLst/>
                  <a:gdLst>
                    <a:gd name="T0" fmla="*/ 93 w 192"/>
                    <a:gd name="T1" fmla="*/ 0 h 432"/>
                    <a:gd name="T2" fmla="*/ 0 w 192"/>
                    <a:gd name="T3" fmla="*/ 108 h 432"/>
                    <a:gd name="T4" fmla="*/ 0 w 192"/>
                    <a:gd name="T5" fmla="*/ 429 h 432"/>
                    <a:gd name="T6" fmla="*/ 48 w 192"/>
                    <a:gd name="T7" fmla="*/ 432 h 432"/>
                    <a:gd name="T8" fmla="*/ 96 w 192"/>
                    <a:gd name="T9" fmla="*/ 429 h 432"/>
                    <a:gd name="T10" fmla="*/ 144 w 192"/>
                    <a:gd name="T11" fmla="*/ 417 h 432"/>
                    <a:gd name="T12" fmla="*/ 168 w 192"/>
                    <a:gd name="T13" fmla="*/ 405 h 432"/>
                    <a:gd name="T14" fmla="*/ 183 w 192"/>
                    <a:gd name="T15" fmla="*/ 393 h 432"/>
                    <a:gd name="T16" fmla="*/ 192 w 192"/>
                    <a:gd name="T17" fmla="*/ 381 h 432"/>
                    <a:gd name="T18" fmla="*/ 192 w 192"/>
                    <a:gd name="T19" fmla="*/ 51 h 432"/>
                    <a:gd name="T20" fmla="*/ 177 w 192"/>
                    <a:gd name="T21" fmla="*/ 30 h 432"/>
                    <a:gd name="T22" fmla="*/ 144 w 192"/>
                    <a:gd name="T23" fmla="*/ 12 h 432"/>
                    <a:gd name="T24" fmla="*/ 93 w 192"/>
                    <a:gd name="T25"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432">
                      <a:moveTo>
                        <a:pt x="93" y="0"/>
                      </a:moveTo>
                      <a:lnTo>
                        <a:pt x="0" y="108"/>
                      </a:lnTo>
                      <a:lnTo>
                        <a:pt x="0" y="429"/>
                      </a:lnTo>
                      <a:lnTo>
                        <a:pt x="48" y="432"/>
                      </a:lnTo>
                      <a:lnTo>
                        <a:pt x="96" y="429"/>
                      </a:lnTo>
                      <a:lnTo>
                        <a:pt x="144" y="417"/>
                      </a:lnTo>
                      <a:lnTo>
                        <a:pt x="168" y="405"/>
                      </a:lnTo>
                      <a:lnTo>
                        <a:pt x="183" y="393"/>
                      </a:lnTo>
                      <a:lnTo>
                        <a:pt x="192" y="381"/>
                      </a:lnTo>
                      <a:lnTo>
                        <a:pt x="192" y="51"/>
                      </a:lnTo>
                      <a:lnTo>
                        <a:pt x="177" y="30"/>
                      </a:lnTo>
                      <a:lnTo>
                        <a:pt x="144" y="12"/>
                      </a:lnTo>
                      <a:lnTo>
                        <a:pt x="93" y="0"/>
                      </a:lnTo>
                      <a:close/>
                    </a:path>
                  </a:pathLst>
                </a:cu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28" name="Freeform 36"/>
                <p:cNvSpPr>
                  <a:spLocks/>
                </p:cNvSpPr>
                <p:nvPr/>
              </p:nvSpPr>
              <p:spPr bwMode="auto">
                <a:xfrm>
                  <a:off x="2736" y="2358"/>
                  <a:ext cx="192" cy="102"/>
                </a:xfrm>
                <a:custGeom>
                  <a:avLst/>
                  <a:gdLst>
                    <a:gd name="T0" fmla="*/ 90 w 192"/>
                    <a:gd name="T1" fmla="*/ 0 h 102"/>
                    <a:gd name="T2" fmla="*/ 0 w 192"/>
                    <a:gd name="T3" fmla="*/ 102 h 102"/>
                    <a:gd name="T4" fmla="*/ 45 w 192"/>
                    <a:gd name="T5" fmla="*/ 102 h 102"/>
                    <a:gd name="T6" fmla="*/ 96 w 192"/>
                    <a:gd name="T7" fmla="*/ 99 h 102"/>
                    <a:gd name="T8" fmla="*/ 138 w 192"/>
                    <a:gd name="T9" fmla="*/ 87 h 102"/>
                    <a:gd name="T10" fmla="*/ 174 w 192"/>
                    <a:gd name="T11" fmla="*/ 66 h 102"/>
                    <a:gd name="T12" fmla="*/ 192 w 192"/>
                    <a:gd name="T13" fmla="*/ 42 h 102"/>
                    <a:gd name="T14" fmla="*/ 174 w 192"/>
                    <a:gd name="T15" fmla="*/ 21 h 102"/>
                    <a:gd name="T16" fmla="*/ 144 w 192"/>
                    <a:gd name="T17" fmla="*/ 9 h 102"/>
                    <a:gd name="T18" fmla="*/ 90 w 192"/>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02">
                      <a:moveTo>
                        <a:pt x="90" y="0"/>
                      </a:moveTo>
                      <a:lnTo>
                        <a:pt x="0" y="102"/>
                      </a:lnTo>
                      <a:lnTo>
                        <a:pt x="45" y="102"/>
                      </a:lnTo>
                      <a:lnTo>
                        <a:pt x="96" y="99"/>
                      </a:lnTo>
                      <a:lnTo>
                        <a:pt x="138" y="87"/>
                      </a:lnTo>
                      <a:lnTo>
                        <a:pt x="174" y="66"/>
                      </a:lnTo>
                      <a:lnTo>
                        <a:pt x="192" y="42"/>
                      </a:lnTo>
                      <a:lnTo>
                        <a:pt x="174" y="21"/>
                      </a:lnTo>
                      <a:lnTo>
                        <a:pt x="144" y="9"/>
                      </a:lnTo>
                      <a:lnTo>
                        <a:pt x="90" y="0"/>
                      </a:lnTo>
                      <a:close/>
                    </a:path>
                  </a:pathLst>
                </a:custGeom>
                <a:solidFill>
                  <a:srgbClr val="3366FF">
                    <a:alpha val="96001"/>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7429" name="Text Box 37"/>
              <p:cNvSpPr txBox="1">
                <a:spLocks noChangeArrowheads="1"/>
              </p:cNvSpPr>
              <p:nvPr/>
            </p:nvSpPr>
            <p:spPr bwMode="auto">
              <a:xfrm>
                <a:off x="2538" y="2535"/>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N</a:t>
                </a:r>
              </a:p>
            </p:txBody>
          </p:sp>
          <p:sp>
            <p:nvSpPr>
              <p:cNvPr id="187430" name="Text Box 38"/>
              <p:cNvSpPr txBox="1">
                <a:spLocks noChangeArrowheads="1"/>
              </p:cNvSpPr>
              <p:nvPr/>
            </p:nvSpPr>
            <p:spPr bwMode="auto">
              <a:xfrm>
                <a:off x="2703" y="2532"/>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S</a:t>
                </a:r>
              </a:p>
            </p:txBody>
          </p:sp>
        </p:grpSp>
        <p:sp>
          <p:nvSpPr>
            <p:cNvPr id="187431" name="Text Box 39"/>
            <p:cNvSpPr txBox="1">
              <a:spLocks noChangeArrowheads="1"/>
            </p:cNvSpPr>
            <p:nvPr/>
          </p:nvSpPr>
          <p:spPr bwMode="auto">
            <a:xfrm>
              <a:off x="2016" y="2532"/>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N</a:t>
              </a:r>
            </a:p>
          </p:txBody>
        </p:sp>
        <p:sp>
          <p:nvSpPr>
            <p:cNvPr id="187432" name="Text Box 40"/>
            <p:cNvSpPr txBox="1">
              <a:spLocks noChangeArrowheads="1"/>
            </p:cNvSpPr>
            <p:nvPr/>
          </p:nvSpPr>
          <p:spPr bwMode="auto">
            <a:xfrm>
              <a:off x="2181" y="2529"/>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S</a:t>
              </a:r>
            </a:p>
          </p:txBody>
        </p:sp>
      </p:grpSp>
      <p:grpSp>
        <p:nvGrpSpPr>
          <p:cNvPr id="187433" name="Group 41"/>
          <p:cNvGrpSpPr>
            <a:grpSpLocks/>
          </p:cNvGrpSpPr>
          <p:nvPr/>
        </p:nvGrpSpPr>
        <p:grpSpPr bwMode="auto">
          <a:xfrm flipH="1">
            <a:off x="3257550" y="3733800"/>
            <a:ext cx="558800" cy="685800"/>
            <a:chOff x="2672" y="2352"/>
            <a:chExt cx="352" cy="432"/>
          </a:xfrm>
        </p:grpSpPr>
        <p:grpSp>
          <p:nvGrpSpPr>
            <p:cNvPr id="187434" name="Group 42"/>
            <p:cNvGrpSpPr>
              <a:grpSpLocks/>
            </p:cNvGrpSpPr>
            <p:nvPr/>
          </p:nvGrpSpPr>
          <p:grpSpPr bwMode="auto">
            <a:xfrm>
              <a:off x="2718" y="2352"/>
              <a:ext cx="306" cy="432"/>
              <a:chOff x="2622" y="2355"/>
              <a:chExt cx="306" cy="432"/>
            </a:xfrm>
          </p:grpSpPr>
          <p:sp>
            <p:nvSpPr>
              <p:cNvPr id="187435" name="AutoShape 43"/>
              <p:cNvSpPr>
                <a:spLocks noChangeArrowheads="1"/>
              </p:cNvSpPr>
              <p:nvPr/>
            </p:nvSpPr>
            <p:spPr bwMode="auto">
              <a:xfrm>
                <a:off x="2622" y="2355"/>
                <a:ext cx="306" cy="432"/>
              </a:xfrm>
              <a:prstGeom prst="can">
                <a:avLst>
                  <a:gd name="adj" fmla="val 37255"/>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36" name="Freeform 44"/>
              <p:cNvSpPr>
                <a:spLocks/>
              </p:cNvSpPr>
              <p:nvPr/>
            </p:nvSpPr>
            <p:spPr bwMode="auto">
              <a:xfrm>
                <a:off x="2736" y="2355"/>
                <a:ext cx="192" cy="432"/>
              </a:xfrm>
              <a:custGeom>
                <a:avLst/>
                <a:gdLst>
                  <a:gd name="T0" fmla="*/ 93 w 192"/>
                  <a:gd name="T1" fmla="*/ 0 h 432"/>
                  <a:gd name="T2" fmla="*/ 0 w 192"/>
                  <a:gd name="T3" fmla="*/ 108 h 432"/>
                  <a:gd name="T4" fmla="*/ 0 w 192"/>
                  <a:gd name="T5" fmla="*/ 429 h 432"/>
                  <a:gd name="T6" fmla="*/ 48 w 192"/>
                  <a:gd name="T7" fmla="*/ 432 h 432"/>
                  <a:gd name="T8" fmla="*/ 96 w 192"/>
                  <a:gd name="T9" fmla="*/ 429 h 432"/>
                  <a:gd name="T10" fmla="*/ 144 w 192"/>
                  <a:gd name="T11" fmla="*/ 417 h 432"/>
                  <a:gd name="T12" fmla="*/ 168 w 192"/>
                  <a:gd name="T13" fmla="*/ 405 h 432"/>
                  <a:gd name="T14" fmla="*/ 183 w 192"/>
                  <a:gd name="T15" fmla="*/ 393 h 432"/>
                  <a:gd name="T16" fmla="*/ 192 w 192"/>
                  <a:gd name="T17" fmla="*/ 381 h 432"/>
                  <a:gd name="T18" fmla="*/ 192 w 192"/>
                  <a:gd name="T19" fmla="*/ 51 h 432"/>
                  <a:gd name="T20" fmla="*/ 177 w 192"/>
                  <a:gd name="T21" fmla="*/ 30 h 432"/>
                  <a:gd name="T22" fmla="*/ 144 w 192"/>
                  <a:gd name="T23" fmla="*/ 12 h 432"/>
                  <a:gd name="T24" fmla="*/ 93 w 192"/>
                  <a:gd name="T25"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432">
                    <a:moveTo>
                      <a:pt x="93" y="0"/>
                    </a:moveTo>
                    <a:lnTo>
                      <a:pt x="0" y="108"/>
                    </a:lnTo>
                    <a:lnTo>
                      <a:pt x="0" y="429"/>
                    </a:lnTo>
                    <a:lnTo>
                      <a:pt x="48" y="432"/>
                    </a:lnTo>
                    <a:lnTo>
                      <a:pt x="96" y="429"/>
                    </a:lnTo>
                    <a:lnTo>
                      <a:pt x="144" y="417"/>
                    </a:lnTo>
                    <a:lnTo>
                      <a:pt x="168" y="405"/>
                    </a:lnTo>
                    <a:lnTo>
                      <a:pt x="183" y="393"/>
                    </a:lnTo>
                    <a:lnTo>
                      <a:pt x="192" y="381"/>
                    </a:lnTo>
                    <a:lnTo>
                      <a:pt x="192" y="51"/>
                    </a:lnTo>
                    <a:lnTo>
                      <a:pt x="177" y="30"/>
                    </a:lnTo>
                    <a:lnTo>
                      <a:pt x="144" y="12"/>
                    </a:lnTo>
                    <a:lnTo>
                      <a:pt x="93" y="0"/>
                    </a:lnTo>
                    <a:close/>
                  </a:path>
                </a:pathLst>
              </a:cu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37" name="Freeform 45"/>
              <p:cNvSpPr>
                <a:spLocks/>
              </p:cNvSpPr>
              <p:nvPr/>
            </p:nvSpPr>
            <p:spPr bwMode="auto">
              <a:xfrm>
                <a:off x="2736" y="2358"/>
                <a:ext cx="192" cy="102"/>
              </a:xfrm>
              <a:custGeom>
                <a:avLst/>
                <a:gdLst>
                  <a:gd name="T0" fmla="*/ 90 w 192"/>
                  <a:gd name="T1" fmla="*/ 0 h 102"/>
                  <a:gd name="T2" fmla="*/ 0 w 192"/>
                  <a:gd name="T3" fmla="*/ 102 h 102"/>
                  <a:gd name="T4" fmla="*/ 45 w 192"/>
                  <a:gd name="T5" fmla="*/ 102 h 102"/>
                  <a:gd name="T6" fmla="*/ 96 w 192"/>
                  <a:gd name="T7" fmla="*/ 99 h 102"/>
                  <a:gd name="T8" fmla="*/ 138 w 192"/>
                  <a:gd name="T9" fmla="*/ 87 h 102"/>
                  <a:gd name="T10" fmla="*/ 174 w 192"/>
                  <a:gd name="T11" fmla="*/ 66 h 102"/>
                  <a:gd name="T12" fmla="*/ 192 w 192"/>
                  <a:gd name="T13" fmla="*/ 42 h 102"/>
                  <a:gd name="T14" fmla="*/ 174 w 192"/>
                  <a:gd name="T15" fmla="*/ 21 h 102"/>
                  <a:gd name="T16" fmla="*/ 144 w 192"/>
                  <a:gd name="T17" fmla="*/ 9 h 102"/>
                  <a:gd name="T18" fmla="*/ 90 w 192"/>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02">
                    <a:moveTo>
                      <a:pt x="90" y="0"/>
                    </a:moveTo>
                    <a:lnTo>
                      <a:pt x="0" y="102"/>
                    </a:lnTo>
                    <a:lnTo>
                      <a:pt x="45" y="102"/>
                    </a:lnTo>
                    <a:lnTo>
                      <a:pt x="96" y="99"/>
                    </a:lnTo>
                    <a:lnTo>
                      <a:pt x="138" y="87"/>
                    </a:lnTo>
                    <a:lnTo>
                      <a:pt x="174" y="66"/>
                    </a:lnTo>
                    <a:lnTo>
                      <a:pt x="192" y="42"/>
                    </a:lnTo>
                    <a:lnTo>
                      <a:pt x="174" y="21"/>
                    </a:lnTo>
                    <a:lnTo>
                      <a:pt x="144" y="9"/>
                    </a:lnTo>
                    <a:lnTo>
                      <a:pt x="90" y="0"/>
                    </a:lnTo>
                    <a:close/>
                  </a:path>
                </a:pathLst>
              </a:custGeom>
              <a:solidFill>
                <a:srgbClr val="3366FF">
                  <a:alpha val="96001"/>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7438" name="Text Box 46"/>
            <p:cNvSpPr txBox="1">
              <a:spLocks noChangeArrowheads="1"/>
            </p:cNvSpPr>
            <p:nvPr/>
          </p:nvSpPr>
          <p:spPr bwMode="auto">
            <a:xfrm>
              <a:off x="2832" y="2516"/>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S</a:t>
              </a:r>
            </a:p>
          </p:txBody>
        </p:sp>
        <p:sp>
          <p:nvSpPr>
            <p:cNvPr id="187439" name="Text Box 47"/>
            <p:cNvSpPr txBox="1">
              <a:spLocks noChangeArrowheads="1"/>
            </p:cNvSpPr>
            <p:nvPr/>
          </p:nvSpPr>
          <p:spPr bwMode="auto">
            <a:xfrm>
              <a:off x="2672" y="2520"/>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N</a:t>
              </a:r>
            </a:p>
          </p:txBody>
        </p:sp>
      </p:grpSp>
      <p:sp>
        <p:nvSpPr>
          <p:cNvPr id="187440" name="AutoShape 48"/>
          <p:cNvSpPr>
            <a:spLocks noChangeArrowheads="1"/>
          </p:cNvSpPr>
          <p:nvPr/>
        </p:nvSpPr>
        <p:spPr bwMode="auto">
          <a:xfrm>
            <a:off x="3443288" y="2624138"/>
            <a:ext cx="95250" cy="1219200"/>
          </a:xfrm>
          <a:prstGeom prst="can">
            <a:avLst>
              <a:gd name="adj" fmla="val 40000"/>
            </a:avLst>
          </a:prstGeom>
          <a:gradFill rotWithShape="1">
            <a:gsLst>
              <a:gs pos="0">
                <a:schemeClr val="tx2"/>
              </a:gs>
              <a:gs pos="50000">
                <a:schemeClr val="bg2"/>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7441" name="Group 49"/>
          <p:cNvGrpSpPr>
            <a:grpSpLocks/>
          </p:cNvGrpSpPr>
          <p:nvPr/>
        </p:nvGrpSpPr>
        <p:grpSpPr bwMode="auto">
          <a:xfrm>
            <a:off x="3143250" y="2209800"/>
            <a:ext cx="685800" cy="533400"/>
            <a:chOff x="2052" y="1392"/>
            <a:chExt cx="288" cy="336"/>
          </a:xfrm>
        </p:grpSpPr>
        <p:sp>
          <p:nvSpPr>
            <p:cNvPr id="187442" name="AutoShape 50"/>
            <p:cNvSpPr>
              <a:spLocks noChangeArrowheads="1"/>
            </p:cNvSpPr>
            <p:nvPr/>
          </p:nvSpPr>
          <p:spPr bwMode="auto">
            <a:xfrm>
              <a:off x="2052" y="1392"/>
              <a:ext cx="288" cy="336"/>
            </a:xfrm>
            <a:prstGeom prst="can">
              <a:avLst>
                <a:gd name="adj" fmla="val 36458"/>
              </a:avLst>
            </a:prstGeom>
            <a:gradFill rotWithShape="1">
              <a:gsLst>
                <a:gs pos="0">
                  <a:srgbClr val="003300"/>
                </a:gs>
                <a:gs pos="50000">
                  <a:srgbClr val="008000"/>
                </a:gs>
                <a:gs pos="100000">
                  <a:srgbClr val="0033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43" name="Freeform 51"/>
            <p:cNvSpPr>
              <a:spLocks/>
            </p:cNvSpPr>
            <p:nvPr/>
          </p:nvSpPr>
          <p:spPr bwMode="auto">
            <a:xfrm>
              <a:off x="2064" y="1467"/>
              <a:ext cx="1"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44" name="Freeform 52"/>
            <p:cNvSpPr>
              <a:spLocks/>
            </p:cNvSpPr>
            <p:nvPr/>
          </p:nvSpPr>
          <p:spPr bwMode="auto">
            <a:xfrm>
              <a:off x="2112" y="1491"/>
              <a:ext cx="1"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45" name="Freeform 53"/>
            <p:cNvSpPr>
              <a:spLocks/>
            </p:cNvSpPr>
            <p:nvPr/>
          </p:nvSpPr>
          <p:spPr bwMode="auto">
            <a:xfrm>
              <a:off x="2160" y="1497"/>
              <a:ext cx="1"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46" name="Freeform 54"/>
            <p:cNvSpPr>
              <a:spLocks/>
            </p:cNvSpPr>
            <p:nvPr/>
          </p:nvSpPr>
          <p:spPr bwMode="auto">
            <a:xfrm>
              <a:off x="2208" y="1500"/>
              <a:ext cx="1"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47" name="Freeform 55"/>
            <p:cNvSpPr>
              <a:spLocks/>
            </p:cNvSpPr>
            <p:nvPr/>
          </p:nvSpPr>
          <p:spPr bwMode="auto">
            <a:xfrm>
              <a:off x="2256" y="1497"/>
              <a:ext cx="1"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48" name="Freeform 56"/>
            <p:cNvSpPr>
              <a:spLocks/>
            </p:cNvSpPr>
            <p:nvPr/>
          </p:nvSpPr>
          <p:spPr bwMode="auto">
            <a:xfrm>
              <a:off x="2304" y="1482"/>
              <a:ext cx="1"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49" name="Freeform 57"/>
            <p:cNvSpPr>
              <a:spLocks/>
            </p:cNvSpPr>
            <p:nvPr/>
          </p:nvSpPr>
          <p:spPr bwMode="auto">
            <a:xfrm>
              <a:off x="2328" y="1470"/>
              <a:ext cx="1"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7450" name="Group 58"/>
          <p:cNvGrpSpPr>
            <a:grpSpLocks/>
          </p:cNvGrpSpPr>
          <p:nvPr/>
        </p:nvGrpSpPr>
        <p:grpSpPr bwMode="auto">
          <a:xfrm>
            <a:off x="3130550" y="2222500"/>
            <a:ext cx="685800" cy="533400"/>
            <a:chOff x="1980" y="1384"/>
            <a:chExt cx="432" cy="336"/>
          </a:xfrm>
        </p:grpSpPr>
        <p:sp>
          <p:nvSpPr>
            <p:cNvPr id="187451" name="AutoShape 59"/>
            <p:cNvSpPr>
              <a:spLocks noChangeArrowheads="1"/>
            </p:cNvSpPr>
            <p:nvPr/>
          </p:nvSpPr>
          <p:spPr bwMode="auto">
            <a:xfrm>
              <a:off x="1980" y="1384"/>
              <a:ext cx="432" cy="336"/>
            </a:xfrm>
            <a:prstGeom prst="can">
              <a:avLst>
                <a:gd name="adj" fmla="val 31250"/>
              </a:avLst>
            </a:prstGeom>
            <a:gradFill rotWithShape="1">
              <a:gsLst>
                <a:gs pos="0">
                  <a:srgbClr val="003300"/>
                </a:gs>
                <a:gs pos="50000">
                  <a:srgbClr val="008000"/>
                </a:gs>
                <a:gs pos="100000">
                  <a:srgbClr val="0033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52" name="Freeform 60"/>
            <p:cNvSpPr>
              <a:spLocks/>
            </p:cNvSpPr>
            <p:nvPr/>
          </p:nvSpPr>
          <p:spPr bwMode="auto">
            <a:xfrm>
              <a:off x="2026" y="1475"/>
              <a:ext cx="2"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53" name="Freeform 61"/>
            <p:cNvSpPr>
              <a:spLocks/>
            </p:cNvSpPr>
            <p:nvPr/>
          </p:nvSpPr>
          <p:spPr bwMode="auto">
            <a:xfrm>
              <a:off x="2110" y="1487"/>
              <a:ext cx="2"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54" name="Freeform 62"/>
            <p:cNvSpPr>
              <a:spLocks/>
            </p:cNvSpPr>
            <p:nvPr/>
          </p:nvSpPr>
          <p:spPr bwMode="auto">
            <a:xfrm>
              <a:off x="2190" y="1493"/>
              <a:ext cx="2"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55" name="Freeform 63"/>
            <p:cNvSpPr>
              <a:spLocks/>
            </p:cNvSpPr>
            <p:nvPr/>
          </p:nvSpPr>
          <p:spPr bwMode="auto">
            <a:xfrm>
              <a:off x="2250" y="1492"/>
              <a:ext cx="2"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56" name="Freeform 64"/>
            <p:cNvSpPr>
              <a:spLocks/>
            </p:cNvSpPr>
            <p:nvPr/>
          </p:nvSpPr>
          <p:spPr bwMode="auto">
            <a:xfrm>
              <a:off x="2318" y="1481"/>
              <a:ext cx="2"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57" name="Freeform 65"/>
            <p:cNvSpPr>
              <a:spLocks/>
            </p:cNvSpPr>
            <p:nvPr/>
          </p:nvSpPr>
          <p:spPr bwMode="auto">
            <a:xfrm>
              <a:off x="2362" y="1474"/>
              <a:ext cx="2"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458" name="Freeform 66"/>
            <p:cNvSpPr>
              <a:spLocks/>
            </p:cNvSpPr>
            <p:nvPr/>
          </p:nvSpPr>
          <p:spPr bwMode="auto">
            <a:xfrm>
              <a:off x="2398" y="1450"/>
              <a:ext cx="2" cy="222"/>
            </a:xfrm>
            <a:custGeom>
              <a:avLst/>
              <a:gdLst>
                <a:gd name="T0" fmla="*/ 0 w 1"/>
                <a:gd name="T1" fmla="*/ 0 h 222"/>
                <a:gd name="T2" fmla="*/ 1 w 1"/>
                <a:gd name="T3" fmla="*/ 222 h 222"/>
              </a:gdLst>
              <a:ahLst/>
              <a:cxnLst>
                <a:cxn ang="0">
                  <a:pos x="T0" y="T1"/>
                </a:cxn>
                <a:cxn ang="0">
                  <a:pos x="T2" y="T3"/>
                </a:cxn>
              </a:cxnLst>
              <a:rect l="0" t="0" r="r" b="b"/>
              <a:pathLst>
                <a:path w="1" h="222">
                  <a:moveTo>
                    <a:pt x="0" y="0"/>
                  </a:moveTo>
                  <a:lnTo>
                    <a:pt x="1" y="222"/>
                  </a:lnTo>
                </a:path>
              </a:pathLst>
            </a:custGeom>
            <a:noFill/>
            <a:ln w="9525">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7459" name="AutoShape 67"/>
          <p:cNvSpPr>
            <a:spLocks noChangeArrowheads="1"/>
          </p:cNvSpPr>
          <p:nvPr/>
        </p:nvSpPr>
        <p:spPr bwMode="auto">
          <a:xfrm>
            <a:off x="3314700" y="5394325"/>
            <a:ext cx="152400" cy="82550"/>
          </a:xfrm>
          <a:prstGeom prst="flowChartMagneticDisk">
            <a:avLst/>
          </a:prstGeom>
          <a:solidFill>
            <a:srgbClr val="996633"/>
          </a:solid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60" name="AutoShape 68"/>
          <p:cNvSpPr>
            <a:spLocks noChangeArrowheads="1"/>
          </p:cNvSpPr>
          <p:nvPr/>
        </p:nvSpPr>
        <p:spPr bwMode="auto">
          <a:xfrm>
            <a:off x="3048000" y="4711700"/>
            <a:ext cx="685800" cy="685800"/>
          </a:xfrm>
          <a:prstGeom prst="star16">
            <a:avLst>
              <a:gd name="adj" fmla="val 37500"/>
            </a:avLst>
          </a:prstGeom>
          <a:gradFill rotWithShape="1">
            <a:gsLst>
              <a:gs pos="0">
                <a:schemeClr val="bg1"/>
              </a:gs>
              <a:gs pos="100000">
                <a:srgbClr val="FFFF66"/>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61" name="Oval 69"/>
          <p:cNvSpPr>
            <a:spLocks noChangeArrowheads="1"/>
          </p:cNvSpPr>
          <p:nvPr/>
        </p:nvSpPr>
        <p:spPr bwMode="auto">
          <a:xfrm>
            <a:off x="3213100" y="4902200"/>
            <a:ext cx="355600" cy="315913"/>
          </a:xfrm>
          <a:prstGeom prst="ellipse">
            <a:avLst/>
          </a:prstGeom>
          <a:gradFill rotWithShape="1">
            <a:gsLst>
              <a:gs pos="0">
                <a:schemeClr val="bg1"/>
              </a:gs>
              <a:gs pos="100000">
                <a:schemeClr val="bg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62" name="AutoShape 70"/>
          <p:cNvSpPr>
            <a:spLocks noChangeArrowheads="1"/>
          </p:cNvSpPr>
          <p:nvPr/>
        </p:nvSpPr>
        <p:spPr bwMode="auto">
          <a:xfrm rot="16200000">
            <a:off x="3273425" y="5181600"/>
            <a:ext cx="234950" cy="228600"/>
          </a:xfrm>
          <a:prstGeom prst="flowChartOnlineStorage">
            <a:avLst/>
          </a:prstGeom>
          <a:gradFill rotWithShape="1">
            <a:gsLst>
              <a:gs pos="0">
                <a:schemeClr val="tx2"/>
              </a:gs>
              <a:gs pos="50000">
                <a:schemeClr val="bg2"/>
              </a:gs>
              <a:gs pos="100000">
                <a:schemeClr val="tx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7464" name="Text Box 72"/>
          <p:cNvSpPr txBox="1">
            <a:spLocks noChangeArrowheads="1"/>
          </p:cNvSpPr>
          <p:nvPr/>
        </p:nvSpPr>
        <p:spPr bwMode="auto">
          <a:xfrm>
            <a:off x="2743200" y="5791200"/>
            <a:ext cx="2133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31.1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repeatCount="indefinite" fill="hold" nodeType="clickEffect">
                                  <p:stCondLst>
                                    <p:cond delay="0"/>
                                  </p:stCondLst>
                                  <p:childTnLst>
                                    <p:set>
                                      <p:cBhvr>
                                        <p:cTn id="6" dur="1" fill="hold">
                                          <p:stCondLst>
                                            <p:cond delay="0"/>
                                          </p:stCondLst>
                                        </p:cTn>
                                        <p:tgtEl>
                                          <p:spTgt spid="187450"/>
                                        </p:tgtEl>
                                        <p:attrNameLst>
                                          <p:attrName>style.visibility</p:attrName>
                                        </p:attrNameLst>
                                      </p:cBhvr>
                                      <p:to>
                                        <p:strVal val="visible"/>
                                      </p:to>
                                    </p:set>
                                    <p:animEffect transition="in" filter="fade">
                                      <p:cBhvr>
                                        <p:cTn id="7" dur="100"/>
                                        <p:tgtEl>
                                          <p:spTgt spid="187450"/>
                                        </p:tgtEl>
                                      </p:cBhvr>
                                    </p:animEffect>
                                  </p:childTnLst>
                                </p:cTn>
                              </p:par>
                              <p:par>
                                <p:cTn id="8" presetID="10" presetClass="entr" presetSubtype="0" repeatCount="indefinite" fill="hold" nodeType="withEffect">
                                  <p:stCondLst>
                                    <p:cond delay="0"/>
                                  </p:stCondLst>
                                  <p:childTnLst>
                                    <p:set>
                                      <p:cBhvr>
                                        <p:cTn id="9" dur="1" fill="hold">
                                          <p:stCondLst>
                                            <p:cond delay="0"/>
                                          </p:stCondLst>
                                        </p:cTn>
                                        <p:tgtEl>
                                          <p:spTgt spid="187419"/>
                                        </p:tgtEl>
                                        <p:attrNameLst>
                                          <p:attrName>style.visibility</p:attrName>
                                        </p:attrNameLst>
                                      </p:cBhvr>
                                      <p:to>
                                        <p:strVal val="visible"/>
                                      </p:to>
                                    </p:set>
                                    <p:animEffect transition="in" filter="fade">
                                      <p:cBhvr>
                                        <p:cTn id="10" dur="100"/>
                                        <p:tgtEl>
                                          <p:spTgt spid="187419"/>
                                        </p:tgtEl>
                                      </p:cBhvr>
                                    </p:animEffect>
                                  </p:childTnLst>
                                  <p:subTnLst>
                                    <p:set>
                                      <p:cBhvr override="childStyle">
                                        <p:cTn dur="1" fill="hold" display="0" masterRel="sameClick" afterEffect="1">
                                          <p:stCondLst>
                                            <p:cond evt="end" delay="0">
                                              <p:tn val="8"/>
                                            </p:cond>
                                          </p:stCondLst>
                                        </p:cTn>
                                        <p:tgtEl>
                                          <p:spTgt spid="187419"/>
                                        </p:tgtEl>
                                        <p:attrNameLst>
                                          <p:attrName>style.visibility</p:attrName>
                                        </p:attrNameLst>
                                      </p:cBhvr>
                                      <p:to>
                                        <p:strVal val="hidden"/>
                                      </p:to>
                                    </p:set>
                                  </p:subTnLst>
                                </p:cTn>
                              </p:par>
                            </p:childTnLst>
                          </p:cTn>
                        </p:par>
                        <p:par>
                          <p:cTn id="11" fill="hold" nodeType="afterGroup">
                            <p:stCondLst>
                              <p:cond delay="100"/>
                            </p:stCondLst>
                            <p:childTnLst>
                              <p:par>
                                <p:cTn id="12" presetID="10" presetClass="entr" presetSubtype="0" repeatCount="indefinite" fill="hold" nodeType="afterEffect">
                                  <p:stCondLst>
                                    <p:cond delay="0"/>
                                  </p:stCondLst>
                                  <p:childTnLst>
                                    <p:set>
                                      <p:cBhvr>
                                        <p:cTn id="13" dur="1" fill="hold">
                                          <p:stCondLst>
                                            <p:cond delay="0"/>
                                          </p:stCondLst>
                                        </p:cTn>
                                        <p:tgtEl>
                                          <p:spTgt spid="187433"/>
                                        </p:tgtEl>
                                        <p:attrNameLst>
                                          <p:attrName>style.visibility</p:attrName>
                                        </p:attrNameLst>
                                      </p:cBhvr>
                                      <p:to>
                                        <p:strVal val="visible"/>
                                      </p:to>
                                    </p:set>
                                    <p:animEffect transition="in" filter="fade">
                                      <p:cBhvr>
                                        <p:cTn id="14" dur="100"/>
                                        <p:tgtEl>
                                          <p:spTgt spid="187433"/>
                                        </p:tgtEl>
                                      </p:cBhvr>
                                    </p:animEffect>
                                  </p:childTnLst>
                                  <p:subTnLst>
                                    <p:set>
                                      <p:cBhvr override="childStyle">
                                        <p:cTn dur="1" fill="hold" display="0" masterRel="sameClick" afterEffect="1">
                                          <p:stCondLst>
                                            <p:cond evt="end" delay="0">
                                              <p:tn val="12"/>
                                            </p:cond>
                                          </p:stCondLst>
                                        </p:cTn>
                                        <p:tgtEl>
                                          <p:spTgt spid="187433"/>
                                        </p:tgtEl>
                                        <p:attrNameLst>
                                          <p:attrName>style.visibility</p:attrName>
                                        </p:attrNameLst>
                                      </p:cBhvr>
                                      <p:to>
                                        <p:strVal val="hidden"/>
                                      </p:to>
                                    </p:set>
                                  </p:subTnLst>
                                </p:cTn>
                              </p:par>
                              <p:par>
                                <p:cTn id="15" presetID="1" presetClass="emph" presetSubtype="2" fill="hold" nodeType="withEffect">
                                  <p:stCondLst>
                                    <p:cond delay="0"/>
                                  </p:stCondLst>
                                  <p:childTnLst>
                                    <p:animClr clrSpc="rgb" dir="cw">
                                      <p:cBhvr>
                                        <p:cTn id="16" dur="500" fill="hold"/>
                                        <p:tgtEl>
                                          <p:spTgt spid="187461"/>
                                        </p:tgtEl>
                                        <p:attrNameLst>
                                          <p:attrName>fillcolor</p:attrName>
                                        </p:attrNameLst>
                                      </p:cBhvr>
                                      <p:to>
                                        <a:srgbClr val="FFFF00"/>
                                      </p:to>
                                    </p:animClr>
                                    <p:set>
                                      <p:cBhvr>
                                        <p:cTn id="17" dur="500" fill="hold"/>
                                        <p:tgtEl>
                                          <p:spTgt spid="187461"/>
                                        </p:tgtEl>
                                        <p:attrNameLst>
                                          <p:attrName>fill.type</p:attrName>
                                        </p:attrNameLst>
                                      </p:cBhvr>
                                      <p:to>
                                        <p:strVal val="solid"/>
                                      </p:to>
                                    </p:set>
                                    <p:set>
                                      <p:cBhvr>
                                        <p:cTn id="18" dur="500" fill="hold"/>
                                        <p:tgtEl>
                                          <p:spTgt spid="187461"/>
                                        </p:tgtEl>
                                        <p:attrNameLst>
                                          <p:attrName>fill.on</p:attrName>
                                        </p:attrNameLst>
                                      </p:cBhvr>
                                      <p:to>
                                        <p:strVal val="true"/>
                                      </p:to>
                                    </p:set>
                                  </p:childTnLst>
                                </p:cTn>
                              </p:par>
                              <p:par>
                                <p:cTn id="19" presetID="53" presetClass="entr" presetSubtype="0" fill="hold" grpId="0" nodeType="withEffect">
                                  <p:stCondLst>
                                    <p:cond delay="0"/>
                                  </p:stCondLst>
                                  <p:childTnLst>
                                    <p:set>
                                      <p:cBhvr>
                                        <p:cTn id="20" dur="1" fill="hold">
                                          <p:stCondLst>
                                            <p:cond delay="0"/>
                                          </p:stCondLst>
                                        </p:cTn>
                                        <p:tgtEl>
                                          <p:spTgt spid="187460"/>
                                        </p:tgtEl>
                                        <p:attrNameLst>
                                          <p:attrName>style.visibility</p:attrName>
                                        </p:attrNameLst>
                                      </p:cBhvr>
                                      <p:to>
                                        <p:strVal val="visible"/>
                                      </p:to>
                                    </p:set>
                                    <p:anim calcmode="lin" valueType="num">
                                      <p:cBhvr>
                                        <p:cTn id="21" dur="500" fill="hold"/>
                                        <p:tgtEl>
                                          <p:spTgt spid="187460"/>
                                        </p:tgtEl>
                                        <p:attrNameLst>
                                          <p:attrName>ppt_w</p:attrName>
                                        </p:attrNameLst>
                                      </p:cBhvr>
                                      <p:tavLst>
                                        <p:tav tm="0">
                                          <p:val>
                                            <p:fltVal val="0"/>
                                          </p:val>
                                        </p:tav>
                                        <p:tav tm="100000">
                                          <p:val>
                                            <p:strVal val="#ppt_w"/>
                                          </p:val>
                                        </p:tav>
                                      </p:tavLst>
                                    </p:anim>
                                    <p:anim calcmode="lin" valueType="num">
                                      <p:cBhvr>
                                        <p:cTn id="22" dur="500" fill="hold"/>
                                        <p:tgtEl>
                                          <p:spTgt spid="187460"/>
                                        </p:tgtEl>
                                        <p:attrNameLst>
                                          <p:attrName>ppt_h</p:attrName>
                                        </p:attrNameLst>
                                      </p:cBhvr>
                                      <p:tavLst>
                                        <p:tav tm="0">
                                          <p:val>
                                            <p:fltVal val="0"/>
                                          </p:val>
                                        </p:tav>
                                        <p:tav tm="100000">
                                          <p:val>
                                            <p:strVal val="#ppt_h"/>
                                          </p:val>
                                        </p:tav>
                                      </p:tavLst>
                                    </p:anim>
                                    <p:animEffect transition="in" filter="fade">
                                      <p:cBhvr>
                                        <p:cTn id="23" dur="500"/>
                                        <p:tgtEl>
                                          <p:spTgt spid="187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6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ChangeArrowheads="1"/>
          </p:cNvSpPr>
          <p:nvPr/>
        </p:nvSpPr>
        <p:spPr bwMode="auto">
          <a:xfrm>
            <a:off x="3048000" y="2819400"/>
            <a:ext cx="3810000" cy="2286000"/>
          </a:xfrm>
          <a:prstGeom prst="rect">
            <a:avLst/>
          </a:prstGeom>
          <a:gradFill rotWithShape="1">
            <a:gsLst>
              <a:gs pos="0">
                <a:schemeClr val="tx1"/>
              </a:gs>
              <a:gs pos="100000">
                <a:srgbClr val="0000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58" name="Text Box 14"/>
          <p:cNvSpPr txBox="1">
            <a:spLocks noChangeArrowheads="1"/>
          </p:cNvSpPr>
          <p:nvPr/>
        </p:nvSpPr>
        <p:spPr bwMode="auto">
          <a:xfrm>
            <a:off x="2819400" y="2386013"/>
            <a:ext cx="175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000099"/>
                </a:solidFill>
              </a:rPr>
              <a:t>Thí nghiệm 2:</a:t>
            </a:r>
          </a:p>
        </p:txBody>
      </p:sp>
      <p:pic>
        <p:nvPicPr>
          <p:cNvPr id="185359" name="Picture 15" descr="cuondayvuo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9000" y="3271838"/>
            <a:ext cx="1438275" cy="1230312"/>
          </a:xfrm>
          <a:prstGeom prst="rect">
            <a:avLst/>
          </a:prstGeom>
          <a:noFill/>
          <a:extLst>
            <a:ext uri="{909E8E84-426E-40DD-AFC4-6F175D3DCCD1}">
              <a14:hiddenFill xmlns:a14="http://schemas.microsoft.com/office/drawing/2010/main">
                <a:solidFill>
                  <a:srgbClr val="FFFFFF"/>
                </a:solidFill>
              </a14:hiddenFill>
            </a:ext>
          </a:extLst>
        </p:spPr>
      </p:pic>
      <p:sp>
        <p:nvSpPr>
          <p:cNvPr id="185360" name="AutoShape 16"/>
          <p:cNvSpPr>
            <a:spLocks noChangeArrowheads="1"/>
          </p:cNvSpPr>
          <p:nvPr/>
        </p:nvSpPr>
        <p:spPr bwMode="auto">
          <a:xfrm rot="5399594" flipH="1">
            <a:off x="4938712" y="3667126"/>
            <a:ext cx="149225" cy="577850"/>
          </a:xfrm>
          <a:prstGeom prst="can">
            <a:avLst>
              <a:gd name="adj" fmla="val 49982"/>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61" name="Freeform 17"/>
          <p:cNvSpPr>
            <a:spLocks/>
          </p:cNvSpPr>
          <p:nvPr/>
        </p:nvSpPr>
        <p:spPr bwMode="auto">
          <a:xfrm>
            <a:off x="3962400" y="3259138"/>
            <a:ext cx="107950" cy="215900"/>
          </a:xfrm>
          <a:custGeom>
            <a:avLst/>
            <a:gdLst>
              <a:gd name="T0" fmla="*/ 0 w 68"/>
              <a:gd name="T1" fmla="*/ 136 h 136"/>
              <a:gd name="T2" fmla="*/ 56 w 68"/>
              <a:gd name="T3" fmla="*/ 84 h 136"/>
              <a:gd name="T4" fmla="*/ 68 w 68"/>
              <a:gd name="T5" fmla="*/ 0 h 136"/>
            </a:gdLst>
            <a:ahLst/>
            <a:cxnLst>
              <a:cxn ang="0">
                <a:pos x="T0" y="T1"/>
              </a:cxn>
              <a:cxn ang="0">
                <a:pos x="T2" y="T3"/>
              </a:cxn>
              <a:cxn ang="0">
                <a:pos x="T4" y="T5"/>
              </a:cxn>
            </a:cxnLst>
            <a:rect l="0" t="0" r="r" b="b"/>
            <a:pathLst>
              <a:path w="68" h="136">
                <a:moveTo>
                  <a:pt x="0" y="136"/>
                </a:moveTo>
                <a:cubicBezTo>
                  <a:pt x="9" y="127"/>
                  <a:pt x="45" y="107"/>
                  <a:pt x="56" y="84"/>
                </a:cubicBezTo>
                <a:cubicBezTo>
                  <a:pt x="67" y="61"/>
                  <a:pt x="66" y="17"/>
                  <a:pt x="68" y="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62" name="Freeform 18"/>
          <p:cNvSpPr>
            <a:spLocks/>
          </p:cNvSpPr>
          <p:nvPr/>
        </p:nvSpPr>
        <p:spPr bwMode="auto">
          <a:xfrm>
            <a:off x="4267200" y="3252788"/>
            <a:ext cx="95250" cy="228600"/>
          </a:xfrm>
          <a:custGeom>
            <a:avLst/>
            <a:gdLst>
              <a:gd name="T0" fmla="*/ 0 w 60"/>
              <a:gd name="T1" fmla="*/ 144 h 144"/>
              <a:gd name="T2" fmla="*/ 48 w 60"/>
              <a:gd name="T3" fmla="*/ 96 h 144"/>
              <a:gd name="T4" fmla="*/ 60 w 60"/>
              <a:gd name="T5" fmla="*/ 0 h 144"/>
            </a:gdLst>
            <a:ahLst/>
            <a:cxnLst>
              <a:cxn ang="0">
                <a:pos x="T0" y="T1"/>
              </a:cxn>
              <a:cxn ang="0">
                <a:pos x="T2" y="T3"/>
              </a:cxn>
              <a:cxn ang="0">
                <a:pos x="T4" y="T5"/>
              </a:cxn>
            </a:cxnLst>
            <a:rect l="0" t="0" r="r" b="b"/>
            <a:pathLst>
              <a:path w="60" h="144">
                <a:moveTo>
                  <a:pt x="0" y="144"/>
                </a:moveTo>
                <a:cubicBezTo>
                  <a:pt x="20" y="132"/>
                  <a:pt x="38" y="120"/>
                  <a:pt x="48" y="96"/>
                </a:cubicBezTo>
                <a:cubicBezTo>
                  <a:pt x="58" y="72"/>
                  <a:pt x="58" y="20"/>
                  <a:pt x="60" y="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63" name="Freeform 19"/>
          <p:cNvSpPr>
            <a:spLocks/>
          </p:cNvSpPr>
          <p:nvPr/>
        </p:nvSpPr>
        <p:spPr bwMode="auto">
          <a:xfrm>
            <a:off x="4113213" y="3271838"/>
            <a:ext cx="90487" cy="228600"/>
          </a:xfrm>
          <a:custGeom>
            <a:avLst/>
            <a:gdLst>
              <a:gd name="T0" fmla="*/ 57 w 57"/>
              <a:gd name="T1" fmla="*/ 144 h 144"/>
              <a:gd name="T2" fmla="*/ 9 w 57"/>
              <a:gd name="T3" fmla="*/ 96 h 144"/>
              <a:gd name="T4" fmla="*/ 1 w 57"/>
              <a:gd name="T5" fmla="*/ 0 h 144"/>
            </a:gdLst>
            <a:ahLst/>
            <a:cxnLst>
              <a:cxn ang="0">
                <a:pos x="T0" y="T1"/>
              </a:cxn>
              <a:cxn ang="0">
                <a:pos x="T2" y="T3"/>
              </a:cxn>
              <a:cxn ang="0">
                <a:pos x="T4" y="T5"/>
              </a:cxn>
            </a:cxnLst>
            <a:rect l="0" t="0" r="r" b="b"/>
            <a:pathLst>
              <a:path w="57" h="144">
                <a:moveTo>
                  <a:pt x="57" y="144"/>
                </a:moveTo>
                <a:cubicBezTo>
                  <a:pt x="37" y="132"/>
                  <a:pt x="18" y="120"/>
                  <a:pt x="9" y="96"/>
                </a:cubicBezTo>
                <a:cubicBezTo>
                  <a:pt x="0" y="72"/>
                  <a:pt x="3" y="20"/>
                  <a:pt x="1" y="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64" name="Freeform 20"/>
          <p:cNvSpPr>
            <a:spLocks/>
          </p:cNvSpPr>
          <p:nvPr/>
        </p:nvSpPr>
        <p:spPr bwMode="auto">
          <a:xfrm flipH="1">
            <a:off x="4394200" y="3259138"/>
            <a:ext cx="88900" cy="228600"/>
          </a:xfrm>
          <a:custGeom>
            <a:avLst/>
            <a:gdLst>
              <a:gd name="T0" fmla="*/ 0 w 56"/>
              <a:gd name="T1" fmla="*/ 144 h 144"/>
              <a:gd name="T2" fmla="*/ 48 w 56"/>
              <a:gd name="T3" fmla="*/ 96 h 144"/>
              <a:gd name="T4" fmla="*/ 48 w 56"/>
              <a:gd name="T5" fmla="*/ 0 h 144"/>
            </a:gdLst>
            <a:ahLst/>
            <a:cxnLst>
              <a:cxn ang="0">
                <a:pos x="T0" y="T1"/>
              </a:cxn>
              <a:cxn ang="0">
                <a:pos x="T2" y="T3"/>
              </a:cxn>
              <a:cxn ang="0">
                <a:pos x="T4" y="T5"/>
              </a:cxn>
            </a:cxnLst>
            <a:rect l="0" t="0" r="r" b="b"/>
            <a:pathLst>
              <a:path w="56" h="144">
                <a:moveTo>
                  <a:pt x="0" y="144"/>
                </a:moveTo>
                <a:cubicBezTo>
                  <a:pt x="20" y="132"/>
                  <a:pt x="40" y="120"/>
                  <a:pt x="48" y="96"/>
                </a:cubicBezTo>
                <a:cubicBezTo>
                  <a:pt x="56" y="72"/>
                  <a:pt x="52" y="36"/>
                  <a:pt x="48" y="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65" name="Oval 21"/>
          <p:cNvSpPr>
            <a:spLocks noChangeArrowheads="1"/>
          </p:cNvSpPr>
          <p:nvPr/>
        </p:nvSpPr>
        <p:spPr bwMode="auto">
          <a:xfrm>
            <a:off x="4305300" y="3043238"/>
            <a:ext cx="152400" cy="228600"/>
          </a:xfrm>
          <a:prstGeom prst="ellipse">
            <a:avLst/>
          </a:pr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66" name="Oval 22"/>
          <p:cNvSpPr>
            <a:spLocks noChangeArrowheads="1"/>
          </p:cNvSpPr>
          <p:nvPr/>
        </p:nvSpPr>
        <p:spPr bwMode="auto">
          <a:xfrm>
            <a:off x="4019550" y="3049588"/>
            <a:ext cx="139700" cy="228600"/>
          </a:xfrm>
          <a:prstGeom prst="ellipse">
            <a:avLst/>
          </a:prstGeom>
          <a:solidFill>
            <a:srgbClr val="00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67" name="AutoShape 23"/>
          <p:cNvSpPr>
            <a:spLocks noChangeArrowheads="1"/>
          </p:cNvSpPr>
          <p:nvPr/>
        </p:nvSpPr>
        <p:spPr bwMode="auto">
          <a:xfrm rot="5399594" flipH="1">
            <a:off x="5562600" y="3348038"/>
            <a:ext cx="304800" cy="1219200"/>
          </a:xfrm>
          <a:prstGeom prst="can">
            <a:avLst>
              <a:gd name="adj" fmla="val 47907"/>
            </a:avLst>
          </a:prstGeom>
          <a:gradFill rotWithShape="1">
            <a:gsLst>
              <a:gs pos="0">
                <a:srgbClr val="FF0000"/>
              </a:gs>
              <a:gs pos="50000">
                <a:srgbClr val="FF6600"/>
              </a:gs>
              <a:gs pos="100000">
                <a:srgbClr val="FF00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68" name="AutoShape 24"/>
          <p:cNvSpPr>
            <a:spLocks noChangeArrowheads="1"/>
          </p:cNvSpPr>
          <p:nvPr/>
        </p:nvSpPr>
        <p:spPr bwMode="auto">
          <a:xfrm rot="5399594" flipH="1">
            <a:off x="6430962" y="3665538"/>
            <a:ext cx="149225" cy="577850"/>
          </a:xfrm>
          <a:prstGeom prst="can">
            <a:avLst>
              <a:gd name="adj" fmla="val 49982"/>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69" name="Freeform 25"/>
          <p:cNvSpPr>
            <a:spLocks/>
          </p:cNvSpPr>
          <p:nvPr/>
        </p:nvSpPr>
        <p:spPr bwMode="auto">
          <a:xfrm>
            <a:off x="5181600" y="3957638"/>
            <a:ext cx="228600" cy="838200"/>
          </a:xfrm>
          <a:custGeom>
            <a:avLst/>
            <a:gdLst>
              <a:gd name="T0" fmla="*/ 0 w 144"/>
              <a:gd name="T1" fmla="*/ 0 h 528"/>
              <a:gd name="T2" fmla="*/ 0 w 144"/>
              <a:gd name="T3" fmla="*/ 528 h 528"/>
              <a:gd name="T4" fmla="*/ 144 w 144"/>
              <a:gd name="T5" fmla="*/ 528 h 528"/>
            </a:gdLst>
            <a:ahLst/>
            <a:cxnLst>
              <a:cxn ang="0">
                <a:pos x="T0" y="T1"/>
              </a:cxn>
              <a:cxn ang="0">
                <a:pos x="T2" y="T3"/>
              </a:cxn>
              <a:cxn ang="0">
                <a:pos x="T4" y="T5"/>
              </a:cxn>
            </a:cxnLst>
            <a:rect l="0" t="0" r="r" b="b"/>
            <a:pathLst>
              <a:path w="144" h="528">
                <a:moveTo>
                  <a:pt x="0" y="0"/>
                </a:moveTo>
                <a:lnTo>
                  <a:pt x="0" y="528"/>
                </a:lnTo>
                <a:lnTo>
                  <a:pt x="144" y="528"/>
                </a:lnTo>
              </a:path>
            </a:pathLst>
          </a:custGeom>
          <a:noFill/>
          <a:ln w="19050" cmpd="sng">
            <a:solidFill>
              <a:schemeClr val="bg1"/>
            </a:solidFill>
            <a:round/>
            <a:headEn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0" name="Line 26"/>
          <p:cNvSpPr>
            <a:spLocks noChangeShapeType="1"/>
          </p:cNvSpPr>
          <p:nvPr/>
        </p:nvSpPr>
        <p:spPr bwMode="auto">
          <a:xfrm>
            <a:off x="5562600" y="4795838"/>
            <a:ext cx="304800" cy="1587"/>
          </a:xfrm>
          <a:prstGeom prst="line">
            <a:avLst/>
          </a:prstGeom>
          <a:noFill/>
          <a:ln w="19050">
            <a:solidFill>
              <a:schemeClr val="bg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1" name="Line 27"/>
          <p:cNvSpPr>
            <a:spLocks noChangeShapeType="1"/>
          </p:cNvSpPr>
          <p:nvPr/>
        </p:nvSpPr>
        <p:spPr bwMode="auto">
          <a:xfrm>
            <a:off x="5867400" y="4643438"/>
            <a:ext cx="0" cy="3048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2" name="Line 28"/>
          <p:cNvSpPr>
            <a:spLocks noChangeShapeType="1"/>
          </p:cNvSpPr>
          <p:nvPr/>
        </p:nvSpPr>
        <p:spPr bwMode="auto">
          <a:xfrm>
            <a:off x="5943600" y="4719638"/>
            <a:ext cx="0" cy="1524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3" name="Freeform 29"/>
          <p:cNvSpPr>
            <a:spLocks/>
          </p:cNvSpPr>
          <p:nvPr/>
        </p:nvSpPr>
        <p:spPr bwMode="auto">
          <a:xfrm>
            <a:off x="5943600" y="4110038"/>
            <a:ext cx="152400" cy="685800"/>
          </a:xfrm>
          <a:custGeom>
            <a:avLst/>
            <a:gdLst>
              <a:gd name="T0" fmla="*/ 0 w 96"/>
              <a:gd name="T1" fmla="*/ 432 h 432"/>
              <a:gd name="T2" fmla="*/ 96 w 96"/>
              <a:gd name="T3" fmla="*/ 432 h 432"/>
              <a:gd name="T4" fmla="*/ 96 w 96"/>
              <a:gd name="T5" fmla="*/ 0 h 432"/>
            </a:gdLst>
            <a:ahLst/>
            <a:cxnLst>
              <a:cxn ang="0">
                <a:pos x="T0" y="T1"/>
              </a:cxn>
              <a:cxn ang="0">
                <a:pos x="T2" y="T3"/>
              </a:cxn>
              <a:cxn ang="0">
                <a:pos x="T4" y="T5"/>
              </a:cxn>
            </a:cxnLst>
            <a:rect l="0" t="0" r="r" b="b"/>
            <a:pathLst>
              <a:path w="96" h="432">
                <a:moveTo>
                  <a:pt x="0" y="432"/>
                </a:moveTo>
                <a:lnTo>
                  <a:pt x="96" y="432"/>
                </a:lnTo>
                <a:lnTo>
                  <a:pt x="96" y="0"/>
                </a:ln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4" name="Line 30"/>
          <p:cNvSpPr>
            <a:spLocks noChangeShapeType="1"/>
          </p:cNvSpPr>
          <p:nvPr/>
        </p:nvSpPr>
        <p:spPr bwMode="auto">
          <a:xfrm flipV="1">
            <a:off x="5410200" y="4643438"/>
            <a:ext cx="152400" cy="1524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5" name="Line 31"/>
          <p:cNvSpPr>
            <a:spLocks noChangeShapeType="1"/>
          </p:cNvSpPr>
          <p:nvPr/>
        </p:nvSpPr>
        <p:spPr bwMode="auto">
          <a:xfrm>
            <a:off x="5410200" y="4795838"/>
            <a:ext cx="1524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6" name="Freeform 32"/>
          <p:cNvSpPr>
            <a:spLocks/>
          </p:cNvSpPr>
          <p:nvPr/>
        </p:nvSpPr>
        <p:spPr bwMode="auto">
          <a:xfrm>
            <a:off x="53340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7" name="Freeform 33"/>
          <p:cNvSpPr>
            <a:spLocks/>
          </p:cNvSpPr>
          <p:nvPr/>
        </p:nvSpPr>
        <p:spPr bwMode="auto">
          <a:xfrm>
            <a:off x="54102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8" name="Freeform 34"/>
          <p:cNvSpPr>
            <a:spLocks/>
          </p:cNvSpPr>
          <p:nvPr/>
        </p:nvSpPr>
        <p:spPr bwMode="auto">
          <a:xfrm>
            <a:off x="54864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79" name="Freeform 35"/>
          <p:cNvSpPr>
            <a:spLocks/>
          </p:cNvSpPr>
          <p:nvPr/>
        </p:nvSpPr>
        <p:spPr bwMode="auto">
          <a:xfrm>
            <a:off x="56388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0" name="Freeform 36"/>
          <p:cNvSpPr>
            <a:spLocks/>
          </p:cNvSpPr>
          <p:nvPr/>
        </p:nvSpPr>
        <p:spPr bwMode="auto">
          <a:xfrm>
            <a:off x="57150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1" name="Freeform 37"/>
          <p:cNvSpPr>
            <a:spLocks/>
          </p:cNvSpPr>
          <p:nvPr/>
        </p:nvSpPr>
        <p:spPr bwMode="auto">
          <a:xfrm>
            <a:off x="57912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2" name="Freeform 38"/>
          <p:cNvSpPr>
            <a:spLocks/>
          </p:cNvSpPr>
          <p:nvPr/>
        </p:nvSpPr>
        <p:spPr bwMode="auto">
          <a:xfrm>
            <a:off x="58674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3" name="Freeform 39"/>
          <p:cNvSpPr>
            <a:spLocks/>
          </p:cNvSpPr>
          <p:nvPr/>
        </p:nvSpPr>
        <p:spPr bwMode="auto">
          <a:xfrm>
            <a:off x="59436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4" name="Freeform 40"/>
          <p:cNvSpPr>
            <a:spLocks/>
          </p:cNvSpPr>
          <p:nvPr/>
        </p:nvSpPr>
        <p:spPr bwMode="auto">
          <a:xfrm>
            <a:off x="6019800" y="3805238"/>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5" name="Freeform 41"/>
          <p:cNvSpPr>
            <a:spLocks/>
          </p:cNvSpPr>
          <p:nvPr/>
        </p:nvSpPr>
        <p:spPr bwMode="auto">
          <a:xfrm>
            <a:off x="5243513" y="3797300"/>
            <a:ext cx="77787"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6" name="Freeform 42"/>
          <p:cNvSpPr>
            <a:spLocks/>
          </p:cNvSpPr>
          <p:nvPr/>
        </p:nvSpPr>
        <p:spPr bwMode="auto">
          <a:xfrm>
            <a:off x="5181600" y="3810000"/>
            <a:ext cx="76200" cy="152400"/>
          </a:xfrm>
          <a:custGeom>
            <a:avLst/>
            <a:gdLst>
              <a:gd name="T0" fmla="*/ 48 w 48"/>
              <a:gd name="T1" fmla="*/ 0 h 96"/>
              <a:gd name="T2" fmla="*/ 16 w 48"/>
              <a:gd name="T3" fmla="*/ 32 h 96"/>
              <a:gd name="T4" fmla="*/ 0 w 48"/>
              <a:gd name="T5" fmla="*/ 96 h 96"/>
            </a:gdLst>
            <a:ahLst/>
            <a:cxnLst>
              <a:cxn ang="0">
                <a:pos x="T0" y="T1"/>
              </a:cxn>
              <a:cxn ang="0">
                <a:pos x="T2" y="T3"/>
              </a:cxn>
              <a:cxn ang="0">
                <a:pos x="T4" y="T5"/>
              </a:cxn>
            </a:cxnLst>
            <a:rect l="0" t="0" r="r" b="b"/>
            <a:pathLst>
              <a:path w="48" h="96">
                <a:moveTo>
                  <a:pt x="48" y="0"/>
                </a:moveTo>
                <a:cubicBezTo>
                  <a:pt x="43" y="5"/>
                  <a:pt x="24" y="16"/>
                  <a:pt x="16" y="32"/>
                </a:cubicBezTo>
                <a:cubicBezTo>
                  <a:pt x="8" y="48"/>
                  <a:pt x="3" y="83"/>
                  <a:pt x="0" y="96"/>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7" name="Freeform 43"/>
          <p:cNvSpPr>
            <a:spLocks/>
          </p:cNvSpPr>
          <p:nvPr/>
        </p:nvSpPr>
        <p:spPr bwMode="auto">
          <a:xfrm>
            <a:off x="5562600" y="3810000"/>
            <a:ext cx="77788" cy="317500"/>
          </a:xfrm>
          <a:custGeom>
            <a:avLst/>
            <a:gdLst>
              <a:gd name="T0" fmla="*/ 49 w 49"/>
              <a:gd name="T1" fmla="*/ 0 h 200"/>
              <a:gd name="T2" fmla="*/ 13 w 49"/>
              <a:gd name="T3" fmla="*/ 44 h 200"/>
              <a:gd name="T4" fmla="*/ 1 w 49"/>
              <a:gd name="T5" fmla="*/ 104 h 200"/>
              <a:gd name="T6" fmla="*/ 9 w 49"/>
              <a:gd name="T7" fmla="*/ 164 h 200"/>
              <a:gd name="T8" fmla="*/ 25 w 49"/>
              <a:gd name="T9" fmla="*/ 200 h 200"/>
            </a:gdLst>
            <a:ahLst/>
            <a:cxnLst>
              <a:cxn ang="0">
                <a:pos x="T0" y="T1"/>
              </a:cxn>
              <a:cxn ang="0">
                <a:pos x="T2" y="T3"/>
              </a:cxn>
              <a:cxn ang="0">
                <a:pos x="T4" y="T5"/>
              </a:cxn>
              <a:cxn ang="0">
                <a:pos x="T6" y="T7"/>
              </a:cxn>
              <a:cxn ang="0">
                <a:pos x="T8" y="T9"/>
              </a:cxn>
            </a:cxnLst>
            <a:rect l="0" t="0" r="r" b="b"/>
            <a:pathLst>
              <a:path w="49" h="200">
                <a:moveTo>
                  <a:pt x="49" y="0"/>
                </a:moveTo>
                <a:cubicBezTo>
                  <a:pt x="43" y="7"/>
                  <a:pt x="21" y="27"/>
                  <a:pt x="13" y="44"/>
                </a:cubicBezTo>
                <a:cubicBezTo>
                  <a:pt x="5" y="61"/>
                  <a:pt x="2" y="84"/>
                  <a:pt x="1" y="104"/>
                </a:cubicBezTo>
                <a:cubicBezTo>
                  <a:pt x="0" y="124"/>
                  <a:pt x="5" y="148"/>
                  <a:pt x="9" y="164"/>
                </a:cubicBezTo>
                <a:cubicBezTo>
                  <a:pt x="13" y="180"/>
                  <a:pt x="22" y="193"/>
                  <a:pt x="25" y="200"/>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88" name="Text Box 44"/>
          <p:cNvSpPr txBox="1">
            <a:spLocks noChangeArrowheads="1"/>
          </p:cNvSpPr>
          <p:nvPr/>
        </p:nvSpPr>
        <p:spPr bwMode="auto">
          <a:xfrm>
            <a:off x="4343400" y="5410200"/>
            <a:ext cx="1828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31.3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
                                        <p:tgtEl>
                                          <p:spTgt spid="185374"/>
                                        </p:tgtEl>
                                      </p:cBhvr>
                                    </p:animEffect>
                                    <p:set>
                                      <p:cBhvr>
                                        <p:cTn id="7" dur="1" fill="hold">
                                          <p:stCondLst>
                                            <p:cond delay="99"/>
                                          </p:stCondLst>
                                        </p:cTn>
                                        <p:tgtEl>
                                          <p:spTgt spid="18537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85375"/>
                                        </p:tgtEl>
                                        <p:attrNameLst>
                                          <p:attrName>style.visibility</p:attrName>
                                        </p:attrNameLst>
                                      </p:cBhvr>
                                      <p:to>
                                        <p:strVal val="visible"/>
                                      </p:to>
                                    </p:set>
                                    <p:animEffect transition="in" filter="fade">
                                      <p:cBhvr>
                                        <p:cTn id="10" dur="100"/>
                                        <p:tgtEl>
                                          <p:spTgt spid="185375"/>
                                        </p:tgtEl>
                                      </p:cBhvr>
                                    </p:animEffect>
                                  </p:childTnLst>
                                </p:cTn>
                              </p:par>
                              <p:par>
                                <p:cTn id="11" presetID="1" presetClass="emph" presetSubtype="2" fill="hold" nodeType="withEffect">
                                  <p:stCondLst>
                                    <p:cond delay="0"/>
                                  </p:stCondLst>
                                  <p:childTnLst>
                                    <p:animClr clrSpc="rgb" dir="cw">
                                      <p:cBhvr>
                                        <p:cTn id="12" dur="500" fill="hold"/>
                                        <p:tgtEl>
                                          <p:spTgt spid="185366"/>
                                        </p:tgtEl>
                                        <p:attrNameLst>
                                          <p:attrName>fillcolor</p:attrName>
                                        </p:attrNameLst>
                                      </p:cBhvr>
                                      <p:to>
                                        <a:srgbClr val="00FF00"/>
                                      </p:to>
                                    </p:animClr>
                                    <p:set>
                                      <p:cBhvr>
                                        <p:cTn id="13" dur="500" fill="hold"/>
                                        <p:tgtEl>
                                          <p:spTgt spid="185366"/>
                                        </p:tgtEl>
                                        <p:attrNameLst>
                                          <p:attrName>fill.type</p:attrName>
                                        </p:attrNameLst>
                                      </p:cBhvr>
                                      <p:to>
                                        <p:strVal val="solid"/>
                                      </p:to>
                                    </p:set>
                                    <p:set>
                                      <p:cBhvr>
                                        <p:cTn id="14" dur="500" fill="hold"/>
                                        <p:tgtEl>
                                          <p:spTgt spid="185366"/>
                                        </p:tgtEl>
                                        <p:attrNameLst>
                                          <p:attrName>fill.on</p:attrName>
                                        </p:attrNameLst>
                                      </p:cBhvr>
                                      <p:to>
                                        <p:strVal val="true"/>
                                      </p:to>
                                    </p:set>
                                  </p:childTnLst>
                                  <p:subTnLst>
                                    <p:animClr clrSpc="rgb" dir="cw">
                                      <p:cBhvr override="childStyle">
                                        <p:cTn dur="1" fill="hold" display="0" masterRel="nextClick" afterEffect="1"/>
                                        <p:tgtEl>
                                          <p:spTgt spid="185366"/>
                                        </p:tgtEl>
                                        <p:attrNameLst>
                                          <p:attrName>ppt_c</p:attrName>
                                        </p:attrNameLst>
                                      </p:cBhvr>
                                      <p:to>
                                        <a:srgbClr val="003300"/>
                                      </p:to>
                                    </p:animClr>
                                  </p:subTnLst>
                                </p:cTn>
                              </p:par>
                            </p:childTnLst>
                          </p:cTn>
                        </p:par>
                        <p:par>
                          <p:cTn id="15" fill="hold" nodeType="afterGroup">
                            <p:stCondLst>
                              <p:cond delay="500"/>
                            </p:stCondLst>
                            <p:childTnLst>
                              <p:par>
                                <p:cTn id="16" presetID="1" presetClass="emph" presetSubtype="2" fill="hold" nodeType="afterEffect">
                                  <p:stCondLst>
                                    <p:cond delay="0"/>
                                  </p:stCondLst>
                                  <p:childTnLst>
                                    <p:animClr clrSpc="rgb" dir="cw">
                                      <p:cBhvr>
                                        <p:cTn id="17" dur="2000" fill="hold"/>
                                        <p:tgtEl>
                                          <p:spTgt spid="185366"/>
                                        </p:tgtEl>
                                        <p:attrNameLst>
                                          <p:attrName>fillcolor</p:attrName>
                                        </p:attrNameLst>
                                      </p:cBhvr>
                                      <p:to>
                                        <a:srgbClr val="003300"/>
                                      </p:to>
                                    </p:animClr>
                                    <p:set>
                                      <p:cBhvr>
                                        <p:cTn id="18" dur="2000" fill="hold"/>
                                        <p:tgtEl>
                                          <p:spTgt spid="185366"/>
                                        </p:tgtEl>
                                        <p:attrNameLst>
                                          <p:attrName>fill.type</p:attrName>
                                        </p:attrNameLst>
                                      </p:cBhvr>
                                      <p:to>
                                        <p:strVal val="solid"/>
                                      </p:to>
                                    </p:set>
                                    <p:set>
                                      <p:cBhvr>
                                        <p:cTn id="19" dur="2000" fill="hold"/>
                                        <p:tgtEl>
                                          <p:spTgt spid="185366"/>
                                        </p:tgtEl>
                                        <p:attrNameLst>
                                          <p:attrName>fill.on</p:attrName>
                                        </p:attrNameLst>
                                      </p:cBhvr>
                                      <p:to>
                                        <p:strVal val="tru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1" nodeType="clickEffect">
                                  <p:stCondLst>
                                    <p:cond delay="0"/>
                                  </p:stCondLst>
                                  <p:childTnLst>
                                    <p:animEffect transition="out" filter="fade">
                                      <p:cBhvr>
                                        <p:cTn id="23" dur="100"/>
                                        <p:tgtEl>
                                          <p:spTgt spid="185375"/>
                                        </p:tgtEl>
                                      </p:cBhvr>
                                    </p:animEffect>
                                    <p:set>
                                      <p:cBhvr>
                                        <p:cTn id="24" dur="1" fill="hold">
                                          <p:stCondLst>
                                            <p:cond delay="99"/>
                                          </p:stCondLst>
                                        </p:cTn>
                                        <p:tgtEl>
                                          <p:spTgt spid="185375"/>
                                        </p:tgtEl>
                                        <p:attrNameLst>
                                          <p:attrName>style.visibility</p:attrName>
                                        </p:attrNameLst>
                                      </p:cBhvr>
                                      <p:to>
                                        <p:strVal val="hidden"/>
                                      </p:to>
                                    </p:set>
                                  </p:childTnLst>
                                </p:cTn>
                              </p:par>
                              <p:par>
                                <p:cTn id="25" presetID="10" presetClass="entr" presetSubtype="0" fill="hold" grpId="1" nodeType="withEffect">
                                  <p:stCondLst>
                                    <p:cond delay="0"/>
                                  </p:stCondLst>
                                  <p:childTnLst>
                                    <p:set>
                                      <p:cBhvr>
                                        <p:cTn id="26" dur="1" fill="hold">
                                          <p:stCondLst>
                                            <p:cond delay="0"/>
                                          </p:stCondLst>
                                        </p:cTn>
                                        <p:tgtEl>
                                          <p:spTgt spid="185374"/>
                                        </p:tgtEl>
                                        <p:attrNameLst>
                                          <p:attrName>style.visibility</p:attrName>
                                        </p:attrNameLst>
                                      </p:cBhvr>
                                      <p:to>
                                        <p:strVal val="visible"/>
                                      </p:to>
                                    </p:set>
                                    <p:animEffect transition="in" filter="fade">
                                      <p:cBhvr>
                                        <p:cTn id="27" dur="100"/>
                                        <p:tgtEl>
                                          <p:spTgt spid="185374"/>
                                        </p:tgtEl>
                                      </p:cBhvr>
                                    </p:animEffect>
                                  </p:childTnLst>
                                </p:cTn>
                              </p:par>
                              <p:par>
                                <p:cTn id="28" presetID="1" presetClass="emph" presetSubtype="2" fill="hold" nodeType="withEffect">
                                  <p:stCondLst>
                                    <p:cond delay="0"/>
                                  </p:stCondLst>
                                  <p:childTnLst>
                                    <p:animClr clrSpc="rgb" dir="cw">
                                      <p:cBhvr>
                                        <p:cTn id="29" dur="500" fill="hold"/>
                                        <p:tgtEl>
                                          <p:spTgt spid="185365"/>
                                        </p:tgtEl>
                                        <p:attrNameLst>
                                          <p:attrName>fillcolor</p:attrName>
                                        </p:attrNameLst>
                                      </p:cBhvr>
                                      <p:to>
                                        <a:srgbClr val="FFFF00"/>
                                      </p:to>
                                    </p:animClr>
                                    <p:set>
                                      <p:cBhvr>
                                        <p:cTn id="30" dur="500" fill="hold"/>
                                        <p:tgtEl>
                                          <p:spTgt spid="185365"/>
                                        </p:tgtEl>
                                        <p:attrNameLst>
                                          <p:attrName>fill.type</p:attrName>
                                        </p:attrNameLst>
                                      </p:cBhvr>
                                      <p:to>
                                        <p:strVal val="solid"/>
                                      </p:to>
                                    </p:set>
                                    <p:set>
                                      <p:cBhvr>
                                        <p:cTn id="31" dur="500" fill="hold"/>
                                        <p:tgtEl>
                                          <p:spTgt spid="185365"/>
                                        </p:tgtEl>
                                        <p:attrNameLst>
                                          <p:attrName>fill.on</p:attrName>
                                        </p:attrNameLst>
                                      </p:cBhvr>
                                      <p:to>
                                        <p:strVal val="true"/>
                                      </p:to>
                                    </p:set>
                                  </p:childTnLst>
                                  <p:subTnLst>
                                    <p:animClr clrSpc="rgb" dir="cw">
                                      <p:cBhvr override="childStyle">
                                        <p:cTn dur="1" fill="hold" display="0" masterRel="nextClick" afterEffect="1"/>
                                        <p:tgtEl>
                                          <p:spTgt spid="185365"/>
                                        </p:tgtEl>
                                        <p:attrNameLst>
                                          <p:attrName>ppt_c</p:attrName>
                                        </p:attrNameLst>
                                      </p:cBhvr>
                                      <p:to>
                                        <a:srgbClr val="996633"/>
                                      </p:to>
                                    </p:animClr>
                                  </p:subTnLst>
                                </p:cTn>
                              </p:par>
                            </p:childTnLst>
                          </p:cTn>
                        </p:par>
                        <p:par>
                          <p:cTn id="32" fill="hold" nodeType="afterGroup">
                            <p:stCondLst>
                              <p:cond delay="500"/>
                            </p:stCondLst>
                            <p:childTnLst>
                              <p:par>
                                <p:cTn id="33" presetID="1" presetClass="emph" presetSubtype="2" fill="hold" nodeType="afterEffect">
                                  <p:stCondLst>
                                    <p:cond delay="0"/>
                                  </p:stCondLst>
                                  <p:childTnLst>
                                    <p:animClr clrSpc="rgb" dir="cw">
                                      <p:cBhvr>
                                        <p:cTn id="34" dur="2000" fill="hold"/>
                                        <p:tgtEl>
                                          <p:spTgt spid="185365"/>
                                        </p:tgtEl>
                                        <p:attrNameLst>
                                          <p:attrName>fillcolor</p:attrName>
                                        </p:attrNameLst>
                                      </p:cBhvr>
                                      <p:to>
                                        <a:srgbClr val="800000"/>
                                      </p:to>
                                    </p:animClr>
                                    <p:set>
                                      <p:cBhvr>
                                        <p:cTn id="35" dur="2000" fill="hold"/>
                                        <p:tgtEl>
                                          <p:spTgt spid="185365"/>
                                        </p:tgtEl>
                                        <p:attrNameLst>
                                          <p:attrName>fill.type</p:attrName>
                                        </p:attrNameLst>
                                      </p:cBhvr>
                                      <p:to>
                                        <p:strVal val="solid"/>
                                      </p:to>
                                    </p:set>
                                    <p:set>
                                      <p:cBhvr>
                                        <p:cTn id="36" dur="2000" fill="hold"/>
                                        <p:tgtEl>
                                          <p:spTgt spid="18536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74" grpId="0" animBg="1"/>
      <p:bldP spid="185374" grpId="1" animBg="1"/>
      <p:bldP spid="185375" grpId="0" animBg="1"/>
      <p:bldP spid="185375"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Oval 2"/>
          <p:cNvSpPr>
            <a:spLocks noChangeArrowheads="1"/>
          </p:cNvSpPr>
          <p:nvPr/>
        </p:nvSpPr>
        <p:spPr bwMode="auto">
          <a:xfrm>
            <a:off x="3724275" y="2528888"/>
            <a:ext cx="152400" cy="228600"/>
          </a:xfrm>
          <a:prstGeom prst="ellipse">
            <a:avLst/>
          </a:pr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59" name="Oval 3"/>
          <p:cNvSpPr>
            <a:spLocks noChangeArrowheads="1"/>
          </p:cNvSpPr>
          <p:nvPr/>
        </p:nvSpPr>
        <p:spPr bwMode="auto">
          <a:xfrm>
            <a:off x="3424238" y="2528888"/>
            <a:ext cx="139700" cy="228600"/>
          </a:xfrm>
          <a:prstGeom prst="ellipse">
            <a:avLst/>
          </a:prstGeom>
          <a:solidFill>
            <a:srgbClr val="8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70" name="Text Box 14"/>
          <p:cNvSpPr txBox="1">
            <a:spLocks noChangeArrowheads="1"/>
          </p:cNvSpPr>
          <p:nvPr/>
        </p:nvSpPr>
        <p:spPr bwMode="auto">
          <a:xfrm>
            <a:off x="2667000" y="1143000"/>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0000"/>
                </a:solidFill>
              </a:rPr>
              <a:t>VẬN DỤNG</a:t>
            </a:r>
          </a:p>
        </p:txBody>
      </p:sp>
      <p:sp>
        <p:nvSpPr>
          <p:cNvPr id="198671" name="Text Box 15"/>
          <p:cNvSpPr txBox="1">
            <a:spLocks noChangeArrowheads="1"/>
          </p:cNvSpPr>
          <p:nvPr/>
        </p:nvSpPr>
        <p:spPr bwMode="auto">
          <a:xfrm>
            <a:off x="2971800" y="1519238"/>
            <a:ext cx="579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Giải thích vì sao khi cho nam châm quay thì trong cuộn dây xuất hiện dòng điện cảm ứng</a:t>
            </a:r>
          </a:p>
        </p:txBody>
      </p:sp>
      <p:sp>
        <p:nvSpPr>
          <p:cNvPr id="198672" name="Oval 16"/>
          <p:cNvSpPr>
            <a:spLocks noChangeArrowheads="1"/>
          </p:cNvSpPr>
          <p:nvPr/>
        </p:nvSpPr>
        <p:spPr bwMode="auto">
          <a:xfrm>
            <a:off x="2514600" y="1524000"/>
            <a:ext cx="457200" cy="457200"/>
          </a:xfrm>
          <a:prstGeom prst="ellipse">
            <a:avLst/>
          </a:prstGeom>
          <a:gradFill rotWithShape="1">
            <a:gsLst>
              <a:gs pos="0">
                <a:srgbClr val="FFFF66"/>
              </a:gs>
              <a:gs pos="100000">
                <a:srgbClr val="FF0000"/>
              </a:gs>
            </a:gsLst>
            <a:path path="shape">
              <a:fillToRect l="50000" t="50000" r="50000" b="50000"/>
            </a:path>
          </a:gra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r>
              <a:rPr lang="en-US"/>
              <a:t>C5</a:t>
            </a:r>
          </a:p>
        </p:txBody>
      </p:sp>
      <p:sp>
        <p:nvSpPr>
          <p:cNvPr id="198673" name="Oval 17"/>
          <p:cNvSpPr>
            <a:spLocks noChangeArrowheads="1"/>
          </p:cNvSpPr>
          <p:nvPr/>
        </p:nvSpPr>
        <p:spPr bwMode="auto">
          <a:xfrm>
            <a:off x="3714750" y="2527300"/>
            <a:ext cx="152400" cy="228600"/>
          </a:xfrm>
          <a:prstGeom prst="ellipse">
            <a:avLst/>
          </a:pr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74" name="Oval 18"/>
          <p:cNvSpPr>
            <a:spLocks noChangeArrowheads="1"/>
          </p:cNvSpPr>
          <p:nvPr/>
        </p:nvSpPr>
        <p:spPr bwMode="auto">
          <a:xfrm>
            <a:off x="3429000" y="2533650"/>
            <a:ext cx="139700" cy="228600"/>
          </a:xfrm>
          <a:prstGeom prst="ellipse">
            <a:avLst/>
          </a:prstGeom>
          <a:solidFill>
            <a:srgbClr val="8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8675" name="Group 19"/>
          <p:cNvGrpSpPr>
            <a:grpSpLocks/>
          </p:cNvGrpSpPr>
          <p:nvPr/>
        </p:nvGrpSpPr>
        <p:grpSpPr bwMode="auto">
          <a:xfrm>
            <a:off x="2838450" y="2743200"/>
            <a:ext cx="1438275" cy="1262063"/>
            <a:chOff x="1788" y="1728"/>
            <a:chExt cx="906" cy="795"/>
          </a:xfrm>
        </p:grpSpPr>
        <p:pic>
          <p:nvPicPr>
            <p:cNvPr id="198676" name="Picture 20" descr="cuondayvuong"/>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88" y="1748"/>
              <a:ext cx="906" cy="775"/>
            </a:xfrm>
            <a:prstGeom prst="rect">
              <a:avLst/>
            </a:prstGeom>
            <a:noFill/>
            <a:extLst>
              <a:ext uri="{909E8E84-426E-40DD-AFC4-6F175D3DCCD1}">
                <a14:hiddenFill xmlns:a14="http://schemas.microsoft.com/office/drawing/2010/main">
                  <a:solidFill>
                    <a:srgbClr val="FFFFFF"/>
                  </a:solidFill>
                </a14:hiddenFill>
              </a:ext>
            </a:extLst>
          </p:spPr>
        </p:pic>
        <p:sp>
          <p:nvSpPr>
            <p:cNvPr id="198677" name="Freeform 21"/>
            <p:cNvSpPr>
              <a:spLocks/>
            </p:cNvSpPr>
            <p:nvPr/>
          </p:nvSpPr>
          <p:spPr bwMode="auto">
            <a:xfrm>
              <a:off x="2128" y="1732"/>
              <a:ext cx="75" cy="152"/>
            </a:xfrm>
            <a:custGeom>
              <a:avLst/>
              <a:gdLst>
                <a:gd name="T0" fmla="*/ 64 w 75"/>
                <a:gd name="T1" fmla="*/ 0 h 152"/>
                <a:gd name="T2" fmla="*/ 64 w 75"/>
                <a:gd name="T3" fmla="*/ 80 h 152"/>
                <a:gd name="T4" fmla="*/ 0 w 75"/>
                <a:gd name="T5" fmla="*/ 152 h 152"/>
              </a:gdLst>
              <a:ahLst/>
              <a:cxnLst>
                <a:cxn ang="0">
                  <a:pos x="T0" y="T1"/>
                </a:cxn>
                <a:cxn ang="0">
                  <a:pos x="T2" y="T3"/>
                </a:cxn>
                <a:cxn ang="0">
                  <a:pos x="T4" y="T5"/>
                </a:cxn>
              </a:cxnLst>
              <a:rect l="0" t="0" r="r" b="b"/>
              <a:pathLst>
                <a:path w="75" h="152">
                  <a:moveTo>
                    <a:pt x="64" y="0"/>
                  </a:moveTo>
                  <a:cubicBezTo>
                    <a:pt x="65" y="13"/>
                    <a:pt x="75" y="55"/>
                    <a:pt x="64" y="80"/>
                  </a:cubicBezTo>
                  <a:cubicBezTo>
                    <a:pt x="53" y="105"/>
                    <a:pt x="13" y="137"/>
                    <a:pt x="0" y="15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678" name="Freeform 22"/>
            <p:cNvSpPr>
              <a:spLocks/>
            </p:cNvSpPr>
            <p:nvPr/>
          </p:nvSpPr>
          <p:spPr bwMode="auto">
            <a:xfrm>
              <a:off x="2304" y="1728"/>
              <a:ext cx="75" cy="152"/>
            </a:xfrm>
            <a:custGeom>
              <a:avLst/>
              <a:gdLst>
                <a:gd name="T0" fmla="*/ 64 w 75"/>
                <a:gd name="T1" fmla="*/ 0 h 152"/>
                <a:gd name="T2" fmla="*/ 64 w 75"/>
                <a:gd name="T3" fmla="*/ 80 h 152"/>
                <a:gd name="T4" fmla="*/ 0 w 75"/>
                <a:gd name="T5" fmla="*/ 152 h 152"/>
              </a:gdLst>
              <a:ahLst/>
              <a:cxnLst>
                <a:cxn ang="0">
                  <a:pos x="T0" y="T1"/>
                </a:cxn>
                <a:cxn ang="0">
                  <a:pos x="T2" y="T3"/>
                </a:cxn>
                <a:cxn ang="0">
                  <a:pos x="T4" y="T5"/>
                </a:cxn>
              </a:cxnLst>
              <a:rect l="0" t="0" r="r" b="b"/>
              <a:pathLst>
                <a:path w="75" h="152">
                  <a:moveTo>
                    <a:pt x="64" y="0"/>
                  </a:moveTo>
                  <a:cubicBezTo>
                    <a:pt x="65" y="13"/>
                    <a:pt x="75" y="55"/>
                    <a:pt x="64" y="80"/>
                  </a:cubicBezTo>
                  <a:cubicBezTo>
                    <a:pt x="53" y="105"/>
                    <a:pt x="13" y="137"/>
                    <a:pt x="0" y="15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679" name="Freeform 23"/>
            <p:cNvSpPr>
              <a:spLocks/>
            </p:cNvSpPr>
            <p:nvPr/>
          </p:nvSpPr>
          <p:spPr bwMode="auto">
            <a:xfrm flipH="1">
              <a:off x="2400" y="1728"/>
              <a:ext cx="75" cy="152"/>
            </a:xfrm>
            <a:custGeom>
              <a:avLst/>
              <a:gdLst>
                <a:gd name="T0" fmla="*/ 64 w 75"/>
                <a:gd name="T1" fmla="*/ 0 h 152"/>
                <a:gd name="T2" fmla="*/ 64 w 75"/>
                <a:gd name="T3" fmla="*/ 80 h 152"/>
                <a:gd name="T4" fmla="*/ 0 w 75"/>
                <a:gd name="T5" fmla="*/ 152 h 152"/>
              </a:gdLst>
              <a:ahLst/>
              <a:cxnLst>
                <a:cxn ang="0">
                  <a:pos x="T0" y="T1"/>
                </a:cxn>
                <a:cxn ang="0">
                  <a:pos x="T2" y="T3"/>
                </a:cxn>
                <a:cxn ang="0">
                  <a:pos x="T4" y="T5"/>
                </a:cxn>
              </a:cxnLst>
              <a:rect l="0" t="0" r="r" b="b"/>
              <a:pathLst>
                <a:path w="75" h="152">
                  <a:moveTo>
                    <a:pt x="64" y="0"/>
                  </a:moveTo>
                  <a:cubicBezTo>
                    <a:pt x="65" y="13"/>
                    <a:pt x="75" y="55"/>
                    <a:pt x="64" y="80"/>
                  </a:cubicBezTo>
                  <a:cubicBezTo>
                    <a:pt x="53" y="105"/>
                    <a:pt x="13" y="137"/>
                    <a:pt x="0" y="15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680" name="Freeform 24"/>
            <p:cNvSpPr>
              <a:spLocks/>
            </p:cNvSpPr>
            <p:nvPr/>
          </p:nvSpPr>
          <p:spPr bwMode="auto">
            <a:xfrm flipH="1">
              <a:off x="2216" y="1728"/>
              <a:ext cx="75" cy="152"/>
            </a:xfrm>
            <a:custGeom>
              <a:avLst/>
              <a:gdLst>
                <a:gd name="T0" fmla="*/ 64 w 75"/>
                <a:gd name="T1" fmla="*/ 0 h 152"/>
                <a:gd name="T2" fmla="*/ 64 w 75"/>
                <a:gd name="T3" fmla="*/ 80 h 152"/>
                <a:gd name="T4" fmla="*/ 0 w 75"/>
                <a:gd name="T5" fmla="*/ 152 h 152"/>
              </a:gdLst>
              <a:ahLst/>
              <a:cxnLst>
                <a:cxn ang="0">
                  <a:pos x="T0" y="T1"/>
                </a:cxn>
                <a:cxn ang="0">
                  <a:pos x="T2" y="T3"/>
                </a:cxn>
                <a:cxn ang="0">
                  <a:pos x="T4" y="T5"/>
                </a:cxn>
              </a:cxnLst>
              <a:rect l="0" t="0" r="r" b="b"/>
              <a:pathLst>
                <a:path w="75" h="152">
                  <a:moveTo>
                    <a:pt x="64" y="0"/>
                  </a:moveTo>
                  <a:cubicBezTo>
                    <a:pt x="65" y="13"/>
                    <a:pt x="75" y="55"/>
                    <a:pt x="64" y="80"/>
                  </a:cubicBezTo>
                  <a:cubicBezTo>
                    <a:pt x="53" y="105"/>
                    <a:pt x="13" y="137"/>
                    <a:pt x="0" y="152"/>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8681" name="Group 25"/>
          <p:cNvGrpSpPr>
            <a:grpSpLocks/>
          </p:cNvGrpSpPr>
          <p:nvPr/>
        </p:nvGrpSpPr>
        <p:grpSpPr bwMode="auto">
          <a:xfrm>
            <a:off x="4038600" y="2362200"/>
            <a:ext cx="2519363" cy="2119313"/>
            <a:chOff x="2688" y="2160"/>
            <a:chExt cx="1587" cy="1335"/>
          </a:xfrm>
        </p:grpSpPr>
        <p:sp>
          <p:nvSpPr>
            <p:cNvPr id="198682" name="Oval 26"/>
            <p:cNvSpPr>
              <a:spLocks noChangeArrowheads="1"/>
            </p:cNvSpPr>
            <p:nvPr/>
          </p:nvSpPr>
          <p:spPr bwMode="auto">
            <a:xfrm>
              <a:off x="2991" y="2775"/>
              <a:ext cx="960" cy="720"/>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83" name="Line 27"/>
            <p:cNvSpPr>
              <a:spLocks noChangeShapeType="1"/>
            </p:cNvSpPr>
            <p:nvPr/>
          </p:nvSpPr>
          <p:spPr bwMode="auto">
            <a:xfrm>
              <a:off x="2688" y="2832"/>
              <a:ext cx="1584"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684" name="Oval 28"/>
            <p:cNvSpPr>
              <a:spLocks noChangeArrowheads="1"/>
            </p:cNvSpPr>
            <p:nvPr/>
          </p:nvSpPr>
          <p:spPr bwMode="auto">
            <a:xfrm>
              <a:off x="2976" y="2160"/>
              <a:ext cx="960" cy="720"/>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85" name="Oval 29"/>
            <p:cNvSpPr>
              <a:spLocks noChangeArrowheads="1"/>
            </p:cNvSpPr>
            <p:nvPr/>
          </p:nvSpPr>
          <p:spPr bwMode="auto">
            <a:xfrm>
              <a:off x="3072" y="2448"/>
              <a:ext cx="768" cy="384"/>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86" name="Oval 30"/>
            <p:cNvSpPr>
              <a:spLocks noChangeArrowheads="1"/>
            </p:cNvSpPr>
            <p:nvPr/>
          </p:nvSpPr>
          <p:spPr bwMode="auto">
            <a:xfrm>
              <a:off x="3081" y="2820"/>
              <a:ext cx="768" cy="384"/>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87" name="Freeform 31"/>
            <p:cNvSpPr>
              <a:spLocks/>
            </p:cNvSpPr>
            <p:nvPr/>
          </p:nvSpPr>
          <p:spPr bwMode="auto">
            <a:xfrm>
              <a:off x="2761" y="2820"/>
              <a:ext cx="1490" cy="362"/>
            </a:xfrm>
            <a:custGeom>
              <a:avLst/>
              <a:gdLst>
                <a:gd name="T0" fmla="*/ 0 w 1490"/>
                <a:gd name="T1" fmla="*/ 307 h 362"/>
                <a:gd name="T2" fmla="*/ 165 w 1490"/>
                <a:gd name="T3" fmla="*/ 133 h 362"/>
                <a:gd name="T4" fmla="*/ 393 w 1490"/>
                <a:gd name="T5" fmla="*/ 23 h 362"/>
                <a:gd name="T6" fmla="*/ 983 w 1490"/>
                <a:gd name="T7" fmla="*/ 12 h 362"/>
                <a:gd name="T8" fmla="*/ 1244 w 1490"/>
                <a:gd name="T9" fmla="*/ 97 h 362"/>
                <a:gd name="T10" fmla="*/ 1399 w 1490"/>
                <a:gd name="T11" fmla="*/ 234 h 362"/>
                <a:gd name="T12" fmla="*/ 1490 w 1490"/>
                <a:gd name="T13" fmla="*/ 362 h 362"/>
              </a:gdLst>
              <a:ahLst/>
              <a:cxnLst>
                <a:cxn ang="0">
                  <a:pos x="T0" y="T1"/>
                </a:cxn>
                <a:cxn ang="0">
                  <a:pos x="T2" y="T3"/>
                </a:cxn>
                <a:cxn ang="0">
                  <a:pos x="T4" y="T5"/>
                </a:cxn>
                <a:cxn ang="0">
                  <a:pos x="T6" y="T7"/>
                </a:cxn>
                <a:cxn ang="0">
                  <a:pos x="T8" y="T9"/>
                </a:cxn>
                <a:cxn ang="0">
                  <a:pos x="T10" y="T11"/>
                </a:cxn>
                <a:cxn ang="0">
                  <a:pos x="T12" y="T13"/>
                </a:cxn>
              </a:cxnLst>
              <a:rect l="0" t="0" r="r" b="b"/>
              <a:pathLst>
                <a:path w="1490" h="362">
                  <a:moveTo>
                    <a:pt x="0" y="307"/>
                  </a:moveTo>
                  <a:cubicBezTo>
                    <a:pt x="27" y="276"/>
                    <a:pt x="100" y="180"/>
                    <a:pt x="165" y="133"/>
                  </a:cubicBezTo>
                  <a:cubicBezTo>
                    <a:pt x="230" y="86"/>
                    <a:pt x="257" y="43"/>
                    <a:pt x="393" y="23"/>
                  </a:cubicBezTo>
                  <a:cubicBezTo>
                    <a:pt x="529" y="3"/>
                    <a:pt x="841" y="0"/>
                    <a:pt x="983" y="12"/>
                  </a:cubicBezTo>
                  <a:cubicBezTo>
                    <a:pt x="1125" y="24"/>
                    <a:pt x="1175" y="60"/>
                    <a:pt x="1244" y="97"/>
                  </a:cubicBezTo>
                  <a:cubicBezTo>
                    <a:pt x="1313" y="134"/>
                    <a:pt x="1358" y="190"/>
                    <a:pt x="1399" y="234"/>
                  </a:cubicBezTo>
                  <a:cubicBezTo>
                    <a:pt x="1440" y="278"/>
                    <a:pt x="1471" y="335"/>
                    <a:pt x="1490" y="3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688" name="Freeform 32"/>
            <p:cNvSpPr>
              <a:spLocks/>
            </p:cNvSpPr>
            <p:nvPr/>
          </p:nvSpPr>
          <p:spPr bwMode="auto">
            <a:xfrm flipV="1">
              <a:off x="2785" y="2460"/>
              <a:ext cx="1490" cy="362"/>
            </a:xfrm>
            <a:custGeom>
              <a:avLst/>
              <a:gdLst>
                <a:gd name="T0" fmla="*/ 0 w 1490"/>
                <a:gd name="T1" fmla="*/ 307 h 362"/>
                <a:gd name="T2" fmla="*/ 165 w 1490"/>
                <a:gd name="T3" fmla="*/ 133 h 362"/>
                <a:gd name="T4" fmla="*/ 393 w 1490"/>
                <a:gd name="T5" fmla="*/ 23 h 362"/>
                <a:gd name="T6" fmla="*/ 983 w 1490"/>
                <a:gd name="T7" fmla="*/ 12 h 362"/>
                <a:gd name="T8" fmla="*/ 1244 w 1490"/>
                <a:gd name="T9" fmla="*/ 97 h 362"/>
                <a:gd name="T10" fmla="*/ 1399 w 1490"/>
                <a:gd name="T11" fmla="*/ 234 h 362"/>
                <a:gd name="T12" fmla="*/ 1490 w 1490"/>
                <a:gd name="T13" fmla="*/ 362 h 362"/>
              </a:gdLst>
              <a:ahLst/>
              <a:cxnLst>
                <a:cxn ang="0">
                  <a:pos x="T0" y="T1"/>
                </a:cxn>
                <a:cxn ang="0">
                  <a:pos x="T2" y="T3"/>
                </a:cxn>
                <a:cxn ang="0">
                  <a:pos x="T4" y="T5"/>
                </a:cxn>
                <a:cxn ang="0">
                  <a:pos x="T6" y="T7"/>
                </a:cxn>
                <a:cxn ang="0">
                  <a:pos x="T8" y="T9"/>
                </a:cxn>
                <a:cxn ang="0">
                  <a:pos x="T10" y="T11"/>
                </a:cxn>
                <a:cxn ang="0">
                  <a:pos x="T12" y="T13"/>
                </a:cxn>
              </a:cxnLst>
              <a:rect l="0" t="0" r="r" b="b"/>
              <a:pathLst>
                <a:path w="1490" h="362">
                  <a:moveTo>
                    <a:pt x="0" y="307"/>
                  </a:moveTo>
                  <a:cubicBezTo>
                    <a:pt x="27" y="276"/>
                    <a:pt x="100" y="180"/>
                    <a:pt x="165" y="133"/>
                  </a:cubicBezTo>
                  <a:cubicBezTo>
                    <a:pt x="230" y="86"/>
                    <a:pt x="257" y="43"/>
                    <a:pt x="393" y="23"/>
                  </a:cubicBezTo>
                  <a:cubicBezTo>
                    <a:pt x="529" y="3"/>
                    <a:pt x="841" y="0"/>
                    <a:pt x="983" y="12"/>
                  </a:cubicBezTo>
                  <a:cubicBezTo>
                    <a:pt x="1125" y="24"/>
                    <a:pt x="1175" y="60"/>
                    <a:pt x="1244" y="97"/>
                  </a:cubicBezTo>
                  <a:cubicBezTo>
                    <a:pt x="1313" y="134"/>
                    <a:pt x="1358" y="190"/>
                    <a:pt x="1399" y="234"/>
                  </a:cubicBezTo>
                  <a:cubicBezTo>
                    <a:pt x="1440" y="278"/>
                    <a:pt x="1471" y="335"/>
                    <a:pt x="1490" y="3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8689" name="Group 33"/>
            <p:cNvGrpSpPr>
              <a:grpSpLocks/>
            </p:cNvGrpSpPr>
            <p:nvPr/>
          </p:nvGrpSpPr>
          <p:grpSpPr bwMode="auto">
            <a:xfrm>
              <a:off x="3168" y="2736"/>
              <a:ext cx="576" cy="144"/>
              <a:chOff x="3168" y="2736"/>
              <a:chExt cx="576" cy="144"/>
            </a:xfrm>
          </p:grpSpPr>
          <p:sp>
            <p:nvSpPr>
              <p:cNvPr id="198690" name="Rectangle 34"/>
              <p:cNvSpPr>
                <a:spLocks noChangeArrowheads="1"/>
              </p:cNvSpPr>
              <p:nvPr/>
            </p:nvSpPr>
            <p:spPr bwMode="auto">
              <a:xfrm>
                <a:off x="3168" y="2736"/>
                <a:ext cx="288" cy="144"/>
              </a:xfrm>
              <a:prstGeom prst="rect">
                <a:avLst/>
              </a:prstGeom>
              <a:solidFill>
                <a:srgbClr val="00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91" name="Rectangle 35"/>
              <p:cNvSpPr>
                <a:spLocks noChangeArrowheads="1"/>
              </p:cNvSpPr>
              <p:nvPr/>
            </p:nvSpPr>
            <p:spPr bwMode="auto">
              <a:xfrm>
                <a:off x="3456" y="2736"/>
                <a:ext cx="288" cy="14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98692" name="Text Box 36"/>
          <p:cNvSpPr txBox="1">
            <a:spLocks noChangeArrowheads="1"/>
          </p:cNvSpPr>
          <p:nvPr/>
        </p:nvSpPr>
        <p:spPr bwMode="auto">
          <a:xfrm>
            <a:off x="2514600" y="4648200"/>
            <a:ext cx="62484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0000"/>
                </a:solidFill>
              </a:rPr>
              <a:t>Khi nam châm quay, các cực của nam châm lúc gần, lúc xa cuộn dây nên số đường sức từ xuyên qua tiết diện S của cuộn dây lúc tăng, lúc giảm làm xuất hiện dòng điện cảm ứng trong cuộn dây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5000" fill="hold"/>
                                        <p:tgtEl>
                                          <p:spTgt spid="198681"/>
                                        </p:tgtEl>
                                        <p:attrNameLst>
                                          <p:attrName>r</p:attrName>
                                        </p:attrNameLst>
                                      </p:cBhvr>
                                    </p:animRot>
                                  </p:childTnLst>
                                </p:cTn>
                              </p:par>
                              <p:par>
                                <p:cTn id="7" presetID="1" presetClass="emph" presetSubtype="2" repeatCount="4000" fill="hold" nodeType="withEffect">
                                  <p:stCondLst>
                                    <p:cond delay="0"/>
                                  </p:stCondLst>
                                  <p:childTnLst>
                                    <p:animClr clrSpc="rgb" dir="cw">
                                      <p:cBhvr>
                                        <p:cTn id="8" dur="1000" fill="hold"/>
                                        <p:tgtEl>
                                          <p:spTgt spid="198674"/>
                                        </p:tgtEl>
                                        <p:attrNameLst>
                                          <p:attrName>fillcolor</p:attrName>
                                        </p:attrNameLst>
                                      </p:cBhvr>
                                      <p:to>
                                        <a:srgbClr val="FF0000"/>
                                      </p:to>
                                    </p:animClr>
                                    <p:set>
                                      <p:cBhvr>
                                        <p:cTn id="9" dur="1000" fill="hold"/>
                                        <p:tgtEl>
                                          <p:spTgt spid="198674"/>
                                        </p:tgtEl>
                                        <p:attrNameLst>
                                          <p:attrName>fill.type</p:attrName>
                                        </p:attrNameLst>
                                      </p:cBhvr>
                                      <p:to>
                                        <p:strVal val="solid"/>
                                      </p:to>
                                    </p:set>
                                    <p:set>
                                      <p:cBhvr>
                                        <p:cTn id="10" dur="1000" fill="hold"/>
                                        <p:tgtEl>
                                          <p:spTgt spid="198674"/>
                                        </p:tgtEl>
                                        <p:attrNameLst>
                                          <p:attrName>fill.on</p:attrName>
                                        </p:attrNameLst>
                                      </p:cBhvr>
                                      <p:to>
                                        <p:strVal val="true"/>
                                      </p:to>
                                    </p:set>
                                  </p:childTnLst>
                                  <p:subTnLst>
                                    <p:set>
                                      <p:cBhvr override="childStyle">
                                        <p:cTn dur="1" fill="hold" display="0" masterRel="sameClick" afterEffect="1">
                                          <p:stCondLst>
                                            <p:cond evt="end" delay="0">
                                              <p:tn val="7"/>
                                            </p:cond>
                                          </p:stCondLst>
                                        </p:cTn>
                                        <p:tgtEl>
                                          <p:spTgt spid="198674"/>
                                        </p:tgtEl>
                                        <p:attrNameLst>
                                          <p:attrName>style.visibility</p:attrName>
                                        </p:attrNameLst>
                                      </p:cBhvr>
                                      <p:to>
                                        <p:strVal val="hidden"/>
                                      </p:to>
                                    </p:set>
                                  </p:subTnLst>
                                </p:cTn>
                              </p:par>
                              <p:par>
                                <p:cTn id="11" presetID="1" presetClass="emph" presetSubtype="2" repeatCount="4000" fill="hold" nodeType="withEffect">
                                  <p:stCondLst>
                                    <p:cond delay="1500"/>
                                  </p:stCondLst>
                                  <p:childTnLst>
                                    <p:animClr clrSpc="rgb" dir="cw">
                                      <p:cBhvr>
                                        <p:cTn id="12" dur="1000" fill="hold"/>
                                        <p:tgtEl>
                                          <p:spTgt spid="198673"/>
                                        </p:tgtEl>
                                        <p:attrNameLst>
                                          <p:attrName>fillcolor</p:attrName>
                                        </p:attrNameLst>
                                      </p:cBhvr>
                                      <p:to>
                                        <a:srgbClr val="FFFF66"/>
                                      </p:to>
                                    </p:animClr>
                                    <p:set>
                                      <p:cBhvr>
                                        <p:cTn id="13" dur="1000" fill="hold"/>
                                        <p:tgtEl>
                                          <p:spTgt spid="198673"/>
                                        </p:tgtEl>
                                        <p:attrNameLst>
                                          <p:attrName>fill.type</p:attrName>
                                        </p:attrNameLst>
                                      </p:cBhvr>
                                      <p:to>
                                        <p:strVal val="solid"/>
                                      </p:to>
                                    </p:set>
                                    <p:set>
                                      <p:cBhvr>
                                        <p:cTn id="14" dur="1000" fill="hold"/>
                                        <p:tgtEl>
                                          <p:spTgt spid="198673"/>
                                        </p:tgtEl>
                                        <p:attrNameLst>
                                          <p:attrName>fill.on</p:attrName>
                                        </p:attrNameLst>
                                      </p:cBhvr>
                                      <p:to>
                                        <p:strVal val="true"/>
                                      </p:to>
                                    </p:set>
                                  </p:childTnLst>
                                  <p:subTnLst>
                                    <p:set>
                                      <p:cBhvr override="childStyle">
                                        <p:cTn dur="1" fill="hold" display="0" masterRel="sameClick" afterEffect="1">
                                          <p:stCondLst>
                                            <p:cond evt="end" delay="0">
                                              <p:tn val="11"/>
                                            </p:cond>
                                          </p:stCondLst>
                                        </p:cTn>
                                        <p:tgtEl>
                                          <p:spTgt spid="198673"/>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98692"/>
                                        </p:tgtEl>
                                        <p:attrNameLst>
                                          <p:attrName>style.visibility</p:attrName>
                                        </p:attrNameLst>
                                      </p:cBhvr>
                                      <p:to>
                                        <p:strVal val="visible"/>
                                      </p:to>
                                    </p:set>
                                    <p:animEffect transition="in" filter="wipe(up)">
                                      <p:cBhvr>
                                        <p:cTn id="19" dur="1000"/>
                                        <p:tgtEl>
                                          <p:spTgt spid="198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9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p:cNvGrpSpPr>
            <a:grpSpLocks/>
          </p:cNvGrpSpPr>
          <p:nvPr/>
        </p:nvGrpSpPr>
        <p:grpSpPr bwMode="auto">
          <a:xfrm>
            <a:off x="4152900" y="2971800"/>
            <a:ext cx="1447800" cy="1752600"/>
            <a:chOff x="2640" y="1872"/>
            <a:chExt cx="912" cy="1104"/>
          </a:xfrm>
        </p:grpSpPr>
        <p:sp>
          <p:nvSpPr>
            <p:cNvPr id="37891" name="AutoShape 3"/>
            <p:cNvSpPr>
              <a:spLocks noChangeArrowheads="1"/>
            </p:cNvSpPr>
            <p:nvPr/>
          </p:nvSpPr>
          <p:spPr bwMode="auto">
            <a:xfrm>
              <a:off x="2688" y="1872"/>
              <a:ext cx="864" cy="1104"/>
            </a:xfrm>
            <a:prstGeom prst="cube">
              <a:avLst>
                <a:gd name="adj" fmla="val 37153"/>
              </a:avLst>
            </a:prstGeom>
            <a:gradFill rotWithShape="1">
              <a:gsLst>
                <a:gs pos="0">
                  <a:srgbClr val="990033"/>
                </a:gs>
                <a:gs pos="100000">
                  <a:srgbClr val="FF3300"/>
                </a:gs>
              </a:gsLst>
              <a:lin ang="54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2" name="Text Box 4"/>
            <p:cNvSpPr txBox="1">
              <a:spLocks noChangeArrowheads="1"/>
            </p:cNvSpPr>
            <p:nvPr/>
          </p:nvSpPr>
          <p:spPr bwMode="auto">
            <a:xfrm>
              <a:off x="2640" y="2400"/>
              <a:ext cx="62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N</a:t>
              </a:r>
            </a:p>
          </p:txBody>
        </p:sp>
      </p:grpSp>
      <p:sp>
        <p:nvSpPr>
          <p:cNvPr id="37893" name="Rectangle 5"/>
          <p:cNvSpPr>
            <a:spLocks noChangeArrowheads="1"/>
          </p:cNvSpPr>
          <p:nvPr/>
        </p:nvSpPr>
        <p:spPr bwMode="auto">
          <a:xfrm>
            <a:off x="5543550" y="3276600"/>
            <a:ext cx="990600" cy="1295400"/>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4" name="AutoShape 6"/>
          <p:cNvSpPr>
            <a:spLocks noChangeArrowheads="1"/>
          </p:cNvSpPr>
          <p:nvPr/>
        </p:nvSpPr>
        <p:spPr bwMode="auto">
          <a:xfrm rot="-1245624">
            <a:off x="5367338" y="3287713"/>
            <a:ext cx="1347787" cy="1212850"/>
          </a:xfrm>
          <a:prstGeom prst="parallelogram">
            <a:avLst>
              <a:gd name="adj" fmla="val 37042"/>
            </a:avLst>
          </a:prstGeom>
          <a:noFill/>
          <a:ln w="3810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7895" name="Group 7"/>
          <p:cNvGrpSpPr>
            <a:grpSpLocks/>
          </p:cNvGrpSpPr>
          <p:nvPr/>
        </p:nvGrpSpPr>
        <p:grpSpPr bwMode="auto">
          <a:xfrm>
            <a:off x="6038850" y="2743200"/>
            <a:ext cx="0" cy="2362200"/>
            <a:chOff x="3792" y="1728"/>
            <a:chExt cx="0" cy="1488"/>
          </a:xfrm>
        </p:grpSpPr>
        <p:sp>
          <p:nvSpPr>
            <p:cNvPr id="37896" name="Line 8"/>
            <p:cNvSpPr>
              <a:spLocks noChangeShapeType="1"/>
            </p:cNvSpPr>
            <p:nvPr/>
          </p:nvSpPr>
          <p:spPr bwMode="auto">
            <a:xfrm>
              <a:off x="3792" y="2064"/>
              <a:ext cx="0" cy="816"/>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7" name="Line 9"/>
            <p:cNvSpPr>
              <a:spLocks noChangeShapeType="1"/>
            </p:cNvSpPr>
            <p:nvPr/>
          </p:nvSpPr>
          <p:spPr bwMode="auto">
            <a:xfrm>
              <a:off x="3792" y="2880"/>
              <a:ext cx="0"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98" name="Line 10"/>
            <p:cNvSpPr>
              <a:spLocks noChangeShapeType="1"/>
            </p:cNvSpPr>
            <p:nvPr/>
          </p:nvSpPr>
          <p:spPr bwMode="auto">
            <a:xfrm>
              <a:off x="3792" y="1728"/>
              <a:ext cx="0"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899" name="Group 11"/>
          <p:cNvGrpSpPr>
            <a:grpSpLocks/>
          </p:cNvGrpSpPr>
          <p:nvPr/>
        </p:nvGrpSpPr>
        <p:grpSpPr bwMode="auto">
          <a:xfrm>
            <a:off x="6534150" y="2971800"/>
            <a:ext cx="1466850" cy="1752600"/>
            <a:chOff x="4116" y="1872"/>
            <a:chExt cx="924" cy="1104"/>
          </a:xfrm>
        </p:grpSpPr>
        <p:sp>
          <p:nvSpPr>
            <p:cNvPr id="37900" name="AutoShape 12"/>
            <p:cNvSpPr>
              <a:spLocks noChangeArrowheads="1"/>
            </p:cNvSpPr>
            <p:nvPr/>
          </p:nvSpPr>
          <p:spPr bwMode="auto">
            <a:xfrm>
              <a:off x="4176" y="1872"/>
              <a:ext cx="864" cy="1104"/>
            </a:xfrm>
            <a:prstGeom prst="cube">
              <a:avLst>
                <a:gd name="adj" fmla="val 37153"/>
              </a:avLst>
            </a:prstGeom>
            <a:gradFill rotWithShape="1">
              <a:gsLst>
                <a:gs pos="0">
                  <a:schemeClr val="accent2"/>
                </a:gs>
                <a:gs pos="100000">
                  <a:srgbClr val="00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1" name="Text Box 13"/>
            <p:cNvSpPr txBox="1">
              <a:spLocks noChangeArrowheads="1"/>
            </p:cNvSpPr>
            <p:nvPr/>
          </p:nvSpPr>
          <p:spPr bwMode="auto">
            <a:xfrm>
              <a:off x="4116" y="2412"/>
              <a:ext cx="62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S</a:t>
              </a:r>
            </a:p>
          </p:txBody>
        </p:sp>
      </p:grpSp>
      <p:sp>
        <p:nvSpPr>
          <p:cNvPr id="37902" name="Text Box 14"/>
          <p:cNvSpPr txBox="1">
            <a:spLocks noChangeArrowheads="1"/>
          </p:cNvSpPr>
          <p:nvPr/>
        </p:nvSpPr>
        <p:spPr bwMode="auto">
          <a:xfrm>
            <a:off x="4038600" y="2057400"/>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Trục quay</a:t>
            </a:r>
          </a:p>
        </p:txBody>
      </p:sp>
      <p:sp>
        <p:nvSpPr>
          <p:cNvPr id="37903" name="Line 15"/>
          <p:cNvSpPr>
            <a:spLocks noChangeShapeType="1"/>
          </p:cNvSpPr>
          <p:nvPr/>
        </p:nvSpPr>
        <p:spPr bwMode="auto">
          <a:xfrm>
            <a:off x="5257800" y="2362200"/>
            <a:ext cx="762000" cy="457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4" name="Text Box 16"/>
          <p:cNvSpPr txBox="1">
            <a:spLocks noChangeArrowheads="1"/>
          </p:cNvSpPr>
          <p:nvPr/>
        </p:nvSpPr>
        <p:spPr bwMode="auto">
          <a:xfrm>
            <a:off x="6629400" y="19050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Cuộn dây dẫn</a:t>
            </a:r>
          </a:p>
        </p:txBody>
      </p:sp>
      <p:sp>
        <p:nvSpPr>
          <p:cNvPr id="37905" name="Line 17"/>
          <p:cNvSpPr>
            <a:spLocks noChangeShapeType="1"/>
          </p:cNvSpPr>
          <p:nvPr/>
        </p:nvSpPr>
        <p:spPr bwMode="auto">
          <a:xfrm flipH="1">
            <a:off x="6400800" y="2362200"/>
            <a:ext cx="914400" cy="9144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6" name="Arc 18"/>
          <p:cNvSpPr>
            <a:spLocks/>
          </p:cNvSpPr>
          <p:nvPr/>
        </p:nvSpPr>
        <p:spPr bwMode="auto">
          <a:xfrm rot="19497894" flipH="1">
            <a:off x="5753100" y="4895850"/>
            <a:ext cx="287338" cy="484188"/>
          </a:xfrm>
          <a:custGeom>
            <a:avLst/>
            <a:gdLst>
              <a:gd name="G0" fmla="+- 0 0 0"/>
              <a:gd name="G1" fmla="+- 21600 0 0"/>
              <a:gd name="G2" fmla="+- 21600 0 0"/>
              <a:gd name="T0" fmla="*/ 0 w 21600"/>
              <a:gd name="T1" fmla="*/ 0 h 43084"/>
              <a:gd name="T2" fmla="*/ 2236 w 21600"/>
              <a:gd name="T3" fmla="*/ 43084 h 43084"/>
              <a:gd name="T4" fmla="*/ 0 w 21600"/>
              <a:gd name="T5" fmla="*/ 21600 h 43084"/>
            </a:gdLst>
            <a:ahLst/>
            <a:cxnLst>
              <a:cxn ang="0">
                <a:pos x="T0" y="T1"/>
              </a:cxn>
              <a:cxn ang="0">
                <a:pos x="T2" y="T3"/>
              </a:cxn>
              <a:cxn ang="0">
                <a:pos x="T4" y="T5"/>
              </a:cxn>
            </a:cxnLst>
            <a:rect l="0" t="0" r="r" b="b"/>
            <a:pathLst>
              <a:path w="21600" h="43084" fill="none" extrusionOk="0">
                <a:moveTo>
                  <a:pt x="0" y="0"/>
                </a:moveTo>
                <a:cubicBezTo>
                  <a:pt x="11929" y="0"/>
                  <a:pt x="21600" y="9670"/>
                  <a:pt x="21600" y="21600"/>
                </a:cubicBezTo>
                <a:cubicBezTo>
                  <a:pt x="21600" y="32663"/>
                  <a:pt x="13240" y="41938"/>
                  <a:pt x="2235" y="43083"/>
                </a:cubicBezTo>
              </a:path>
              <a:path w="21600" h="43084" stroke="0" extrusionOk="0">
                <a:moveTo>
                  <a:pt x="0" y="0"/>
                </a:moveTo>
                <a:cubicBezTo>
                  <a:pt x="11929" y="0"/>
                  <a:pt x="21600" y="9670"/>
                  <a:pt x="21600" y="21600"/>
                </a:cubicBezTo>
                <a:cubicBezTo>
                  <a:pt x="21600" y="32663"/>
                  <a:pt x="13240" y="41938"/>
                  <a:pt x="2235" y="43083"/>
                </a:cubicBezTo>
                <a:lnTo>
                  <a:pt x="0" y="21600"/>
                </a:lnTo>
                <a:close/>
              </a:path>
            </a:pathLst>
          </a:custGeom>
          <a:noFill/>
          <a:ln w="28575">
            <a:solidFill>
              <a:srgbClr val="0000FF"/>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7" name="Text Box 19"/>
          <p:cNvSpPr txBox="1">
            <a:spLocks noChangeArrowheads="1"/>
          </p:cNvSpPr>
          <p:nvPr/>
        </p:nvSpPr>
        <p:spPr bwMode="auto">
          <a:xfrm>
            <a:off x="5105400" y="57912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Hình 33.3</a:t>
            </a:r>
          </a:p>
        </p:txBody>
      </p:sp>
      <p:sp>
        <p:nvSpPr>
          <p:cNvPr id="37908" name="Text Box 20"/>
          <p:cNvSpPr txBox="1">
            <a:spLocks noChangeArrowheads="1"/>
          </p:cNvSpPr>
          <p:nvPr/>
        </p:nvSpPr>
        <p:spPr bwMode="auto">
          <a:xfrm>
            <a:off x="6400800" y="3124200"/>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1</a:t>
            </a:r>
          </a:p>
        </p:txBody>
      </p:sp>
      <p:sp>
        <p:nvSpPr>
          <p:cNvPr id="37909" name="Text Box 21"/>
          <p:cNvSpPr txBox="1">
            <a:spLocks noChangeArrowheads="1"/>
          </p:cNvSpPr>
          <p:nvPr/>
        </p:nvSpPr>
        <p:spPr bwMode="auto">
          <a:xfrm>
            <a:off x="5524500" y="3352800"/>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p:cTn id="7" dur="500" fill="hold"/>
                                        <p:tgtEl>
                                          <p:spTgt spid="37890"/>
                                        </p:tgtEl>
                                        <p:attrNameLst>
                                          <p:attrName>ppt_w</p:attrName>
                                        </p:attrNameLst>
                                      </p:cBhvr>
                                      <p:tavLst>
                                        <p:tav tm="0">
                                          <p:val>
                                            <p:fltVal val="0"/>
                                          </p:val>
                                        </p:tav>
                                        <p:tav tm="100000">
                                          <p:val>
                                            <p:strVal val="#ppt_w"/>
                                          </p:val>
                                        </p:tav>
                                      </p:tavLst>
                                    </p:anim>
                                    <p:anim calcmode="lin" valueType="num">
                                      <p:cBhvr>
                                        <p:cTn id="8" dur="500" fill="hold"/>
                                        <p:tgtEl>
                                          <p:spTgt spid="3789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37899"/>
                                        </p:tgtEl>
                                        <p:attrNameLst>
                                          <p:attrName>style.visibility</p:attrName>
                                        </p:attrNameLst>
                                      </p:cBhvr>
                                      <p:to>
                                        <p:strVal val="visible"/>
                                      </p:to>
                                    </p:set>
                                    <p:anim calcmode="lin" valueType="num">
                                      <p:cBhvr>
                                        <p:cTn id="12" dur="500" fill="hold"/>
                                        <p:tgtEl>
                                          <p:spTgt spid="37899"/>
                                        </p:tgtEl>
                                        <p:attrNameLst>
                                          <p:attrName>ppt_w</p:attrName>
                                        </p:attrNameLst>
                                      </p:cBhvr>
                                      <p:tavLst>
                                        <p:tav tm="0">
                                          <p:val>
                                            <p:fltVal val="0"/>
                                          </p:val>
                                        </p:tav>
                                        <p:tav tm="100000">
                                          <p:val>
                                            <p:strVal val="#ppt_w"/>
                                          </p:val>
                                        </p:tav>
                                      </p:tavLst>
                                    </p:anim>
                                    <p:anim calcmode="lin" valueType="num">
                                      <p:cBhvr>
                                        <p:cTn id="13" dur="500" fill="hold"/>
                                        <p:tgtEl>
                                          <p:spTgt spid="37899"/>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3" presetClass="entr" presetSubtype="10" fill="hold" grpId="0" nodeType="afterEffect">
                                  <p:stCondLst>
                                    <p:cond delay="0"/>
                                  </p:stCondLst>
                                  <p:childTnLst>
                                    <p:set>
                                      <p:cBhvr>
                                        <p:cTn id="16" dur="1" fill="hold">
                                          <p:stCondLst>
                                            <p:cond delay="0"/>
                                          </p:stCondLst>
                                        </p:cTn>
                                        <p:tgtEl>
                                          <p:spTgt spid="37893"/>
                                        </p:tgtEl>
                                        <p:attrNameLst>
                                          <p:attrName>style.visibility</p:attrName>
                                        </p:attrNameLst>
                                      </p:cBhvr>
                                      <p:to>
                                        <p:strVal val="visible"/>
                                      </p:to>
                                    </p:set>
                                    <p:animEffect transition="in" filter="blinds(horizontal)">
                                      <p:cBhvr>
                                        <p:cTn id="17" dur="500"/>
                                        <p:tgtEl>
                                          <p:spTgt spid="37893"/>
                                        </p:tgtEl>
                                      </p:cBhvr>
                                    </p:animEffect>
                                  </p:childTnLst>
                                </p:cTn>
                              </p:par>
                            </p:childTnLst>
                          </p:cTn>
                        </p:par>
                        <p:par>
                          <p:cTn id="18" fill="hold" nodeType="afterGroup">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7908"/>
                                        </p:tgtEl>
                                        <p:attrNameLst>
                                          <p:attrName>style.visibility</p:attrName>
                                        </p:attrNameLst>
                                      </p:cBhvr>
                                      <p:to>
                                        <p:strVal val="visible"/>
                                      </p:to>
                                    </p:set>
                                    <p:anim calcmode="lin" valueType="num">
                                      <p:cBhvr>
                                        <p:cTn id="21" dur="500" fill="hold"/>
                                        <p:tgtEl>
                                          <p:spTgt spid="37908"/>
                                        </p:tgtEl>
                                        <p:attrNameLst>
                                          <p:attrName>ppt_w</p:attrName>
                                        </p:attrNameLst>
                                      </p:cBhvr>
                                      <p:tavLst>
                                        <p:tav tm="0">
                                          <p:val>
                                            <p:fltVal val="0"/>
                                          </p:val>
                                        </p:tav>
                                        <p:tav tm="100000">
                                          <p:val>
                                            <p:strVal val="#ppt_w"/>
                                          </p:val>
                                        </p:tav>
                                      </p:tavLst>
                                    </p:anim>
                                    <p:anim calcmode="lin" valueType="num">
                                      <p:cBhvr>
                                        <p:cTn id="22" dur="500" fill="hold"/>
                                        <p:tgtEl>
                                          <p:spTgt spid="37908"/>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37905"/>
                                        </p:tgtEl>
                                        <p:attrNameLst>
                                          <p:attrName>style.visibility</p:attrName>
                                        </p:attrNameLst>
                                      </p:cBhvr>
                                      <p:to>
                                        <p:strVal val="visible"/>
                                      </p:to>
                                    </p:set>
                                    <p:animEffect transition="in" filter="wipe(down)">
                                      <p:cBhvr>
                                        <p:cTn id="26" dur="500"/>
                                        <p:tgtEl>
                                          <p:spTgt spid="37905"/>
                                        </p:tgtEl>
                                      </p:cBhvr>
                                    </p:animEffect>
                                  </p:childTnLst>
                                </p:cTn>
                              </p:par>
                            </p:childTnLst>
                          </p:cTn>
                        </p:par>
                        <p:par>
                          <p:cTn id="27" fill="hold" nodeType="afterGroup">
                            <p:stCondLst>
                              <p:cond delay="2500"/>
                            </p:stCondLst>
                            <p:childTnLst>
                              <p:par>
                                <p:cTn id="28" presetID="23" presetClass="entr" presetSubtype="16" fill="hold" grpId="0" nodeType="afterEffect">
                                  <p:stCondLst>
                                    <p:cond delay="0"/>
                                  </p:stCondLst>
                                  <p:childTnLst>
                                    <p:set>
                                      <p:cBhvr>
                                        <p:cTn id="29" dur="1" fill="hold">
                                          <p:stCondLst>
                                            <p:cond delay="0"/>
                                          </p:stCondLst>
                                        </p:cTn>
                                        <p:tgtEl>
                                          <p:spTgt spid="37904"/>
                                        </p:tgtEl>
                                        <p:attrNameLst>
                                          <p:attrName>style.visibility</p:attrName>
                                        </p:attrNameLst>
                                      </p:cBhvr>
                                      <p:to>
                                        <p:strVal val="visible"/>
                                      </p:to>
                                    </p:set>
                                    <p:anim calcmode="lin" valueType="num">
                                      <p:cBhvr>
                                        <p:cTn id="30" dur="500" fill="hold"/>
                                        <p:tgtEl>
                                          <p:spTgt spid="37904"/>
                                        </p:tgtEl>
                                        <p:attrNameLst>
                                          <p:attrName>ppt_w</p:attrName>
                                        </p:attrNameLst>
                                      </p:cBhvr>
                                      <p:tavLst>
                                        <p:tav tm="0">
                                          <p:val>
                                            <p:fltVal val="0"/>
                                          </p:val>
                                        </p:tav>
                                        <p:tav tm="100000">
                                          <p:val>
                                            <p:strVal val="#ppt_w"/>
                                          </p:val>
                                        </p:tav>
                                      </p:tavLst>
                                    </p:anim>
                                    <p:anim calcmode="lin" valueType="num">
                                      <p:cBhvr>
                                        <p:cTn id="31" dur="500" fill="hold"/>
                                        <p:tgtEl>
                                          <p:spTgt spid="37904"/>
                                        </p:tgtEl>
                                        <p:attrNameLst>
                                          <p:attrName>ppt_h</p:attrName>
                                        </p:attrNameLst>
                                      </p:cBhvr>
                                      <p:tavLst>
                                        <p:tav tm="0">
                                          <p:val>
                                            <p:fltVal val="0"/>
                                          </p:val>
                                        </p:tav>
                                        <p:tav tm="100000">
                                          <p:val>
                                            <p:strVal val="#ppt_h"/>
                                          </p:val>
                                        </p:tav>
                                      </p:tavLst>
                                    </p:anim>
                                  </p:childTnLst>
                                </p:cTn>
                              </p:par>
                            </p:childTnLst>
                          </p:cTn>
                        </p:par>
                        <p:par>
                          <p:cTn id="32" fill="hold" nodeType="afterGroup">
                            <p:stCondLst>
                              <p:cond delay="3000"/>
                            </p:stCondLst>
                            <p:childTnLst>
                              <p:par>
                                <p:cTn id="33" presetID="22" presetClass="entr" presetSubtype="4" fill="hold" nodeType="afterEffect">
                                  <p:stCondLst>
                                    <p:cond delay="0"/>
                                  </p:stCondLst>
                                  <p:childTnLst>
                                    <p:set>
                                      <p:cBhvr>
                                        <p:cTn id="34" dur="1" fill="hold">
                                          <p:stCondLst>
                                            <p:cond delay="0"/>
                                          </p:stCondLst>
                                        </p:cTn>
                                        <p:tgtEl>
                                          <p:spTgt spid="37895"/>
                                        </p:tgtEl>
                                        <p:attrNameLst>
                                          <p:attrName>style.visibility</p:attrName>
                                        </p:attrNameLst>
                                      </p:cBhvr>
                                      <p:to>
                                        <p:strVal val="visible"/>
                                      </p:to>
                                    </p:set>
                                    <p:animEffect transition="in" filter="wipe(down)">
                                      <p:cBhvr>
                                        <p:cTn id="35" dur="500"/>
                                        <p:tgtEl>
                                          <p:spTgt spid="37895"/>
                                        </p:tgtEl>
                                      </p:cBhvr>
                                    </p:animEffect>
                                  </p:childTnLst>
                                </p:cTn>
                              </p:par>
                            </p:childTnLst>
                          </p:cTn>
                        </p:par>
                        <p:par>
                          <p:cTn id="36" fill="hold" nodeType="afterGroup">
                            <p:stCondLst>
                              <p:cond delay="3500"/>
                            </p:stCondLst>
                            <p:childTnLst>
                              <p:par>
                                <p:cTn id="37" presetID="22" presetClass="entr" presetSubtype="4" fill="hold" grpId="0" nodeType="afterEffect">
                                  <p:stCondLst>
                                    <p:cond delay="0"/>
                                  </p:stCondLst>
                                  <p:childTnLst>
                                    <p:set>
                                      <p:cBhvr>
                                        <p:cTn id="38" dur="1" fill="hold">
                                          <p:stCondLst>
                                            <p:cond delay="0"/>
                                          </p:stCondLst>
                                        </p:cTn>
                                        <p:tgtEl>
                                          <p:spTgt spid="37903"/>
                                        </p:tgtEl>
                                        <p:attrNameLst>
                                          <p:attrName>style.visibility</p:attrName>
                                        </p:attrNameLst>
                                      </p:cBhvr>
                                      <p:to>
                                        <p:strVal val="visible"/>
                                      </p:to>
                                    </p:set>
                                    <p:animEffect transition="in" filter="wipe(down)">
                                      <p:cBhvr>
                                        <p:cTn id="39" dur="500"/>
                                        <p:tgtEl>
                                          <p:spTgt spid="37903"/>
                                        </p:tgtEl>
                                      </p:cBhvr>
                                    </p:animEffect>
                                  </p:childTnLst>
                                </p:cTn>
                              </p:par>
                            </p:childTnLst>
                          </p:cTn>
                        </p:par>
                        <p:par>
                          <p:cTn id="40" fill="hold" nodeType="afterGroup">
                            <p:stCondLst>
                              <p:cond delay="4000"/>
                            </p:stCondLst>
                            <p:childTnLst>
                              <p:par>
                                <p:cTn id="41" presetID="23" presetClass="entr" presetSubtype="16" fill="hold" grpId="0" nodeType="afterEffect">
                                  <p:stCondLst>
                                    <p:cond delay="0"/>
                                  </p:stCondLst>
                                  <p:childTnLst>
                                    <p:set>
                                      <p:cBhvr>
                                        <p:cTn id="42" dur="1" fill="hold">
                                          <p:stCondLst>
                                            <p:cond delay="0"/>
                                          </p:stCondLst>
                                        </p:cTn>
                                        <p:tgtEl>
                                          <p:spTgt spid="37902"/>
                                        </p:tgtEl>
                                        <p:attrNameLst>
                                          <p:attrName>style.visibility</p:attrName>
                                        </p:attrNameLst>
                                      </p:cBhvr>
                                      <p:to>
                                        <p:strVal val="visible"/>
                                      </p:to>
                                    </p:set>
                                    <p:anim calcmode="lin" valueType="num">
                                      <p:cBhvr>
                                        <p:cTn id="43" dur="500" fill="hold"/>
                                        <p:tgtEl>
                                          <p:spTgt spid="37902"/>
                                        </p:tgtEl>
                                        <p:attrNameLst>
                                          <p:attrName>ppt_w</p:attrName>
                                        </p:attrNameLst>
                                      </p:cBhvr>
                                      <p:tavLst>
                                        <p:tav tm="0">
                                          <p:val>
                                            <p:fltVal val="0"/>
                                          </p:val>
                                        </p:tav>
                                        <p:tav tm="100000">
                                          <p:val>
                                            <p:strVal val="#ppt_w"/>
                                          </p:val>
                                        </p:tav>
                                      </p:tavLst>
                                    </p:anim>
                                    <p:anim calcmode="lin" valueType="num">
                                      <p:cBhvr>
                                        <p:cTn id="44" dur="500" fill="hold"/>
                                        <p:tgtEl>
                                          <p:spTgt spid="37902"/>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37906"/>
                                        </p:tgtEl>
                                        <p:attrNameLst>
                                          <p:attrName>style.visibility</p:attrName>
                                        </p:attrNameLst>
                                      </p:cBhvr>
                                      <p:to>
                                        <p:strVal val="visible"/>
                                      </p:to>
                                    </p:set>
                                    <p:anim calcmode="lin" valueType="num">
                                      <p:cBhvr>
                                        <p:cTn id="49" dur="500" fill="hold"/>
                                        <p:tgtEl>
                                          <p:spTgt spid="37906"/>
                                        </p:tgtEl>
                                        <p:attrNameLst>
                                          <p:attrName>ppt_w</p:attrName>
                                        </p:attrNameLst>
                                      </p:cBhvr>
                                      <p:tavLst>
                                        <p:tav tm="0">
                                          <p:val>
                                            <p:fltVal val="0"/>
                                          </p:val>
                                        </p:tav>
                                        <p:tav tm="100000">
                                          <p:val>
                                            <p:strVal val="#ppt_w"/>
                                          </p:val>
                                        </p:tav>
                                      </p:tavLst>
                                    </p:anim>
                                    <p:anim calcmode="lin" valueType="num">
                                      <p:cBhvr>
                                        <p:cTn id="50" dur="500" fill="hold"/>
                                        <p:tgtEl>
                                          <p:spTgt spid="37906"/>
                                        </p:tgtEl>
                                        <p:attrNameLst>
                                          <p:attrName>ppt_h</p:attrName>
                                        </p:attrNameLst>
                                      </p:cBhvr>
                                      <p:tavLst>
                                        <p:tav tm="0">
                                          <p:val>
                                            <p:fltVal val="0"/>
                                          </p:val>
                                        </p:tav>
                                        <p:tav tm="100000">
                                          <p:val>
                                            <p:strVal val="#ppt_h"/>
                                          </p:val>
                                        </p:tav>
                                      </p:tavLst>
                                    </p:anim>
                                    <p:anim calcmode="lin" valueType="num">
                                      <p:cBhvr>
                                        <p:cTn id="51" dur="500" fill="hold"/>
                                        <p:tgtEl>
                                          <p:spTgt spid="37906"/>
                                        </p:tgtEl>
                                        <p:attrNameLst>
                                          <p:attrName>style.rotation</p:attrName>
                                        </p:attrNameLst>
                                      </p:cBhvr>
                                      <p:tavLst>
                                        <p:tav tm="0">
                                          <p:val>
                                            <p:fltVal val="360"/>
                                          </p:val>
                                        </p:tav>
                                        <p:tav tm="100000">
                                          <p:val>
                                            <p:fltVal val="0"/>
                                          </p:val>
                                        </p:tav>
                                      </p:tavLst>
                                    </p:anim>
                                    <p:animEffect transition="in" filter="fade">
                                      <p:cBhvr>
                                        <p:cTn id="52" dur="500"/>
                                        <p:tgtEl>
                                          <p:spTgt spid="37906"/>
                                        </p:tgtEl>
                                      </p:cBhvr>
                                    </p:animEffect>
                                  </p:childTnLst>
                                </p:cTn>
                              </p:par>
                              <p:par>
                                <p:cTn id="53" presetID="10" presetClass="exit" presetSubtype="0" fill="hold" grpId="1" nodeType="withEffect">
                                  <p:stCondLst>
                                    <p:cond delay="0"/>
                                  </p:stCondLst>
                                  <p:childTnLst>
                                    <p:animEffect transition="out" filter="fade">
                                      <p:cBhvr>
                                        <p:cTn id="54" dur="500"/>
                                        <p:tgtEl>
                                          <p:spTgt spid="37893"/>
                                        </p:tgtEl>
                                      </p:cBhvr>
                                    </p:animEffect>
                                    <p:set>
                                      <p:cBhvr>
                                        <p:cTn id="55" dur="1" fill="hold">
                                          <p:stCondLst>
                                            <p:cond delay="499"/>
                                          </p:stCondLst>
                                        </p:cTn>
                                        <p:tgtEl>
                                          <p:spTgt spid="3789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37908"/>
                                        </p:tgtEl>
                                      </p:cBhvr>
                                    </p:animEffect>
                                    <p:set>
                                      <p:cBhvr>
                                        <p:cTn id="58" dur="1" fill="hold">
                                          <p:stCondLst>
                                            <p:cond delay="499"/>
                                          </p:stCondLst>
                                        </p:cTn>
                                        <p:tgtEl>
                                          <p:spTgt spid="37908"/>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37894"/>
                                        </p:tgtEl>
                                        <p:attrNameLst>
                                          <p:attrName>style.visibility</p:attrName>
                                        </p:attrNameLst>
                                      </p:cBhvr>
                                      <p:to>
                                        <p:strVal val="visible"/>
                                      </p:to>
                                    </p:set>
                                    <p:animEffect transition="in" filter="fade">
                                      <p:cBhvr>
                                        <p:cTn id="61" dur="500"/>
                                        <p:tgtEl>
                                          <p:spTgt spid="3789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909"/>
                                        </p:tgtEl>
                                        <p:attrNameLst>
                                          <p:attrName>style.visibility</p:attrName>
                                        </p:attrNameLst>
                                      </p:cBhvr>
                                      <p:to>
                                        <p:strVal val="visible"/>
                                      </p:to>
                                    </p:set>
                                    <p:animEffect transition="in" filter="fade">
                                      <p:cBhvr>
                                        <p:cTn id="64" dur="500"/>
                                        <p:tgtEl>
                                          <p:spTgt spid="37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3" grpId="1" animBg="1"/>
      <p:bldP spid="37894" grpId="0" animBg="1"/>
      <p:bldP spid="37902" grpId="0"/>
      <p:bldP spid="37903" grpId="0" animBg="1"/>
      <p:bldP spid="37904" grpId="0"/>
      <p:bldP spid="37905" grpId="0" animBg="1"/>
      <p:bldP spid="37906" grpId="0" animBg="1"/>
      <p:bldP spid="37908" grpId="0"/>
      <p:bldP spid="37908" grpId="1"/>
      <p:bldP spid="3790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2"/>
          <p:cNvGrpSpPr>
            <a:grpSpLocks/>
          </p:cNvGrpSpPr>
          <p:nvPr/>
        </p:nvGrpSpPr>
        <p:grpSpPr bwMode="auto">
          <a:xfrm>
            <a:off x="5638800" y="3200400"/>
            <a:ext cx="1676400" cy="1371600"/>
            <a:chOff x="3552" y="2016"/>
            <a:chExt cx="1056" cy="864"/>
          </a:xfrm>
        </p:grpSpPr>
        <p:sp>
          <p:nvSpPr>
            <p:cNvPr id="38915" name="Line 3"/>
            <p:cNvSpPr>
              <a:spLocks noChangeShapeType="1"/>
            </p:cNvSpPr>
            <p:nvPr/>
          </p:nvSpPr>
          <p:spPr bwMode="auto">
            <a:xfrm>
              <a:off x="3552" y="2016"/>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6" name="Line 4"/>
            <p:cNvSpPr>
              <a:spLocks noChangeShapeType="1"/>
            </p:cNvSpPr>
            <p:nvPr/>
          </p:nvSpPr>
          <p:spPr bwMode="auto">
            <a:xfrm>
              <a:off x="3552" y="2112"/>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7" name="Line 5"/>
            <p:cNvSpPr>
              <a:spLocks noChangeShapeType="1"/>
            </p:cNvSpPr>
            <p:nvPr/>
          </p:nvSpPr>
          <p:spPr bwMode="auto">
            <a:xfrm>
              <a:off x="3552" y="2208"/>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8" name="Line 6"/>
            <p:cNvSpPr>
              <a:spLocks noChangeShapeType="1"/>
            </p:cNvSpPr>
            <p:nvPr/>
          </p:nvSpPr>
          <p:spPr bwMode="auto">
            <a:xfrm>
              <a:off x="3552" y="2316"/>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9" name="Line 7"/>
            <p:cNvSpPr>
              <a:spLocks noChangeShapeType="1"/>
            </p:cNvSpPr>
            <p:nvPr/>
          </p:nvSpPr>
          <p:spPr bwMode="auto">
            <a:xfrm>
              <a:off x="3552" y="2400"/>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0" name="Line 8"/>
            <p:cNvSpPr>
              <a:spLocks noChangeShapeType="1"/>
            </p:cNvSpPr>
            <p:nvPr/>
          </p:nvSpPr>
          <p:spPr bwMode="auto">
            <a:xfrm>
              <a:off x="3552" y="2496"/>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1" name="Line 9"/>
            <p:cNvSpPr>
              <a:spLocks noChangeShapeType="1"/>
            </p:cNvSpPr>
            <p:nvPr/>
          </p:nvSpPr>
          <p:spPr bwMode="auto">
            <a:xfrm>
              <a:off x="3552" y="2592"/>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2" name="Line 10"/>
            <p:cNvSpPr>
              <a:spLocks noChangeShapeType="1"/>
            </p:cNvSpPr>
            <p:nvPr/>
          </p:nvSpPr>
          <p:spPr bwMode="auto">
            <a:xfrm>
              <a:off x="3552" y="2688"/>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3" name="Line 11"/>
            <p:cNvSpPr>
              <a:spLocks noChangeShapeType="1"/>
            </p:cNvSpPr>
            <p:nvPr/>
          </p:nvSpPr>
          <p:spPr bwMode="auto">
            <a:xfrm>
              <a:off x="3552" y="2784"/>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4" name="Line 12"/>
            <p:cNvSpPr>
              <a:spLocks noChangeShapeType="1"/>
            </p:cNvSpPr>
            <p:nvPr/>
          </p:nvSpPr>
          <p:spPr bwMode="auto">
            <a:xfrm>
              <a:off x="3552" y="2880"/>
              <a:ext cx="1056" cy="0"/>
            </a:xfrm>
            <a:prstGeom prst="line">
              <a:avLst/>
            </a:prstGeom>
            <a:noFill/>
            <a:ln w="28575">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8925" name="Text Box 13"/>
          <p:cNvSpPr txBox="1">
            <a:spLocks noChangeArrowheads="1"/>
          </p:cNvSpPr>
          <p:nvPr/>
        </p:nvSpPr>
        <p:spPr bwMode="auto">
          <a:xfrm>
            <a:off x="3962400" y="1676400"/>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Trục quay</a:t>
            </a:r>
          </a:p>
        </p:txBody>
      </p:sp>
      <p:sp>
        <p:nvSpPr>
          <p:cNvPr id="38926" name="Text Box 14"/>
          <p:cNvSpPr txBox="1">
            <a:spLocks noChangeArrowheads="1"/>
          </p:cNvSpPr>
          <p:nvPr/>
        </p:nvSpPr>
        <p:spPr bwMode="auto">
          <a:xfrm>
            <a:off x="6629400" y="19050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Cuộn dây dẫn</a:t>
            </a:r>
          </a:p>
        </p:txBody>
      </p:sp>
      <p:sp>
        <p:nvSpPr>
          <p:cNvPr id="38927" name="Line 15"/>
          <p:cNvSpPr>
            <a:spLocks noChangeShapeType="1"/>
          </p:cNvSpPr>
          <p:nvPr/>
        </p:nvSpPr>
        <p:spPr bwMode="auto">
          <a:xfrm flipH="1">
            <a:off x="6553200" y="2286000"/>
            <a:ext cx="609600" cy="7620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8" name="Text Box 16"/>
          <p:cNvSpPr txBox="1">
            <a:spLocks noChangeArrowheads="1"/>
          </p:cNvSpPr>
          <p:nvPr/>
        </p:nvSpPr>
        <p:spPr bwMode="auto">
          <a:xfrm>
            <a:off x="5334000" y="4800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Hình 33.3</a:t>
            </a:r>
          </a:p>
        </p:txBody>
      </p:sp>
      <p:sp>
        <p:nvSpPr>
          <p:cNvPr id="38929" name="Rectangle 17"/>
          <p:cNvSpPr>
            <a:spLocks noChangeArrowheads="1"/>
          </p:cNvSpPr>
          <p:nvPr/>
        </p:nvSpPr>
        <p:spPr bwMode="auto">
          <a:xfrm>
            <a:off x="4305300" y="3028950"/>
            <a:ext cx="1295400" cy="1676400"/>
          </a:xfrm>
          <a:prstGeom prst="rect">
            <a:avLst/>
          </a:prstGeom>
          <a:gradFill rotWithShape="1">
            <a:gsLst>
              <a:gs pos="0">
                <a:srgbClr val="CC0000"/>
              </a:gs>
              <a:gs pos="50000">
                <a:srgbClr val="FF9966"/>
              </a:gs>
              <a:gs pos="100000">
                <a:srgbClr val="CC0000"/>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a:solidFill>
                  <a:schemeClr val="bg1"/>
                </a:solidFill>
              </a:rPr>
              <a:t>N</a:t>
            </a:r>
          </a:p>
        </p:txBody>
      </p:sp>
      <p:sp>
        <p:nvSpPr>
          <p:cNvPr id="38930" name="Rectangle 18"/>
          <p:cNvSpPr>
            <a:spLocks noChangeArrowheads="1"/>
          </p:cNvSpPr>
          <p:nvPr/>
        </p:nvSpPr>
        <p:spPr bwMode="auto">
          <a:xfrm>
            <a:off x="7372350" y="3086100"/>
            <a:ext cx="1295400" cy="1600200"/>
          </a:xfrm>
          <a:prstGeom prst="rect">
            <a:avLst/>
          </a:prstGeom>
          <a:gradFill rotWithShape="1">
            <a:gsLst>
              <a:gs pos="0">
                <a:srgbClr val="0000FF">
                  <a:gamma/>
                  <a:shade val="46275"/>
                  <a:invGamma/>
                </a:srgbClr>
              </a:gs>
              <a:gs pos="50000">
                <a:srgbClr val="0000FF"/>
              </a:gs>
              <a:gs pos="100000">
                <a:srgbClr val="0000FF">
                  <a:gamma/>
                  <a:shade val="46275"/>
                  <a:invGamma/>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200">
                <a:solidFill>
                  <a:schemeClr val="bg1"/>
                </a:solidFill>
              </a:rPr>
              <a:t>S</a:t>
            </a:r>
          </a:p>
        </p:txBody>
      </p:sp>
      <p:sp>
        <p:nvSpPr>
          <p:cNvPr id="38931" name="Line 19"/>
          <p:cNvSpPr>
            <a:spLocks noChangeShapeType="1"/>
          </p:cNvSpPr>
          <p:nvPr/>
        </p:nvSpPr>
        <p:spPr bwMode="auto">
          <a:xfrm>
            <a:off x="6477000" y="3067050"/>
            <a:ext cx="0" cy="160020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2" name="Oval 20"/>
          <p:cNvSpPr>
            <a:spLocks noChangeArrowheads="1"/>
          </p:cNvSpPr>
          <p:nvPr/>
        </p:nvSpPr>
        <p:spPr bwMode="auto">
          <a:xfrm>
            <a:off x="6400800" y="3771900"/>
            <a:ext cx="152400" cy="152400"/>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3" name="Line 21"/>
          <p:cNvSpPr>
            <a:spLocks noChangeShapeType="1"/>
          </p:cNvSpPr>
          <p:nvPr/>
        </p:nvSpPr>
        <p:spPr bwMode="auto">
          <a:xfrm>
            <a:off x="5715000" y="2057400"/>
            <a:ext cx="762000" cy="16764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4" name="Text Box 22"/>
          <p:cNvSpPr txBox="1">
            <a:spLocks noChangeArrowheads="1"/>
          </p:cNvSpPr>
          <p:nvPr/>
        </p:nvSpPr>
        <p:spPr bwMode="auto">
          <a:xfrm>
            <a:off x="3810000" y="5410200"/>
            <a:ext cx="495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Ta sẽ quan sát thí nghiệm từ phía trên</a:t>
            </a:r>
          </a:p>
        </p:txBody>
      </p:sp>
      <p:sp>
        <p:nvSpPr>
          <p:cNvPr id="38935" name="Arc 23"/>
          <p:cNvSpPr>
            <a:spLocks/>
          </p:cNvSpPr>
          <p:nvPr/>
        </p:nvSpPr>
        <p:spPr bwMode="auto">
          <a:xfrm rot="19497894" flipH="1">
            <a:off x="6248400" y="3657600"/>
            <a:ext cx="287338" cy="484188"/>
          </a:xfrm>
          <a:custGeom>
            <a:avLst/>
            <a:gdLst>
              <a:gd name="G0" fmla="+- 0 0 0"/>
              <a:gd name="G1" fmla="+- 21600 0 0"/>
              <a:gd name="G2" fmla="+- 21600 0 0"/>
              <a:gd name="T0" fmla="*/ 0 w 21600"/>
              <a:gd name="T1" fmla="*/ 0 h 43084"/>
              <a:gd name="T2" fmla="*/ 2236 w 21600"/>
              <a:gd name="T3" fmla="*/ 43084 h 43084"/>
              <a:gd name="T4" fmla="*/ 0 w 21600"/>
              <a:gd name="T5" fmla="*/ 21600 h 43084"/>
            </a:gdLst>
            <a:ahLst/>
            <a:cxnLst>
              <a:cxn ang="0">
                <a:pos x="T0" y="T1"/>
              </a:cxn>
              <a:cxn ang="0">
                <a:pos x="T2" y="T3"/>
              </a:cxn>
              <a:cxn ang="0">
                <a:pos x="T4" y="T5"/>
              </a:cxn>
            </a:cxnLst>
            <a:rect l="0" t="0" r="r" b="b"/>
            <a:pathLst>
              <a:path w="21600" h="43084" fill="none" extrusionOk="0">
                <a:moveTo>
                  <a:pt x="0" y="0"/>
                </a:moveTo>
                <a:cubicBezTo>
                  <a:pt x="11929" y="0"/>
                  <a:pt x="21600" y="9670"/>
                  <a:pt x="21600" y="21600"/>
                </a:cubicBezTo>
                <a:cubicBezTo>
                  <a:pt x="21600" y="32663"/>
                  <a:pt x="13240" y="41938"/>
                  <a:pt x="2235" y="43083"/>
                </a:cubicBezTo>
              </a:path>
              <a:path w="21600" h="43084" stroke="0" extrusionOk="0">
                <a:moveTo>
                  <a:pt x="0" y="0"/>
                </a:moveTo>
                <a:cubicBezTo>
                  <a:pt x="11929" y="0"/>
                  <a:pt x="21600" y="9670"/>
                  <a:pt x="21600" y="21600"/>
                </a:cubicBezTo>
                <a:cubicBezTo>
                  <a:pt x="21600" y="32663"/>
                  <a:pt x="13240" y="41938"/>
                  <a:pt x="2235" y="43083"/>
                </a:cubicBezTo>
                <a:lnTo>
                  <a:pt x="0" y="21600"/>
                </a:lnTo>
                <a:close/>
              </a:path>
            </a:pathLst>
          </a:custGeom>
          <a:noFill/>
          <a:ln w="28575">
            <a:solidFill>
              <a:srgbClr val="0000FF"/>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6" name="Text Box 24"/>
          <p:cNvSpPr txBox="1">
            <a:spLocks noChangeArrowheads="1"/>
          </p:cNvSpPr>
          <p:nvPr/>
        </p:nvSpPr>
        <p:spPr bwMode="auto">
          <a:xfrm>
            <a:off x="3581400" y="1066800"/>
            <a:ext cx="533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2- Cho cuộn dây dẫn quay trong từ trường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8935"/>
                                        </p:tgtEl>
                                        <p:attrNameLst>
                                          <p:attrName>style.visibility</p:attrName>
                                        </p:attrNameLst>
                                      </p:cBhvr>
                                      <p:to>
                                        <p:strVal val="visible"/>
                                      </p:to>
                                    </p:set>
                                    <p:anim calcmode="lin" valueType="num">
                                      <p:cBhvr>
                                        <p:cTn id="7" dur="500" fill="hold"/>
                                        <p:tgtEl>
                                          <p:spTgt spid="38935"/>
                                        </p:tgtEl>
                                        <p:attrNameLst>
                                          <p:attrName>ppt_w</p:attrName>
                                        </p:attrNameLst>
                                      </p:cBhvr>
                                      <p:tavLst>
                                        <p:tav tm="0">
                                          <p:val>
                                            <p:fltVal val="0"/>
                                          </p:val>
                                        </p:tav>
                                        <p:tav tm="100000">
                                          <p:val>
                                            <p:strVal val="#ppt_w"/>
                                          </p:val>
                                        </p:tav>
                                      </p:tavLst>
                                    </p:anim>
                                    <p:anim calcmode="lin" valueType="num">
                                      <p:cBhvr>
                                        <p:cTn id="8" dur="500" fill="hold"/>
                                        <p:tgtEl>
                                          <p:spTgt spid="38935"/>
                                        </p:tgtEl>
                                        <p:attrNameLst>
                                          <p:attrName>ppt_h</p:attrName>
                                        </p:attrNameLst>
                                      </p:cBhvr>
                                      <p:tavLst>
                                        <p:tav tm="0">
                                          <p:val>
                                            <p:fltVal val="0"/>
                                          </p:val>
                                        </p:tav>
                                        <p:tav tm="100000">
                                          <p:val>
                                            <p:strVal val="#ppt_h"/>
                                          </p:val>
                                        </p:tav>
                                      </p:tavLst>
                                    </p:anim>
                                    <p:anim calcmode="lin" valueType="num">
                                      <p:cBhvr>
                                        <p:cTn id="9" dur="500" fill="hold"/>
                                        <p:tgtEl>
                                          <p:spTgt spid="38935"/>
                                        </p:tgtEl>
                                        <p:attrNameLst>
                                          <p:attrName>style.rotation</p:attrName>
                                        </p:attrNameLst>
                                      </p:cBhvr>
                                      <p:tavLst>
                                        <p:tav tm="0">
                                          <p:val>
                                            <p:fltVal val="360"/>
                                          </p:val>
                                        </p:tav>
                                        <p:tav tm="100000">
                                          <p:val>
                                            <p:fltVal val="0"/>
                                          </p:val>
                                        </p:tav>
                                      </p:tavLst>
                                    </p:anim>
                                    <p:animEffect transition="in" filter="fade">
                                      <p:cBhvr>
                                        <p:cTn id="10" dur="500"/>
                                        <p:tgtEl>
                                          <p:spTgt spid="38935"/>
                                        </p:tgtEl>
                                      </p:cBhvr>
                                    </p:animEffect>
                                  </p:childTnLst>
                                </p:cTn>
                              </p:par>
                              <p:par>
                                <p:cTn id="11" presetID="5" presetClass="entr" presetSubtype="10" fill="hold" nodeType="withEffect">
                                  <p:stCondLst>
                                    <p:cond delay="0"/>
                                  </p:stCondLst>
                                  <p:childTnLst>
                                    <p:set>
                                      <p:cBhvr>
                                        <p:cTn id="12" dur="1" fill="hold">
                                          <p:stCondLst>
                                            <p:cond delay="0"/>
                                          </p:stCondLst>
                                        </p:cTn>
                                        <p:tgtEl>
                                          <p:spTgt spid="38914"/>
                                        </p:tgtEl>
                                        <p:attrNameLst>
                                          <p:attrName>style.visibility</p:attrName>
                                        </p:attrNameLst>
                                      </p:cBhvr>
                                      <p:to>
                                        <p:strVal val="visible"/>
                                      </p:to>
                                    </p:set>
                                    <p:animEffect transition="in" filter="checkerboard(across)">
                                      <p:cBhvr>
                                        <p:cTn id="13" dur="500"/>
                                        <p:tgtEl>
                                          <p:spTgt spid="38914"/>
                                        </p:tgtEl>
                                      </p:cBhvr>
                                    </p:animEffect>
                                  </p:childTnLst>
                                </p:cTn>
                              </p:par>
                            </p:childTnLst>
                          </p:cTn>
                        </p:par>
                        <p:par>
                          <p:cTn id="14" fill="hold" nodeType="afterGroup">
                            <p:stCondLst>
                              <p:cond delay="500"/>
                            </p:stCondLst>
                            <p:childTnLst>
                              <p:par>
                                <p:cTn id="15" presetID="8" presetClass="emph" presetSubtype="0" repeatCount="2000" fill="hold" grpId="0" nodeType="afterEffect">
                                  <p:stCondLst>
                                    <p:cond delay="0"/>
                                  </p:stCondLst>
                                  <p:childTnLst>
                                    <p:animRot by="-21600000">
                                      <p:cBhvr>
                                        <p:cTn id="16" dur="5000" fill="hold"/>
                                        <p:tgtEl>
                                          <p:spTgt spid="38931"/>
                                        </p:tgtEl>
                                        <p:attrNameLst>
                                          <p:attrName>r</p:attrName>
                                        </p:attrNameLst>
                                      </p:cBhvr>
                                    </p:animRot>
                                  </p:childTnLst>
                                </p:cTn>
                              </p:par>
                              <p:par>
                                <p:cTn id="17" presetID="22" presetClass="exit" presetSubtype="1" fill="hold" grpId="1" nodeType="withEffect">
                                  <p:stCondLst>
                                    <p:cond delay="0"/>
                                  </p:stCondLst>
                                  <p:childTnLst>
                                    <p:animEffect transition="out" filter="wipe(up)">
                                      <p:cBhvr>
                                        <p:cTn id="18" dur="500"/>
                                        <p:tgtEl>
                                          <p:spTgt spid="38935"/>
                                        </p:tgtEl>
                                      </p:cBhvr>
                                    </p:animEffect>
                                    <p:set>
                                      <p:cBhvr>
                                        <p:cTn id="19" dur="1" fill="hold">
                                          <p:stCondLst>
                                            <p:cond delay="499"/>
                                          </p:stCondLst>
                                        </p:cTn>
                                        <p:tgtEl>
                                          <p:spTgt spid="38935"/>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mph" presetSubtype="0" fill="hold" grpId="1" nodeType="clickEffect">
                                  <p:stCondLst>
                                    <p:cond delay="0"/>
                                  </p:stCondLst>
                                  <p:childTnLst>
                                    <p:animRot by="-2700000">
                                      <p:cBhvr>
                                        <p:cTn id="23" dur="2000" fill="hold"/>
                                        <p:tgtEl>
                                          <p:spTgt spid="38931"/>
                                        </p:tgtEl>
                                        <p:attrNameLst>
                                          <p:attrName>r</p:attrName>
                                        </p:attrNameLst>
                                      </p:cBhvr>
                                    </p:animRo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mph" presetSubtype="0" fill="hold" grpId="2" nodeType="clickEffect">
                                  <p:stCondLst>
                                    <p:cond delay="0"/>
                                  </p:stCondLst>
                                  <p:childTnLst>
                                    <p:animRot by="-2700000">
                                      <p:cBhvr>
                                        <p:cTn id="27" dur="2000" fill="hold"/>
                                        <p:tgtEl>
                                          <p:spTgt spid="38931"/>
                                        </p:tgtEl>
                                        <p:attrNameLst>
                                          <p:attrName>r</p:attrName>
                                        </p:attrNameLst>
                                      </p:cBhvr>
                                    </p:animRo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mph" presetSubtype="0" fill="hold" grpId="3" nodeType="clickEffect">
                                  <p:stCondLst>
                                    <p:cond delay="0"/>
                                  </p:stCondLst>
                                  <p:childTnLst>
                                    <p:animRot by="-2700000">
                                      <p:cBhvr>
                                        <p:cTn id="31" dur="2000" fill="hold"/>
                                        <p:tgtEl>
                                          <p:spTgt spid="38931"/>
                                        </p:tgtEl>
                                        <p:attrNameLst>
                                          <p:attrName>r</p:attrName>
                                        </p:attrNameLst>
                                      </p:cBhvr>
                                    </p:animRo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mph" presetSubtype="0" fill="hold" grpId="4" nodeType="clickEffect">
                                  <p:stCondLst>
                                    <p:cond delay="0"/>
                                  </p:stCondLst>
                                  <p:childTnLst>
                                    <p:animRot by="-2700000">
                                      <p:cBhvr>
                                        <p:cTn id="35" dur="2000" fill="hold"/>
                                        <p:tgtEl>
                                          <p:spTgt spid="389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31" grpId="0" animBg="1"/>
      <p:bldP spid="38931" grpId="1" animBg="1"/>
      <p:bldP spid="38931" grpId="2" animBg="1"/>
      <p:bldP spid="38931" grpId="3" animBg="1"/>
      <p:bldP spid="38931" grpId="4" animBg="1"/>
      <p:bldP spid="38935" grpId="0" animBg="1"/>
      <p:bldP spid="38935"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4" name="Group 8"/>
          <p:cNvGrpSpPr>
            <a:grpSpLocks/>
          </p:cNvGrpSpPr>
          <p:nvPr/>
        </p:nvGrpSpPr>
        <p:grpSpPr bwMode="auto">
          <a:xfrm>
            <a:off x="4191000" y="1066800"/>
            <a:ext cx="3848100" cy="2636838"/>
            <a:chOff x="2712" y="1824"/>
            <a:chExt cx="2424" cy="1661"/>
          </a:xfrm>
        </p:grpSpPr>
        <p:grpSp>
          <p:nvGrpSpPr>
            <p:cNvPr id="39945" name="Group 9"/>
            <p:cNvGrpSpPr>
              <a:grpSpLocks/>
            </p:cNvGrpSpPr>
            <p:nvPr/>
          </p:nvGrpSpPr>
          <p:grpSpPr bwMode="auto">
            <a:xfrm>
              <a:off x="2712" y="1968"/>
              <a:ext cx="912" cy="1104"/>
              <a:chOff x="2640" y="1872"/>
              <a:chExt cx="912" cy="1104"/>
            </a:xfrm>
          </p:grpSpPr>
          <p:sp>
            <p:nvSpPr>
              <p:cNvPr id="39946" name="AutoShape 10"/>
              <p:cNvSpPr>
                <a:spLocks noChangeArrowheads="1"/>
              </p:cNvSpPr>
              <p:nvPr/>
            </p:nvSpPr>
            <p:spPr bwMode="auto">
              <a:xfrm>
                <a:off x="2688" y="1872"/>
                <a:ext cx="864" cy="1104"/>
              </a:xfrm>
              <a:prstGeom prst="cube">
                <a:avLst>
                  <a:gd name="adj" fmla="val 37153"/>
                </a:avLst>
              </a:prstGeom>
              <a:gradFill rotWithShape="1">
                <a:gsLst>
                  <a:gs pos="0">
                    <a:srgbClr val="990033"/>
                  </a:gs>
                  <a:gs pos="100000">
                    <a:srgbClr val="FF3300"/>
                  </a:gs>
                </a:gsLst>
                <a:lin ang="54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7" name="Text Box 11"/>
              <p:cNvSpPr txBox="1">
                <a:spLocks noChangeArrowheads="1"/>
              </p:cNvSpPr>
              <p:nvPr/>
            </p:nvSpPr>
            <p:spPr bwMode="auto">
              <a:xfrm>
                <a:off x="2640" y="2400"/>
                <a:ext cx="62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N</a:t>
                </a:r>
              </a:p>
            </p:txBody>
          </p:sp>
        </p:grpSp>
        <p:sp>
          <p:nvSpPr>
            <p:cNvPr id="39948" name="Rectangle 12"/>
            <p:cNvSpPr>
              <a:spLocks noChangeArrowheads="1"/>
            </p:cNvSpPr>
            <p:nvPr/>
          </p:nvSpPr>
          <p:spPr bwMode="auto">
            <a:xfrm>
              <a:off x="3588" y="2160"/>
              <a:ext cx="624" cy="816"/>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9" name="AutoShape 13"/>
            <p:cNvSpPr>
              <a:spLocks noChangeArrowheads="1"/>
            </p:cNvSpPr>
            <p:nvPr/>
          </p:nvSpPr>
          <p:spPr bwMode="auto">
            <a:xfrm rot="-1245624">
              <a:off x="3477" y="2167"/>
              <a:ext cx="849" cy="764"/>
            </a:xfrm>
            <a:prstGeom prst="parallelogram">
              <a:avLst>
                <a:gd name="adj" fmla="val 37042"/>
              </a:avLst>
            </a:prstGeom>
            <a:noFill/>
            <a:ln w="3810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950" name="Group 14"/>
            <p:cNvGrpSpPr>
              <a:grpSpLocks/>
            </p:cNvGrpSpPr>
            <p:nvPr/>
          </p:nvGrpSpPr>
          <p:grpSpPr bwMode="auto">
            <a:xfrm>
              <a:off x="3900" y="1824"/>
              <a:ext cx="0" cy="1488"/>
              <a:chOff x="3792" y="1728"/>
              <a:chExt cx="0" cy="1488"/>
            </a:xfrm>
          </p:grpSpPr>
          <p:sp>
            <p:nvSpPr>
              <p:cNvPr id="39951" name="Line 15"/>
              <p:cNvSpPr>
                <a:spLocks noChangeShapeType="1"/>
              </p:cNvSpPr>
              <p:nvPr/>
            </p:nvSpPr>
            <p:spPr bwMode="auto">
              <a:xfrm>
                <a:off x="3792" y="2064"/>
                <a:ext cx="0" cy="816"/>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2" name="Line 16"/>
              <p:cNvSpPr>
                <a:spLocks noChangeShapeType="1"/>
              </p:cNvSpPr>
              <p:nvPr/>
            </p:nvSpPr>
            <p:spPr bwMode="auto">
              <a:xfrm>
                <a:off x="3792" y="2880"/>
                <a:ext cx="0"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3" name="Line 17"/>
              <p:cNvSpPr>
                <a:spLocks noChangeShapeType="1"/>
              </p:cNvSpPr>
              <p:nvPr/>
            </p:nvSpPr>
            <p:spPr bwMode="auto">
              <a:xfrm>
                <a:off x="3792" y="1728"/>
                <a:ext cx="0"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9954" name="Group 18"/>
            <p:cNvGrpSpPr>
              <a:grpSpLocks/>
            </p:cNvGrpSpPr>
            <p:nvPr/>
          </p:nvGrpSpPr>
          <p:grpSpPr bwMode="auto">
            <a:xfrm>
              <a:off x="4212" y="1968"/>
              <a:ext cx="924" cy="1104"/>
              <a:chOff x="4116" y="1872"/>
              <a:chExt cx="924" cy="1104"/>
            </a:xfrm>
          </p:grpSpPr>
          <p:sp>
            <p:nvSpPr>
              <p:cNvPr id="39955" name="AutoShape 19"/>
              <p:cNvSpPr>
                <a:spLocks noChangeArrowheads="1"/>
              </p:cNvSpPr>
              <p:nvPr/>
            </p:nvSpPr>
            <p:spPr bwMode="auto">
              <a:xfrm>
                <a:off x="4176" y="1872"/>
                <a:ext cx="864" cy="1104"/>
              </a:xfrm>
              <a:prstGeom prst="cube">
                <a:avLst>
                  <a:gd name="adj" fmla="val 37153"/>
                </a:avLst>
              </a:prstGeom>
              <a:gradFill rotWithShape="1">
                <a:gsLst>
                  <a:gs pos="0">
                    <a:schemeClr val="accent2"/>
                  </a:gs>
                  <a:gs pos="100000">
                    <a:srgbClr val="00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6" name="Text Box 20"/>
              <p:cNvSpPr txBox="1">
                <a:spLocks noChangeArrowheads="1"/>
              </p:cNvSpPr>
              <p:nvPr/>
            </p:nvSpPr>
            <p:spPr bwMode="auto">
              <a:xfrm>
                <a:off x="4116" y="2412"/>
                <a:ext cx="62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S</a:t>
                </a:r>
              </a:p>
            </p:txBody>
          </p:sp>
        </p:grpSp>
        <p:sp>
          <p:nvSpPr>
            <p:cNvPr id="39957" name="Arc 21"/>
            <p:cNvSpPr>
              <a:spLocks/>
            </p:cNvSpPr>
            <p:nvPr/>
          </p:nvSpPr>
          <p:spPr bwMode="auto">
            <a:xfrm rot="19497894" flipH="1">
              <a:off x="3720" y="3180"/>
              <a:ext cx="181" cy="305"/>
            </a:xfrm>
            <a:custGeom>
              <a:avLst/>
              <a:gdLst>
                <a:gd name="G0" fmla="+- 0 0 0"/>
                <a:gd name="G1" fmla="+- 21600 0 0"/>
                <a:gd name="G2" fmla="+- 21600 0 0"/>
                <a:gd name="T0" fmla="*/ 0 w 21600"/>
                <a:gd name="T1" fmla="*/ 0 h 43084"/>
                <a:gd name="T2" fmla="*/ 2236 w 21600"/>
                <a:gd name="T3" fmla="*/ 43084 h 43084"/>
                <a:gd name="T4" fmla="*/ 0 w 21600"/>
                <a:gd name="T5" fmla="*/ 21600 h 43084"/>
              </a:gdLst>
              <a:ahLst/>
              <a:cxnLst>
                <a:cxn ang="0">
                  <a:pos x="T0" y="T1"/>
                </a:cxn>
                <a:cxn ang="0">
                  <a:pos x="T2" y="T3"/>
                </a:cxn>
                <a:cxn ang="0">
                  <a:pos x="T4" y="T5"/>
                </a:cxn>
              </a:cxnLst>
              <a:rect l="0" t="0" r="r" b="b"/>
              <a:pathLst>
                <a:path w="21600" h="43084" fill="none" extrusionOk="0">
                  <a:moveTo>
                    <a:pt x="0" y="0"/>
                  </a:moveTo>
                  <a:cubicBezTo>
                    <a:pt x="11929" y="0"/>
                    <a:pt x="21600" y="9670"/>
                    <a:pt x="21600" y="21600"/>
                  </a:cubicBezTo>
                  <a:cubicBezTo>
                    <a:pt x="21600" y="32663"/>
                    <a:pt x="13240" y="41938"/>
                    <a:pt x="2235" y="43083"/>
                  </a:cubicBezTo>
                </a:path>
                <a:path w="21600" h="43084" stroke="0" extrusionOk="0">
                  <a:moveTo>
                    <a:pt x="0" y="0"/>
                  </a:moveTo>
                  <a:cubicBezTo>
                    <a:pt x="11929" y="0"/>
                    <a:pt x="21600" y="9670"/>
                    <a:pt x="21600" y="21600"/>
                  </a:cubicBezTo>
                  <a:cubicBezTo>
                    <a:pt x="21600" y="32663"/>
                    <a:pt x="13240" y="41938"/>
                    <a:pt x="2235" y="43083"/>
                  </a:cubicBezTo>
                  <a:lnTo>
                    <a:pt x="0" y="21600"/>
                  </a:lnTo>
                  <a:close/>
                </a:path>
              </a:pathLst>
            </a:custGeom>
            <a:noFill/>
            <a:ln w="28575">
              <a:solidFill>
                <a:srgbClr val="0000FF"/>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8" name="Text Box 22"/>
            <p:cNvSpPr txBox="1">
              <a:spLocks noChangeArrowheads="1"/>
            </p:cNvSpPr>
            <p:nvPr/>
          </p:nvSpPr>
          <p:spPr bwMode="auto">
            <a:xfrm>
              <a:off x="3576" y="2208"/>
              <a:ext cx="38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2</a:t>
              </a:r>
            </a:p>
          </p:txBody>
        </p:sp>
      </p:grpSp>
      <p:sp>
        <p:nvSpPr>
          <p:cNvPr id="39959" name="Text Box 23"/>
          <p:cNvSpPr txBox="1">
            <a:spLocks noChangeArrowheads="1"/>
          </p:cNvSpPr>
          <p:nvPr/>
        </p:nvSpPr>
        <p:spPr bwMode="auto">
          <a:xfrm>
            <a:off x="3733800" y="3733800"/>
            <a:ext cx="4953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Số đường sức từ xuyên qua tiết diện S của cuộn dây biến thiên liên tục khi cuộn dây quay nên chiều của dòng điện cảm ứng xuất hiện trong cuộn dây dẫn là dòng điện xoay chiều</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7" name="Picture 7"/>
          <p:cNvPicPr>
            <a:picLocks noChangeAspect="1" noChangeArrowheads="1"/>
          </p:cNvPicPr>
          <p:nvPr/>
        </p:nvPicPr>
        <p:blipFill>
          <a:blip r:embed="rId2" cstate="email">
            <a:clrChange>
              <a:clrFrom>
                <a:srgbClr val="FFFFFF"/>
              </a:clrFrom>
              <a:clrTo>
                <a:srgbClr val="FFFFFF">
                  <a:alpha val="0"/>
                </a:srgbClr>
              </a:clrTo>
            </a:clrChange>
            <a:lum bright="-12000" contrast="24000"/>
            <a:extLst>
              <a:ext uri="{28A0092B-C50C-407E-A947-70E740481C1C}">
                <a14:useLocalDpi xmlns:a14="http://schemas.microsoft.com/office/drawing/2010/main"/>
              </a:ext>
            </a:extLst>
          </a:blip>
          <a:srcRect/>
          <a:stretch>
            <a:fillRect/>
          </a:stretch>
        </p:blipFill>
        <p:spPr bwMode="auto">
          <a:xfrm>
            <a:off x="5519738" y="1871663"/>
            <a:ext cx="3243262" cy="2698750"/>
          </a:xfrm>
          <a:prstGeom prst="rect">
            <a:avLst/>
          </a:prstGeom>
          <a:noFill/>
          <a:extLst>
            <a:ext uri="{909E8E84-426E-40DD-AFC4-6F175D3DCCD1}">
              <a14:hiddenFill xmlns:a14="http://schemas.microsoft.com/office/drawing/2010/main">
                <a:solidFill>
                  <a:srgbClr val="FFFFFF"/>
                </a:solidFill>
              </a14:hiddenFill>
            </a:ext>
          </a:extLst>
        </p:spPr>
      </p:pic>
      <p:sp>
        <p:nvSpPr>
          <p:cNvPr id="194570" name="Rectangle 10"/>
          <p:cNvSpPr>
            <a:spLocks noChangeArrowheads="1"/>
          </p:cNvSpPr>
          <p:nvPr/>
        </p:nvSpPr>
        <p:spPr bwMode="auto">
          <a:xfrm>
            <a:off x="2514600" y="3671888"/>
            <a:ext cx="609600" cy="82391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4571" name="Rectangle 11"/>
          <p:cNvSpPr>
            <a:spLocks noChangeArrowheads="1"/>
          </p:cNvSpPr>
          <p:nvPr/>
        </p:nvSpPr>
        <p:spPr bwMode="auto">
          <a:xfrm>
            <a:off x="1295400" y="3671888"/>
            <a:ext cx="609600" cy="7620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94576" name="Picture 16"/>
          <p:cNvPicPr>
            <a:picLocks noChangeAspect="1" noChangeArrowheads="1"/>
          </p:cNvPicPr>
          <p:nvPr/>
        </p:nvPicPr>
        <p:blipFill>
          <a:blip r:embed="rId3" cstate="email">
            <a:clrChange>
              <a:clrFrom>
                <a:srgbClr val="FEFEFE"/>
              </a:clrFrom>
              <a:clrTo>
                <a:srgbClr val="FEFEFE">
                  <a:alpha val="0"/>
                </a:srgbClr>
              </a:clrTo>
            </a:clrChange>
            <a:lum contrast="12000"/>
            <a:extLst>
              <a:ext uri="{28A0092B-C50C-407E-A947-70E740481C1C}">
                <a14:useLocalDpi xmlns:a14="http://schemas.microsoft.com/office/drawing/2010/main"/>
              </a:ext>
            </a:extLst>
          </a:blip>
          <a:srcRect/>
          <a:stretch>
            <a:fillRect/>
          </a:stretch>
        </p:blipFill>
        <p:spPr bwMode="auto">
          <a:xfrm>
            <a:off x="6343650" y="2624138"/>
            <a:ext cx="1055688" cy="1314450"/>
          </a:xfrm>
          <a:prstGeom prst="rect">
            <a:avLst/>
          </a:prstGeom>
          <a:noFill/>
          <a:extLst>
            <a:ext uri="{909E8E84-426E-40DD-AFC4-6F175D3DCCD1}">
              <a14:hiddenFill xmlns:a14="http://schemas.microsoft.com/office/drawing/2010/main">
                <a:solidFill>
                  <a:srgbClr val="FFFFFF"/>
                </a:solidFill>
              </a14:hiddenFill>
            </a:ext>
          </a:extLst>
        </p:spPr>
      </p:pic>
      <p:sp>
        <p:nvSpPr>
          <p:cNvPr id="194577" name="Oval 17"/>
          <p:cNvSpPr>
            <a:spLocks noChangeArrowheads="1"/>
          </p:cNvSpPr>
          <p:nvPr/>
        </p:nvSpPr>
        <p:spPr bwMode="auto">
          <a:xfrm>
            <a:off x="6800850" y="3219450"/>
            <a:ext cx="152400" cy="133350"/>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4578" name="Text Box 18"/>
          <p:cNvSpPr txBox="1">
            <a:spLocks noChangeArrowheads="1"/>
          </p:cNvSpPr>
          <p:nvPr/>
        </p:nvSpPr>
        <p:spPr bwMode="auto">
          <a:xfrm>
            <a:off x="5257800" y="5257800"/>
            <a:ext cx="3429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2000">
                <a:solidFill>
                  <a:srgbClr val="0000FF"/>
                </a:solidFill>
              </a:rPr>
              <a:t>Máy phát điện có nam châm quay</a:t>
            </a:r>
          </a:p>
        </p:txBody>
      </p:sp>
      <p:pic>
        <p:nvPicPr>
          <p:cNvPr id="194579" name="Picture 19" descr="mo hinh MPD XC"/>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81000" y="1271588"/>
            <a:ext cx="3995738" cy="3124200"/>
          </a:xfrm>
          <a:prstGeom prst="rect">
            <a:avLst/>
          </a:prstGeom>
          <a:noFill/>
          <a:extLst>
            <a:ext uri="{909E8E84-426E-40DD-AFC4-6F175D3DCCD1}">
              <a14:hiddenFill xmlns:a14="http://schemas.microsoft.com/office/drawing/2010/main">
                <a:solidFill>
                  <a:srgbClr val="FFFFFF"/>
                </a:solidFill>
              </a14:hiddenFill>
            </a:ext>
          </a:extLst>
        </p:spPr>
      </p:pic>
      <p:sp>
        <p:nvSpPr>
          <p:cNvPr id="194584" name="Text Box 24"/>
          <p:cNvSpPr txBox="1">
            <a:spLocks noChangeArrowheads="1"/>
          </p:cNvSpPr>
          <p:nvPr/>
        </p:nvSpPr>
        <p:spPr bwMode="auto">
          <a:xfrm>
            <a:off x="1981200" y="4605338"/>
            <a:ext cx="15240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Thanh quét</a:t>
            </a:r>
          </a:p>
        </p:txBody>
      </p:sp>
      <p:sp>
        <p:nvSpPr>
          <p:cNvPr id="194588" name="Text Box 28"/>
          <p:cNvSpPr txBox="1">
            <a:spLocks noChangeArrowheads="1"/>
          </p:cNvSpPr>
          <p:nvPr/>
        </p:nvSpPr>
        <p:spPr bwMode="auto">
          <a:xfrm>
            <a:off x="1333500" y="457200"/>
            <a:ext cx="1981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Vành khuyên</a:t>
            </a:r>
          </a:p>
        </p:txBody>
      </p:sp>
      <p:pic>
        <p:nvPicPr>
          <p:cNvPr id="19458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3" y="1243013"/>
            <a:ext cx="4114800" cy="3186112"/>
          </a:xfrm>
          <a:prstGeom prst="rect">
            <a:avLst/>
          </a:prstGeom>
          <a:noFill/>
          <a:extLst>
            <a:ext uri="{909E8E84-426E-40DD-AFC4-6F175D3DCCD1}">
              <a14:hiddenFill xmlns:a14="http://schemas.microsoft.com/office/drawing/2010/main">
                <a:solidFill>
                  <a:srgbClr val="FFFFFF"/>
                </a:solidFill>
              </a14:hiddenFill>
            </a:ext>
          </a:extLst>
        </p:spPr>
      </p:pic>
      <p:sp>
        <p:nvSpPr>
          <p:cNvPr id="194582" name="Line 22"/>
          <p:cNvSpPr>
            <a:spLocks noChangeShapeType="1"/>
          </p:cNvSpPr>
          <p:nvPr/>
        </p:nvSpPr>
        <p:spPr bwMode="auto">
          <a:xfrm>
            <a:off x="1219200" y="3657600"/>
            <a:ext cx="838200" cy="1143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583" name="Line 23"/>
          <p:cNvSpPr>
            <a:spLocks noChangeShapeType="1"/>
          </p:cNvSpPr>
          <p:nvPr/>
        </p:nvSpPr>
        <p:spPr bwMode="auto">
          <a:xfrm>
            <a:off x="1524000" y="3276600"/>
            <a:ext cx="533400" cy="1524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587" name="Line 27"/>
          <p:cNvSpPr>
            <a:spLocks noChangeShapeType="1"/>
          </p:cNvSpPr>
          <p:nvPr/>
        </p:nvSpPr>
        <p:spPr bwMode="auto">
          <a:xfrm flipH="1">
            <a:off x="990600" y="2209800"/>
            <a:ext cx="304800" cy="533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586" name="Line 26"/>
          <p:cNvSpPr>
            <a:spLocks noChangeShapeType="1"/>
          </p:cNvSpPr>
          <p:nvPr/>
        </p:nvSpPr>
        <p:spPr bwMode="auto">
          <a:xfrm flipH="1">
            <a:off x="1295400" y="2209800"/>
            <a:ext cx="1524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581" name="Text Box 21"/>
          <p:cNvSpPr txBox="1">
            <a:spLocks noChangeArrowheads="1"/>
          </p:cNvSpPr>
          <p:nvPr/>
        </p:nvSpPr>
        <p:spPr bwMode="auto">
          <a:xfrm>
            <a:off x="385763" y="2162175"/>
            <a:ext cx="5334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solidFill>
                  <a:schemeClr val="bg1"/>
                </a:solidFill>
              </a:rPr>
              <a:t>S</a:t>
            </a:r>
          </a:p>
        </p:txBody>
      </p:sp>
      <p:pic>
        <p:nvPicPr>
          <p:cNvPr id="194590" name="Picture 30"/>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423988" y="1285875"/>
            <a:ext cx="1033462" cy="2286000"/>
          </a:xfrm>
          <a:prstGeom prst="rect">
            <a:avLst/>
          </a:prstGeom>
          <a:noFill/>
          <a:extLst>
            <a:ext uri="{909E8E84-426E-40DD-AFC4-6F175D3DCCD1}">
              <a14:hiddenFill xmlns:a14="http://schemas.microsoft.com/office/drawing/2010/main">
                <a:solidFill>
                  <a:srgbClr val="FFFFFF"/>
                </a:solidFill>
              </a14:hiddenFill>
            </a:ext>
          </a:extLst>
        </p:spPr>
      </p:pic>
      <p:sp>
        <p:nvSpPr>
          <p:cNvPr id="194580" name="Text Box 20"/>
          <p:cNvSpPr txBox="1">
            <a:spLocks noChangeArrowheads="1"/>
          </p:cNvSpPr>
          <p:nvPr/>
        </p:nvSpPr>
        <p:spPr bwMode="auto">
          <a:xfrm>
            <a:off x="1824038" y="2286000"/>
            <a:ext cx="5334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solidFill>
                  <a:schemeClr val="bg1"/>
                </a:solidFill>
              </a:rPr>
              <a:t>N</a:t>
            </a:r>
          </a:p>
        </p:txBody>
      </p:sp>
      <p:sp>
        <p:nvSpPr>
          <p:cNvPr id="194585" name="Line 25"/>
          <p:cNvSpPr>
            <a:spLocks noChangeShapeType="1"/>
          </p:cNvSpPr>
          <p:nvPr/>
        </p:nvSpPr>
        <p:spPr bwMode="auto">
          <a:xfrm flipV="1">
            <a:off x="1266825" y="1066800"/>
            <a:ext cx="790575" cy="1524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4591" name="Text Box 31"/>
          <p:cNvSpPr txBox="1">
            <a:spLocks noChangeArrowheads="1"/>
          </p:cNvSpPr>
          <p:nvPr/>
        </p:nvSpPr>
        <p:spPr bwMode="auto">
          <a:xfrm>
            <a:off x="533400" y="5181600"/>
            <a:ext cx="38862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2000">
                <a:solidFill>
                  <a:srgbClr val="0000FF"/>
                </a:solidFill>
              </a:rPr>
              <a:t>Máy phát điện có cuộn dây quay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4579"/>
                                        </p:tgtEl>
                                        <p:attrNameLst>
                                          <p:attrName>style.visibility</p:attrName>
                                        </p:attrNameLst>
                                      </p:cBhvr>
                                      <p:to>
                                        <p:strVal val="visible"/>
                                      </p:to>
                                    </p:set>
                                    <p:animEffect transition="in" filter="fade">
                                      <p:cBhvr>
                                        <p:cTn id="7" dur="500"/>
                                        <p:tgtEl>
                                          <p:spTgt spid="194579"/>
                                        </p:tgtEl>
                                      </p:cBhvr>
                                    </p:animEffect>
                                  </p:childTnLst>
                                </p:cTn>
                              </p:par>
                              <p:par>
                                <p:cTn id="8" presetID="10" presetClass="exit" presetSubtype="0" fill="hold" nodeType="withEffect">
                                  <p:stCondLst>
                                    <p:cond delay="0"/>
                                  </p:stCondLst>
                                  <p:childTnLst>
                                    <p:animEffect transition="out" filter="fade">
                                      <p:cBhvr>
                                        <p:cTn id="9" dur="500"/>
                                        <p:tgtEl>
                                          <p:spTgt spid="194589"/>
                                        </p:tgtEl>
                                      </p:cBhvr>
                                    </p:animEffect>
                                    <p:set>
                                      <p:cBhvr>
                                        <p:cTn id="10" dur="1" fill="hold">
                                          <p:stCondLst>
                                            <p:cond delay="499"/>
                                          </p:stCondLst>
                                        </p:cTn>
                                        <p:tgtEl>
                                          <p:spTgt spid="194589"/>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repeatCount="indefinite" fill="hold" nodeType="clickEffect">
                                  <p:stCondLst>
                                    <p:cond delay="0"/>
                                  </p:stCondLst>
                                  <p:childTnLst>
                                    <p:animRot by="21600000">
                                      <p:cBhvr>
                                        <p:cTn id="14" dur="500" fill="hold"/>
                                        <p:tgtEl>
                                          <p:spTgt spid="19457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AutoShape 2" descr="Medium wood"/>
          <p:cNvSpPr>
            <a:spLocks noChangeArrowheads="1"/>
          </p:cNvSpPr>
          <p:nvPr/>
        </p:nvSpPr>
        <p:spPr bwMode="auto">
          <a:xfrm>
            <a:off x="5410200" y="4729163"/>
            <a:ext cx="3200400" cy="838200"/>
          </a:xfrm>
          <a:prstGeom prst="cube">
            <a:avLst>
              <a:gd name="adj" fmla="val 82199"/>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587" name="AutoShape 3"/>
          <p:cNvSpPr>
            <a:spLocks noChangeArrowheads="1"/>
          </p:cNvSpPr>
          <p:nvPr/>
        </p:nvSpPr>
        <p:spPr bwMode="auto">
          <a:xfrm>
            <a:off x="-85725" y="2438400"/>
            <a:ext cx="1524000" cy="1524000"/>
          </a:xfrm>
          <a:prstGeom prst="star32">
            <a:avLst>
              <a:gd name="adj" fmla="val 37500"/>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593" name="Text Box 9"/>
          <p:cNvSpPr txBox="1">
            <a:spLocks noChangeArrowheads="1"/>
          </p:cNvSpPr>
          <p:nvPr/>
        </p:nvSpPr>
        <p:spPr bwMode="auto">
          <a:xfrm>
            <a:off x="2819400" y="990600"/>
            <a:ext cx="601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0000"/>
                </a:solidFill>
              </a:rPr>
              <a:t>CÁC TÁC DỤNG CỦA DÒNG ĐIỆN XOAY CHIỀU</a:t>
            </a:r>
          </a:p>
        </p:txBody>
      </p:sp>
      <p:sp>
        <p:nvSpPr>
          <p:cNvPr id="195594" name="Rectangle 10"/>
          <p:cNvSpPr>
            <a:spLocks noChangeArrowheads="1"/>
          </p:cNvSpPr>
          <p:nvPr/>
        </p:nvSpPr>
        <p:spPr bwMode="auto">
          <a:xfrm rot="10800000" flipV="1">
            <a:off x="6538913" y="2362200"/>
            <a:ext cx="533400" cy="1828800"/>
          </a:xfrm>
          <a:prstGeom prst="rect">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5595" name="Freeform 11"/>
          <p:cNvSpPr>
            <a:spLocks/>
          </p:cNvSpPr>
          <p:nvPr/>
        </p:nvSpPr>
        <p:spPr bwMode="auto">
          <a:xfrm rot="10800000" flipV="1">
            <a:off x="6467475" y="28495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5596" name="Freeform 12"/>
          <p:cNvSpPr>
            <a:spLocks/>
          </p:cNvSpPr>
          <p:nvPr/>
        </p:nvSpPr>
        <p:spPr bwMode="auto">
          <a:xfrm rot="10800000" flipV="1">
            <a:off x="6469063" y="30527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5597" name="Freeform 13"/>
          <p:cNvSpPr>
            <a:spLocks/>
          </p:cNvSpPr>
          <p:nvPr/>
        </p:nvSpPr>
        <p:spPr bwMode="auto">
          <a:xfrm rot="10800000" flipV="1">
            <a:off x="6467475" y="32432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5598" name="Freeform 14"/>
          <p:cNvSpPr>
            <a:spLocks/>
          </p:cNvSpPr>
          <p:nvPr/>
        </p:nvSpPr>
        <p:spPr bwMode="auto">
          <a:xfrm rot="10800000" flipV="1">
            <a:off x="6469063" y="34464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5599" name="Freeform 15"/>
          <p:cNvSpPr>
            <a:spLocks/>
          </p:cNvSpPr>
          <p:nvPr/>
        </p:nvSpPr>
        <p:spPr bwMode="auto">
          <a:xfrm rot="10800000" flipV="1">
            <a:off x="6469063" y="364331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5600" name="Freeform 16"/>
          <p:cNvSpPr>
            <a:spLocks/>
          </p:cNvSpPr>
          <p:nvPr/>
        </p:nvSpPr>
        <p:spPr bwMode="auto">
          <a:xfrm rot="10800000" flipV="1">
            <a:off x="6470650" y="266541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5601" name="Line 17"/>
          <p:cNvSpPr>
            <a:spLocks noChangeShapeType="1"/>
          </p:cNvSpPr>
          <p:nvPr/>
        </p:nvSpPr>
        <p:spPr bwMode="auto">
          <a:xfrm>
            <a:off x="6540500" y="2590800"/>
            <a:ext cx="1600200" cy="1588"/>
          </a:xfrm>
          <a:prstGeom prst="line">
            <a:avLst/>
          </a:prstGeom>
          <a:noFill/>
          <a:ln w="28575">
            <a:solidFill>
              <a:srgbClr val="0000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02" name="Freeform 18"/>
          <p:cNvSpPr>
            <a:spLocks/>
          </p:cNvSpPr>
          <p:nvPr/>
        </p:nvSpPr>
        <p:spPr bwMode="auto">
          <a:xfrm>
            <a:off x="8458200" y="2590800"/>
            <a:ext cx="304800" cy="457200"/>
          </a:xfrm>
          <a:custGeom>
            <a:avLst/>
            <a:gdLst>
              <a:gd name="T0" fmla="*/ 0 w 192"/>
              <a:gd name="T1" fmla="*/ 0 h 288"/>
              <a:gd name="T2" fmla="*/ 192 w 192"/>
              <a:gd name="T3" fmla="*/ 0 h 288"/>
              <a:gd name="T4" fmla="*/ 192 w 192"/>
              <a:gd name="T5" fmla="*/ 288 h 288"/>
            </a:gdLst>
            <a:ahLst/>
            <a:cxnLst>
              <a:cxn ang="0">
                <a:pos x="T0" y="T1"/>
              </a:cxn>
              <a:cxn ang="0">
                <a:pos x="T2" y="T3"/>
              </a:cxn>
              <a:cxn ang="0">
                <a:pos x="T4" y="T5"/>
              </a:cxn>
            </a:cxnLst>
            <a:rect l="0" t="0" r="r" b="b"/>
            <a:pathLst>
              <a:path w="192" h="288">
                <a:moveTo>
                  <a:pt x="0" y="0"/>
                </a:moveTo>
                <a:lnTo>
                  <a:pt x="192" y="0"/>
                </a:lnTo>
                <a:lnTo>
                  <a:pt x="192" y="288"/>
                </a:lnTo>
              </a:path>
            </a:pathLst>
          </a:custGeom>
          <a:noFill/>
          <a:ln w="28575" cmpd="sng">
            <a:solidFill>
              <a:srgbClr val="0000FF"/>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03" name="Freeform 19"/>
          <p:cNvSpPr>
            <a:spLocks/>
          </p:cNvSpPr>
          <p:nvPr/>
        </p:nvSpPr>
        <p:spPr bwMode="auto">
          <a:xfrm flipV="1">
            <a:off x="8458200" y="3505200"/>
            <a:ext cx="304800" cy="457200"/>
          </a:xfrm>
          <a:custGeom>
            <a:avLst/>
            <a:gdLst>
              <a:gd name="T0" fmla="*/ 0 w 192"/>
              <a:gd name="T1" fmla="*/ 0 h 288"/>
              <a:gd name="T2" fmla="*/ 192 w 192"/>
              <a:gd name="T3" fmla="*/ 0 h 288"/>
              <a:gd name="T4" fmla="*/ 192 w 192"/>
              <a:gd name="T5" fmla="*/ 288 h 288"/>
            </a:gdLst>
            <a:ahLst/>
            <a:cxnLst>
              <a:cxn ang="0">
                <a:pos x="T0" y="T1"/>
              </a:cxn>
              <a:cxn ang="0">
                <a:pos x="T2" y="T3"/>
              </a:cxn>
              <a:cxn ang="0">
                <a:pos x="T4" y="T5"/>
              </a:cxn>
            </a:cxnLst>
            <a:rect l="0" t="0" r="r" b="b"/>
            <a:pathLst>
              <a:path w="192" h="288">
                <a:moveTo>
                  <a:pt x="0" y="0"/>
                </a:moveTo>
                <a:lnTo>
                  <a:pt x="192" y="0"/>
                </a:lnTo>
                <a:lnTo>
                  <a:pt x="192" y="288"/>
                </a:lnTo>
              </a:path>
            </a:pathLst>
          </a:custGeom>
          <a:noFill/>
          <a:ln w="28575" cmpd="sng">
            <a:solidFill>
              <a:srgbClr val="0000FF"/>
            </a:solidFill>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04" name="Freeform 20"/>
          <p:cNvSpPr>
            <a:spLocks/>
          </p:cNvSpPr>
          <p:nvPr/>
        </p:nvSpPr>
        <p:spPr bwMode="auto">
          <a:xfrm>
            <a:off x="7067550" y="3956050"/>
            <a:ext cx="1390650" cy="6350"/>
          </a:xfrm>
          <a:custGeom>
            <a:avLst/>
            <a:gdLst>
              <a:gd name="T0" fmla="*/ 876 w 876"/>
              <a:gd name="T1" fmla="*/ 4 h 4"/>
              <a:gd name="T2" fmla="*/ 0 w 876"/>
              <a:gd name="T3" fmla="*/ 0 h 4"/>
            </a:gdLst>
            <a:ahLst/>
            <a:cxnLst>
              <a:cxn ang="0">
                <a:pos x="T0" y="T1"/>
              </a:cxn>
              <a:cxn ang="0">
                <a:pos x="T2" y="T3"/>
              </a:cxn>
            </a:cxnLst>
            <a:rect l="0" t="0" r="r" b="b"/>
            <a:pathLst>
              <a:path w="876" h="4">
                <a:moveTo>
                  <a:pt x="876" y="4"/>
                </a:moveTo>
                <a:lnTo>
                  <a:pt x="0" y="0"/>
                </a:lnTo>
              </a:path>
            </a:pathLst>
          </a:custGeom>
          <a:noFill/>
          <a:ln w="28575" cmpd="sng">
            <a:solidFill>
              <a:srgbClr val="0000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05" name="Freeform 21"/>
          <p:cNvSpPr>
            <a:spLocks/>
          </p:cNvSpPr>
          <p:nvPr/>
        </p:nvSpPr>
        <p:spPr bwMode="auto">
          <a:xfrm>
            <a:off x="6478588" y="2578100"/>
            <a:ext cx="76200" cy="88900"/>
          </a:xfrm>
          <a:custGeom>
            <a:avLst/>
            <a:gdLst>
              <a:gd name="T0" fmla="*/ 48 w 48"/>
              <a:gd name="T1" fmla="*/ 8 h 56"/>
              <a:gd name="T2" fmla="*/ 0 w 48"/>
              <a:gd name="T3" fmla="*/ 8 h 56"/>
              <a:gd name="T4" fmla="*/ 48 w 48"/>
              <a:gd name="T5" fmla="*/ 56 h 56"/>
            </a:gdLst>
            <a:ahLst/>
            <a:cxnLst>
              <a:cxn ang="0">
                <a:pos x="T0" y="T1"/>
              </a:cxn>
              <a:cxn ang="0">
                <a:pos x="T2" y="T3"/>
              </a:cxn>
              <a:cxn ang="0">
                <a:pos x="T4" y="T5"/>
              </a:cxn>
            </a:cxnLst>
            <a:rect l="0" t="0" r="r" b="b"/>
            <a:pathLst>
              <a:path w="48" h="56">
                <a:moveTo>
                  <a:pt x="48" y="8"/>
                </a:moveTo>
                <a:cubicBezTo>
                  <a:pt x="24" y="4"/>
                  <a:pt x="0" y="0"/>
                  <a:pt x="0" y="8"/>
                </a:cubicBezTo>
                <a:cubicBezTo>
                  <a:pt x="0" y="16"/>
                  <a:pt x="24" y="36"/>
                  <a:pt x="48" y="56"/>
                </a:cubicBezTo>
              </a:path>
            </a:pathLst>
          </a:custGeom>
          <a:noFill/>
          <a:ln w="28575"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06" name="Rectangle 22"/>
          <p:cNvSpPr>
            <a:spLocks noChangeArrowheads="1"/>
          </p:cNvSpPr>
          <p:nvPr/>
        </p:nvSpPr>
        <p:spPr bwMode="auto">
          <a:xfrm>
            <a:off x="6394450" y="4038600"/>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07" name="Rectangle 23"/>
          <p:cNvSpPr>
            <a:spLocks noChangeArrowheads="1"/>
          </p:cNvSpPr>
          <p:nvPr/>
        </p:nvSpPr>
        <p:spPr bwMode="auto">
          <a:xfrm>
            <a:off x="6400800" y="2438400"/>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08" name="Line 24"/>
          <p:cNvSpPr>
            <a:spLocks noChangeShapeType="1"/>
          </p:cNvSpPr>
          <p:nvPr/>
        </p:nvSpPr>
        <p:spPr bwMode="auto">
          <a:xfrm flipV="1">
            <a:off x="8153400" y="2362200"/>
            <a:ext cx="228600" cy="22860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09" name="Line 25"/>
          <p:cNvSpPr>
            <a:spLocks noChangeShapeType="1"/>
          </p:cNvSpPr>
          <p:nvPr/>
        </p:nvSpPr>
        <p:spPr bwMode="auto">
          <a:xfrm>
            <a:off x="8153400" y="2590800"/>
            <a:ext cx="304800" cy="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5610" name="Group 26"/>
          <p:cNvGrpSpPr>
            <a:grpSpLocks/>
          </p:cNvGrpSpPr>
          <p:nvPr/>
        </p:nvGrpSpPr>
        <p:grpSpPr bwMode="auto">
          <a:xfrm rot="16200000" flipH="1">
            <a:off x="7086600" y="4419600"/>
            <a:ext cx="228600" cy="990600"/>
            <a:chOff x="1632" y="2784"/>
            <a:chExt cx="144" cy="624"/>
          </a:xfrm>
        </p:grpSpPr>
        <p:sp>
          <p:nvSpPr>
            <p:cNvPr id="195611" name="AutoShape 27"/>
            <p:cNvSpPr>
              <a:spLocks noChangeArrowheads="1"/>
            </p:cNvSpPr>
            <p:nvPr/>
          </p:nvSpPr>
          <p:spPr bwMode="auto">
            <a:xfrm>
              <a:off x="1680" y="2784"/>
              <a:ext cx="48" cy="192"/>
            </a:xfrm>
            <a:prstGeom prst="flowChartExtract">
              <a:avLst/>
            </a:prstGeom>
            <a:gradFill rotWithShape="1">
              <a:gsLst>
                <a:gs pos="0">
                  <a:schemeClr val="tx2"/>
                </a:gs>
                <a:gs pos="50000">
                  <a:schemeClr val="tx2">
                    <a:gamma/>
                    <a:tint val="41176"/>
                    <a:invGamma/>
                  </a:schemeClr>
                </a:gs>
                <a:gs pos="100000">
                  <a:schemeClr val="tx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12" name="Rectangle 28"/>
            <p:cNvSpPr>
              <a:spLocks noChangeArrowheads="1"/>
            </p:cNvSpPr>
            <p:nvPr/>
          </p:nvSpPr>
          <p:spPr bwMode="auto">
            <a:xfrm>
              <a:off x="1680" y="2976"/>
              <a:ext cx="48" cy="384"/>
            </a:xfrm>
            <a:prstGeom prst="rect">
              <a:avLst/>
            </a:prstGeom>
            <a:gradFill rotWithShape="1">
              <a:gsLst>
                <a:gs pos="0">
                  <a:schemeClr val="tx1"/>
                </a:gs>
                <a:gs pos="50000">
                  <a:schemeClr val="tx1">
                    <a:gamma/>
                    <a:tint val="0"/>
                    <a:invGamma/>
                  </a:schemeClr>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13" name="Rectangle 29"/>
            <p:cNvSpPr>
              <a:spLocks noChangeArrowheads="1"/>
            </p:cNvSpPr>
            <p:nvPr/>
          </p:nvSpPr>
          <p:spPr bwMode="auto">
            <a:xfrm>
              <a:off x="1632" y="3360"/>
              <a:ext cx="144" cy="48"/>
            </a:xfrm>
            <a:prstGeom prst="rect">
              <a:avLst/>
            </a:prstGeom>
            <a:gradFill rotWithShape="1">
              <a:gsLst>
                <a:gs pos="0">
                  <a:schemeClr val="tx1"/>
                </a:gs>
                <a:gs pos="50000">
                  <a:schemeClr val="tx1">
                    <a:gamma/>
                    <a:tint val="0"/>
                    <a:invGamma/>
                  </a:schemeClr>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5614" name="Freeform 30"/>
          <p:cNvSpPr>
            <a:spLocks/>
          </p:cNvSpPr>
          <p:nvPr/>
        </p:nvSpPr>
        <p:spPr bwMode="auto">
          <a:xfrm>
            <a:off x="8639175" y="3217863"/>
            <a:ext cx="228600" cy="134937"/>
          </a:xfrm>
          <a:custGeom>
            <a:avLst/>
            <a:gdLst>
              <a:gd name="T0" fmla="*/ 0 w 329"/>
              <a:gd name="T1" fmla="*/ 186 h 186"/>
              <a:gd name="T2" fmla="*/ 80 w 329"/>
              <a:gd name="T3" fmla="*/ 3 h 186"/>
              <a:gd name="T4" fmla="*/ 224 w 329"/>
              <a:gd name="T5" fmla="*/ 167 h 186"/>
              <a:gd name="T6" fmla="*/ 329 w 329"/>
              <a:gd name="T7" fmla="*/ 3 h 186"/>
            </a:gdLst>
            <a:ahLst/>
            <a:cxnLst>
              <a:cxn ang="0">
                <a:pos x="T0" y="T1"/>
              </a:cxn>
              <a:cxn ang="0">
                <a:pos x="T2" y="T3"/>
              </a:cxn>
              <a:cxn ang="0">
                <a:pos x="T4" y="T5"/>
              </a:cxn>
              <a:cxn ang="0">
                <a:pos x="T6" y="T7"/>
              </a:cxn>
            </a:cxnLst>
            <a:rect l="0" t="0" r="r" b="b"/>
            <a:pathLst>
              <a:path w="329" h="186">
                <a:moveTo>
                  <a:pt x="0" y="186"/>
                </a:moveTo>
                <a:cubicBezTo>
                  <a:pt x="13" y="157"/>
                  <a:pt x="43" y="6"/>
                  <a:pt x="80" y="3"/>
                </a:cubicBezTo>
                <a:cubicBezTo>
                  <a:pt x="117" y="0"/>
                  <a:pt x="183" y="167"/>
                  <a:pt x="224" y="167"/>
                </a:cubicBezTo>
                <a:cubicBezTo>
                  <a:pt x="265" y="167"/>
                  <a:pt x="307" y="37"/>
                  <a:pt x="329" y="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5615" name="Group 31"/>
          <p:cNvGrpSpPr>
            <a:grpSpLocks/>
          </p:cNvGrpSpPr>
          <p:nvPr/>
        </p:nvGrpSpPr>
        <p:grpSpPr bwMode="auto">
          <a:xfrm rot="18986409" flipH="1">
            <a:off x="7086600" y="4043363"/>
            <a:ext cx="228600" cy="990600"/>
            <a:chOff x="1632" y="2784"/>
            <a:chExt cx="144" cy="624"/>
          </a:xfrm>
        </p:grpSpPr>
        <p:sp>
          <p:nvSpPr>
            <p:cNvPr id="195616" name="AutoShape 32"/>
            <p:cNvSpPr>
              <a:spLocks noChangeArrowheads="1"/>
            </p:cNvSpPr>
            <p:nvPr/>
          </p:nvSpPr>
          <p:spPr bwMode="auto">
            <a:xfrm>
              <a:off x="1680" y="2784"/>
              <a:ext cx="48" cy="192"/>
            </a:xfrm>
            <a:prstGeom prst="flowChartExtract">
              <a:avLst/>
            </a:prstGeom>
            <a:gradFill rotWithShape="1">
              <a:gsLst>
                <a:gs pos="0">
                  <a:schemeClr val="tx2"/>
                </a:gs>
                <a:gs pos="50000">
                  <a:schemeClr val="tx2">
                    <a:gamma/>
                    <a:tint val="41176"/>
                    <a:invGamma/>
                  </a:schemeClr>
                </a:gs>
                <a:gs pos="100000">
                  <a:schemeClr val="tx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17" name="Rectangle 33"/>
            <p:cNvSpPr>
              <a:spLocks noChangeArrowheads="1"/>
            </p:cNvSpPr>
            <p:nvPr/>
          </p:nvSpPr>
          <p:spPr bwMode="auto">
            <a:xfrm>
              <a:off x="1680" y="2976"/>
              <a:ext cx="48" cy="384"/>
            </a:xfrm>
            <a:prstGeom prst="rect">
              <a:avLst/>
            </a:prstGeom>
            <a:gradFill rotWithShape="1">
              <a:gsLst>
                <a:gs pos="0">
                  <a:schemeClr val="tx1"/>
                </a:gs>
                <a:gs pos="50000">
                  <a:schemeClr val="tx1">
                    <a:gamma/>
                    <a:tint val="0"/>
                    <a:invGamma/>
                  </a:schemeClr>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18" name="Rectangle 34"/>
            <p:cNvSpPr>
              <a:spLocks noChangeArrowheads="1"/>
            </p:cNvSpPr>
            <p:nvPr/>
          </p:nvSpPr>
          <p:spPr bwMode="auto">
            <a:xfrm>
              <a:off x="1632" y="3360"/>
              <a:ext cx="144" cy="48"/>
            </a:xfrm>
            <a:prstGeom prst="rect">
              <a:avLst/>
            </a:prstGeom>
            <a:gradFill rotWithShape="1">
              <a:gsLst>
                <a:gs pos="0">
                  <a:schemeClr val="tx1"/>
                </a:gs>
                <a:gs pos="50000">
                  <a:schemeClr val="tx1">
                    <a:gamma/>
                    <a:tint val="0"/>
                    <a:invGamma/>
                  </a:schemeClr>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5619" name="Group 35"/>
          <p:cNvGrpSpPr>
            <a:grpSpLocks/>
          </p:cNvGrpSpPr>
          <p:nvPr/>
        </p:nvGrpSpPr>
        <p:grpSpPr bwMode="auto">
          <a:xfrm>
            <a:off x="3581400" y="4305300"/>
            <a:ext cx="1219200" cy="1066800"/>
            <a:chOff x="2256" y="1968"/>
            <a:chExt cx="768" cy="672"/>
          </a:xfrm>
        </p:grpSpPr>
        <p:grpSp>
          <p:nvGrpSpPr>
            <p:cNvPr id="195620" name="Group 36"/>
            <p:cNvGrpSpPr>
              <a:grpSpLocks/>
            </p:cNvGrpSpPr>
            <p:nvPr/>
          </p:nvGrpSpPr>
          <p:grpSpPr bwMode="auto">
            <a:xfrm>
              <a:off x="2256" y="1968"/>
              <a:ext cx="768" cy="672"/>
              <a:chOff x="2256" y="2304"/>
              <a:chExt cx="768" cy="672"/>
            </a:xfrm>
          </p:grpSpPr>
          <p:sp>
            <p:nvSpPr>
              <p:cNvPr id="195621" name="AutoShape 37" descr="Stationery"/>
              <p:cNvSpPr>
                <a:spLocks noChangeArrowheads="1"/>
              </p:cNvSpPr>
              <p:nvPr/>
            </p:nvSpPr>
            <p:spPr bwMode="auto">
              <a:xfrm flipH="1">
                <a:off x="2256" y="2304"/>
                <a:ext cx="768" cy="672"/>
              </a:xfrm>
              <a:prstGeom prst="roundRect">
                <a:avLst>
                  <a:gd name="adj" fmla="val 16667"/>
                </a:avLst>
              </a:prstGeom>
              <a:blipFill dpi="0" rotWithShape="1">
                <a:blip r:embed="rId3"/>
                <a:srcRect/>
                <a:tile tx="0" ty="0" sx="100000" sy="100000" flip="none" algn="tl"/>
              </a:blipFill>
              <a:ln w="12700">
                <a:solidFill>
                  <a:srgbClr val="996633"/>
                </a:solidFill>
                <a:round/>
                <a:headEnd/>
                <a:tailEnd/>
              </a:ln>
              <a:effectLst/>
              <a:extLst>
                <a:ext uri="{AF507438-7753-43E0-B8FC-AC1667EBCBE1}">
                  <a14:hiddenEffects xmlns:a14="http://schemas.microsoft.com/office/drawing/2010/main">
                    <a:effectLst>
                      <a:outerShdw dist="45791" dir="2021404" algn="ctr" rotWithShape="0">
                        <a:srgbClr val="006600"/>
                      </a:outerShdw>
                    </a:effectLst>
                  </a14:hiddenEffects>
                </a:ext>
              </a:extLst>
            </p:spPr>
            <p:txBody>
              <a:bodyPr wrap="none" anchor="ctr"/>
              <a:lstStyle/>
              <a:p>
                <a:endParaRPr lang="en-US"/>
              </a:p>
            </p:txBody>
          </p:sp>
          <p:sp>
            <p:nvSpPr>
              <p:cNvPr id="195622" name="AutoShape 38" descr="Papyrus"/>
              <p:cNvSpPr>
                <a:spLocks noChangeArrowheads="1"/>
              </p:cNvSpPr>
              <p:nvPr/>
            </p:nvSpPr>
            <p:spPr bwMode="auto">
              <a:xfrm>
                <a:off x="2304" y="2355"/>
                <a:ext cx="672" cy="576"/>
              </a:xfrm>
              <a:prstGeom prst="roundRect">
                <a:avLst>
                  <a:gd name="adj" fmla="val 16667"/>
                </a:avLst>
              </a:prstGeom>
              <a:blipFill dpi="0" rotWithShape="1">
                <a:blip r:embed="rId4"/>
                <a:srcRect/>
                <a:tile tx="0" ty="0" sx="100000" sy="100000" flip="none" algn="tl"/>
              </a:blip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5623" name="Group 39"/>
            <p:cNvGrpSpPr>
              <a:grpSpLocks/>
            </p:cNvGrpSpPr>
            <p:nvPr/>
          </p:nvGrpSpPr>
          <p:grpSpPr bwMode="auto">
            <a:xfrm>
              <a:off x="2361" y="2163"/>
              <a:ext cx="144" cy="240"/>
              <a:chOff x="624" y="2880"/>
              <a:chExt cx="214" cy="384"/>
            </a:xfrm>
          </p:grpSpPr>
          <p:sp>
            <p:nvSpPr>
              <p:cNvPr id="195624" name="Oval 40"/>
              <p:cNvSpPr>
                <a:spLocks noChangeArrowheads="1"/>
              </p:cNvSpPr>
              <p:nvPr/>
            </p:nvSpPr>
            <p:spPr bwMode="auto">
              <a:xfrm>
                <a:off x="624" y="2976"/>
                <a:ext cx="192" cy="19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25" name="Rectangle 41"/>
              <p:cNvSpPr>
                <a:spLocks noChangeArrowheads="1"/>
              </p:cNvSpPr>
              <p:nvPr/>
            </p:nvSpPr>
            <p:spPr bwMode="auto">
              <a:xfrm>
                <a:off x="774" y="2880"/>
                <a:ext cx="64" cy="38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5626" name="Group 42"/>
            <p:cNvGrpSpPr>
              <a:grpSpLocks/>
            </p:cNvGrpSpPr>
            <p:nvPr/>
          </p:nvGrpSpPr>
          <p:grpSpPr bwMode="auto">
            <a:xfrm flipH="1">
              <a:off x="2787" y="2175"/>
              <a:ext cx="144" cy="240"/>
              <a:chOff x="624" y="2880"/>
              <a:chExt cx="214" cy="384"/>
            </a:xfrm>
          </p:grpSpPr>
          <p:sp>
            <p:nvSpPr>
              <p:cNvPr id="195627" name="Oval 43"/>
              <p:cNvSpPr>
                <a:spLocks noChangeArrowheads="1"/>
              </p:cNvSpPr>
              <p:nvPr/>
            </p:nvSpPr>
            <p:spPr bwMode="auto">
              <a:xfrm>
                <a:off x="624" y="2976"/>
                <a:ext cx="192" cy="19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28" name="Rectangle 44"/>
              <p:cNvSpPr>
                <a:spLocks noChangeArrowheads="1"/>
              </p:cNvSpPr>
              <p:nvPr/>
            </p:nvSpPr>
            <p:spPr bwMode="auto">
              <a:xfrm>
                <a:off x="774" y="2880"/>
                <a:ext cx="64" cy="38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5629" name="Freeform 45"/>
            <p:cNvSpPr>
              <a:spLocks/>
            </p:cNvSpPr>
            <p:nvPr/>
          </p:nvSpPr>
          <p:spPr bwMode="auto">
            <a:xfrm>
              <a:off x="2574" y="2448"/>
              <a:ext cx="144" cy="85"/>
            </a:xfrm>
            <a:custGeom>
              <a:avLst/>
              <a:gdLst>
                <a:gd name="T0" fmla="*/ 0 w 329"/>
                <a:gd name="T1" fmla="*/ 186 h 186"/>
                <a:gd name="T2" fmla="*/ 80 w 329"/>
                <a:gd name="T3" fmla="*/ 3 h 186"/>
                <a:gd name="T4" fmla="*/ 224 w 329"/>
                <a:gd name="T5" fmla="*/ 167 h 186"/>
                <a:gd name="T6" fmla="*/ 329 w 329"/>
                <a:gd name="T7" fmla="*/ 3 h 186"/>
              </a:gdLst>
              <a:ahLst/>
              <a:cxnLst>
                <a:cxn ang="0">
                  <a:pos x="T0" y="T1"/>
                </a:cxn>
                <a:cxn ang="0">
                  <a:pos x="T2" y="T3"/>
                </a:cxn>
                <a:cxn ang="0">
                  <a:pos x="T4" y="T5"/>
                </a:cxn>
                <a:cxn ang="0">
                  <a:pos x="T6" y="T7"/>
                </a:cxn>
              </a:cxnLst>
              <a:rect l="0" t="0" r="r" b="b"/>
              <a:pathLst>
                <a:path w="329" h="186">
                  <a:moveTo>
                    <a:pt x="0" y="186"/>
                  </a:moveTo>
                  <a:cubicBezTo>
                    <a:pt x="13" y="157"/>
                    <a:pt x="43" y="6"/>
                    <a:pt x="80" y="3"/>
                  </a:cubicBezTo>
                  <a:cubicBezTo>
                    <a:pt x="117" y="0"/>
                    <a:pt x="183" y="167"/>
                    <a:pt x="224" y="167"/>
                  </a:cubicBezTo>
                  <a:cubicBezTo>
                    <a:pt x="265" y="167"/>
                    <a:pt x="307" y="37"/>
                    <a:pt x="329" y="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5630" name="Text Box 46"/>
          <p:cNvSpPr txBox="1">
            <a:spLocks noChangeArrowheads="1"/>
          </p:cNvSpPr>
          <p:nvPr/>
        </p:nvSpPr>
        <p:spPr bwMode="auto">
          <a:xfrm>
            <a:off x="3829050" y="5424488"/>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220V</a:t>
            </a:r>
          </a:p>
        </p:txBody>
      </p:sp>
      <p:grpSp>
        <p:nvGrpSpPr>
          <p:cNvPr id="195631" name="Group 47"/>
          <p:cNvGrpSpPr>
            <a:grpSpLocks/>
          </p:cNvGrpSpPr>
          <p:nvPr/>
        </p:nvGrpSpPr>
        <p:grpSpPr bwMode="auto">
          <a:xfrm>
            <a:off x="1724025" y="2152650"/>
            <a:ext cx="609600" cy="533400"/>
            <a:chOff x="2256" y="1968"/>
            <a:chExt cx="768" cy="672"/>
          </a:xfrm>
        </p:grpSpPr>
        <p:grpSp>
          <p:nvGrpSpPr>
            <p:cNvPr id="195632" name="Group 48"/>
            <p:cNvGrpSpPr>
              <a:grpSpLocks/>
            </p:cNvGrpSpPr>
            <p:nvPr/>
          </p:nvGrpSpPr>
          <p:grpSpPr bwMode="auto">
            <a:xfrm>
              <a:off x="2256" y="1968"/>
              <a:ext cx="768" cy="672"/>
              <a:chOff x="2256" y="2304"/>
              <a:chExt cx="768" cy="672"/>
            </a:xfrm>
          </p:grpSpPr>
          <p:sp>
            <p:nvSpPr>
              <p:cNvPr id="195633" name="AutoShape 49" descr="Stationery"/>
              <p:cNvSpPr>
                <a:spLocks noChangeArrowheads="1"/>
              </p:cNvSpPr>
              <p:nvPr/>
            </p:nvSpPr>
            <p:spPr bwMode="auto">
              <a:xfrm flipH="1">
                <a:off x="2256" y="2304"/>
                <a:ext cx="768" cy="672"/>
              </a:xfrm>
              <a:prstGeom prst="roundRect">
                <a:avLst>
                  <a:gd name="adj" fmla="val 16667"/>
                </a:avLst>
              </a:prstGeom>
              <a:blipFill dpi="0" rotWithShape="1">
                <a:blip r:embed="rId3"/>
                <a:srcRect/>
                <a:tile tx="0" ty="0" sx="100000" sy="100000" flip="none" algn="tl"/>
              </a:blipFill>
              <a:ln w="12700">
                <a:solidFill>
                  <a:srgbClr val="996633"/>
                </a:solidFill>
                <a:round/>
                <a:headEnd/>
                <a:tailEnd/>
              </a:ln>
              <a:effectLst/>
              <a:extLst>
                <a:ext uri="{AF507438-7753-43E0-B8FC-AC1667EBCBE1}">
                  <a14:hiddenEffects xmlns:a14="http://schemas.microsoft.com/office/drawing/2010/main">
                    <a:effectLst>
                      <a:outerShdw dist="45791" dir="2021404" algn="ctr" rotWithShape="0">
                        <a:srgbClr val="006600"/>
                      </a:outerShdw>
                    </a:effectLst>
                  </a14:hiddenEffects>
                </a:ext>
              </a:extLst>
            </p:spPr>
            <p:txBody>
              <a:bodyPr wrap="none" anchor="ctr"/>
              <a:lstStyle/>
              <a:p>
                <a:endParaRPr lang="en-US"/>
              </a:p>
            </p:txBody>
          </p:sp>
          <p:sp>
            <p:nvSpPr>
              <p:cNvPr id="195634" name="AutoShape 50" descr="Papyrus"/>
              <p:cNvSpPr>
                <a:spLocks noChangeArrowheads="1"/>
              </p:cNvSpPr>
              <p:nvPr/>
            </p:nvSpPr>
            <p:spPr bwMode="auto">
              <a:xfrm>
                <a:off x="2304" y="2355"/>
                <a:ext cx="672" cy="576"/>
              </a:xfrm>
              <a:prstGeom prst="roundRect">
                <a:avLst>
                  <a:gd name="adj" fmla="val 16667"/>
                </a:avLst>
              </a:prstGeom>
              <a:blipFill dpi="0" rotWithShape="1">
                <a:blip r:embed="rId4"/>
                <a:srcRect/>
                <a:tile tx="0" ty="0" sx="100000" sy="100000" flip="none" algn="tl"/>
              </a:blipFill>
              <a:ln w="9525">
                <a:solidFill>
                  <a:srgbClr val="9966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5635" name="Group 51"/>
            <p:cNvGrpSpPr>
              <a:grpSpLocks/>
            </p:cNvGrpSpPr>
            <p:nvPr/>
          </p:nvGrpSpPr>
          <p:grpSpPr bwMode="auto">
            <a:xfrm>
              <a:off x="2361" y="2163"/>
              <a:ext cx="144" cy="240"/>
              <a:chOff x="624" y="2880"/>
              <a:chExt cx="214" cy="384"/>
            </a:xfrm>
          </p:grpSpPr>
          <p:sp>
            <p:nvSpPr>
              <p:cNvPr id="195636" name="Oval 52"/>
              <p:cNvSpPr>
                <a:spLocks noChangeArrowheads="1"/>
              </p:cNvSpPr>
              <p:nvPr/>
            </p:nvSpPr>
            <p:spPr bwMode="auto">
              <a:xfrm>
                <a:off x="624" y="2976"/>
                <a:ext cx="192" cy="19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37" name="Rectangle 53"/>
              <p:cNvSpPr>
                <a:spLocks noChangeArrowheads="1"/>
              </p:cNvSpPr>
              <p:nvPr/>
            </p:nvSpPr>
            <p:spPr bwMode="auto">
              <a:xfrm>
                <a:off x="774" y="2880"/>
                <a:ext cx="64" cy="38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5638" name="Group 54"/>
            <p:cNvGrpSpPr>
              <a:grpSpLocks/>
            </p:cNvGrpSpPr>
            <p:nvPr/>
          </p:nvGrpSpPr>
          <p:grpSpPr bwMode="auto">
            <a:xfrm flipH="1">
              <a:off x="2787" y="2175"/>
              <a:ext cx="144" cy="240"/>
              <a:chOff x="624" y="2880"/>
              <a:chExt cx="214" cy="384"/>
            </a:xfrm>
          </p:grpSpPr>
          <p:sp>
            <p:nvSpPr>
              <p:cNvPr id="195639" name="Oval 55"/>
              <p:cNvSpPr>
                <a:spLocks noChangeArrowheads="1"/>
              </p:cNvSpPr>
              <p:nvPr/>
            </p:nvSpPr>
            <p:spPr bwMode="auto">
              <a:xfrm>
                <a:off x="624" y="2976"/>
                <a:ext cx="192" cy="19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40" name="Rectangle 56"/>
              <p:cNvSpPr>
                <a:spLocks noChangeArrowheads="1"/>
              </p:cNvSpPr>
              <p:nvPr/>
            </p:nvSpPr>
            <p:spPr bwMode="auto">
              <a:xfrm>
                <a:off x="774" y="2880"/>
                <a:ext cx="64" cy="38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5641" name="Freeform 57"/>
            <p:cNvSpPr>
              <a:spLocks/>
            </p:cNvSpPr>
            <p:nvPr/>
          </p:nvSpPr>
          <p:spPr bwMode="auto">
            <a:xfrm>
              <a:off x="2574" y="2448"/>
              <a:ext cx="144" cy="85"/>
            </a:xfrm>
            <a:custGeom>
              <a:avLst/>
              <a:gdLst>
                <a:gd name="T0" fmla="*/ 0 w 329"/>
                <a:gd name="T1" fmla="*/ 186 h 186"/>
                <a:gd name="T2" fmla="*/ 80 w 329"/>
                <a:gd name="T3" fmla="*/ 3 h 186"/>
                <a:gd name="T4" fmla="*/ 224 w 329"/>
                <a:gd name="T5" fmla="*/ 167 h 186"/>
                <a:gd name="T6" fmla="*/ 329 w 329"/>
                <a:gd name="T7" fmla="*/ 3 h 186"/>
              </a:gdLst>
              <a:ahLst/>
              <a:cxnLst>
                <a:cxn ang="0">
                  <a:pos x="T0" y="T1"/>
                </a:cxn>
                <a:cxn ang="0">
                  <a:pos x="T2" y="T3"/>
                </a:cxn>
                <a:cxn ang="0">
                  <a:pos x="T4" y="T5"/>
                </a:cxn>
                <a:cxn ang="0">
                  <a:pos x="T6" y="T7"/>
                </a:cxn>
              </a:cxnLst>
              <a:rect l="0" t="0" r="r" b="b"/>
              <a:pathLst>
                <a:path w="329" h="186">
                  <a:moveTo>
                    <a:pt x="0" y="186"/>
                  </a:moveTo>
                  <a:cubicBezTo>
                    <a:pt x="13" y="157"/>
                    <a:pt x="43" y="6"/>
                    <a:pt x="80" y="3"/>
                  </a:cubicBezTo>
                  <a:cubicBezTo>
                    <a:pt x="117" y="0"/>
                    <a:pt x="183" y="167"/>
                    <a:pt x="224" y="167"/>
                  </a:cubicBezTo>
                  <a:cubicBezTo>
                    <a:pt x="265" y="167"/>
                    <a:pt x="307" y="37"/>
                    <a:pt x="329" y="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5642" name="Oval 58"/>
          <p:cNvSpPr>
            <a:spLocks noChangeArrowheads="1"/>
          </p:cNvSpPr>
          <p:nvPr/>
        </p:nvSpPr>
        <p:spPr bwMode="auto">
          <a:xfrm>
            <a:off x="393700" y="2895600"/>
            <a:ext cx="609600" cy="609600"/>
          </a:xfrm>
          <a:prstGeom prst="ellipse">
            <a:avLst/>
          </a:prstGeom>
          <a:gradFill rotWithShape="1">
            <a:gsLst>
              <a:gs pos="0">
                <a:schemeClr val="bg1">
                  <a:alpha val="0"/>
                </a:schemeClr>
              </a:gs>
              <a:gs pos="100000">
                <a:schemeClr val="bg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5643" name="Group 59"/>
          <p:cNvGrpSpPr>
            <a:grpSpLocks/>
          </p:cNvGrpSpPr>
          <p:nvPr/>
        </p:nvGrpSpPr>
        <p:grpSpPr bwMode="auto">
          <a:xfrm>
            <a:off x="381000" y="3376613"/>
            <a:ext cx="609600" cy="909637"/>
            <a:chOff x="240" y="2127"/>
            <a:chExt cx="384" cy="573"/>
          </a:xfrm>
        </p:grpSpPr>
        <p:sp>
          <p:nvSpPr>
            <p:cNvPr id="195644" name="AutoShape 60"/>
            <p:cNvSpPr>
              <a:spLocks noChangeArrowheads="1"/>
            </p:cNvSpPr>
            <p:nvPr/>
          </p:nvSpPr>
          <p:spPr bwMode="auto">
            <a:xfrm>
              <a:off x="384" y="2604"/>
              <a:ext cx="108" cy="96"/>
            </a:xfrm>
            <a:prstGeom prst="can">
              <a:avLst>
                <a:gd name="adj" fmla="val 37500"/>
              </a:avLst>
            </a:prstGeom>
            <a:solidFill>
              <a:srgbClr val="66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45" name="AutoShape 61"/>
            <p:cNvSpPr>
              <a:spLocks noChangeArrowheads="1"/>
            </p:cNvSpPr>
            <p:nvPr/>
          </p:nvSpPr>
          <p:spPr bwMode="auto">
            <a:xfrm>
              <a:off x="240" y="2268"/>
              <a:ext cx="384" cy="207"/>
            </a:xfrm>
            <a:prstGeom prst="can">
              <a:avLst>
                <a:gd name="adj" fmla="val 42995"/>
              </a:avLst>
            </a:prstGeom>
            <a:solidFill>
              <a:srgbClr val="66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46" name="AutoShape 62"/>
            <p:cNvSpPr>
              <a:spLocks noChangeArrowheads="1"/>
            </p:cNvSpPr>
            <p:nvPr/>
          </p:nvSpPr>
          <p:spPr bwMode="auto">
            <a:xfrm>
              <a:off x="318" y="2127"/>
              <a:ext cx="240" cy="192"/>
            </a:xfrm>
            <a:prstGeom prst="can">
              <a:avLst>
                <a:gd name="adj" fmla="val 39065"/>
              </a:avLst>
            </a:prstGeom>
            <a:gradFill rotWithShape="1">
              <a:gsLst>
                <a:gs pos="0">
                  <a:schemeClr val="tx1"/>
                </a:gs>
                <a:gs pos="50000">
                  <a:schemeClr val="tx1">
                    <a:gamma/>
                    <a:tint val="0"/>
                    <a:invGamma/>
                  </a:schemeClr>
                </a:gs>
                <a:gs pos="100000">
                  <a:schemeClr val="tx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47" name="Freeform 63"/>
            <p:cNvSpPr>
              <a:spLocks/>
            </p:cNvSpPr>
            <p:nvPr/>
          </p:nvSpPr>
          <p:spPr bwMode="auto">
            <a:xfrm>
              <a:off x="292" y="2448"/>
              <a:ext cx="288" cy="192"/>
            </a:xfrm>
            <a:custGeom>
              <a:avLst/>
              <a:gdLst>
                <a:gd name="T0" fmla="*/ 0 w 288"/>
                <a:gd name="T1" fmla="*/ 0 h 192"/>
                <a:gd name="T2" fmla="*/ 48 w 288"/>
                <a:gd name="T3" fmla="*/ 144 h 192"/>
                <a:gd name="T4" fmla="*/ 144 w 288"/>
                <a:gd name="T5" fmla="*/ 192 h 192"/>
                <a:gd name="T6" fmla="*/ 240 w 288"/>
                <a:gd name="T7" fmla="*/ 144 h 192"/>
                <a:gd name="T8" fmla="*/ 288 w 288"/>
                <a:gd name="T9" fmla="*/ 0 h 192"/>
              </a:gdLst>
              <a:ahLst/>
              <a:cxnLst>
                <a:cxn ang="0">
                  <a:pos x="T0" y="T1"/>
                </a:cxn>
                <a:cxn ang="0">
                  <a:pos x="T2" y="T3"/>
                </a:cxn>
                <a:cxn ang="0">
                  <a:pos x="T4" y="T5"/>
                </a:cxn>
                <a:cxn ang="0">
                  <a:pos x="T6" y="T7"/>
                </a:cxn>
                <a:cxn ang="0">
                  <a:pos x="T8" y="T9"/>
                </a:cxn>
              </a:cxnLst>
              <a:rect l="0" t="0" r="r" b="b"/>
              <a:pathLst>
                <a:path w="288" h="192">
                  <a:moveTo>
                    <a:pt x="0" y="0"/>
                  </a:moveTo>
                  <a:cubicBezTo>
                    <a:pt x="12" y="56"/>
                    <a:pt x="24" y="112"/>
                    <a:pt x="48" y="144"/>
                  </a:cubicBezTo>
                  <a:cubicBezTo>
                    <a:pt x="72" y="176"/>
                    <a:pt x="112" y="192"/>
                    <a:pt x="144" y="192"/>
                  </a:cubicBezTo>
                  <a:cubicBezTo>
                    <a:pt x="176" y="192"/>
                    <a:pt x="216" y="176"/>
                    <a:pt x="240" y="144"/>
                  </a:cubicBezTo>
                  <a:cubicBezTo>
                    <a:pt x="264" y="112"/>
                    <a:pt x="276" y="56"/>
                    <a:pt x="288" y="0"/>
                  </a:cubicBezTo>
                </a:path>
              </a:pathLst>
            </a:custGeom>
            <a:solidFill>
              <a:srgbClr val="66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5648" name="Group 64"/>
          <p:cNvGrpSpPr>
            <a:grpSpLocks/>
          </p:cNvGrpSpPr>
          <p:nvPr/>
        </p:nvGrpSpPr>
        <p:grpSpPr bwMode="auto">
          <a:xfrm>
            <a:off x="546100" y="3136900"/>
            <a:ext cx="273050" cy="285750"/>
            <a:chOff x="344" y="1976"/>
            <a:chExt cx="172" cy="180"/>
          </a:xfrm>
        </p:grpSpPr>
        <p:sp>
          <p:nvSpPr>
            <p:cNvPr id="195649" name="Freeform 65"/>
            <p:cNvSpPr>
              <a:spLocks/>
            </p:cNvSpPr>
            <p:nvPr/>
          </p:nvSpPr>
          <p:spPr bwMode="auto">
            <a:xfrm>
              <a:off x="356" y="2016"/>
              <a:ext cx="64" cy="140"/>
            </a:xfrm>
            <a:custGeom>
              <a:avLst/>
              <a:gdLst>
                <a:gd name="T0" fmla="*/ 52 w 52"/>
                <a:gd name="T1" fmla="*/ 148 h 148"/>
                <a:gd name="T2" fmla="*/ 32 w 52"/>
                <a:gd name="T3" fmla="*/ 32 h 148"/>
                <a:gd name="T4" fmla="*/ 0 w 52"/>
                <a:gd name="T5" fmla="*/ 0 h 148"/>
              </a:gdLst>
              <a:ahLst/>
              <a:cxnLst>
                <a:cxn ang="0">
                  <a:pos x="T0" y="T1"/>
                </a:cxn>
                <a:cxn ang="0">
                  <a:pos x="T2" y="T3"/>
                </a:cxn>
                <a:cxn ang="0">
                  <a:pos x="T4" y="T5"/>
                </a:cxn>
              </a:cxnLst>
              <a:rect l="0" t="0" r="r" b="b"/>
              <a:pathLst>
                <a:path w="52" h="148">
                  <a:moveTo>
                    <a:pt x="52" y="148"/>
                  </a:moveTo>
                  <a:cubicBezTo>
                    <a:pt x="49" y="107"/>
                    <a:pt x="45" y="71"/>
                    <a:pt x="32" y="32"/>
                  </a:cubicBezTo>
                  <a:cubicBezTo>
                    <a:pt x="27" y="0"/>
                    <a:pt x="29"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50" name="Freeform 66"/>
            <p:cNvSpPr>
              <a:spLocks/>
            </p:cNvSpPr>
            <p:nvPr/>
          </p:nvSpPr>
          <p:spPr bwMode="auto">
            <a:xfrm flipH="1">
              <a:off x="452" y="2016"/>
              <a:ext cx="64" cy="140"/>
            </a:xfrm>
            <a:custGeom>
              <a:avLst/>
              <a:gdLst>
                <a:gd name="T0" fmla="*/ 52 w 52"/>
                <a:gd name="T1" fmla="*/ 148 h 148"/>
                <a:gd name="T2" fmla="*/ 32 w 52"/>
                <a:gd name="T3" fmla="*/ 32 h 148"/>
                <a:gd name="T4" fmla="*/ 0 w 52"/>
                <a:gd name="T5" fmla="*/ 0 h 148"/>
              </a:gdLst>
              <a:ahLst/>
              <a:cxnLst>
                <a:cxn ang="0">
                  <a:pos x="T0" y="T1"/>
                </a:cxn>
                <a:cxn ang="0">
                  <a:pos x="T2" y="T3"/>
                </a:cxn>
                <a:cxn ang="0">
                  <a:pos x="T4" y="T5"/>
                </a:cxn>
              </a:cxnLst>
              <a:rect l="0" t="0" r="r" b="b"/>
              <a:pathLst>
                <a:path w="52" h="148">
                  <a:moveTo>
                    <a:pt x="52" y="148"/>
                  </a:moveTo>
                  <a:cubicBezTo>
                    <a:pt x="49" y="107"/>
                    <a:pt x="45" y="71"/>
                    <a:pt x="32" y="32"/>
                  </a:cubicBezTo>
                  <a:cubicBezTo>
                    <a:pt x="27" y="0"/>
                    <a:pt x="29" y="0"/>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51" name="Freeform 67"/>
            <p:cNvSpPr>
              <a:spLocks/>
            </p:cNvSpPr>
            <p:nvPr/>
          </p:nvSpPr>
          <p:spPr bwMode="auto">
            <a:xfrm>
              <a:off x="344" y="1976"/>
              <a:ext cx="172" cy="64"/>
            </a:xfrm>
            <a:custGeom>
              <a:avLst/>
              <a:gdLst>
                <a:gd name="T0" fmla="*/ 0 w 172"/>
                <a:gd name="T1" fmla="*/ 48 h 64"/>
                <a:gd name="T2" fmla="*/ 28 w 172"/>
                <a:gd name="T3" fmla="*/ 12 h 64"/>
                <a:gd name="T4" fmla="*/ 24 w 172"/>
                <a:gd name="T5" fmla="*/ 32 h 64"/>
                <a:gd name="T6" fmla="*/ 40 w 172"/>
                <a:gd name="T7" fmla="*/ 16 h 64"/>
                <a:gd name="T8" fmla="*/ 72 w 172"/>
                <a:gd name="T9" fmla="*/ 24 h 64"/>
                <a:gd name="T10" fmla="*/ 52 w 172"/>
                <a:gd name="T11" fmla="*/ 28 h 64"/>
                <a:gd name="T12" fmla="*/ 60 w 172"/>
                <a:gd name="T13" fmla="*/ 16 h 64"/>
                <a:gd name="T14" fmla="*/ 84 w 172"/>
                <a:gd name="T15" fmla="*/ 20 h 64"/>
                <a:gd name="T16" fmla="*/ 124 w 172"/>
                <a:gd name="T17" fmla="*/ 12 h 64"/>
                <a:gd name="T18" fmla="*/ 108 w 172"/>
                <a:gd name="T19" fmla="*/ 40 h 64"/>
                <a:gd name="T20" fmla="*/ 148 w 172"/>
                <a:gd name="T21" fmla="*/ 16 h 64"/>
                <a:gd name="T22" fmla="*/ 144 w 172"/>
                <a:gd name="T23" fmla="*/ 32 h 64"/>
                <a:gd name="T24" fmla="*/ 148 w 172"/>
                <a:gd name="T25" fmla="*/ 16 h 64"/>
                <a:gd name="T26" fmla="*/ 172 w 172"/>
                <a:gd name="T27"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64">
                  <a:moveTo>
                    <a:pt x="0" y="48"/>
                  </a:moveTo>
                  <a:cubicBezTo>
                    <a:pt x="3" y="23"/>
                    <a:pt x="0" y="3"/>
                    <a:pt x="28" y="12"/>
                  </a:cubicBezTo>
                  <a:cubicBezTo>
                    <a:pt x="31" y="20"/>
                    <a:pt x="35" y="64"/>
                    <a:pt x="24" y="32"/>
                  </a:cubicBezTo>
                  <a:cubicBezTo>
                    <a:pt x="27" y="23"/>
                    <a:pt x="26" y="15"/>
                    <a:pt x="40" y="16"/>
                  </a:cubicBezTo>
                  <a:cubicBezTo>
                    <a:pt x="51" y="17"/>
                    <a:pt x="72" y="24"/>
                    <a:pt x="72" y="24"/>
                  </a:cubicBezTo>
                  <a:cubicBezTo>
                    <a:pt x="67" y="40"/>
                    <a:pt x="60" y="52"/>
                    <a:pt x="52" y="28"/>
                  </a:cubicBezTo>
                  <a:cubicBezTo>
                    <a:pt x="55" y="24"/>
                    <a:pt x="55" y="17"/>
                    <a:pt x="60" y="16"/>
                  </a:cubicBezTo>
                  <a:cubicBezTo>
                    <a:pt x="68" y="14"/>
                    <a:pt x="84" y="20"/>
                    <a:pt x="84" y="20"/>
                  </a:cubicBezTo>
                  <a:cubicBezTo>
                    <a:pt x="101" y="7"/>
                    <a:pt x="105" y="0"/>
                    <a:pt x="124" y="12"/>
                  </a:cubicBezTo>
                  <a:cubicBezTo>
                    <a:pt x="130" y="29"/>
                    <a:pt x="125" y="34"/>
                    <a:pt x="108" y="40"/>
                  </a:cubicBezTo>
                  <a:cubicBezTo>
                    <a:pt x="115" y="10"/>
                    <a:pt x="115" y="11"/>
                    <a:pt x="148" y="16"/>
                  </a:cubicBezTo>
                  <a:cubicBezTo>
                    <a:pt x="150" y="23"/>
                    <a:pt x="154" y="63"/>
                    <a:pt x="144" y="32"/>
                  </a:cubicBezTo>
                  <a:cubicBezTo>
                    <a:pt x="145" y="27"/>
                    <a:pt x="143" y="19"/>
                    <a:pt x="148" y="16"/>
                  </a:cubicBezTo>
                  <a:cubicBezTo>
                    <a:pt x="163" y="7"/>
                    <a:pt x="172" y="31"/>
                    <a:pt x="172" y="4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5652" name="Freeform 68"/>
          <p:cNvSpPr>
            <a:spLocks/>
          </p:cNvSpPr>
          <p:nvPr/>
        </p:nvSpPr>
        <p:spPr bwMode="auto">
          <a:xfrm>
            <a:off x="696913" y="3257550"/>
            <a:ext cx="1208087" cy="1301750"/>
          </a:xfrm>
          <a:custGeom>
            <a:avLst/>
            <a:gdLst>
              <a:gd name="T0" fmla="*/ 0 w 761"/>
              <a:gd name="T1" fmla="*/ 636 h 820"/>
              <a:gd name="T2" fmla="*/ 55 w 761"/>
              <a:gd name="T3" fmla="*/ 787 h 820"/>
              <a:gd name="T4" fmla="*/ 191 w 761"/>
              <a:gd name="T5" fmla="*/ 787 h 820"/>
              <a:gd name="T6" fmla="*/ 373 w 761"/>
              <a:gd name="T7" fmla="*/ 589 h 820"/>
              <a:gd name="T8" fmla="*/ 692 w 761"/>
              <a:gd name="T9" fmla="*/ 352 h 820"/>
              <a:gd name="T10" fmla="*/ 752 w 761"/>
              <a:gd name="T11" fmla="*/ 161 h 820"/>
              <a:gd name="T12" fmla="*/ 744 w 761"/>
              <a:gd name="T13" fmla="*/ 112 h 820"/>
              <a:gd name="T14" fmla="*/ 748 w 761"/>
              <a:gd name="T15" fmla="*/ 0 h 8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1" h="820">
                <a:moveTo>
                  <a:pt x="0" y="636"/>
                </a:moveTo>
                <a:cubicBezTo>
                  <a:pt x="9" y="660"/>
                  <a:pt x="23" y="762"/>
                  <a:pt x="55" y="787"/>
                </a:cubicBezTo>
                <a:cubicBezTo>
                  <a:pt x="87" y="812"/>
                  <a:pt x="139" y="820"/>
                  <a:pt x="191" y="787"/>
                </a:cubicBezTo>
                <a:cubicBezTo>
                  <a:pt x="244" y="754"/>
                  <a:pt x="290" y="662"/>
                  <a:pt x="373" y="589"/>
                </a:cubicBezTo>
                <a:cubicBezTo>
                  <a:pt x="457" y="517"/>
                  <a:pt x="629" y="424"/>
                  <a:pt x="692" y="352"/>
                </a:cubicBezTo>
                <a:cubicBezTo>
                  <a:pt x="755" y="281"/>
                  <a:pt x="743" y="202"/>
                  <a:pt x="752" y="161"/>
                </a:cubicBezTo>
                <a:cubicBezTo>
                  <a:pt x="761" y="121"/>
                  <a:pt x="745" y="139"/>
                  <a:pt x="744" y="112"/>
                </a:cubicBezTo>
                <a:cubicBezTo>
                  <a:pt x="743" y="85"/>
                  <a:pt x="747" y="23"/>
                  <a:pt x="748" y="0"/>
                </a:cubicBezTo>
              </a:path>
            </a:pathLst>
          </a:custGeom>
          <a:noFill/>
          <a:ln w="5715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53" name="Line 69"/>
          <p:cNvSpPr>
            <a:spLocks noChangeShapeType="1"/>
          </p:cNvSpPr>
          <p:nvPr/>
        </p:nvSpPr>
        <p:spPr bwMode="auto">
          <a:xfrm flipV="1">
            <a:off x="1878013" y="2819400"/>
            <a:ext cx="0" cy="43815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54" name="Freeform 70"/>
          <p:cNvSpPr>
            <a:spLocks/>
          </p:cNvSpPr>
          <p:nvPr/>
        </p:nvSpPr>
        <p:spPr bwMode="auto">
          <a:xfrm>
            <a:off x="652463" y="3255963"/>
            <a:ext cx="1557337" cy="1401762"/>
          </a:xfrm>
          <a:custGeom>
            <a:avLst/>
            <a:gdLst>
              <a:gd name="T0" fmla="*/ 0 w 981"/>
              <a:gd name="T1" fmla="*/ 628 h 883"/>
              <a:gd name="T2" fmla="*/ 52 w 981"/>
              <a:gd name="T3" fmla="*/ 820 h 883"/>
              <a:gd name="T4" fmla="*/ 206 w 981"/>
              <a:gd name="T5" fmla="*/ 856 h 883"/>
              <a:gd name="T6" fmla="*/ 407 w 981"/>
              <a:gd name="T7" fmla="*/ 660 h 883"/>
              <a:gd name="T8" fmla="*/ 863 w 981"/>
              <a:gd name="T9" fmla="*/ 415 h 883"/>
              <a:gd name="T10" fmla="*/ 964 w 981"/>
              <a:gd name="T11" fmla="*/ 225 h 883"/>
              <a:gd name="T12" fmla="*/ 967 w 981"/>
              <a:gd name="T13" fmla="*/ 0 h 883"/>
            </a:gdLst>
            <a:ahLst/>
            <a:cxnLst>
              <a:cxn ang="0">
                <a:pos x="T0" y="T1"/>
              </a:cxn>
              <a:cxn ang="0">
                <a:pos x="T2" y="T3"/>
              </a:cxn>
              <a:cxn ang="0">
                <a:pos x="T4" y="T5"/>
              </a:cxn>
              <a:cxn ang="0">
                <a:pos x="T6" y="T7"/>
              </a:cxn>
              <a:cxn ang="0">
                <a:pos x="T8" y="T9"/>
              </a:cxn>
              <a:cxn ang="0">
                <a:pos x="T10" y="T11"/>
              </a:cxn>
              <a:cxn ang="0">
                <a:pos x="T12" y="T13"/>
              </a:cxn>
            </a:cxnLst>
            <a:rect l="0" t="0" r="r" b="b"/>
            <a:pathLst>
              <a:path w="981" h="883">
                <a:moveTo>
                  <a:pt x="0" y="628"/>
                </a:moveTo>
                <a:cubicBezTo>
                  <a:pt x="9" y="658"/>
                  <a:pt x="18" y="782"/>
                  <a:pt x="52" y="820"/>
                </a:cubicBezTo>
                <a:cubicBezTo>
                  <a:pt x="86" y="858"/>
                  <a:pt x="147" y="883"/>
                  <a:pt x="206" y="856"/>
                </a:cubicBezTo>
                <a:cubicBezTo>
                  <a:pt x="265" y="829"/>
                  <a:pt x="298" y="734"/>
                  <a:pt x="407" y="660"/>
                </a:cubicBezTo>
                <a:cubicBezTo>
                  <a:pt x="516" y="586"/>
                  <a:pt x="770" y="488"/>
                  <a:pt x="863" y="415"/>
                </a:cubicBezTo>
                <a:cubicBezTo>
                  <a:pt x="956" y="342"/>
                  <a:pt x="946" y="295"/>
                  <a:pt x="964" y="225"/>
                </a:cubicBezTo>
                <a:cubicBezTo>
                  <a:pt x="981" y="156"/>
                  <a:pt x="967" y="47"/>
                  <a:pt x="967" y="0"/>
                </a:cubicBezTo>
              </a:path>
            </a:pathLst>
          </a:custGeom>
          <a:noFill/>
          <a:ln w="5715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655" name="Line 71"/>
          <p:cNvSpPr>
            <a:spLocks noChangeShapeType="1"/>
          </p:cNvSpPr>
          <p:nvPr/>
        </p:nvSpPr>
        <p:spPr bwMode="auto">
          <a:xfrm flipH="1" flipV="1">
            <a:off x="2182813" y="2819400"/>
            <a:ext cx="0" cy="436563"/>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5656" name="Picture 72" descr="tay cam but"/>
          <p:cNvPicPr>
            <a:picLocks noChangeAspect="1" noChangeArrowheads="1"/>
          </p:cNvPicPr>
          <p:nvPr/>
        </p:nvPicPr>
        <p:blipFill>
          <a:blip r:embed="rId5"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3790950" y="1981200"/>
            <a:ext cx="2228850" cy="2316163"/>
          </a:xfrm>
          <a:prstGeom prst="rect">
            <a:avLst/>
          </a:prstGeom>
          <a:noFill/>
          <a:extLst>
            <a:ext uri="{909E8E84-426E-40DD-AFC4-6F175D3DCCD1}">
              <a14:hiddenFill xmlns:a14="http://schemas.microsoft.com/office/drawing/2010/main">
                <a:solidFill>
                  <a:srgbClr val="FFFFFF"/>
                </a:solidFill>
              </a14:hiddenFill>
            </a:ext>
          </a:extLst>
        </p:spPr>
      </p:pic>
      <p:sp>
        <p:nvSpPr>
          <p:cNvPr id="195657" name="Oval 73"/>
          <p:cNvSpPr>
            <a:spLocks noChangeArrowheads="1"/>
          </p:cNvSpPr>
          <p:nvPr/>
        </p:nvSpPr>
        <p:spPr bwMode="auto">
          <a:xfrm rot="-456790">
            <a:off x="3676650" y="3808413"/>
            <a:ext cx="76200" cy="2286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58" name="Text Box 74"/>
          <p:cNvSpPr txBox="1">
            <a:spLocks noChangeArrowheads="1"/>
          </p:cNvSpPr>
          <p:nvPr/>
        </p:nvSpPr>
        <p:spPr bwMode="auto">
          <a:xfrm>
            <a:off x="7424738" y="4419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Đinh sắt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77556E-17 0.00555 L 2.77556E-17 0.06104 " pathEditMode="relative" rAng="0" ptsTypes="AA">
                                      <p:cBhvr>
                                        <p:cTn id="6" dur="1000" fill="hold"/>
                                        <p:tgtEl>
                                          <p:spTgt spid="195631"/>
                                        </p:tgtEl>
                                        <p:attrNameLst>
                                          <p:attrName>ppt_x</p:attrName>
                                          <p:attrName>ppt_y</p:attrName>
                                        </p:attrNameLst>
                                      </p:cBhvr>
                                      <p:rCtr x="0" y="2775"/>
                                    </p:animMotion>
                                  </p:childTnLst>
                                </p:cTn>
                              </p:par>
                            </p:childTnLst>
                          </p:cTn>
                        </p:par>
                        <p:par>
                          <p:cTn id="7" fill="hold" nodeType="afterGroup">
                            <p:stCondLst>
                              <p:cond delay="1000"/>
                            </p:stCondLst>
                            <p:childTnLst>
                              <p:par>
                                <p:cTn id="8" presetID="1" presetClass="emph" presetSubtype="2" fill="hold" nodeType="afterEffect">
                                  <p:stCondLst>
                                    <p:cond delay="0"/>
                                  </p:stCondLst>
                                  <p:childTnLst>
                                    <p:animClr clrSpc="rgb" dir="cw">
                                      <p:cBhvr>
                                        <p:cTn id="9" dur="10" fill="hold"/>
                                        <p:tgtEl>
                                          <p:spTgt spid="195642"/>
                                        </p:tgtEl>
                                        <p:attrNameLst>
                                          <p:attrName>fillcolor</p:attrName>
                                        </p:attrNameLst>
                                      </p:cBhvr>
                                      <p:to>
                                        <a:srgbClr val="FFFF00"/>
                                      </p:to>
                                    </p:animClr>
                                    <p:set>
                                      <p:cBhvr>
                                        <p:cTn id="10" dur="10" fill="hold"/>
                                        <p:tgtEl>
                                          <p:spTgt spid="195642"/>
                                        </p:tgtEl>
                                        <p:attrNameLst>
                                          <p:attrName>fill.type</p:attrName>
                                        </p:attrNameLst>
                                      </p:cBhvr>
                                      <p:to>
                                        <p:strVal val="solid"/>
                                      </p:to>
                                    </p:set>
                                    <p:set>
                                      <p:cBhvr>
                                        <p:cTn id="11" dur="10" fill="hold"/>
                                        <p:tgtEl>
                                          <p:spTgt spid="195642"/>
                                        </p:tgtEl>
                                        <p:attrNameLst>
                                          <p:attrName>fill.on</p:attrName>
                                        </p:attrNameLst>
                                      </p:cBhvr>
                                      <p:to>
                                        <p:strVal val="true"/>
                                      </p:to>
                                    </p:set>
                                  </p:childTnLst>
                                </p:cTn>
                              </p:par>
                              <p:par>
                                <p:cTn id="12" presetID="53" presetClass="entr" presetSubtype="0" fill="hold" grpId="0" nodeType="withEffect">
                                  <p:stCondLst>
                                    <p:cond delay="0"/>
                                  </p:stCondLst>
                                  <p:childTnLst>
                                    <p:set>
                                      <p:cBhvr>
                                        <p:cTn id="13" dur="1" fill="hold">
                                          <p:stCondLst>
                                            <p:cond delay="0"/>
                                          </p:stCondLst>
                                        </p:cTn>
                                        <p:tgtEl>
                                          <p:spTgt spid="195587"/>
                                        </p:tgtEl>
                                        <p:attrNameLst>
                                          <p:attrName>style.visibility</p:attrName>
                                        </p:attrNameLst>
                                      </p:cBhvr>
                                      <p:to>
                                        <p:strVal val="visible"/>
                                      </p:to>
                                    </p:set>
                                    <p:anim calcmode="lin" valueType="num">
                                      <p:cBhvr>
                                        <p:cTn id="14" dur="100" fill="hold"/>
                                        <p:tgtEl>
                                          <p:spTgt spid="195587"/>
                                        </p:tgtEl>
                                        <p:attrNameLst>
                                          <p:attrName>ppt_w</p:attrName>
                                        </p:attrNameLst>
                                      </p:cBhvr>
                                      <p:tavLst>
                                        <p:tav tm="0">
                                          <p:val>
                                            <p:fltVal val="0"/>
                                          </p:val>
                                        </p:tav>
                                        <p:tav tm="100000">
                                          <p:val>
                                            <p:strVal val="#ppt_w"/>
                                          </p:val>
                                        </p:tav>
                                      </p:tavLst>
                                    </p:anim>
                                    <p:anim calcmode="lin" valueType="num">
                                      <p:cBhvr>
                                        <p:cTn id="15" dur="100" fill="hold"/>
                                        <p:tgtEl>
                                          <p:spTgt spid="195587"/>
                                        </p:tgtEl>
                                        <p:attrNameLst>
                                          <p:attrName>ppt_h</p:attrName>
                                        </p:attrNameLst>
                                      </p:cBhvr>
                                      <p:tavLst>
                                        <p:tav tm="0">
                                          <p:val>
                                            <p:fltVal val="0"/>
                                          </p:val>
                                        </p:tav>
                                        <p:tav tm="100000">
                                          <p:val>
                                            <p:strVal val="#ppt_h"/>
                                          </p:val>
                                        </p:tav>
                                      </p:tavLst>
                                    </p:anim>
                                    <p:animEffect transition="in" filter="fade">
                                      <p:cBhvr>
                                        <p:cTn id="16" dur="100"/>
                                        <p:tgtEl>
                                          <p:spTgt spid="19558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nodeType="clickEffect">
                                  <p:stCondLst>
                                    <p:cond delay="0"/>
                                  </p:stCondLst>
                                  <p:childTnLst>
                                    <p:animMotion origin="layout" path="M 1.66667E-6 1.7341E-7 C -0.01215 0.00208 -0.02396 0.00486 -0.03038 0.01942 C -0.03681 0.03422 -0.03785 0.06012 -0.03854 0.08671 " pathEditMode="relative" rAng="0" ptsTypes="aaA">
                                      <p:cBhvr>
                                        <p:cTn id="20" dur="2000" fill="hold"/>
                                        <p:tgtEl>
                                          <p:spTgt spid="195656"/>
                                        </p:tgtEl>
                                        <p:attrNameLst>
                                          <p:attrName>ppt_x</p:attrName>
                                          <p:attrName>ppt_y</p:attrName>
                                        </p:attrNameLst>
                                      </p:cBhvr>
                                      <p:rCtr x="-1927" y="4324"/>
                                    </p:animMotion>
                                  </p:childTnLst>
                                </p:cTn>
                              </p:par>
                              <p:par>
                                <p:cTn id="21" presetID="10" presetClass="entr" presetSubtype="0" fill="hold" grpId="0" nodeType="withEffect">
                                  <p:stCondLst>
                                    <p:cond delay="1700"/>
                                  </p:stCondLst>
                                  <p:childTnLst>
                                    <p:set>
                                      <p:cBhvr>
                                        <p:cTn id="22" dur="1" fill="hold">
                                          <p:stCondLst>
                                            <p:cond delay="0"/>
                                          </p:stCondLst>
                                        </p:cTn>
                                        <p:tgtEl>
                                          <p:spTgt spid="195657"/>
                                        </p:tgtEl>
                                        <p:attrNameLst>
                                          <p:attrName>style.visibility</p:attrName>
                                        </p:attrNameLst>
                                      </p:cBhvr>
                                      <p:to>
                                        <p:strVal val="visible"/>
                                      </p:to>
                                    </p:set>
                                    <p:animEffect transition="in" filter="fade">
                                      <p:cBhvr>
                                        <p:cTn id="23" dur="300"/>
                                        <p:tgtEl>
                                          <p:spTgt spid="19565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0" nodeType="clickEffect">
                                  <p:stCondLst>
                                    <p:cond delay="0"/>
                                  </p:stCondLst>
                                  <p:childTnLst>
                                    <p:animEffect transition="out" filter="fade">
                                      <p:cBhvr>
                                        <p:cTn id="27" dur="100"/>
                                        <p:tgtEl>
                                          <p:spTgt spid="195608"/>
                                        </p:tgtEl>
                                      </p:cBhvr>
                                    </p:animEffect>
                                    <p:set>
                                      <p:cBhvr>
                                        <p:cTn id="28" dur="1" fill="hold">
                                          <p:stCondLst>
                                            <p:cond delay="99"/>
                                          </p:stCondLst>
                                        </p:cTn>
                                        <p:tgtEl>
                                          <p:spTgt spid="195608"/>
                                        </p:tgtEl>
                                        <p:attrNameLst>
                                          <p:attrName>style.visibility</p:attrName>
                                        </p:attrNameLst>
                                      </p:cBhvr>
                                      <p:to>
                                        <p:strVal val="hidden"/>
                                      </p:to>
                                    </p:set>
                                  </p:childTnLst>
                                </p:cTn>
                              </p:par>
                            </p:childTnLst>
                          </p:cTn>
                        </p:par>
                        <p:par>
                          <p:cTn id="29" fill="hold" nodeType="afterGroup">
                            <p:stCondLst>
                              <p:cond delay="100"/>
                            </p:stCondLst>
                            <p:childTnLst>
                              <p:par>
                                <p:cTn id="30" presetID="10" presetClass="entr" presetSubtype="0" fill="hold" grpId="0" nodeType="afterEffect">
                                  <p:stCondLst>
                                    <p:cond delay="0"/>
                                  </p:stCondLst>
                                  <p:childTnLst>
                                    <p:set>
                                      <p:cBhvr>
                                        <p:cTn id="31" dur="1" fill="hold">
                                          <p:stCondLst>
                                            <p:cond delay="0"/>
                                          </p:stCondLst>
                                        </p:cTn>
                                        <p:tgtEl>
                                          <p:spTgt spid="195609"/>
                                        </p:tgtEl>
                                        <p:attrNameLst>
                                          <p:attrName>style.visibility</p:attrName>
                                        </p:attrNameLst>
                                      </p:cBhvr>
                                      <p:to>
                                        <p:strVal val="visible"/>
                                      </p:to>
                                    </p:set>
                                    <p:animEffect transition="in" filter="fade">
                                      <p:cBhvr>
                                        <p:cTn id="32" dur="100"/>
                                        <p:tgtEl>
                                          <p:spTgt spid="195609"/>
                                        </p:tgtEl>
                                      </p:cBhvr>
                                    </p:animEffect>
                                  </p:childTnLst>
                                </p:cTn>
                              </p:par>
                            </p:childTnLst>
                          </p:cTn>
                        </p:par>
                        <p:par>
                          <p:cTn id="33" fill="hold" nodeType="afterGroup">
                            <p:stCondLst>
                              <p:cond delay="200"/>
                            </p:stCondLst>
                            <p:childTnLst>
                              <p:par>
                                <p:cTn id="34" presetID="10" presetClass="exit" presetSubtype="0" fill="hold" nodeType="afterEffect">
                                  <p:stCondLst>
                                    <p:cond delay="0"/>
                                  </p:stCondLst>
                                  <p:childTnLst>
                                    <p:animEffect transition="out" filter="fade">
                                      <p:cBhvr>
                                        <p:cTn id="35" dur="200"/>
                                        <p:tgtEl>
                                          <p:spTgt spid="195610"/>
                                        </p:tgtEl>
                                      </p:cBhvr>
                                    </p:animEffect>
                                    <p:set>
                                      <p:cBhvr>
                                        <p:cTn id="36" dur="1" fill="hold">
                                          <p:stCondLst>
                                            <p:cond delay="199"/>
                                          </p:stCondLst>
                                        </p:cTn>
                                        <p:tgtEl>
                                          <p:spTgt spid="195610"/>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95615"/>
                                        </p:tgtEl>
                                        <p:attrNameLst>
                                          <p:attrName>style.visibility</p:attrName>
                                        </p:attrNameLst>
                                      </p:cBhvr>
                                      <p:to>
                                        <p:strVal val="visible"/>
                                      </p:to>
                                    </p:set>
                                    <p:animEffect transition="in" filter="fade">
                                      <p:cBhvr>
                                        <p:cTn id="39" dur="200"/>
                                        <p:tgtEl>
                                          <p:spTgt spid="195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animBg="1"/>
      <p:bldP spid="195608" grpId="0" animBg="1"/>
      <p:bldP spid="195609" grpId="0" animBg="1"/>
      <p:bldP spid="19565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10" name="Group 2"/>
          <p:cNvGrpSpPr>
            <a:grpSpLocks/>
          </p:cNvGrpSpPr>
          <p:nvPr/>
        </p:nvGrpSpPr>
        <p:grpSpPr bwMode="auto">
          <a:xfrm rot="-911510">
            <a:off x="3505200" y="4343400"/>
            <a:ext cx="1524000" cy="152400"/>
            <a:chOff x="2208" y="2592"/>
            <a:chExt cx="960" cy="96"/>
          </a:xfrm>
        </p:grpSpPr>
        <p:sp>
          <p:nvSpPr>
            <p:cNvPr id="196611" name="Rectangle 3"/>
            <p:cNvSpPr>
              <a:spLocks noChangeArrowheads="1"/>
            </p:cNvSpPr>
            <p:nvPr/>
          </p:nvSpPr>
          <p:spPr bwMode="auto">
            <a:xfrm>
              <a:off x="2208" y="2592"/>
              <a:ext cx="480"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12" name="Rectangle 4"/>
            <p:cNvSpPr>
              <a:spLocks noChangeArrowheads="1"/>
            </p:cNvSpPr>
            <p:nvPr/>
          </p:nvSpPr>
          <p:spPr bwMode="auto">
            <a:xfrm>
              <a:off x="2688" y="2592"/>
              <a:ext cx="480" cy="96"/>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6613" name="Group 5"/>
          <p:cNvGrpSpPr>
            <a:grpSpLocks/>
          </p:cNvGrpSpPr>
          <p:nvPr/>
        </p:nvGrpSpPr>
        <p:grpSpPr bwMode="auto">
          <a:xfrm rot="904763">
            <a:off x="3505200" y="4314825"/>
            <a:ext cx="1524000" cy="152400"/>
            <a:chOff x="2208" y="2592"/>
            <a:chExt cx="960" cy="96"/>
          </a:xfrm>
        </p:grpSpPr>
        <p:sp>
          <p:nvSpPr>
            <p:cNvPr id="196614" name="Rectangle 6"/>
            <p:cNvSpPr>
              <a:spLocks noChangeArrowheads="1"/>
            </p:cNvSpPr>
            <p:nvPr/>
          </p:nvSpPr>
          <p:spPr bwMode="auto">
            <a:xfrm>
              <a:off x="2208" y="2592"/>
              <a:ext cx="480"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15" name="Rectangle 7"/>
            <p:cNvSpPr>
              <a:spLocks noChangeArrowheads="1"/>
            </p:cNvSpPr>
            <p:nvPr/>
          </p:nvSpPr>
          <p:spPr bwMode="auto">
            <a:xfrm>
              <a:off x="2688" y="2592"/>
              <a:ext cx="480" cy="96"/>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6624" name="Text Box 16"/>
          <p:cNvSpPr txBox="1">
            <a:spLocks noChangeArrowheads="1"/>
          </p:cNvSpPr>
          <p:nvPr/>
        </p:nvSpPr>
        <p:spPr bwMode="auto">
          <a:xfrm>
            <a:off x="2667000" y="9144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i="1">
                <a:solidFill>
                  <a:srgbClr val="FF0000"/>
                </a:solidFill>
              </a:rPr>
              <a:t>Thí nghiệm</a:t>
            </a:r>
          </a:p>
        </p:txBody>
      </p:sp>
      <p:sp>
        <p:nvSpPr>
          <p:cNvPr id="196625" name="Text Box 17"/>
          <p:cNvSpPr txBox="1">
            <a:spLocks noChangeArrowheads="1"/>
          </p:cNvSpPr>
          <p:nvPr/>
        </p:nvSpPr>
        <p:spPr bwMode="auto">
          <a:xfrm>
            <a:off x="3048000" y="13716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0"/>
              <a:t>Dùng nguồn điện 1 chiều</a:t>
            </a:r>
          </a:p>
        </p:txBody>
      </p:sp>
      <p:sp>
        <p:nvSpPr>
          <p:cNvPr id="196626" name="Rectangle 18"/>
          <p:cNvSpPr>
            <a:spLocks noChangeArrowheads="1"/>
          </p:cNvSpPr>
          <p:nvPr/>
        </p:nvSpPr>
        <p:spPr bwMode="auto">
          <a:xfrm rot="10800000" flipV="1">
            <a:off x="3573463" y="2133600"/>
            <a:ext cx="533400" cy="1828800"/>
          </a:xfrm>
          <a:prstGeom prst="rect">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6627" name="Freeform 19"/>
          <p:cNvSpPr>
            <a:spLocks/>
          </p:cNvSpPr>
          <p:nvPr/>
        </p:nvSpPr>
        <p:spPr bwMode="auto">
          <a:xfrm rot="10800000" flipV="1">
            <a:off x="3502025" y="26209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6628" name="Freeform 20"/>
          <p:cNvSpPr>
            <a:spLocks/>
          </p:cNvSpPr>
          <p:nvPr/>
        </p:nvSpPr>
        <p:spPr bwMode="auto">
          <a:xfrm rot="10800000" flipV="1">
            <a:off x="3503613" y="28241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6629" name="Freeform 21"/>
          <p:cNvSpPr>
            <a:spLocks/>
          </p:cNvSpPr>
          <p:nvPr/>
        </p:nvSpPr>
        <p:spPr bwMode="auto">
          <a:xfrm rot="10800000" flipV="1">
            <a:off x="3502025" y="30146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6630" name="Freeform 22"/>
          <p:cNvSpPr>
            <a:spLocks/>
          </p:cNvSpPr>
          <p:nvPr/>
        </p:nvSpPr>
        <p:spPr bwMode="auto">
          <a:xfrm rot="10800000" flipV="1">
            <a:off x="3503613" y="32178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6631" name="Freeform 23"/>
          <p:cNvSpPr>
            <a:spLocks/>
          </p:cNvSpPr>
          <p:nvPr/>
        </p:nvSpPr>
        <p:spPr bwMode="auto">
          <a:xfrm rot="10800000" flipV="1">
            <a:off x="3503613" y="341471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6632" name="Freeform 24"/>
          <p:cNvSpPr>
            <a:spLocks/>
          </p:cNvSpPr>
          <p:nvPr/>
        </p:nvSpPr>
        <p:spPr bwMode="auto">
          <a:xfrm rot="10800000" flipV="1">
            <a:off x="3505200" y="243681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6633" name="Line 25"/>
          <p:cNvSpPr>
            <a:spLocks noChangeShapeType="1"/>
          </p:cNvSpPr>
          <p:nvPr/>
        </p:nvSpPr>
        <p:spPr bwMode="auto">
          <a:xfrm>
            <a:off x="3575050" y="2362200"/>
            <a:ext cx="1600200" cy="1588"/>
          </a:xfrm>
          <a:prstGeom prst="line">
            <a:avLst/>
          </a:prstGeom>
          <a:noFill/>
          <a:ln w="28575">
            <a:solidFill>
              <a:srgbClr val="0000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34" name="Freeform 26"/>
          <p:cNvSpPr>
            <a:spLocks/>
          </p:cNvSpPr>
          <p:nvPr/>
        </p:nvSpPr>
        <p:spPr bwMode="auto">
          <a:xfrm>
            <a:off x="5492750" y="2362200"/>
            <a:ext cx="304800" cy="457200"/>
          </a:xfrm>
          <a:custGeom>
            <a:avLst/>
            <a:gdLst>
              <a:gd name="T0" fmla="*/ 0 w 192"/>
              <a:gd name="T1" fmla="*/ 0 h 288"/>
              <a:gd name="T2" fmla="*/ 192 w 192"/>
              <a:gd name="T3" fmla="*/ 0 h 288"/>
              <a:gd name="T4" fmla="*/ 192 w 192"/>
              <a:gd name="T5" fmla="*/ 288 h 288"/>
            </a:gdLst>
            <a:ahLst/>
            <a:cxnLst>
              <a:cxn ang="0">
                <a:pos x="T0" y="T1"/>
              </a:cxn>
              <a:cxn ang="0">
                <a:pos x="T2" y="T3"/>
              </a:cxn>
              <a:cxn ang="0">
                <a:pos x="T4" y="T5"/>
              </a:cxn>
            </a:cxnLst>
            <a:rect l="0" t="0" r="r" b="b"/>
            <a:pathLst>
              <a:path w="192" h="288">
                <a:moveTo>
                  <a:pt x="0" y="0"/>
                </a:moveTo>
                <a:lnTo>
                  <a:pt x="192" y="0"/>
                </a:lnTo>
                <a:lnTo>
                  <a:pt x="192" y="288"/>
                </a:lnTo>
              </a:path>
            </a:pathLst>
          </a:custGeom>
          <a:noFill/>
          <a:ln w="28575" cmpd="sng">
            <a:solidFill>
              <a:srgbClr val="0000FF"/>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35" name="Freeform 27"/>
          <p:cNvSpPr>
            <a:spLocks/>
          </p:cNvSpPr>
          <p:nvPr/>
        </p:nvSpPr>
        <p:spPr bwMode="auto">
          <a:xfrm flipV="1">
            <a:off x="5492750" y="3276600"/>
            <a:ext cx="304800" cy="457200"/>
          </a:xfrm>
          <a:custGeom>
            <a:avLst/>
            <a:gdLst>
              <a:gd name="T0" fmla="*/ 0 w 192"/>
              <a:gd name="T1" fmla="*/ 0 h 288"/>
              <a:gd name="T2" fmla="*/ 192 w 192"/>
              <a:gd name="T3" fmla="*/ 0 h 288"/>
              <a:gd name="T4" fmla="*/ 192 w 192"/>
              <a:gd name="T5" fmla="*/ 288 h 288"/>
            </a:gdLst>
            <a:ahLst/>
            <a:cxnLst>
              <a:cxn ang="0">
                <a:pos x="T0" y="T1"/>
              </a:cxn>
              <a:cxn ang="0">
                <a:pos x="T2" y="T3"/>
              </a:cxn>
              <a:cxn ang="0">
                <a:pos x="T4" y="T5"/>
              </a:cxn>
            </a:cxnLst>
            <a:rect l="0" t="0" r="r" b="b"/>
            <a:pathLst>
              <a:path w="192" h="288">
                <a:moveTo>
                  <a:pt x="0" y="0"/>
                </a:moveTo>
                <a:lnTo>
                  <a:pt x="192" y="0"/>
                </a:lnTo>
                <a:lnTo>
                  <a:pt x="192" y="288"/>
                </a:lnTo>
              </a:path>
            </a:pathLst>
          </a:custGeom>
          <a:noFill/>
          <a:ln w="28575" cmpd="sng">
            <a:solidFill>
              <a:srgbClr val="0000FF"/>
            </a:solidFill>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36" name="Freeform 28"/>
          <p:cNvSpPr>
            <a:spLocks/>
          </p:cNvSpPr>
          <p:nvPr/>
        </p:nvSpPr>
        <p:spPr bwMode="auto">
          <a:xfrm>
            <a:off x="4102100" y="3727450"/>
            <a:ext cx="1390650" cy="6350"/>
          </a:xfrm>
          <a:custGeom>
            <a:avLst/>
            <a:gdLst>
              <a:gd name="T0" fmla="*/ 876 w 876"/>
              <a:gd name="T1" fmla="*/ 4 h 4"/>
              <a:gd name="T2" fmla="*/ 0 w 876"/>
              <a:gd name="T3" fmla="*/ 0 h 4"/>
            </a:gdLst>
            <a:ahLst/>
            <a:cxnLst>
              <a:cxn ang="0">
                <a:pos x="T0" y="T1"/>
              </a:cxn>
              <a:cxn ang="0">
                <a:pos x="T2" y="T3"/>
              </a:cxn>
            </a:cxnLst>
            <a:rect l="0" t="0" r="r" b="b"/>
            <a:pathLst>
              <a:path w="876" h="4">
                <a:moveTo>
                  <a:pt x="876" y="4"/>
                </a:moveTo>
                <a:lnTo>
                  <a:pt x="0" y="0"/>
                </a:lnTo>
              </a:path>
            </a:pathLst>
          </a:custGeom>
          <a:noFill/>
          <a:ln w="28575" cmpd="sng">
            <a:solidFill>
              <a:srgbClr val="0000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37" name="Rectangle 29"/>
          <p:cNvSpPr>
            <a:spLocks noChangeArrowheads="1"/>
          </p:cNvSpPr>
          <p:nvPr/>
        </p:nvSpPr>
        <p:spPr bwMode="auto">
          <a:xfrm>
            <a:off x="3429000" y="3810000"/>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38" name="Rectangle 30"/>
          <p:cNvSpPr>
            <a:spLocks noChangeArrowheads="1"/>
          </p:cNvSpPr>
          <p:nvPr/>
        </p:nvSpPr>
        <p:spPr bwMode="auto">
          <a:xfrm>
            <a:off x="3435350" y="2209800"/>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39" name="Line 31"/>
          <p:cNvSpPr>
            <a:spLocks noChangeShapeType="1"/>
          </p:cNvSpPr>
          <p:nvPr/>
        </p:nvSpPr>
        <p:spPr bwMode="auto">
          <a:xfrm flipV="1">
            <a:off x="5187950" y="2133600"/>
            <a:ext cx="228600" cy="22860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40" name="Line 32"/>
          <p:cNvSpPr>
            <a:spLocks noChangeShapeType="1"/>
          </p:cNvSpPr>
          <p:nvPr/>
        </p:nvSpPr>
        <p:spPr bwMode="auto">
          <a:xfrm>
            <a:off x="5187950" y="2362200"/>
            <a:ext cx="304800" cy="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41" name="Text Box 33"/>
          <p:cNvSpPr txBox="1">
            <a:spLocks noChangeArrowheads="1"/>
          </p:cNvSpPr>
          <p:nvPr/>
        </p:nvSpPr>
        <p:spPr bwMode="auto">
          <a:xfrm>
            <a:off x="5800725" y="2581275"/>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a:solidFill>
                  <a:srgbClr val="FF0000"/>
                </a:solidFill>
              </a:rPr>
              <a:t>+</a:t>
            </a:r>
          </a:p>
        </p:txBody>
      </p:sp>
      <p:sp>
        <p:nvSpPr>
          <p:cNvPr id="196642" name="Text Box 34"/>
          <p:cNvSpPr txBox="1">
            <a:spLocks noChangeArrowheads="1"/>
          </p:cNvSpPr>
          <p:nvPr/>
        </p:nvSpPr>
        <p:spPr bwMode="auto">
          <a:xfrm>
            <a:off x="5810250" y="2890838"/>
            <a:ext cx="30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3600" b="0"/>
              <a:t>-</a:t>
            </a:r>
          </a:p>
        </p:txBody>
      </p:sp>
      <p:sp>
        <p:nvSpPr>
          <p:cNvPr id="196643" name="Line 35"/>
          <p:cNvSpPr>
            <a:spLocks noChangeShapeType="1"/>
          </p:cNvSpPr>
          <p:nvPr/>
        </p:nvSpPr>
        <p:spPr bwMode="auto">
          <a:xfrm flipH="1">
            <a:off x="5715000" y="3200400"/>
            <a:ext cx="152400" cy="1524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44" name="Line 36"/>
          <p:cNvSpPr>
            <a:spLocks noChangeShapeType="1"/>
          </p:cNvSpPr>
          <p:nvPr/>
        </p:nvSpPr>
        <p:spPr bwMode="auto">
          <a:xfrm flipH="1">
            <a:off x="5715000" y="2743200"/>
            <a:ext cx="152400" cy="1524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6645" name="Group 37"/>
          <p:cNvGrpSpPr>
            <a:grpSpLocks/>
          </p:cNvGrpSpPr>
          <p:nvPr/>
        </p:nvGrpSpPr>
        <p:grpSpPr bwMode="auto">
          <a:xfrm>
            <a:off x="3490913" y="4300538"/>
            <a:ext cx="1524000" cy="152400"/>
            <a:chOff x="2208" y="2592"/>
            <a:chExt cx="960" cy="96"/>
          </a:xfrm>
        </p:grpSpPr>
        <p:sp>
          <p:nvSpPr>
            <p:cNvPr id="196646" name="Rectangle 38"/>
            <p:cNvSpPr>
              <a:spLocks noChangeArrowheads="1"/>
            </p:cNvSpPr>
            <p:nvPr/>
          </p:nvSpPr>
          <p:spPr bwMode="auto">
            <a:xfrm>
              <a:off x="2208" y="2592"/>
              <a:ext cx="480"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47" name="Rectangle 39"/>
            <p:cNvSpPr>
              <a:spLocks noChangeArrowheads="1"/>
            </p:cNvSpPr>
            <p:nvPr/>
          </p:nvSpPr>
          <p:spPr bwMode="auto">
            <a:xfrm>
              <a:off x="2688" y="2592"/>
              <a:ext cx="480" cy="96"/>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6648" name="Text Box 40"/>
          <p:cNvSpPr txBox="1">
            <a:spLocks noChangeArrowheads="1"/>
          </p:cNvSpPr>
          <p:nvPr/>
        </p:nvSpPr>
        <p:spPr bwMode="auto">
          <a:xfrm>
            <a:off x="5181600" y="2376488"/>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K</a:t>
            </a:r>
          </a:p>
        </p:txBody>
      </p:sp>
      <p:grpSp>
        <p:nvGrpSpPr>
          <p:cNvPr id="196649" name="Group 41"/>
          <p:cNvGrpSpPr>
            <a:grpSpLocks/>
          </p:cNvGrpSpPr>
          <p:nvPr/>
        </p:nvGrpSpPr>
        <p:grpSpPr bwMode="auto">
          <a:xfrm>
            <a:off x="2895600" y="4081463"/>
            <a:ext cx="3276600" cy="828675"/>
            <a:chOff x="1824" y="2454"/>
            <a:chExt cx="2064" cy="522"/>
          </a:xfrm>
        </p:grpSpPr>
        <p:sp>
          <p:nvSpPr>
            <p:cNvPr id="196650" name="Rectangle 42" descr="Oak"/>
            <p:cNvSpPr>
              <a:spLocks noChangeArrowheads="1"/>
            </p:cNvSpPr>
            <p:nvPr/>
          </p:nvSpPr>
          <p:spPr bwMode="auto">
            <a:xfrm>
              <a:off x="1824" y="2832"/>
              <a:ext cx="2064" cy="144"/>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6651" name="Group 43"/>
            <p:cNvGrpSpPr>
              <a:grpSpLocks/>
            </p:cNvGrpSpPr>
            <p:nvPr/>
          </p:nvGrpSpPr>
          <p:grpSpPr bwMode="auto">
            <a:xfrm>
              <a:off x="2571" y="2454"/>
              <a:ext cx="219" cy="378"/>
              <a:chOff x="2571" y="2454"/>
              <a:chExt cx="219" cy="378"/>
            </a:xfrm>
          </p:grpSpPr>
          <p:sp>
            <p:nvSpPr>
              <p:cNvPr id="196652" name="AutoShape 44"/>
              <p:cNvSpPr>
                <a:spLocks noChangeArrowheads="1"/>
              </p:cNvSpPr>
              <p:nvPr/>
            </p:nvSpPr>
            <p:spPr bwMode="auto">
              <a:xfrm>
                <a:off x="2571" y="2592"/>
                <a:ext cx="219" cy="240"/>
              </a:xfrm>
              <a:prstGeom prst="flowChartExtract">
                <a:avLst/>
              </a:prstGeom>
              <a:gradFill rotWithShape="1">
                <a:gsLst>
                  <a:gs pos="0">
                    <a:schemeClr val="tx1"/>
                  </a:gs>
                  <a:gs pos="100000">
                    <a:schemeClr val="tx1">
                      <a:gamma/>
                      <a:tint val="0"/>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53" name="Text Box 45"/>
              <p:cNvSpPr txBox="1">
                <a:spLocks noChangeArrowheads="1"/>
              </p:cNvSpPr>
              <p:nvPr/>
            </p:nvSpPr>
            <p:spPr bwMode="auto">
              <a:xfrm>
                <a:off x="2604" y="2454"/>
                <a:ext cx="1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a:t>
                </a:r>
              </a:p>
            </p:txBody>
          </p:sp>
        </p:grpSp>
      </p:grpSp>
      <p:sp>
        <p:nvSpPr>
          <p:cNvPr id="196654" name="Text Box 46"/>
          <p:cNvSpPr txBox="1">
            <a:spLocks noChangeArrowheads="1"/>
          </p:cNvSpPr>
          <p:nvPr/>
        </p:nvSpPr>
        <p:spPr bwMode="auto">
          <a:xfrm>
            <a:off x="6781800" y="1952625"/>
            <a:ext cx="1828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a:t>Hiện tượng gì xảy ra khi ta đổi chiều dòng điện?</a:t>
            </a:r>
          </a:p>
        </p:txBody>
      </p:sp>
      <p:sp>
        <p:nvSpPr>
          <p:cNvPr id="196655" name="Text Box 47"/>
          <p:cNvSpPr txBox="1">
            <a:spLocks noChangeArrowheads="1"/>
          </p:cNvSpPr>
          <p:nvPr/>
        </p:nvSpPr>
        <p:spPr bwMode="auto">
          <a:xfrm>
            <a:off x="914400" y="5181600"/>
            <a:ext cx="762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FF0000"/>
                </a:solidFill>
              </a:rPr>
              <a:t>Khi đổi chiều dòng điện thì chiều của lực từ cũng thay đổi</a:t>
            </a:r>
          </a:p>
        </p:txBody>
      </p:sp>
      <p:sp>
        <p:nvSpPr>
          <p:cNvPr id="196656" name="Text Box 48"/>
          <p:cNvSpPr txBox="1">
            <a:spLocks noChangeArrowheads="1"/>
          </p:cNvSpPr>
          <p:nvPr/>
        </p:nvSpPr>
        <p:spPr bwMode="auto">
          <a:xfrm>
            <a:off x="5805488" y="3033713"/>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a:solidFill>
                  <a:srgbClr val="FF0000"/>
                </a:solidFill>
              </a:rPr>
              <a:t>+</a:t>
            </a:r>
          </a:p>
        </p:txBody>
      </p:sp>
      <p:sp>
        <p:nvSpPr>
          <p:cNvPr id="196657" name="Text Box 49"/>
          <p:cNvSpPr txBox="1">
            <a:spLocks noChangeArrowheads="1"/>
          </p:cNvSpPr>
          <p:nvPr/>
        </p:nvSpPr>
        <p:spPr bwMode="auto">
          <a:xfrm>
            <a:off x="5819775" y="2452688"/>
            <a:ext cx="30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3600" b="0"/>
              <a:t>-</a:t>
            </a:r>
          </a:p>
        </p:txBody>
      </p:sp>
      <p:sp>
        <p:nvSpPr>
          <p:cNvPr id="196658" name="Line 50"/>
          <p:cNvSpPr>
            <a:spLocks noChangeShapeType="1"/>
          </p:cNvSpPr>
          <p:nvPr/>
        </p:nvSpPr>
        <p:spPr bwMode="auto">
          <a:xfrm flipH="1">
            <a:off x="4572000" y="2362200"/>
            <a:ext cx="304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59" name="Line 51"/>
          <p:cNvSpPr>
            <a:spLocks noChangeShapeType="1"/>
          </p:cNvSpPr>
          <p:nvPr/>
        </p:nvSpPr>
        <p:spPr bwMode="auto">
          <a:xfrm>
            <a:off x="4648200" y="3733800"/>
            <a:ext cx="304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60" name="Line 52"/>
          <p:cNvSpPr>
            <a:spLocks noChangeShapeType="1"/>
          </p:cNvSpPr>
          <p:nvPr/>
        </p:nvSpPr>
        <p:spPr bwMode="auto">
          <a:xfrm>
            <a:off x="4648200" y="2352675"/>
            <a:ext cx="304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61" name="Line 53"/>
          <p:cNvSpPr>
            <a:spLocks noChangeShapeType="1"/>
          </p:cNvSpPr>
          <p:nvPr/>
        </p:nvSpPr>
        <p:spPr bwMode="auto">
          <a:xfrm flipH="1">
            <a:off x="4648200" y="3729038"/>
            <a:ext cx="304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
                                        <p:tgtEl>
                                          <p:spTgt spid="196639"/>
                                        </p:tgtEl>
                                      </p:cBhvr>
                                    </p:animEffect>
                                    <p:set>
                                      <p:cBhvr>
                                        <p:cTn id="7" dur="1" fill="hold">
                                          <p:stCondLst>
                                            <p:cond delay="99"/>
                                          </p:stCondLst>
                                        </p:cTn>
                                        <p:tgtEl>
                                          <p:spTgt spid="196639"/>
                                        </p:tgtEl>
                                        <p:attrNameLst>
                                          <p:attrName>style.visibility</p:attrName>
                                        </p:attrNameLst>
                                      </p:cBhvr>
                                      <p:to>
                                        <p:strVal val="hidden"/>
                                      </p:to>
                                    </p:set>
                                  </p:childTnLst>
                                </p:cTn>
                              </p:par>
                            </p:childTnLst>
                          </p:cTn>
                        </p:par>
                        <p:par>
                          <p:cTn id="8" fill="hold" nodeType="afterGroup">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196640"/>
                                        </p:tgtEl>
                                        <p:attrNameLst>
                                          <p:attrName>style.visibility</p:attrName>
                                        </p:attrNameLst>
                                      </p:cBhvr>
                                      <p:to>
                                        <p:strVal val="visible"/>
                                      </p:to>
                                    </p:set>
                                    <p:animEffect transition="in" filter="fade">
                                      <p:cBhvr>
                                        <p:cTn id="11" dur="100"/>
                                        <p:tgtEl>
                                          <p:spTgt spid="196640"/>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96661"/>
                                        </p:tgtEl>
                                        <p:attrNameLst>
                                          <p:attrName>style.visibility</p:attrName>
                                        </p:attrNameLst>
                                      </p:cBhvr>
                                      <p:to>
                                        <p:strVal val="visible"/>
                                      </p:to>
                                    </p:set>
                                    <p:animEffect transition="in" filter="wipe(right)">
                                      <p:cBhvr>
                                        <p:cTn id="14" dur="500"/>
                                        <p:tgtEl>
                                          <p:spTgt spid="19666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6660"/>
                                        </p:tgtEl>
                                        <p:attrNameLst>
                                          <p:attrName>style.visibility</p:attrName>
                                        </p:attrNameLst>
                                      </p:cBhvr>
                                      <p:to>
                                        <p:strVal val="visible"/>
                                      </p:to>
                                    </p:set>
                                    <p:animEffect transition="in" filter="wipe(left)">
                                      <p:cBhvr>
                                        <p:cTn id="17" dur="500"/>
                                        <p:tgtEl>
                                          <p:spTgt spid="196660"/>
                                        </p:tgtEl>
                                      </p:cBhvr>
                                    </p:animEffect>
                                  </p:childTnLst>
                                </p:cTn>
                              </p:par>
                              <p:par>
                                <p:cTn id="18" presetID="10" presetClass="exit" presetSubtype="0" fill="hold" nodeType="withEffect">
                                  <p:stCondLst>
                                    <p:cond delay="0"/>
                                  </p:stCondLst>
                                  <p:childTnLst>
                                    <p:animEffect transition="out" filter="fade">
                                      <p:cBhvr>
                                        <p:cTn id="19" dur="100"/>
                                        <p:tgtEl>
                                          <p:spTgt spid="196645"/>
                                        </p:tgtEl>
                                      </p:cBhvr>
                                    </p:animEffect>
                                    <p:set>
                                      <p:cBhvr>
                                        <p:cTn id="20" dur="1" fill="hold">
                                          <p:stCondLst>
                                            <p:cond delay="99"/>
                                          </p:stCondLst>
                                        </p:cTn>
                                        <p:tgtEl>
                                          <p:spTgt spid="19664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96613"/>
                                        </p:tgtEl>
                                        <p:attrNameLst>
                                          <p:attrName>style.visibility</p:attrName>
                                        </p:attrNameLst>
                                      </p:cBhvr>
                                      <p:to>
                                        <p:strVal val="visible"/>
                                      </p:to>
                                    </p:set>
                                    <p:animEffect transition="in" filter="fade">
                                      <p:cBhvr>
                                        <p:cTn id="23" dur="100"/>
                                        <p:tgtEl>
                                          <p:spTgt spid="1966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6654"/>
                                        </p:tgtEl>
                                        <p:attrNameLst>
                                          <p:attrName>style.visibility</p:attrName>
                                        </p:attrNameLst>
                                      </p:cBhvr>
                                      <p:to>
                                        <p:strVal val="visible"/>
                                      </p:to>
                                    </p:set>
                                    <p:animEffect transition="in" filter="wipe(up)">
                                      <p:cBhvr>
                                        <p:cTn id="28" dur="500"/>
                                        <p:tgtEl>
                                          <p:spTgt spid="19665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nodeType="clickEffect">
                                  <p:stCondLst>
                                    <p:cond delay="0"/>
                                  </p:stCondLst>
                                  <p:childTnLst>
                                    <p:animEffect transition="out" filter="fade">
                                      <p:cBhvr>
                                        <p:cTn id="32" dur="100"/>
                                        <p:tgtEl>
                                          <p:spTgt spid="196613"/>
                                        </p:tgtEl>
                                      </p:cBhvr>
                                    </p:animEffect>
                                    <p:set>
                                      <p:cBhvr>
                                        <p:cTn id="33" dur="1" fill="hold">
                                          <p:stCondLst>
                                            <p:cond delay="99"/>
                                          </p:stCondLst>
                                        </p:cTn>
                                        <p:tgtEl>
                                          <p:spTgt spid="196613"/>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96645"/>
                                        </p:tgtEl>
                                        <p:attrNameLst>
                                          <p:attrName>style.visibility</p:attrName>
                                        </p:attrNameLst>
                                      </p:cBhvr>
                                      <p:to>
                                        <p:strVal val="visible"/>
                                      </p:to>
                                    </p:set>
                                    <p:animEffect transition="in" filter="fade">
                                      <p:cBhvr>
                                        <p:cTn id="36" dur="100"/>
                                        <p:tgtEl>
                                          <p:spTgt spid="196645"/>
                                        </p:tgtEl>
                                      </p:cBhvr>
                                    </p:animEffect>
                                  </p:childTnLst>
                                </p:cTn>
                              </p:par>
                              <p:par>
                                <p:cTn id="37" presetID="10" presetClass="exit" presetSubtype="0" fill="hold" grpId="1" nodeType="withEffect">
                                  <p:stCondLst>
                                    <p:cond delay="0"/>
                                  </p:stCondLst>
                                  <p:childTnLst>
                                    <p:animEffect transition="out" filter="fade">
                                      <p:cBhvr>
                                        <p:cTn id="38" dur="100"/>
                                        <p:tgtEl>
                                          <p:spTgt spid="196661"/>
                                        </p:tgtEl>
                                      </p:cBhvr>
                                    </p:animEffect>
                                    <p:set>
                                      <p:cBhvr>
                                        <p:cTn id="39" dur="1" fill="hold">
                                          <p:stCondLst>
                                            <p:cond delay="99"/>
                                          </p:stCondLst>
                                        </p:cTn>
                                        <p:tgtEl>
                                          <p:spTgt spid="19666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
                                        <p:tgtEl>
                                          <p:spTgt spid="196660"/>
                                        </p:tgtEl>
                                      </p:cBhvr>
                                    </p:animEffect>
                                    <p:set>
                                      <p:cBhvr>
                                        <p:cTn id="42" dur="1" fill="hold">
                                          <p:stCondLst>
                                            <p:cond delay="99"/>
                                          </p:stCondLst>
                                        </p:cTn>
                                        <p:tgtEl>
                                          <p:spTgt spid="196660"/>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
                                        <p:tgtEl>
                                          <p:spTgt spid="196656"/>
                                        </p:tgtEl>
                                      </p:cBhvr>
                                    </p:animEffect>
                                    <p:set>
                                      <p:cBhvr>
                                        <p:cTn id="45" dur="1" fill="hold">
                                          <p:stCondLst>
                                            <p:cond delay="99"/>
                                          </p:stCondLst>
                                        </p:cTn>
                                        <p:tgtEl>
                                          <p:spTgt spid="196656"/>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
                                        <p:tgtEl>
                                          <p:spTgt spid="196657"/>
                                        </p:tgtEl>
                                      </p:cBhvr>
                                    </p:animEffect>
                                    <p:set>
                                      <p:cBhvr>
                                        <p:cTn id="48" dur="1" fill="hold">
                                          <p:stCondLst>
                                            <p:cond delay="99"/>
                                          </p:stCondLst>
                                        </p:cTn>
                                        <p:tgtEl>
                                          <p:spTgt spid="196657"/>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96642"/>
                                        </p:tgtEl>
                                        <p:attrNameLst>
                                          <p:attrName>style.visibility</p:attrName>
                                        </p:attrNameLst>
                                      </p:cBhvr>
                                      <p:to>
                                        <p:strVal val="visible"/>
                                      </p:to>
                                    </p:set>
                                    <p:animEffect transition="in" filter="fade">
                                      <p:cBhvr>
                                        <p:cTn id="51" dur="100"/>
                                        <p:tgtEl>
                                          <p:spTgt spid="19664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6641"/>
                                        </p:tgtEl>
                                        <p:attrNameLst>
                                          <p:attrName>style.visibility</p:attrName>
                                        </p:attrNameLst>
                                      </p:cBhvr>
                                      <p:to>
                                        <p:strVal val="visible"/>
                                      </p:to>
                                    </p:set>
                                    <p:animEffect transition="in" filter="fade">
                                      <p:cBhvr>
                                        <p:cTn id="54" dur="100"/>
                                        <p:tgtEl>
                                          <p:spTgt spid="196641"/>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196639"/>
                                        </p:tgtEl>
                                        <p:attrNameLst>
                                          <p:attrName>style.visibility</p:attrName>
                                        </p:attrNameLst>
                                      </p:cBhvr>
                                      <p:to>
                                        <p:strVal val="visible"/>
                                      </p:to>
                                    </p:set>
                                    <p:animEffect transition="in" filter="fade">
                                      <p:cBhvr>
                                        <p:cTn id="57" dur="100"/>
                                        <p:tgtEl>
                                          <p:spTgt spid="196639"/>
                                        </p:tgtEl>
                                      </p:cBhvr>
                                    </p:animEffect>
                                  </p:childTnLst>
                                </p:cTn>
                              </p:par>
                              <p:par>
                                <p:cTn id="58" presetID="10" presetClass="exit" presetSubtype="0" fill="hold" grpId="1" nodeType="withEffect">
                                  <p:stCondLst>
                                    <p:cond delay="0"/>
                                  </p:stCondLst>
                                  <p:childTnLst>
                                    <p:animEffect transition="out" filter="fade">
                                      <p:cBhvr>
                                        <p:cTn id="59" dur="100"/>
                                        <p:tgtEl>
                                          <p:spTgt spid="196640"/>
                                        </p:tgtEl>
                                      </p:cBhvr>
                                    </p:animEffect>
                                    <p:set>
                                      <p:cBhvr>
                                        <p:cTn id="60" dur="1" fill="hold">
                                          <p:stCondLst>
                                            <p:cond delay="99"/>
                                          </p:stCondLst>
                                        </p:cTn>
                                        <p:tgtEl>
                                          <p:spTgt spid="196640"/>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xit" presetSubtype="0" fill="hold" grpId="2" nodeType="clickEffect">
                                  <p:stCondLst>
                                    <p:cond delay="0"/>
                                  </p:stCondLst>
                                  <p:childTnLst>
                                    <p:animEffect transition="out" filter="fade">
                                      <p:cBhvr>
                                        <p:cTn id="64" dur="100"/>
                                        <p:tgtEl>
                                          <p:spTgt spid="196639"/>
                                        </p:tgtEl>
                                      </p:cBhvr>
                                    </p:animEffect>
                                    <p:set>
                                      <p:cBhvr>
                                        <p:cTn id="65" dur="1" fill="hold">
                                          <p:stCondLst>
                                            <p:cond delay="99"/>
                                          </p:stCondLst>
                                        </p:cTn>
                                        <p:tgtEl>
                                          <p:spTgt spid="196639"/>
                                        </p:tgtEl>
                                        <p:attrNameLst>
                                          <p:attrName>style.visibility</p:attrName>
                                        </p:attrNameLst>
                                      </p:cBhvr>
                                      <p:to>
                                        <p:strVal val="hidden"/>
                                      </p:to>
                                    </p:set>
                                  </p:childTnLst>
                                </p:cTn>
                              </p:par>
                              <p:par>
                                <p:cTn id="66" presetID="10" presetClass="entr" presetSubtype="0" fill="hold" grpId="2" nodeType="withEffect">
                                  <p:stCondLst>
                                    <p:cond delay="0"/>
                                  </p:stCondLst>
                                  <p:childTnLst>
                                    <p:set>
                                      <p:cBhvr>
                                        <p:cTn id="67" dur="1" fill="hold">
                                          <p:stCondLst>
                                            <p:cond delay="0"/>
                                          </p:stCondLst>
                                        </p:cTn>
                                        <p:tgtEl>
                                          <p:spTgt spid="196640"/>
                                        </p:tgtEl>
                                        <p:attrNameLst>
                                          <p:attrName>style.visibility</p:attrName>
                                        </p:attrNameLst>
                                      </p:cBhvr>
                                      <p:to>
                                        <p:strVal val="visible"/>
                                      </p:to>
                                    </p:set>
                                    <p:animEffect transition="in" filter="fade">
                                      <p:cBhvr>
                                        <p:cTn id="68" dur="100"/>
                                        <p:tgtEl>
                                          <p:spTgt spid="196640"/>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96659"/>
                                        </p:tgtEl>
                                        <p:attrNameLst>
                                          <p:attrName>style.visibility</p:attrName>
                                        </p:attrNameLst>
                                      </p:cBhvr>
                                      <p:to>
                                        <p:strVal val="visible"/>
                                      </p:to>
                                    </p:set>
                                    <p:animEffect transition="in" filter="wipe(left)">
                                      <p:cBhvr>
                                        <p:cTn id="71" dur="500"/>
                                        <p:tgtEl>
                                          <p:spTgt spid="196659"/>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196658"/>
                                        </p:tgtEl>
                                        <p:attrNameLst>
                                          <p:attrName>style.visibility</p:attrName>
                                        </p:attrNameLst>
                                      </p:cBhvr>
                                      <p:to>
                                        <p:strVal val="visible"/>
                                      </p:to>
                                    </p:set>
                                    <p:animEffect transition="in" filter="wipe(right)">
                                      <p:cBhvr>
                                        <p:cTn id="74" dur="500"/>
                                        <p:tgtEl>
                                          <p:spTgt spid="196658"/>
                                        </p:tgtEl>
                                      </p:cBhvr>
                                    </p:animEffect>
                                  </p:childTnLst>
                                </p:cTn>
                              </p:par>
                              <p:par>
                                <p:cTn id="75" presetID="10" presetClass="exit" presetSubtype="0" fill="hold" nodeType="withEffect">
                                  <p:stCondLst>
                                    <p:cond delay="0"/>
                                  </p:stCondLst>
                                  <p:childTnLst>
                                    <p:animEffect transition="out" filter="fade">
                                      <p:cBhvr>
                                        <p:cTn id="76" dur="500"/>
                                        <p:tgtEl>
                                          <p:spTgt spid="196645"/>
                                        </p:tgtEl>
                                      </p:cBhvr>
                                    </p:animEffect>
                                    <p:set>
                                      <p:cBhvr>
                                        <p:cTn id="77" dur="1" fill="hold">
                                          <p:stCondLst>
                                            <p:cond delay="499"/>
                                          </p:stCondLst>
                                        </p:cTn>
                                        <p:tgtEl>
                                          <p:spTgt spid="196645"/>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96610"/>
                                        </p:tgtEl>
                                        <p:attrNameLst>
                                          <p:attrName>style.visibility</p:attrName>
                                        </p:attrNameLst>
                                      </p:cBhvr>
                                      <p:to>
                                        <p:strVal val="visible"/>
                                      </p:to>
                                    </p:set>
                                    <p:animEffect transition="in" filter="fade">
                                      <p:cBhvr>
                                        <p:cTn id="80" dur="100"/>
                                        <p:tgtEl>
                                          <p:spTgt spid="196610"/>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196655"/>
                                        </p:tgtEl>
                                        <p:attrNameLst>
                                          <p:attrName>style.visibility</p:attrName>
                                        </p:attrNameLst>
                                      </p:cBhvr>
                                      <p:to>
                                        <p:strVal val="visible"/>
                                      </p:to>
                                    </p:set>
                                    <p:animEffect transition="in" filter="wipe(up)">
                                      <p:cBhvr>
                                        <p:cTn id="85" dur="1000"/>
                                        <p:tgtEl>
                                          <p:spTgt spid="196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39" grpId="0" animBg="1"/>
      <p:bldP spid="196639" grpId="1" animBg="1"/>
      <p:bldP spid="196639" grpId="2" animBg="1"/>
      <p:bldP spid="196640" grpId="0" animBg="1"/>
      <p:bldP spid="196640" grpId="1" animBg="1"/>
      <p:bldP spid="196640" grpId="2" animBg="1"/>
      <p:bldP spid="196641" grpId="0"/>
      <p:bldP spid="196642" grpId="0"/>
      <p:bldP spid="196654" grpId="0"/>
      <p:bldP spid="196655" grpId="0"/>
      <p:bldP spid="196656" grpId="0"/>
      <p:bldP spid="196657" grpId="0"/>
      <p:bldP spid="196658" grpId="0" animBg="1"/>
      <p:bldP spid="196659" grpId="0" animBg="1"/>
      <p:bldP spid="196660" grpId="0" animBg="1"/>
      <p:bldP spid="196660" grpId="1" animBg="1"/>
      <p:bldP spid="196661" grpId="0" animBg="1"/>
      <p:bldP spid="19666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Vat%20Ly%206%20SGK%20hinh%201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533400"/>
            <a:ext cx="5638800" cy="4962525"/>
          </a:xfrm>
          <a:prstGeom prst="rect">
            <a:avLst/>
          </a:prstGeom>
          <a:noFill/>
          <a:extLst>
            <a:ext uri="{909E8E84-426E-40DD-AFC4-6F175D3DCCD1}">
              <a14:hiddenFill xmlns:a14="http://schemas.microsoft.com/office/drawing/2010/main">
                <a:solidFill>
                  <a:srgbClr val="FFFFFF"/>
                </a:solidFill>
              </a14:hiddenFill>
            </a:ext>
          </a:extLst>
        </p:spPr>
      </p:pic>
      <p:sp>
        <p:nvSpPr>
          <p:cNvPr id="79877" name="Text Box 5"/>
          <p:cNvSpPr txBox="1">
            <a:spLocks noChangeArrowheads="1"/>
          </p:cNvSpPr>
          <p:nvPr/>
        </p:nvSpPr>
        <p:spPr bwMode="auto">
          <a:xfrm>
            <a:off x="3657600" y="5867400"/>
            <a:ext cx="27432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14.1</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634" name="Group 2"/>
          <p:cNvGrpSpPr>
            <a:grpSpLocks/>
          </p:cNvGrpSpPr>
          <p:nvPr/>
        </p:nvGrpSpPr>
        <p:grpSpPr bwMode="auto">
          <a:xfrm rot="1096446">
            <a:off x="3476625" y="4310063"/>
            <a:ext cx="1524000" cy="152400"/>
            <a:chOff x="2208" y="2592"/>
            <a:chExt cx="960" cy="96"/>
          </a:xfrm>
        </p:grpSpPr>
        <p:sp>
          <p:nvSpPr>
            <p:cNvPr id="197635" name="Rectangle 3"/>
            <p:cNvSpPr>
              <a:spLocks noChangeArrowheads="1"/>
            </p:cNvSpPr>
            <p:nvPr/>
          </p:nvSpPr>
          <p:spPr bwMode="auto">
            <a:xfrm>
              <a:off x="2208" y="2592"/>
              <a:ext cx="480"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36" name="Rectangle 4"/>
            <p:cNvSpPr>
              <a:spLocks noChangeArrowheads="1"/>
            </p:cNvSpPr>
            <p:nvPr/>
          </p:nvSpPr>
          <p:spPr bwMode="auto">
            <a:xfrm>
              <a:off x="2688" y="2592"/>
              <a:ext cx="480" cy="96"/>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7645" name="Text Box 13"/>
          <p:cNvSpPr txBox="1">
            <a:spLocks noChangeArrowheads="1"/>
          </p:cNvSpPr>
          <p:nvPr/>
        </p:nvSpPr>
        <p:spPr bwMode="auto">
          <a:xfrm>
            <a:off x="2667000" y="9144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i="1">
                <a:solidFill>
                  <a:srgbClr val="FF0000"/>
                </a:solidFill>
              </a:rPr>
              <a:t>Thí nghiệm</a:t>
            </a:r>
          </a:p>
        </p:txBody>
      </p:sp>
      <p:sp>
        <p:nvSpPr>
          <p:cNvPr id="197646" name="Text Box 14"/>
          <p:cNvSpPr txBox="1">
            <a:spLocks noChangeArrowheads="1"/>
          </p:cNvSpPr>
          <p:nvPr/>
        </p:nvSpPr>
        <p:spPr bwMode="auto">
          <a:xfrm>
            <a:off x="3048000" y="1371600"/>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0"/>
              <a:t>Dùng nguồn điện xoay chiều</a:t>
            </a:r>
          </a:p>
        </p:txBody>
      </p:sp>
      <p:sp>
        <p:nvSpPr>
          <p:cNvPr id="197647" name="Rectangle 15"/>
          <p:cNvSpPr>
            <a:spLocks noChangeArrowheads="1"/>
          </p:cNvSpPr>
          <p:nvPr/>
        </p:nvSpPr>
        <p:spPr bwMode="auto">
          <a:xfrm rot="10800000" flipV="1">
            <a:off x="3573463" y="2133600"/>
            <a:ext cx="533400" cy="1828800"/>
          </a:xfrm>
          <a:prstGeom prst="rect">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7648" name="Freeform 16"/>
          <p:cNvSpPr>
            <a:spLocks/>
          </p:cNvSpPr>
          <p:nvPr/>
        </p:nvSpPr>
        <p:spPr bwMode="auto">
          <a:xfrm rot="10800000" flipV="1">
            <a:off x="3502025" y="26209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7649" name="Freeform 17"/>
          <p:cNvSpPr>
            <a:spLocks/>
          </p:cNvSpPr>
          <p:nvPr/>
        </p:nvSpPr>
        <p:spPr bwMode="auto">
          <a:xfrm rot="10800000" flipV="1">
            <a:off x="3503613" y="28241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7650" name="Freeform 18"/>
          <p:cNvSpPr>
            <a:spLocks/>
          </p:cNvSpPr>
          <p:nvPr/>
        </p:nvSpPr>
        <p:spPr bwMode="auto">
          <a:xfrm rot="10800000" flipV="1">
            <a:off x="3502025" y="30146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7651" name="Freeform 19"/>
          <p:cNvSpPr>
            <a:spLocks/>
          </p:cNvSpPr>
          <p:nvPr/>
        </p:nvSpPr>
        <p:spPr bwMode="auto">
          <a:xfrm rot="10800000" flipV="1">
            <a:off x="3503613" y="321786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7652" name="Freeform 20"/>
          <p:cNvSpPr>
            <a:spLocks/>
          </p:cNvSpPr>
          <p:nvPr/>
        </p:nvSpPr>
        <p:spPr bwMode="auto">
          <a:xfrm rot="10800000" flipV="1">
            <a:off x="3503613" y="341471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7653" name="Freeform 21"/>
          <p:cNvSpPr>
            <a:spLocks/>
          </p:cNvSpPr>
          <p:nvPr/>
        </p:nvSpPr>
        <p:spPr bwMode="auto">
          <a:xfrm rot="10800000" flipV="1">
            <a:off x="3505200" y="2436813"/>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7654" name="Line 22"/>
          <p:cNvSpPr>
            <a:spLocks noChangeShapeType="1"/>
          </p:cNvSpPr>
          <p:nvPr/>
        </p:nvSpPr>
        <p:spPr bwMode="auto">
          <a:xfrm>
            <a:off x="3575050" y="2362200"/>
            <a:ext cx="1600200" cy="1588"/>
          </a:xfrm>
          <a:prstGeom prst="line">
            <a:avLst/>
          </a:prstGeom>
          <a:noFill/>
          <a:ln w="28575">
            <a:solidFill>
              <a:srgbClr val="0000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5" name="Freeform 23"/>
          <p:cNvSpPr>
            <a:spLocks/>
          </p:cNvSpPr>
          <p:nvPr/>
        </p:nvSpPr>
        <p:spPr bwMode="auto">
          <a:xfrm>
            <a:off x="5492750" y="2362200"/>
            <a:ext cx="304800" cy="457200"/>
          </a:xfrm>
          <a:custGeom>
            <a:avLst/>
            <a:gdLst>
              <a:gd name="T0" fmla="*/ 0 w 192"/>
              <a:gd name="T1" fmla="*/ 0 h 288"/>
              <a:gd name="T2" fmla="*/ 192 w 192"/>
              <a:gd name="T3" fmla="*/ 0 h 288"/>
              <a:gd name="T4" fmla="*/ 192 w 192"/>
              <a:gd name="T5" fmla="*/ 288 h 288"/>
            </a:gdLst>
            <a:ahLst/>
            <a:cxnLst>
              <a:cxn ang="0">
                <a:pos x="T0" y="T1"/>
              </a:cxn>
              <a:cxn ang="0">
                <a:pos x="T2" y="T3"/>
              </a:cxn>
              <a:cxn ang="0">
                <a:pos x="T4" y="T5"/>
              </a:cxn>
            </a:cxnLst>
            <a:rect l="0" t="0" r="r" b="b"/>
            <a:pathLst>
              <a:path w="192" h="288">
                <a:moveTo>
                  <a:pt x="0" y="0"/>
                </a:moveTo>
                <a:lnTo>
                  <a:pt x="192" y="0"/>
                </a:lnTo>
                <a:lnTo>
                  <a:pt x="192" y="288"/>
                </a:lnTo>
              </a:path>
            </a:pathLst>
          </a:custGeom>
          <a:noFill/>
          <a:ln w="28575" cmpd="sng">
            <a:solidFill>
              <a:srgbClr val="0000FF"/>
            </a:solidFill>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6" name="Freeform 24"/>
          <p:cNvSpPr>
            <a:spLocks/>
          </p:cNvSpPr>
          <p:nvPr/>
        </p:nvSpPr>
        <p:spPr bwMode="auto">
          <a:xfrm flipV="1">
            <a:off x="5492750" y="3276600"/>
            <a:ext cx="304800" cy="457200"/>
          </a:xfrm>
          <a:custGeom>
            <a:avLst/>
            <a:gdLst>
              <a:gd name="T0" fmla="*/ 0 w 192"/>
              <a:gd name="T1" fmla="*/ 0 h 288"/>
              <a:gd name="T2" fmla="*/ 192 w 192"/>
              <a:gd name="T3" fmla="*/ 0 h 288"/>
              <a:gd name="T4" fmla="*/ 192 w 192"/>
              <a:gd name="T5" fmla="*/ 288 h 288"/>
            </a:gdLst>
            <a:ahLst/>
            <a:cxnLst>
              <a:cxn ang="0">
                <a:pos x="T0" y="T1"/>
              </a:cxn>
              <a:cxn ang="0">
                <a:pos x="T2" y="T3"/>
              </a:cxn>
              <a:cxn ang="0">
                <a:pos x="T4" y="T5"/>
              </a:cxn>
            </a:cxnLst>
            <a:rect l="0" t="0" r="r" b="b"/>
            <a:pathLst>
              <a:path w="192" h="288">
                <a:moveTo>
                  <a:pt x="0" y="0"/>
                </a:moveTo>
                <a:lnTo>
                  <a:pt x="192" y="0"/>
                </a:lnTo>
                <a:lnTo>
                  <a:pt x="192" y="288"/>
                </a:lnTo>
              </a:path>
            </a:pathLst>
          </a:custGeom>
          <a:noFill/>
          <a:ln w="28575" cmpd="sng">
            <a:solidFill>
              <a:srgbClr val="0000FF"/>
            </a:solidFill>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7" name="Freeform 25"/>
          <p:cNvSpPr>
            <a:spLocks/>
          </p:cNvSpPr>
          <p:nvPr/>
        </p:nvSpPr>
        <p:spPr bwMode="auto">
          <a:xfrm>
            <a:off x="4102100" y="3727450"/>
            <a:ext cx="1390650" cy="6350"/>
          </a:xfrm>
          <a:custGeom>
            <a:avLst/>
            <a:gdLst>
              <a:gd name="T0" fmla="*/ 876 w 876"/>
              <a:gd name="T1" fmla="*/ 4 h 4"/>
              <a:gd name="T2" fmla="*/ 0 w 876"/>
              <a:gd name="T3" fmla="*/ 0 h 4"/>
            </a:gdLst>
            <a:ahLst/>
            <a:cxnLst>
              <a:cxn ang="0">
                <a:pos x="T0" y="T1"/>
              </a:cxn>
              <a:cxn ang="0">
                <a:pos x="T2" y="T3"/>
              </a:cxn>
            </a:cxnLst>
            <a:rect l="0" t="0" r="r" b="b"/>
            <a:pathLst>
              <a:path w="876" h="4">
                <a:moveTo>
                  <a:pt x="876" y="4"/>
                </a:moveTo>
                <a:lnTo>
                  <a:pt x="0" y="0"/>
                </a:lnTo>
              </a:path>
            </a:pathLst>
          </a:custGeom>
          <a:noFill/>
          <a:ln w="28575" cmpd="sng">
            <a:solidFill>
              <a:srgbClr val="0000FF"/>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58" name="Rectangle 26"/>
          <p:cNvSpPr>
            <a:spLocks noChangeArrowheads="1"/>
          </p:cNvSpPr>
          <p:nvPr/>
        </p:nvSpPr>
        <p:spPr bwMode="auto">
          <a:xfrm>
            <a:off x="3429000" y="3810000"/>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59" name="Rectangle 27"/>
          <p:cNvSpPr>
            <a:spLocks noChangeArrowheads="1"/>
          </p:cNvSpPr>
          <p:nvPr/>
        </p:nvSpPr>
        <p:spPr bwMode="auto">
          <a:xfrm>
            <a:off x="3435350" y="2209800"/>
            <a:ext cx="838200" cy="76200"/>
          </a:xfrm>
          <a:prstGeom prst="rect">
            <a:avLst/>
          </a:prstGeom>
          <a:gradFill rotWithShape="1">
            <a:gsLst>
              <a:gs pos="0">
                <a:srgbClr val="006600"/>
              </a:gs>
              <a:gs pos="50000">
                <a:srgbClr val="00FF00"/>
              </a:gs>
              <a:gs pos="100000">
                <a:srgbClr val="00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60" name="Line 28"/>
          <p:cNvSpPr>
            <a:spLocks noChangeShapeType="1"/>
          </p:cNvSpPr>
          <p:nvPr/>
        </p:nvSpPr>
        <p:spPr bwMode="auto">
          <a:xfrm flipV="1">
            <a:off x="5187950" y="2133600"/>
            <a:ext cx="228600" cy="22860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1" name="Line 29"/>
          <p:cNvSpPr>
            <a:spLocks noChangeShapeType="1"/>
          </p:cNvSpPr>
          <p:nvPr/>
        </p:nvSpPr>
        <p:spPr bwMode="auto">
          <a:xfrm>
            <a:off x="5187950" y="2362200"/>
            <a:ext cx="304800" cy="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2" name="Line 30"/>
          <p:cNvSpPr>
            <a:spLocks noChangeShapeType="1"/>
          </p:cNvSpPr>
          <p:nvPr/>
        </p:nvSpPr>
        <p:spPr bwMode="auto">
          <a:xfrm flipH="1">
            <a:off x="5715000" y="3200400"/>
            <a:ext cx="152400" cy="1524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63" name="Line 31"/>
          <p:cNvSpPr>
            <a:spLocks noChangeShapeType="1"/>
          </p:cNvSpPr>
          <p:nvPr/>
        </p:nvSpPr>
        <p:spPr bwMode="auto">
          <a:xfrm flipH="1">
            <a:off x="5715000" y="2743200"/>
            <a:ext cx="152400" cy="1524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7664" name="Group 32"/>
          <p:cNvGrpSpPr>
            <a:grpSpLocks/>
          </p:cNvGrpSpPr>
          <p:nvPr/>
        </p:nvGrpSpPr>
        <p:grpSpPr bwMode="auto">
          <a:xfrm>
            <a:off x="3490913" y="4300538"/>
            <a:ext cx="1524000" cy="152400"/>
            <a:chOff x="2208" y="2592"/>
            <a:chExt cx="960" cy="96"/>
          </a:xfrm>
        </p:grpSpPr>
        <p:sp>
          <p:nvSpPr>
            <p:cNvPr id="197665" name="Rectangle 33"/>
            <p:cNvSpPr>
              <a:spLocks noChangeArrowheads="1"/>
            </p:cNvSpPr>
            <p:nvPr/>
          </p:nvSpPr>
          <p:spPr bwMode="auto">
            <a:xfrm>
              <a:off x="2208" y="2592"/>
              <a:ext cx="480" cy="9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66" name="Rectangle 34"/>
            <p:cNvSpPr>
              <a:spLocks noChangeArrowheads="1"/>
            </p:cNvSpPr>
            <p:nvPr/>
          </p:nvSpPr>
          <p:spPr bwMode="auto">
            <a:xfrm>
              <a:off x="2688" y="2592"/>
              <a:ext cx="480" cy="96"/>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7667" name="Text Box 35"/>
          <p:cNvSpPr txBox="1">
            <a:spLocks noChangeArrowheads="1"/>
          </p:cNvSpPr>
          <p:nvPr/>
        </p:nvSpPr>
        <p:spPr bwMode="auto">
          <a:xfrm>
            <a:off x="5181600" y="2376488"/>
            <a:ext cx="381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K</a:t>
            </a:r>
          </a:p>
        </p:txBody>
      </p:sp>
      <p:grpSp>
        <p:nvGrpSpPr>
          <p:cNvPr id="197668" name="Group 36"/>
          <p:cNvGrpSpPr>
            <a:grpSpLocks/>
          </p:cNvGrpSpPr>
          <p:nvPr/>
        </p:nvGrpSpPr>
        <p:grpSpPr bwMode="auto">
          <a:xfrm>
            <a:off x="2895600" y="4081463"/>
            <a:ext cx="3276600" cy="828675"/>
            <a:chOff x="1824" y="2454"/>
            <a:chExt cx="2064" cy="522"/>
          </a:xfrm>
        </p:grpSpPr>
        <p:sp>
          <p:nvSpPr>
            <p:cNvPr id="197669" name="Rectangle 37" descr="Oak"/>
            <p:cNvSpPr>
              <a:spLocks noChangeArrowheads="1"/>
            </p:cNvSpPr>
            <p:nvPr/>
          </p:nvSpPr>
          <p:spPr bwMode="auto">
            <a:xfrm>
              <a:off x="1824" y="2832"/>
              <a:ext cx="2064" cy="144"/>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97670" name="Group 38"/>
            <p:cNvGrpSpPr>
              <a:grpSpLocks/>
            </p:cNvGrpSpPr>
            <p:nvPr/>
          </p:nvGrpSpPr>
          <p:grpSpPr bwMode="auto">
            <a:xfrm>
              <a:off x="2571" y="2454"/>
              <a:ext cx="219" cy="378"/>
              <a:chOff x="2571" y="2454"/>
              <a:chExt cx="219" cy="378"/>
            </a:xfrm>
          </p:grpSpPr>
          <p:sp>
            <p:nvSpPr>
              <p:cNvPr id="197671" name="AutoShape 39"/>
              <p:cNvSpPr>
                <a:spLocks noChangeArrowheads="1"/>
              </p:cNvSpPr>
              <p:nvPr/>
            </p:nvSpPr>
            <p:spPr bwMode="auto">
              <a:xfrm>
                <a:off x="2571" y="2592"/>
                <a:ext cx="219" cy="240"/>
              </a:xfrm>
              <a:prstGeom prst="flowChartExtract">
                <a:avLst/>
              </a:prstGeom>
              <a:gradFill rotWithShape="1">
                <a:gsLst>
                  <a:gs pos="0">
                    <a:schemeClr val="tx1"/>
                  </a:gs>
                  <a:gs pos="100000">
                    <a:schemeClr val="tx1">
                      <a:gamma/>
                      <a:tint val="0"/>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672" name="Text Box 40"/>
              <p:cNvSpPr txBox="1">
                <a:spLocks noChangeArrowheads="1"/>
              </p:cNvSpPr>
              <p:nvPr/>
            </p:nvSpPr>
            <p:spPr bwMode="auto">
              <a:xfrm>
                <a:off x="2604" y="2454"/>
                <a:ext cx="1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a:t>
                </a:r>
              </a:p>
            </p:txBody>
          </p:sp>
        </p:grpSp>
      </p:grpSp>
      <p:sp>
        <p:nvSpPr>
          <p:cNvPr id="197673" name="Text Box 41"/>
          <p:cNvSpPr txBox="1">
            <a:spLocks noChangeArrowheads="1"/>
          </p:cNvSpPr>
          <p:nvPr/>
        </p:nvSpPr>
        <p:spPr bwMode="auto">
          <a:xfrm>
            <a:off x="6553200" y="2346325"/>
            <a:ext cx="2362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0"/>
              <a:t>Hiện tượng xảy ra có gì khác so với khi dùng dòng điện 1 chiều? Giải thích.</a:t>
            </a:r>
          </a:p>
        </p:txBody>
      </p:sp>
      <p:sp>
        <p:nvSpPr>
          <p:cNvPr id="197674" name="Freeform 42"/>
          <p:cNvSpPr>
            <a:spLocks/>
          </p:cNvSpPr>
          <p:nvPr/>
        </p:nvSpPr>
        <p:spPr bwMode="auto">
          <a:xfrm>
            <a:off x="5700713" y="2971800"/>
            <a:ext cx="228600" cy="134938"/>
          </a:xfrm>
          <a:custGeom>
            <a:avLst/>
            <a:gdLst>
              <a:gd name="T0" fmla="*/ 0 w 329"/>
              <a:gd name="T1" fmla="*/ 186 h 186"/>
              <a:gd name="T2" fmla="*/ 80 w 329"/>
              <a:gd name="T3" fmla="*/ 3 h 186"/>
              <a:gd name="T4" fmla="*/ 224 w 329"/>
              <a:gd name="T5" fmla="*/ 167 h 186"/>
              <a:gd name="T6" fmla="*/ 329 w 329"/>
              <a:gd name="T7" fmla="*/ 3 h 186"/>
            </a:gdLst>
            <a:ahLst/>
            <a:cxnLst>
              <a:cxn ang="0">
                <a:pos x="T0" y="T1"/>
              </a:cxn>
              <a:cxn ang="0">
                <a:pos x="T2" y="T3"/>
              </a:cxn>
              <a:cxn ang="0">
                <a:pos x="T4" y="T5"/>
              </a:cxn>
              <a:cxn ang="0">
                <a:pos x="T6" y="T7"/>
              </a:cxn>
            </a:cxnLst>
            <a:rect l="0" t="0" r="r" b="b"/>
            <a:pathLst>
              <a:path w="329" h="186">
                <a:moveTo>
                  <a:pt x="0" y="186"/>
                </a:moveTo>
                <a:cubicBezTo>
                  <a:pt x="13" y="157"/>
                  <a:pt x="43" y="6"/>
                  <a:pt x="80" y="3"/>
                </a:cubicBezTo>
                <a:cubicBezTo>
                  <a:pt x="117" y="0"/>
                  <a:pt x="183" y="167"/>
                  <a:pt x="224" y="167"/>
                </a:cubicBezTo>
                <a:cubicBezTo>
                  <a:pt x="265" y="167"/>
                  <a:pt x="307" y="37"/>
                  <a:pt x="329" y="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75" name="Text Box 43"/>
          <p:cNvSpPr txBox="1">
            <a:spLocks noChangeArrowheads="1"/>
          </p:cNvSpPr>
          <p:nvPr/>
        </p:nvSpPr>
        <p:spPr bwMode="auto">
          <a:xfrm>
            <a:off x="685800" y="5181600"/>
            <a:ext cx="807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0000"/>
                </a:solidFill>
              </a:rPr>
              <a:t>Cực bắc của nam châm lần lượt bị hút rồi đẩy liên tục vì dòng điện xoay chiều có chiều thay đổi liên tục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
                                        <p:tgtEl>
                                          <p:spTgt spid="197660"/>
                                        </p:tgtEl>
                                      </p:cBhvr>
                                    </p:animEffect>
                                    <p:set>
                                      <p:cBhvr>
                                        <p:cTn id="7" dur="1" fill="hold">
                                          <p:stCondLst>
                                            <p:cond delay="99"/>
                                          </p:stCondLst>
                                        </p:cTn>
                                        <p:tgtEl>
                                          <p:spTgt spid="197660"/>
                                        </p:tgtEl>
                                        <p:attrNameLst>
                                          <p:attrName>style.visibility</p:attrName>
                                        </p:attrNameLst>
                                      </p:cBhvr>
                                      <p:to>
                                        <p:strVal val="hidden"/>
                                      </p:to>
                                    </p:set>
                                  </p:childTnLst>
                                </p:cTn>
                              </p:par>
                            </p:childTnLst>
                          </p:cTn>
                        </p:par>
                        <p:par>
                          <p:cTn id="8" fill="hold" nodeType="afterGroup">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197661"/>
                                        </p:tgtEl>
                                        <p:attrNameLst>
                                          <p:attrName>style.visibility</p:attrName>
                                        </p:attrNameLst>
                                      </p:cBhvr>
                                      <p:to>
                                        <p:strVal val="visible"/>
                                      </p:to>
                                    </p:set>
                                    <p:animEffect transition="in" filter="fade">
                                      <p:cBhvr>
                                        <p:cTn id="11" dur="100"/>
                                        <p:tgtEl>
                                          <p:spTgt spid="197661"/>
                                        </p:tgtEl>
                                      </p:cBhvr>
                                    </p:animEffect>
                                  </p:childTnLst>
                                </p:cTn>
                              </p:par>
                              <p:par>
                                <p:cTn id="12" presetID="10" presetClass="exit" presetSubtype="0" fill="hold" nodeType="withEffect">
                                  <p:stCondLst>
                                    <p:cond delay="0"/>
                                  </p:stCondLst>
                                  <p:childTnLst>
                                    <p:animEffect transition="out" filter="fade">
                                      <p:cBhvr>
                                        <p:cTn id="13" dur="100"/>
                                        <p:tgtEl>
                                          <p:spTgt spid="197664"/>
                                        </p:tgtEl>
                                      </p:cBhvr>
                                    </p:animEffect>
                                    <p:set>
                                      <p:cBhvr>
                                        <p:cTn id="14" dur="1" fill="hold">
                                          <p:stCondLst>
                                            <p:cond delay="99"/>
                                          </p:stCondLst>
                                        </p:cTn>
                                        <p:tgtEl>
                                          <p:spTgt spid="19766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97634"/>
                                        </p:tgtEl>
                                        <p:attrNameLst>
                                          <p:attrName>style.visibility</p:attrName>
                                        </p:attrNameLst>
                                      </p:cBhvr>
                                      <p:to>
                                        <p:strVal val="visible"/>
                                      </p:to>
                                    </p:set>
                                    <p:animEffect transition="in" filter="fade">
                                      <p:cBhvr>
                                        <p:cTn id="17" dur="100"/>
                                        <p:tgtEl>
                                          <p:spTgt spid="197634"/>
                                        </p:tgtEl>
                                      </p:cBhvr>
                                    </p:animEffect>
                                  </p:childTnLst>
                                </p:cTn>
                              </p:par>
                            </p:childTnLst>
                          </p:cTn>
                        </p:par>
                        <p:par>
                          <p:cTn id="18" fill="hold" nodeType="afterGroup">
                            <p:stCondLst>
                              <p:cond delay="200"/>
                            </p:stCondLst>
                            <p:childTnLst>
                              <p:par>
                                <p:cTn id="19" presetID="8" presetClass="emph" presetSubtype="0" repeatCount="indefinite" autoRev="1" fill="hold" nodeType="afterEffect">
                                  <p:stCondLst>
                                    <p:cond delay="0"/>
                                  </p:stCondLst>
                                  <p:childTnLst>
                                    <p:animRot by="-2100000">
                                      <p:cBhvr>
                                        <p:cTn id="20" dur="50" fill="hold"/>
                                        <p:tgtEl>
                                          <p:spTgt spid="197634"/>
                                        </p:tgtEl>
                                        <p:attrNameLst>
                                          <p:attrName>r</p:attrName>
                                        </p:attrNameLst>
                                      </p:cBhvr>
                                    </p:animRo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97673"/>
                                        </p:tgtEl>
                                        <p:attrNameLst>
                                          <p:attrName>style.visibility</p:attrName>
                                        </p:attrNameLst>
                                      </p:cBhvr>
                                      <p:to>
                                        <p:strVal val="visible"/>
                                      </p:to>
                                    </p:set>
                                    <p:anim calcmode="lin" valueType="num">
                                      <p:cBhvr>
                                        <p:cTn id="25" dur="500" fill="hold"/>
                                        <p:tgtEl>
                                          <p:spTgt spid="197673"/>
                                        </p:tgtEl>
                                        <p:attrNameLst>
                                          <p:attrName>ppt_w</p:attrName>
                                        </p:attrNameLst>
                                      </p:cBhvr>
                                      <p:tavLst>
                                        <p:tav tm="0">
                                          <p:val>
                                            <p:fltVal val="0"/>
                                          </p:val>
                                        </p:tav>
                                        <p:tav tm="100000">
                                          <p:val>
                                            <p:strVal val="#ppt_w"/>
                                          </p:val>
                                        </p:tav>
                                      </p:tavLst>
                                    </p:anim>
                                    <p:anim calcmode="lin" valueType="num">
                                      <p:cBhvr>
                                        <p:cTn id="26" dur="500" fill="hold"/>
                                        <p:tgtEl>
                                          <p:spTgt spid="197673"/>
                                        </p:tgtEl>
                                        <p:attrNameLst>
                                          <p:attrName>ppt_h</p:attrName>
                                        </p:attrNameLst>
                                      </p:cBhvr>
                                      <p:tavLst>
                                        <p:tav tm="0">
                                          <p:val>
                                            <p:fltVal val="0"/>
                                          </p:val>
                                        </p:tav>
                                        <p:tav tm="100000">
                                          <p:val>
                                            <p:strVal val="#ppt_h"/>
                                          </p:val>
                                        </p:tav>
                                      </p:tavLst>
                                    </p:anim>
                                    <p:animEffect transition="in" filter="fade">
                                      <p:cBhvr>
                                        <p:cTn id="27" dur="500"/>
                                        <p:tgtEl>
                                          <p:spTgt spid="1976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197675"/>
                                        </p:tgtEl>
                                        <p:attrNameLst>
                                          <p:attrName>style.visibility</p:attrName>
                                        </p:attrNameLst>
                                      </p:cBhvr>
                                      <p:to>
                                        <p:strVal val="visible"/>
                                      </p:to>
                                    </p:set>
                                    <p:anim calcmode="lin" valueType="num">
                                      <p:cBhvr>
                                        <p:cTn id="32" dur="500" fill="hold"/>
                                        <p:tgtEl>
                                          <p:spTgt spid="197675"/>
                                        </p:tgtEl>
                                        <p:attrNameLst>
                                          <p:attrName>ppt_w</p:attrName>
                                        </p:attrNameLst>
                                      </p:cBhvr>
                                      <p:tavLst>
                                        <p:tav tm="0">
                                          <p:val>
                                            <p:fltVal val="0"/>
                                          </p:val>
                                        </p:tav>
                                        <p:tav tm="100000">
                                          <p:val>
                                            <p:strVal val="#ppt_w"/>
                                          </p:val>
                                        </p:tav>
                                      </p:tavLst>
                                    </p:anim>
                                    <p:anim calcmode="lin" valueType="num">
                                      <p:cBhvr>
                                        <p:cTn id="33" dur="500" fill="hold"/>
                                        <p:tgtEl>
                                          <p:spTgt spid="197675"/>
                                        </p:tgtEl>
                                        <p:attrNameLst>
                                          <p:attrName>ppt_h</p:attrName>
                                        </p:attrNameLst>
                                      </p:cBhvr>
                                      <p:tavLst>
                                        <p:tav tm="0">
                                          <p:val>
                                            <p:fltVal val="0"/>
                                          </p:val>
                                        </p:tav>
                                        <p:tav tm="100000">
                                          <p:val>
                                            <p:strVal val="#ppt_h"/>
                                          </p:val>
                                        </p:tav>
                                      </p:tavLst>
                                    </p:anim>
                                    <p:animEffect transition="in" filter="fade">
                                      <p:cBhvr>
                                        <p:cTn id="34" dur="500"/>
                                        <p:tgtEl>
                                          <p:spTgt spid="197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60" grpId="0" animBg="1"/>
      <p:bldP spid="197661" grpId="0" animBg="1"/>
      <p:bldP spid="197673" grpId="0"/>
      <p:bldP spid="19767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0969" name="Text Box 9"/>
          <p:cNvSpPr txBox="1">
            <a:spLocks noChangeArrowheads="1"/>
          </p:cNvSpPr>
          <p:nvPr/>
        </p:nvSpPr>
        <p:spPr bwMode="auto">
          <a:xfrm>
            <a:off x="3200400" y="857250"/>
            <a:ext cx="5638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Điện năng được truyền tải từ nơi sản xuất đến nơi tiêu thụ bằng đường dây truyền tải</a:t>
            </a:r>
          </a:p>
        </p:txBody>
      </p:sp>
      <p:pic>
        <p:nvPicPr>
          <p:cNvPr id="40972" name="Picture 12" descr="So do truyen tai di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2286000"/>
            <a:ext cx="5757863" cy="3255963"/>
          </a:xfrm>
          <a:prstGeom prst="rect">
            <a:avLst/>
          </a:prstGeom>
          <a:noFill/>
          <a:extLst>
            <a:ext uri="{909E8E84-426E-40DD-AFC4-6F175D3DCCD1}">
              <a14:hiddenFill xmlns:a14="http://schemas.microsoft.com/office/drawing/2010/main">
                <a:solidFill>
                  <a:srgbClr val="FFFFFF"/>
                </a:solidFill>
              </a14:hiddenFill>
            </a:ext>
          </a:extLst>
        </p:spPr>
      </p:pic>
      <p:sp>
        <p:nvSpPr>
          <p:cNvPr id="40973" name="Freeform 13"/>
          <p:cNvSpPr>
            <a:spLocks/>
          </p:cNvSpPr>
          <p:nvPr/>
        </p:nvSpPr>
        <p:spPr bwMode="auto">
          <a:xfrm>
            <a:off x="3952875" y="3886200"/>
            <a:ext cx="2676525" cy="1381125"/>
          </a:xfrm>
          <a:custGeom>
            <a:avLst/>
            <a:gdLst>
              <a:gd name="T0" fmla="*/ 0 w 1638"/>
              <a:gd name="T1" fmla="*/ 858 h 870"/>
              <a:gd name="T2" fmla="*/ 204 w 1638"/>
              <a:gd name="T3" fmla="*/ 858 h 870"/>
              <a:gd name="T4" fmla="*/ 294 w 1638"/>
              <a:gd name="T5" fmla="*/ 822 h 870"/>
              <a:gd name="T6" fmla="*/ 312 w 1638"/>
              <a:gd name="T7" fmla="*/ 804 h 870"/>
              <a:gd name="T8" fmla="*/ 336 w 1638"/>
              <a:gd name="T9" fmla="*/ 798 h 870"/>
              <a:gd name="T10" fmla="*/ 342 w 1638"/>
              <a:gd name="T11" fmla="*/ 780 h 870"/>
              <a:gd name="T12" fmla="*/ 366 w 1638"/>
              <a:gd name="T13" fmla="*/ 768 h 870"/>
              <a:gd name="T14" fmla="*/ 726 w 1638"/>
              <a:gd name="T15" fmla="*/ 576 h 870"/>
              <a:gd name="T16" fmla="*/ 1014 w 1638"/>
              <a:gd name="T17" fmla="*/ 240 h 870"/>
              <a:gd name="T18" fmla="*/ 1206 w 1638"/>
              <a:gd name="T19" fmla="*/ 192 h 870"/>
              <a:gd name="T20" fmla="*/ 1398 w 1638"/>
              <a:gd name="T21" fmla="*/ 0 h 870"/>
              <a:gd name="T22" fmla="*/ 1638 w 1638"/>
              <a:gd name="T23"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8" h="870">
                <a:moveTo>
                  <a:pt x="0" y="858"/>
                </a:moveTo>
                <a:cubicBezTo>
                  <a:pt x="88" y="867"/>
                  <a:pt x="88" y="870"/>
                  <a:pt x="204" y="858"/>
                </a:cubicBezTo>
                <a:cubicBezTo>
                  <a:pt x="238" y="855"/>
                  <a:pt x="263" y="832"/>
                  <a:pt x="294" y="822"/>
                </a:cubicBezTo>
                <a:cubicBezTo>
                  <a:pt x="300" y="816"/>
                  <a:pt x="305" y="808"/>
                  <a:pt x="312" y="804"/>
                </a:cubicBezTo>
                <a:cubicBezTo>
                  <a:pt x="319" y="800"/>
                  <a:pt x="330" y="803"/>
                  <a:pt x="336" y="798"/>
                </a:cubicBezTo>
                <a:cubicBezTo>
                  <a:pt x="341" y="794"/>
                  <a:pt x="338" y="784"/>
                  <a:pt x="342" y="780"/>
                </a:cubicBezTo>
                <a:cubicBezTo>
                  <a:pt x="348" y="774"/>
                  <a:pt x="360" y="774"/>
                  <a:pt x="366" y="768"/>
                </a:cubicBezTo>
                <a:lnTo>
                  <a:pt x="726" y="576"/>
                </a:lnTo>
                <a:lnTo>
                  <a:pt x="1014" y="240"/>
                </a:lnTo>
                <a:lnTo>
                  <a:pt x="1206" y="192"/>
                </a:lnTo>
                <a:lnTo>
                  <a:pt x="1398" y="0"/>
                </a:lnTo>
                <a:lnTo>
                  <a:pt x="1638" y="0"/>
                </a:lnTo>
              </a:path>
            </a:pathLst>
          </a:custGeom>
          <a:noFill/>
          <a:ln w="66675">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4" name="Freeform 14"/>
          <p:cNvSpPr>
            <a:spLocks/>
          </p:cNvSpPr>
          <p:nvPr/>
        </p:nvSpPr>
        <p:spPr bwMode="auto">
          <a:xfrm>
            <a:off x="6686550" y="3048000"/>
            <a:ext cx="1009650" cy="733425"/>
          </a:xfrm>
          <a:custGeom>
            <a:avLst/>
            <a:gdLst>
              <a:gd name="T0" fmla="*/ 0 w 636"/>
              <a:gd name="T1" fmla="*/ 462 h 462"/>
              <a:gd name="T2" fmla="*/ 30 w 636"/>
              <a:gd name="T3" fmla="*/ 456 h 462"/>
              <a:gd name="T4" fmla="*/ 36 w 636"/>
              <a:gd name="T5" fmla="*/ 438 h 462"/>
              <a:gd name="T6" fmla="*/ 54 w 636"/>
              <a:gd name="T7" fmla="*/ 420 h 462"/>
              <a:gd name="T8" fmla="*/ 144 w 636"/>
              <a:gd name="T9" fmla="*/ 378 h 462"/>
              <a:gd name="T10" fmla="*/ 300 w 636"/>
              <a:gd name="T11" fmla="*/ 192 h 462"/>
              <a:gd name="T12" fmla="*/ 300 w 636"/>
              <a:gd name="T13" fmla="*/ 144 h 462"/>
              <a:gd name="T14" fmla="*/ 636 w 636"/>
              <a:gd name="T15" fmla="*/ 0 h 4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6" h="462">
                <a:moveTo>
                  <a:pt x="0" y="462"/>
                </a:moveTo>
                <a:cubicBezTo>
                  <a:pt x="10" y="460"/>
                  <a:pt x="22" y="462"/>
                  <a:pt x="30" y="456"/>
                </a:cubicBezTo>
                <a:cubicBezTo>
                  <a:pt x="35" y="452"/>
                  <a:pt x="32" y="443"/>
                  <a:pt x="36" y="438"/>
                </a:cubicBezTo>
                <a:cubicBezTo>
                  <a:pt x="41" y="431"/>
                  <a:pt x="47" y="425"/>
                  <a:pt x="54" y="420"/>
                </a:cubicBezTo>
                <a:cubicBezTo>
                  <a:pt x="81" y="402"/>
                  <a:pt x="121" y="401"/>
                  <a:pt x="144" y="378"/>
                </a:cubicBezTo>
                <a:lnTo>
                  <a:pt x="300" y="192"/>
                </a:lnTo>
                <a:lnTo>
                  <a:pt x="300" y="144"/>
                </a:lnTo>
                <a:lnTo>
                  <a:pt x="636" y="0"/>
                </a:lnTo>
              </a:path>
            </a:pathLst>
          </a:custGeom>
          <a:noFill/>
          <a:ln w="762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5" name="Freeform 15"/>
          <p:cNvSpPr>
            <a:spLocks/>
          </p:cNvSpPr>
          <p:nvPr/>
        </p:nvSpPr>
        <p:spPr bwMode="auto">
          <a:xfrm>
            <a:off x="6696075" y="3829050"/>
            <a:ext cx="1409700" cy="1047750"/>
          </a:xfrm>
          <a:custGeom>
            <a:avLst/>
            <a:gdLst>
              <a:gd name="T0" fmla="*/ 0 w 888"/>
              <a:gd name="T1" fmla="*/ 0 h 660"/>
              <a:gd name="T2" fmla="*/ 30 w 888"/>
              <a:gd name="T3" fmla="*/ 330 h 660"/>
              <a:gd name="T4" fmla="*/ 54 w 888"/>
              <a:gd name="T5" fmla="*/ 324 h 660"/>
              <a:gd name="T6" fmla="*/ 48 w 888"/>
              <a:gd name="T7" fmla="*/ 354 h 660"/>
              <a:gd name="T8" fmla="*/ 72 w 888"/>
              <a:gd name="T9" fmla="*/ 390 h 660"/>
              <a:gd name="T10" fmla="*/ 96 w 888"/>
              <a:gd name="T11" fmla="*/ 480 h 660"/>
              <a:gd name="T12" fmla="*/ 132 w 888"/>
              <a:gd name="T13" fmla="*/ 510 h 660"/>
              <a:gd name="T14" fmla="*/ 168 w 888"/>
              <a:gd name="T15" fmla="*/ 546 h 660"/>
              <a:gd name="T16" fmla="*/ 276 w 888"/>
              <a:gd name="T17" fmla="*/ 612 h 660"/>
              <a:gd name="T18" fmla="*/ 330 w 888"/>
              <a:gd name="T19" fmla="*/ 642 h 660"/>
              <a:gd name="T20" fmla="*/ 396 w 888"/>
              <a:gd name="T21" fmla="*/ 642 h 660"/>
              <a:gd name="T22" fmla="*/ 438 w 888"/>
              <a:gd name="T23" fmla="*/ 660 h 660"/>
              <a:gd name="T24" fmla="*/ 450 w 888"/>
              <a:gd name="T25" fmla="*/ 642 h 660"/>
              <a:gd name="T26" fmla="*/ 552 w 888"/>
              <a:gd name="T27" fmla="*/ 630 h 660"/>
              <a:gd name="T28" fmla="*/ 642 w 888"/>
              <a:gd name="T29" fmla="*/ 618 h 660"/>
              <a:gd name="T30" fmla="*/ 750 w 888"/>
              <a:gd name="T31" fmla="*/ 588 h 660"/>
              <a:gd name="T32" fmla="*/ 888 w 888"/>
              <a:gd name="T33" fmla="*/ 546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8" h="660">
                <a:moveTo>
                  <a:pt x="0" y="0"/>
                </a:moveTo>
                <a:cubicBezTo>
                  <a:pt x="2" y="38"/>
                  <a:pt x="12" y="312"/>
                  <a:pt x="30" y="330"/>
                </a:cubicBezTo>
                <a:cubicBezTo>
                  <a:pt x="38" y="328"/>
                  <a:pt x="49" y="317"/>
                  <a:pt x="54" y="324"/>
                </a:cubicBezTo>
                <a:cubicBezTo>
                  <a:pt x="60" y="332"/>
                  <a:pt x="48" y="344"/>
                  <a:pt x="48" y="354"/>
                </a:cubicBezTo>
                <a:cubicBezTo>
                  <a:pt x="48" y="371"/>
                  <a:pt x="61" y="379"/>
                  <a:pt x="72" y="390"/>
                </a:cubicBezTo>
                <a:cubicBezTo>
                  <a:pt x="75" y="404"/>
                  <a:pt x="88" y="475"/>
                  <a:pt x="96" y="480"/>
                </a:cubicBezTo>
                <a:cubicBezTo>
                  <a:pt x="121" y="497"/>
                  <a:pt x="109" y="487"/>
                  <a:pt x="132" y="510"/>
                </a:cubicBezTo>
                <a:cubicBezTo>
                  <a:pt x="142" y="540"/>
                  <a:pt x="132" y="523"/>
                  <a:pt x="168" y="546"/>
                </a:cubicBezTo>
                <a:cubicBezTo>
                  <a:pt x="186" y="557"/>
                  <a:pt x="263" y="599"/>
                  <a:pt x="276" y="612"/>
                </a:cubicBezTo>
                <a:cubicBezTo>
                  <a:pt x="293" y="629"/>
                  <a:pt x="301" y="642"/>
                  <a:pt x="330" y="642"/>
                </a:cubicBezTo>
                <a:cubicBezTo>
                  <a:pt x="352" y="642"/>
                  <a:pt x="374" y="642"/>
                  <a:pt x="396" y="642"/>
                </a:cubicBezTo>
                <a:cubicBezTo>
                  <a:pt x="410" y="648"/>
                  <a:pt x="423" y="660"/>
                  <a:pt x="438" y="660"/>
                </a:cubicBezTo>
                <a:cubicBezTo>
                  <a:pt x="445" y="660"/>
                  <a:pt x="444" y="646"/>
                  <a:pt x="450" y="642"/>
                </a:cubicBezTo>
                <a:cubicBezTo>
                  <a:pt x="478" y="623"/>
                  <a:pt x="518" y="633"/>
                  <a:pt x="552" y="630"/>
                </a:cubicBezTo>
                <a:cubicBezTo>
                  <a:pt x="582" y="625"/>
                  <a:pt x="612" y="624"/>
                  <a:pt x="642" y="618"/>
                </a:cubicBezTo>
                <a:cubicBezTo>
                  <a:pt x="677" y="611"/>
                  <a:pt x="715" y="597"/>
                  <a:pt x="750" y="588"/>
                </a:cubicBezTo>
                <a:cubicBezTo>
                  <a:pt x="798" y="576"/>
                  <a:pt x="838" y="546"/>
                  <a:pt x="888" y="546"/>
                </a:cubicBezTo>
              </a:path>
            </a:pathLst>
          </a:custGeom>
          <a:noFill/>
          <a:ln w="762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6" name="Oval 16"/>
          <p:cNvSpPr>
            <a:spLocks noChangeArrowheads="1"/>
          </p:cNvSpPr>
          <p:nvPr/>
        </p:nvSpPr>
        <p:spPr bwMode="auto">
          <a:xfrm>
            <a:off x="4191000" y="51816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7" name="Oval 17"/>
          <p:cNvSpPr>
            <a:spLocks noChangeArrowheads="1"/>
          </p:cNvSpPr>
          <p:nvPr/>
        </p:nvSpPr>
        <p:spPr bwMode="auto">
          <a:xfrm>
            <a:off x="6610350" y="38100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8" name="Oval 18"/>
          <p:cNvSpPr>
            <a:spLocks noChangeArrowheads="1"/>
          </p:cNvSpPr>
          <p:nvPr/>
        </p:nvSpPr>
        <p:spPr bwMode="auto">
          <a:xfrm>
            <a:off x="6629400" y="38100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9" name="AutoShape 19"/>
          <p:cNvSpPr>
            <a:spLocks noChangeArrowheads="1"/>
          </p:cNvSpPr>
          <p:nvPr/>
        </p:nvSpPr>
        <p:spPr bwMode="auto">
          <a:xfrm>
            <a:off x="6019800" y="2057400"/>
            <a:ext cx="2209800" cy="533400"/>
          </a:xfrm>
          <a:prstGeom prst="cloudCallout">
            <a:avLst>
              <a:gd name="adj1" fmla="val -27801"/>
              <a:gd name="adj2" fmla="val 6546"/>
            </a:avLst>
          </a:prstGeom>
          <a:gradFill rotWithShape="1">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73"/>
                                        </p:tgtEl>
                                        <p:attrNameLst>
                                          <p:attrName>style.visibility</p:attrName>
                                        </p:attrNameLst>
                                      </p:cBhvr>
                                      <p:to>
                                        <p:strVal val="visible"/>
                                      </p:to>
                                    </p:set>
                                    <p:animEffect transition="in" filter="wipe(down)">
                                      <p:cBhvr>
                                        <p:cTn id="7" dur="2000"/>
                                        <p:tgtEl>
                                          <p:spTgt spid="40973"/>
                                        </p:tgtEl>
                                      </p:cBhvr>
                                    </p:animEffect>
                                  </p:childTnLst>
                                </p:cTn>
                              </p:par>
                            </p:childTnLst>
                          </p:cTn>
                        </p:par>
                        <p:par>
                          <p:cTn id="8" fill="hold" nodeType="afterGroup">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40974"/>
                                        </p:tgtEl>
                                        <p:attrNameLst>
                                          <p:attrName>style.visibility</p:attrName>
                                        </p:attrNameLst>
                                      </p:cBhvr>
                                      <p:to>
                                        <p:strVal val="visible"/>
                                      </p:to>
                                    </p:set>
                                    <p:animEffect transition="in" filter="wipe(down)">
                                      <p:cBhvr>
                                        <p:cTn id="11" dur="2000"/>
                                        <p:tgtEl>
                                          <p:spTgt spid="4097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0975"/>
                                        </p:tgtEl>
                                        <p:attrNameLst>
                                          <p:attrName>style.visibility</p:attrName>
                                        </p:attrNameLst>
                                      </p:cBhvr>
                                      <p:to>
                                        <p:strVal val="visible"/>
                                      </p:to>
                                    </p:set>
                                    <p:animEffect transition="in" filter="wipe(left)">
                                      <p:cBhvr>
                                        <p:cTn id="14" dur="2000"/>
                                        <p:tgtEl>
                                          <p:spTgt spid="40975"/>
                                        </p:tgtEl>
                                      </p:cBhvr>
                                    </p:animEffect>
                                  </p:childTnLst>
                                </p:cTn>
                              </p:par>
                            </p:childTnLst>
                          </p:cTn>
                        </p:par>
                        <p:par>
                          <p:cTn id="15" fill="hold" nodeType="afterGroup">
                            <p:stCondLst>
                              <p:cond delay="4000"/>
                            </p:stCondLst>
                            <p:childTnLst>
                              <p:par>
                                <p:cTn id="16" presetID="22" presetClass="entr" presetSubtype="2" fill="hold" grpId="1" nodeType="afterEffect">
                                  <p:stCondLst>
                                    <p:cond delay="0"/>
                                  </p:stCondLst>
                                  <p:iterate type="lt">
                                    <p:tmPct val="0"/>
                                  </p:iterate>
                                  <p:childTnLst>
                                    <p:set>
                                      <p:cBhvr>
                                        <p:cTn id="17" dur="1" fill="hold">
                                          <p:stCondLst>
                                            <p:cond delay="0"/>
                                          </p:stCondLst>
                                        </p:cTn>
                                        <p:tgtEl>
                                          <p:spTgt spid="40979"/>
                                        </p:tgtEl>
                                        <p:attrNameLst>
                                          <p:attrName>style.visibility</p:attrName>
                                        </p:attrNameLst>
                                      </p:cBhvr>
                                      <p:to>
                                        <p:strVal val="visible"/>
                                      </p:to>
                                    </p:set>
                                    <p:animEffect transition="in" filter="wipe(right)">
                                      <p:cBhvr>
                                        <p:cTn id="18" dur="500"/>
                                        <p:tgtEl>
                                          <p:spTgt spid="40979"/>
                                        </p:tgtEl>
                                      </p:cBhvr>
                                    </p:animEffect>
                                  </p:childTnLst>
                                </p:cTn>
                              </p:par>
                              <p:par>
                                <p:cTn id="19" presetID="6" presetClass="emph" presetSubtype="0" repeatCount="indefinite" fill="hold" grpId="0" nodeType="withEffect">
                                  <p:stCondLst>
                                    <p:cond delay="0"/>
                                  </p:stCondLst>
                                  <p:iterate type="lt">
                                    <p:tmPct val="0"/>
                                  </p:iterate>
                                  <p:childTnLst>
                                    <p:animScale>
                                      <p:cBhvr>
                                        <p:cTn id="20" dur="2000" fill="hold"/>
                                        <p:tgtEl>
                                          <p:spTgt spid="40979"/>
                                        </p:tgtEl>
                                      </p:cBhvr>
                                      <p:by x="150000" y="150000"/>
                                    </p:animScale>
                                  </p:childTnLst>
                                </p:cTn>
                              </p:par>
                              <p:par>
                                <p:cTn id="21" presetID="10" presetClass="entr" presetSubtype="0" fill="hold" grpId="0" nodeType="withEffect">
                                  <p:stCondLst>
                                    <p:cond delay="0"/>
                                  </p:stCondLst>
                                  <p:childTnLst>
                                    <p:set>
                                      <p:cBhvr>
                                        <p:cTn id="22" dur="1" fill="hold">
                                          <p:stCondLst>
                                            <p:cond delay="0"/>
                                          </p:stCondLst>
                                        </p:cTn>
                                        <p:tgtEl>
                                          <p:spTgt spid="40976"/>
                                        </p:tgtEl>
                                        <p:attrNameLst>
                                          <p:attrName>style.visibility</p:attrName>
                                        </p:attrNameLst>
                                      </p:cBhvr>
                                      <p:to>
                                        <p:strVal val="visible"/>
                                      </p:to>
                                    </p:set>
                                    <p:animEffect transition="in" filter="fade">
                                      <p:cBhvr>
                                        <p:cTn id="23" dur="100"/>
                                        <p:tgtEl>
                                          <p:spTgt spid="40976"/>
                                        </p:tgtEl>
                                      </p:cBhvr>
                                    </p:animEffect>
                                  </p:childTnLst>
                                </p:cTn>
                              </p:par>
                              <p:par>
                                <p:cTn id="24" presetID="0" presetClass="path" presetSubtype="0" repeatCount="indefinite" accel="50000" decel="50000" fill="hold" grpId="1" nodeType="withEffect">
                                  <p:stCondLst>
                                    <p:cond delay="0"/>
                                  </p:stCondLst>
                                  <p:childTnLst>
                                    <p:animMotion origin="layout" path="M 8.67362E-19 -4.44444E-6 C 0.01059 -0.00347 0.01805 -0.01134 0.02708 -0.01944 C 0.03281 -0.02454 0.04514 -0.02755 0.05208 -0.03055 C 0.07257 -0.03958 0.04913 -0.03148 0.06666 -0.04444 C 0.08281 -0.05648 0.07639 -0.04282 0.08125 -0.05555 C 0.08541 -0.06111 0.08958 -0.06667 0.09375 -0.07222 C 0.09531 -0.0743 0.09479 -0.07801 0.09583 -0.08055 C 0.09687 -0.08356 0.09896 -0.08588 0.1 -0.08889 C 0.10104 -0.09143 0.10034 -0.0956 0.10208 -0.09722 C 0.10573 -0.10069 0.11458 -0.10278 0.11458 -0.10278 C 0.11597 -0.10555 0.11684 -0.10903 0.11875 -0.11111 C 0.12257 -0.11551 0.13125 -0.12222 0.13125 -0.12222 C 0.13194 -0.12592 0.13333 -0.13333 0.13333 -0.13333 C 0.13593 -0.13426 0.14496 -0.1368 0.14791 -0.13889 C 0.15017 -0.14028 0.15173 -0.14398 0.15416 -0.14444 C 0.16111 -0.14583 0.16805 -0.14444 0.175 -0.14444 C 0.18264 -0.15972 0.18333 -0.16389 0.19583 -0.16944 C 0.1993 -0.1831 0.19739 -0.18889 0.20833 -0.18889 C 0.22604 -0.19676 0.22031 -0.19722 0.24375 -0.19722 " pathEditMode="relative" ptsTypes="ffffffffffffffffffA">
                                      <p:cBhvr>
                                        <p:cTn id="25" dur="350" fill="hold"/>
                                        <p:tgtEl>
                                          <p:spTgt spid="40976"/>
                                        </p:tgtEl>
                                        <p:attrNameLst>
                                          <p:attrName>ppt_x</p:attrName>
                                          <p:attrName>ppt_y</p:attrName>
                                        </p:attrNameLst>
                                      </p:cBhvr>
                                    </p:animMotion>
                                  </p:childTnLst>
                                </p:cTn>
                              </p:par>
                              <p:par>
                                <p:cTn id="26" presetID="10" presetClass="entr" presetSubtype="0" fill="hold" grpId="0" nodeType="withEffect">
                                  <p:stCondLst>
                                    <p:cond delay="0"/>
                                  </p:stCondLst>
                                  <p:childTnLst>
                                    <p:set>
                                      <p:cBhvr>
                                        <p:cTn id="27" dur="1" fill="hold">
                                          <p:stCondLst>
                                            <p:cond delay="0"/>
                                          </p:stCondLst>
                                        </p:cTn>
                                        <p:tgtEl>
                                          <p:spTgt spid="40977"/>
                                        </p:tgtEl>
                                        <p:attrNameLst>
                                          <p:attrName>style.visibility</p:attrName>
                                        </p:attrNameLst>
                                      </p:cBhvr>
                                      <p:to>
                                        <p:strVal val="visible"/>
                                      </p:to>
                                    </p:set>
                                    <p:animEffect transition="in" filter="fade">
                                      <p:cBhvr>
                                        <p:cTn id="28" dur="100"/>
                                        <p:tgtEl>
                                          <p:spTgt spid="40977"/>
                                        </p:tgtEl>
                                      </p:cBhvr>
                                    </p:animEffect>
                                  </p:childTnLst>
                                </p:cTn>
                              </p:par>
                              <p:par>
                                <p:cTn id="29" presetID="0" presetClass="path" presetSubtype="0" repeatCount="indefinite" accel="50000" decel="50000" fill="hold" grpId="1" nodeType="withEffect">
                                  <p:stCondLst>
                                    <p:cond delay="0"/>
                                  </p:stCondLst>
                                  <p:childTnLst>
                                    <p:animMotion origin="layout" path="M 3.33333E-6 -2.22222E-6 C 0.00139 -0.00278 0.00312 -0.00533 0.00416 -0.00833 C 0.00521 -0.01088 0.00468 -0.01458 0.00625 -0.01667 C 0.0092 -0.0206 0.0184 -0.025 0.02291 -0.025 C 0.0243 -0.03056 0.02569 -0.03611 0.02708 -0.04167 C 0.02986 -0.05278 0.02708 -0.04908 0.03541 -0.05278 C 0.03993 -0.06181 0.04531 -0.06945 0.05416 -0.06945 C 0.05416 -0.07593 0.05416 -0.08241 0.05416 -0.08889 C 0.06215 -0.08542 0.07795 -0.08889 0.08541 -0.09445 C 0.08975 -0.09769 0.09791 -0.10556 0.09791 -0.10556 C 0.10052 -0.11574 0.09809 -0.1125 0.10416 -0.11667 " pathEditMode="relative" ptsTypes="ffffffffffA">
                                      <p:cBhvr>
                                        <p:cTn id="30" dur="500" fill="hold"/>
                                        <p:tgtEl>
                                          <p:spTgt spid="40977"/>
                                        </p:tgtEl>
                                        <p:attrNameLst>
                                          <p:attrName>ppt_x</p:attrName>
                                          <p:attrName>ppt_y</p:attrName>
                                        </p:attrNameLst>
                                      </p:cBhvr>
                                    </p:animMotion>
                                  </p:childTnLst>
                                </p:cTn>
                              </p:par>
                              <p:par>
                                <p:cTn id="31" presetID="10" presetClass="entr" presetSubtype="0" fill="hold" grpId="0" nodeType="withEffect">
                                  <p:stCondLst>
                                    <p:cond delay="0"/>
                                  </p:stCondLst>
                                  <p:childTnLst>
                                    <p:set>
                                      <p:cBhvr>
                                        <p:cTn id="32" dur="1" fill="hold">
                                          <p:stCondLst>
                                            <p:cond delay="0"/>
                                          </p:stCondLst>
                                        </p:cTn>
                                        <p:tgtEl>
                                          <p:spTgt spid="40978"/>
                                        </p:tgtEl>
                                        <p:attrNameLst>
                                          <p:attrName>style.visibility</p:attrName>
                                        </p:attrNameLst>
                                      </p:cBhvr>
                                      <p:to>
                                        <p:strVal val="visible"/>
                                      </p:to>
                                    </p:set>
                                    <p:animEffect transition="in" filter="fade">
                                      <p:cBhvr>
                                        <p:cTn id="33" dur="500"/>
                                        <p:tgtEl>
                                          <p:spTgt spid="40978"/>
                                        </p:tgtEl>
                                      </p:cBhvr>
                                    </p:animEffect>
                                  </p:childTnLst>
                                </p:cTn>
                              </p:par>
                              <p:par>
                                <p:cTn id="34" presetID="0" presetClass="path" presetSubtype="0" repeatCount="indefinite" accel="50000" decel="50000" fill="hold" grpId="1" nodeType="withEffect">
                                  <p:stCondLst>
                                    <p:cond delay="0"/>
                                  </p:stCondLst>
                                  <p:childTnLst>
                                    <p:animMotion origin="layout" path="M 3.33333E-6 -3.33333E-6 C 0.00069 0.01852 -0.00035 0.03727 0.00208 0.05556 C 0.0026 0.0588 0.00747 0.05787 0.00833 0.06111 C 0.00972 0.0662 0.00833 0.07222 0.00833 0.07778 C 0.00972 0.08519 0.0099 0.0919 0.01458 0.09722 C 0.02639 0.11111 0.05573 0.13056 0.07083 0.13056 C 0.10139 0.1287 0.11042 0.12708 0.13542 0.12222 C 0.1375 0.12037 0.14167 0.11667 0.14167 0.11667 " pathEditMode="relative" ptsTypes="fffffffA">
                                      <p:cBhvr>
                                        <p:cTn id="35" dur="500" fill="hold"/>
                                        <p:tgtEl>
                                          <p:spTgt spid="4097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3" grpId="0" animBg="1"/>
      <p:bldP spid="40974" grpId="0" animBg="1"/>
      <p:bldP spid="40975" grpId="0" animBg="1"/>
      <p:bldP spid="40976" grpId="0" animBg="1"/>
      <p:bldP spid="40976" grpId="1" animBg="1"/>
      <p:bldP spid="40977" grpId="0" animBg="1"/>
      <p:bldP spid="40977" grpId="1" animBg="1"/>
      <p:bldP spid="40978" grpId="0" animBg="1"/>
      <p:bldP spid="40978" grpId="1" animBg="1"/>
      <p:bldP spid="40979" grpId="0" animBg="1"/>
      <p:bldP spid="40979"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784475" y="2438400"/>
            <a:ext cx="9144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1" name="Text Box 3"/>
          <p:cNvSpPr txBox="1">
            <a:spLocks noChangeArrowheads="1"/>
          </p:cNvSpPr>
          <p:nvPr/>
        </p:nvSpPr>
        <p:spPr bwMode="auto">
          <a:xfrm>
            <a:off x="2209800" y="304800"/>
            <a:ext cx="531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a:solidFill>
                  <a:srgbClr val="FFFF00"/>
                </a:solidFill>
                <a:latin typeface="VNI-Avo" pitchFamily="2" charset="0"/>
              </a:rPr>
              <a:t>HIEÄN TÖÔÏNG TAÙN SAÉC AÙNH SAÙNG </a:t>
            </a:r>
          </a:p>
        </p:txBody>
      </p:sp>
      <p:sp>
        <p:nvSpPr>
          <p:cNvPr id="53252" name="Line 4"/>
          <p:cNvSpPr>
            <a:spLocks noChangeShapeType="1"/>
          </p:cNvSpPr>
          <p:nvPr/>
        </p:nvSpPr>
        <p:spPr bwMode="auto">
          <a:xfrm>
            <a:off x="2860675" y="2514600"/>
            <a:ext cx="0" cy="1273175"/>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3253" name="Picture 5" descr="tansa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43288" y="2274888"/>
            <a:ext cx="4176712" cy="3746500"/>
          </a:xfrm>
          <a:prstGeom prst="rect">
            <a:avLst/>
          </a:prstGeom>
          <a:noFill/>
          <a:extLst>
            <a:ext uri="{909E8E84-426E-40DD-AFC4-6F175D3DCCD1}">
              <a14:hiddenFill xmlns:a14="http://schemas.microsoft.com/office/drawing/2010/main">
                <a:solidFill>
                  <a:srgbClr val="FFFFFF"/>
                </a:solidFill>
              </a14:hiddenFill>
            </a:ext>
          </a:extLst>
        </p:spPr>
      </p:pic>
      <p:sp>
        <p:nvSpPr>
          <p:cNvPr id="53254" name="Text Box 6"/>
          <p:cNvSpPr txBox="1">
            <a:spLocks noChangeArrowheads="1"/>
          </p:cNvSpPr>
          <p:nvPr/>
        </p:nvSpPr>
        <p:spPr bwMode="auto">
          <a:xfrm>
            <a:off x="7107238" y="3116263"/>
            <a:ext cx="719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A</a:t>
            </a:r>
          </a:p>
        </p:txBody>
      </p:sp>
      <p:sp>
        <p:nvSpPr>
          <p:cNvPr id="53255" name="Text Box 7"/>
          <p:cNvSpPr txBox="1">
            <a:spLocks noChangeArrowheads="1"/>
          </p:cNvSpPr>
          <p:nvPr/>
        </p:nvSpPr>
        <p:spPr bwMode="auto">
          <a:xfrm>
            <a:off x="3495675" y="3429000"/>
            <a:ext cx="719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P</a:t>
            </a:r>
          </a:p>
        </p:txBody>
      </p:sp>
      <p:sp>
        <p:nvSpPr>
          <p:cNvPr id="53256" name="Text Box 8"/>
          <p:cNvSpPr txBox="1">
            <a:spLocks noChangeArrowheads="1"/>
          </p:cNvSpPr>
          <p:nvPr/>
        </p:nvSpPr>
        <p:spPr bwMode="auto">
          <a:xfrm>
            <a:off x="7035800" y="5613400"/>
            <a:ext cx="719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B</a:t>
            </a:r>
          </a:p>
        </p:txBody>
      </p:sp>
      <p:sp>
        <p:nvSpPr>
          <p:cNvPr id="53257" name="Line 9"/>
          <p:cNvSpPr>
            <a:spLocks noChangeShapeType="1"/>
          </p:cNvSpPr>
          <p:nvPr/>
        </p:nvSpPr>
        <p:spPr bwMode="auto">
          <a:xfrm>
            <a:off x="7651750" y="3449638"/>
            <a:ext cx="0" cy="2447925"/>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8" name="Line 10"/>
          <p:cNvSpPr>
            <a:spLocks noChangeShapeType="1"/>
          </p:cNvSpPr>
          <p:nvPr/>
        </p:nvSpPr>
        <p:spPr bwMode="auto">
          <a:xfrm>
            <a:off x="2860675" y="1316038"/>
            <a:ext cx="0" cy="1120775"/>
          </a:xfrm>
          <a:prstGeom prst="line">
            <a:avLst/>
          </a:prstGeom>
          <a:noFill/>
          <a:ln w="76200">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259" name="Group 11"/>
          <p:cNvGrpSpPr>
            <a:grpSpLocks/>
          </p:cNvGrpSpPr>
          <p:nvPr/>
        </p:nvGrpSpPr>
        <p:grpSpPr bwMode="auto">
          <a:xfrm>
            <a:off x="873125" y="2146300"/>
            <a:ext cx="1066800" cy="706438"/>
            <a:chOff x="288" y="1344"/>
            <a:chExt cx="672" cy="576"/>
          </a:xfrm>
        </p:grpSpPr>
        <p:sp>
          <p:nvSpPr>
            <p:cNvPr id="53260" name="AutoShape 12"/>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1" name="Rectangle 13"/>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3262" name="Rectangle 14"/>
          <p:cNvSpPr>
            <a:spLocks noChangeArrowheads="1"/>
          </p:cNvSpPr>
          <p:nvPr/>
        </p:nvSpPr>
        <p:spPr bwMode="auto">
          <a:xfrm>
            <a:off x="1946275" y="2168525"/>
            <a:ext cx="873125" cy="665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grpSp>
        <p:nvGrpSpPr>
          <p:cNvPr id="53263" name="Group 15"/>
          <p:cNvGrpSpPr>
            <a:grpSpLocks/>
          </p:cNvGrpSpPr>
          <p:nvPr/>
        </p:nvGrpSpPr>
        <p:grpSpPr bwMode="auto">
          <a:xfrm>
            <a:off x="7802563" y="3644900"/>
            <a:ext cx="1244600" cy="2125663"/>
            <a:chOff x="4928" y="2296"/>
            <a:chExt cx="784" cy="1339"/>
          </a:xfrm>
        </p:grpSpPr>
        <p:sp>
          <p:nvSpPr>
            <p:cNvPr id="53264" name="Text Box 16"/>
            <p:cNvSpPr txBox="1">
              <a:spLocks noChangeArrowheads="1"/>
            </p:cNvSpPr>
            <p:nvPr/>
          </p:nvSpPr>
          <p:spPr bwMode="auto">
            <a:xfrm>
              <a:off x="4928" y="2296"/>
              <a:ext cx="4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0000"/>
                  </a:solidFill>
                </a:rPr>
                <a:t>Đỏ</a:t>
              </a:r>
            </a:p>
          </p:txBody>
        </p:sp>
        <p:sp>
          <p:nvSpPr>
            <p:cNvPr id="53265" name="Text Box 17"/>
            <p:cNvSpPr txBox="1">
              <a:spLocks noChangeArrowheads="1"/>
            </p:cNvSpPr>
            <p:nvPr/>
          </p:nvSpPr>
          <p:spPr bwMode="auto">
            <a:xfrm>
              <a:off x="4928" y="3385"/>
              <a:ext cx="57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9900CC"/>
                  </a:solidFill>
                </a:rPr>
                <a:t>Tím</a:t>
              </a:r>
            </a:p>
          </p:txBody>
        </p:sp>
        <p:sp>
          <p:nvSpPr>
            <p:cNvPr id="53266" name="Text Box 18"/>
            <p:cNvSpPr txBox="1">
              <a:spLocks noChangeArrowheads="1"/>
            </p:cNvSpPr>
            <p:nvPr/>
          </p:nvSpPr>
          <p:spPr bwMode="auto">
            <a:xfrm>
              <a:off x="4928" y="2457"/>
              <a:ext cx="62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9900"/>
                  </a:solidFill>
                </a:rPr>
                <a:t>Cam</a:t>
              </a:r>
            </a:p>
          </p:txBody>
        </p:sp>
        <p:sp>
          <p:nvSpPr>
            <p:cNvPr id="53267" name="Text Box 19"/>
            <p:cNvSpPr txBox="1">
              <a:spLocks noChangeArrowheads="1"/>
            </p:cNvSpPr>
            <p:nvPr/>
          </p:nvSpPr>
          <p:spPr bwMode="auto">
            <a:xfrm>
              <a:off x="4928" y="2793"/>
              <a:ext cx="62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00FF00"/>
                  </a:solidFill>
                </a:rPr>
                <a:t>Lục</a:t>
              </a:r>
            </a:p>
          </p:txBody>
        </p:sp>
        <p:sp>
          <p:nvSpPr>
            <p:cNvPr id="53268" name="Text Box 20"/>
            <p:cNvSpPr txBox="1">
              <a:spLocks noChangeArrowheads="1"/>
            </p:cNvSpPr>
            <p:nvPr/>
          </p:nvSpPr>
          <p:spPr bwMode="auto">
            <a:xfrm>
              <a:off x="4928" y="3168"/>
              <a:ext cx="69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0066CC"/>
                  </a:solidFill>
                </a:rPr>
                <a:t>Chàm</a:t>
              </a:r>
            </a:p>
          </p:txBody>
        </p:sp>
        <p:sp>
          <p:nvSpPr>
            <p:cNvPr id="53269" name="Text Box 21"/>
            <p:cNvSpPr txBox="1">
              <a:spLocks noChangeArrowheads="1"/>
            </p:cNvSpPr>
            <p:nvPr/>
          </p:nvSpPr>
          <p:spPr bwMode="auto">
            <a:xfrm>
              <a:off x="4928" y="2972"/>
              <a:ext cx="64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00FFFF"/>
                  </a:solidFill>
                </a:rPr>
                <a:t>Lam</a:t>
              </a:r>
            </a:p>
          </p:txBody>
        </p:sp>
        <p:sp>
          <p:nvSpPr>
            <p:cNvPr id="53270" name="Text Box 22"/>
            <p:cNvSpPr txBox="1">
              <a:spLocks noChangeArrowheads="1"/>
            </p:cNvSpPr>
            <p:nvPr/>
          </p:nvSpPr>
          <p:spPr bwMode="auto">
            <a:xfrm>
              <a:off x="4944" y="2627"/>
              <a:ext cx="76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FF00"/>
                  </a:solidFill>
                </a:rPr>
                <a:t>Vàng</a:t>
              </a:r>
            </a:p>
          </p:txBody>
        </p:sp>
      </p:grpSp>
      <p:sp>
        <p:nvSpPr>
          <p:cNvPr id="53271" name="Text Box 23"/>
          <p:cNvSpPr txBox="1">
            <a:spLocks noChangeArrowheads="1"/>
          </p:cNvSpPr>
          <p:nvPr/>
        </p:nvSpPr>
        <p:spPr bwMode="auto">
          <a:xfrm>
            <a:off x="782638" y="2819400"/>
            <a:ext cx="990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0">
                <a:solidFill>
                  <a:srgbClr val="FFFF00"/>
                </a:solidFill>
              </a:rPr>
              <a:t>Nguồn sáng trắng</a:t>
            </a:r>
          </a:p>
        </p:txBody>
      </p:sp>
      <p:sp>
        <p:nvSpPr>
          <p:cNvPr id="53272" name="Text Box 24"/>
          <p:cNvSpPr txBox="1">
            <a:spLocks noChangeArrowheads="1"/>
          </p:cNvSpPr>
          <p:nvPr/>
        </p:nvSpPr>
        <p:spPr bwMode="auto">
          <a:xfrm>
            <a:off x="2403475" y="3962400"/>
            <a:ext cx="76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solidFill>
                  <a:srgbClr val="FFFF00"/>
                </a:solidFill>
              </a:rPr>
              <a:t>Tấm chắn khe sáng</a:t>
            </a:r>
          </a:p>
        </p:txBody>
      </p:sp>
      <p:sp>
        <p:nvSpPr>
          <p:cNvPr id="53273" name="Text Box 25"/>
          <p:cNvSpPr txBox="1">
            <a:spLocks noChangeArrowheads="1"/>
          </p:cNvSpPr>
          <p:nvPr/>
        </p:nvSpPr>
        <p:spPr bwMode="auto">
          <a:xfrm>
            <a:off x="3560763" y="3810000"/>
            <a:ext cx="99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solidFill>
                  <a:srgbClr val="FFFF00"/>
                </a:solidFill>
              </a:rPr>
              <a:t>Lăng kính</a:t>
            </a:r>
          </a:p>
        </p:txBody>
      </p:sp>
      <p:sp>
        <p:nvSpPr>
          <p:cNvPr id="53274" name="Text Box 26"/>
          <p:cNvSpPr txBox="1">
            <a:spLocks noChangeArrowheads="1"/>
          </p:cNvSpPr>
          <p:nvPr/>
        </p:nvSpPr>
        <p:spPr bwMode="auto">
          <a:xfrm>
            <a:off x="7315200" y="6202363"/>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Màn</a:t>
            </a:r>
          </a:p>
        </p:txBody>
      </p:sp>
      <p:sp>
        <p:nvSpPr>
          <p:cNvPr id="53275" name="AutoShape 27"/>
          <p:cNvSpPr>
            <a:spLocks noChangeArrowheads="1"/>
          </p:cNvSpPr>
          <p:nvPr/>
        </p:nvSpPr>
        <p:spPr bwMode="auto">
          <a:xfrm>
            <a:off x="3349625" y="2060575"/>
            <a:ext cx="955675" cy="1370013"/>
          </a:xfrm>
          <a:prstGeom prst="triangle">
            <a:avLst>
              <a:gd name="adj" fmla="val 50000"/>
            </a:avLst>
          </a:prstGeom>
          <a:solidFill>
            <a:schemeClr val="bg1">
              <a:alpha val="38000"/>
            </a:schemeClr>
          </a:solidFill>
          <a:ln w="38100">
            <a:solidFill>
              <a:schemeClr val="bg2">
                <a:alpha val="5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62"/>
                                        </p:tgtEl>
                                        <p:attrNameLst>
                                          <p:attrName>style.visibility</p:attrName>
                                        </p:attrNameLst>
                                      </p:cBhvr>
                                      <p:to>
                                        <p:strVal val="visible"/>
                                      </p:to>
                                    </p:set>
                                    <p:animEffect transition="in" filter="wipe(left)">
                                      <p:cBhvr>
                                        <p:cTn id="7" dur="500"/>
                                        <p:tgtEl>
                                          <p:spTgt spid="5326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3250"/>
                                        </p:tgtEl>
                                        <p:attrNameLst>
                                          <p:attrName>style.visibility</p:attrName>
                                        </p:attrNameLst>
                                      </p:cBhvr>
                                      <p:to>
                                        <p:strVal val="visible"/>
                                      </p:to>
                                    </p:set>
                                    <p:animEffect transition="in" filter="wipe(left)">
                                      <p:cBhvr>
                                        <p:cTn id="11" dur="500"/>
                                        <p:tgtEl>
                                          <p:spTgt spid="53250"/>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3253"/>
                                        </p:tgtEl>
                                        <p:attrNameLst>
                                          <p:attrName>style.visibility</p:attrName>
                                        </p:attrNameLst>
                                      </p:cBhvr>
                                      <p:to>
                                        <p:strVal val="visible"/>
                                      </p:to>
                                    </p:set>
                                    <p:animEffect transition="in" filter="wipe(left)">
                                      <p:cBhvr>
                                        <p:cTn id="15" dur="500"/>
                                        <p:tgtEl>
                                          <p:spTgt spid="53253"/>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53263"/>
                                        </p:tgtEl>
                                        <p:attrNameLst>
                                          <p:attrName>style.visibility</p:attrName>
                                        </p:attrNameLst>
                                      </p:cBhvr>
                                      <p:to>
                                        <p:strVal val="visible"/>
                                      </p:to>
                                    </p:set>
                                    <p:animEffect transition="in" filter="wipe(up)">
                                      <p:cBhvr>
                                        <p:cTn id="19" dur="500"/>
                                        <p:tgtEl>
                                          <p:spTgt spid="53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6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3319463" y="2438400"/>
            <a:ext cx="762000" cy="76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5" name="Rectangle 3"/>
          <p:cNvSpPr>
            <a:spLocks noChangeArrowheads="1"/>
          </p:cNvSpPr>
          <p:nvPr/>
        </p:nvSpPr>
        <p:spPr bwMode="auto">
          <a:xfrm>
            <a:off x="2786063" y="2438400"/>
            <a:ext cx="5334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6" name="Text Box 4"/>
          <p:cNvSpPr txBox="1">
            <a:spLocks noChangeArrowheads="1"/>
          </p:cNvSpPr>
          <p:nvPr/>
        </p:nvSpPr>
        <p:spPr bwMode="auto">
          <a:xfrm>
            <a:off x="2209800" y="304800"/>
            <a:ext cx="531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a:latin typeface="VNI-Avo" pitchFamily="2" charset="0"/>
              </a:rPr>
              <a:t>HIEÄN TÖÔÏNG TAÙN SAÉC AÙNH SAÙNG </a:t>
            </a:r>
          </a:p>
        </p:txBody>
      </p:sp>
      <p:sp>
        <p:nvSpPr>
          <p:cNvPr id="54277" name="Line 5"/>
          <p:cNvSpPr>
            <a:spLocks noChangeShapeType="1"/>
          </p:cNvSpPr>
          <p:nvPr/>
        </p:nvSpPr>
        <p:spPr bwMode="auto">
          <a:xfrm>
            <a:off x="2841625" y="2514600"/>
            <a:ext cx="0" cy="1273175"/>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8" name="Text Box 6"/>
          <p:cNvSpPr txBox="1">
            <a:spLocks noChangeArrowheads="1"/>
          </p:cNvSpPr>
          <p:nvPr/>
        </p:nvSpPr>
        <p:spPr bwMode="auto">
          <a:xfrm>
            <a:off x="7586663" y="2895600"/>
            <a:ext cx="719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A</a:t>
            </a:r>
          </a:p>
        </p:txBody>
      </p:sp>
      <p:sp>
        <p:nvSpPr>
          <p:cNvPr id="54279" name="Text Box 7"/>
          <p:cNvSpPr txBox="1">
            <a:spLocks noChangeArrowheads="1"/>
          </p:cNvSpPr>
          <p:nvPr/>
        </p:nvSpPr>
        <p:spPr bwMode="auto">
          <a:xfrm>
            <a:off x="3919538" y="3429000"/>
            <a:ext cx="719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P</a:t>
            </a:r>
          </a:p>
        </p:txBody>
      </p:sp>
      <p:sp>
        <p:nvSpPr>
          <p:cNvPr id="54280" name="Text Box 8"/>
          <p:cNvSpPr txBox="1">
            <a:spLocks noChangeArrowheads="1"/>
          </p:cNvSpPr>
          <p:nvPr/>
        </p:nvSpPr>
        <p:spPr bwMode="auto">
          <a:xfrm>
            <a:off x="7521575" y="5654675"/>
            <a:ext cx="719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B</a:t>
            </a:r>
          </a:p>
        </p:txBody>
      </p:sp>
      <p:sp>
        <p:nvSpPr>
          <p:cNvPr id="54281" name="Line 9"/>
          <p:cNvSpPr>
            <a:spLocks noChangeShapeType="1"/>
          </p:cNvSpPr>
          <p:nvPr/>
        </p:nvSpPr>
        <p:spPr bwMode="auto">
          <a:xfrm>
            <a:off x="2841625" y="1295400"/>
            <a:ext cx="0" cy="1120775"/>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282" name="Group 10"/>
          <p:cNvGrpSpPr>
            <a:grpSpLocks/>
          </p:cNvGrpSpPr>
          <p:nvPr/>
        </p:nvGrpSpPr>
        <p:grpSpPr bwMode="auto">
          <a:xfrm>
            <a:off x="881063" y="2098675"/>
            <a:ext cx="1066800" cy="762000"/>
            <a:chOff x="288" y="1344"/>
            <a:chExt cx="672" cy="576"/>
          </a:xfrm>
        </p:grpSpPr>
        <p:sp>
          <p:nvSpPr>
            <p:cNvPr id="54283" name="AutoShape 11"/>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4" name="Rectangle 12"/>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4285" name="Rectangle 13"/>
          <p:cNvSpPr>
            <a:spLocks noChangeArrowheads="1"/>
          </p:cNvSpPr>
          <p:nvPr/>
        </p:nvSpPr>
        <p:spPr bwMode="auto">
          <a:xfrm>
            <a:off x="1947863" y="2098675"/>
            <a:ext cx="8382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6" name="Text Box 14"/>
          <p:cNvSpPr txBox="1">
            <a:spLocks noChangeArrowheads="1"/>
          </p:cNvSpPr>
          <p:nvPr/>
        </p:nvSpPr>
        <p:spPr bwMode="auto">
          <a:xfrm>
            <a:off x="7967663" y="4419600"/>
            <a:ext cx="719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0000"/>
                </a:solidFill>
              </a:rPr>
              <a:t>Đỏ</a:t>
            </a:r>
          </a:p>
        </p:txBody>
      </p:sp>
      <p:sp>
        <p:nvSpPr>
          <p:cNvPr id="54287" name="Text Box 15"/>
          <p:cNvSpPr txBox="1">
            <a:spLocks noChangeArrowheads="1"/>
          </p:cNvSpPr>
          <p:nvPr/>
        </p:nvSpPr>
        <p:spPr bwMode="auto">
          <a:xfrm>
            <a:off x="804863" y="2819400"/>
            <a:ext cx="990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0"/>
              <a:t>Nguồn sáng trắng</a:t>
            </a:r>
          </a:p>
        </p:txBody>
      </p:sp>
      <p:sp>
        <p:nvSpPr>
          <p:cNvPr id="54288" name="Text Box 16"/>
          <p:cNvSpPr txBox="1">
            <a:spLocks noChangeArrowheads="1"/>
          </p:cNvSpPr>
          <p:nvPr/>
        </p:nvSpPr>
        <p:spPr bwMode="auto">
          <a:xfrm>
            <a:off x="2252663" y="3962400"/>
            <a:ext cx="76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Tấm chắn khe sáng</a:t>
            </a:r>
          </a:p>
        </p:txBody>
      </p:sp>
      <p:sp>
        <p:nvSpPr>
          <p:cNvPr id="54289" name="Text Box 17"/>
          <p:cNvSpPr txBox="1">
            <a:spLocks noChangeArrowheads="1"/>
          </p:cNvSpPr>
          <p:nvPr/>
        </p:nvSpPr>
        <p:spPr bwMode="auto">
          <a:xfrm>
            <a:off x="3984625" y="3933825"/>
            <a:ext cx="99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Lăng kính</a:t>
            </a:r>
          </a:p>
        </p:txBody>
      </p:sp>
      <p:sp>
        <p:nvSpPr>
          <p:cNvPr id="54290" name="Text Box 18"/>
          <p:cNvSpPr txBox="1">
            <a:spLocks noChangeArrowheads="1"/>
          </p:cNvSpPr>
          <p:nvPr/>
        </p:nvSpPr>
        <p:spPr bwMode="auto">
          <a:xfrm>
            <a:off x="7434263" y="60960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Màn</a:t>
            </a:r>
          </a:p>
        </p:txBody>
      </p:sp>
      <p:grpSp>
        <p:nvGrpSpPr>
          <p:cNvPr id="54291" name="Group 19"/>
          <p:cNvGrpSpPr>
            <a:grpSpLocks/>
          </p:cNvGrpSpPr>
          <p:nvPr/>
        </p:nvGrpSpPr>
        <p:grpSpPr bwMode="auto">
          <a:xfrm>
            <a:off x="4059238" y="2424113"/>
            <a:ext cx="3948112" cy="1258887"/>
            <a:chOff x="2557" y="1527"/>
            <a:chExt cx="2487" cy="793"/>
          </a:xfrm>
        </p:grpSpPr>
        <p:sp>
          <p:nvSpPr>
            <p:cNvPr id="54292" name="AutoShape 20"/>
            <p:cNvSpPr>
              <a:spLocks noChangeArrowheads="1"/>
            </p:cNvSpPr>
            <p:nvPr/>
          </p:nvSpPr>
          <p:spPr bwMode="auto">
            <a:xfrm rot="7250988">
              <a:off x="3720" y="995"/>
              <a:ext cx="162" cy="2487"/>
            </a:xfrm>
            <a:prstGeom prst="flowChartManualOperation">
              <a:avLst/>
            </a:prstGeom>
            <a:gradFill rotWithShape="1">
              <a:gsLst>
                <a:gs pos="0">
                  <a:srgbClr val="FF3300">
                    <a:gamma/>
                    <a:tint val="50980"/>
                    <a:invGamma/>
                  </a:srgbClr>
                </a:gs>
                <a:gs pos="50000">
                  <a:srgbClr val="FF3300"/>
                </a:gs>
                <a:gs pos="100000">
                  <a:srgbClr val="FF3300">
                    <a:gamma/>
                    <a:tint val="50980"/>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93" name="AutoShape 21"/>
            <p:cNvSpPr>
              <a:spLocks noChangeArrowheads="1"/>
            </p:cNvSpPr>
            <p:nvPr/>
          </p:nvSpPr>
          <p:spPr bwMode="auto">
            <a:xfrm rot="6499622">
              <a:off x="2614" y="1483"/>
              <a:ext cx="104" cy="191"/>
            </a:xfrm>
            <a:prstGeom prst="flowChartManualOperation">
              <a:avLst/>
            </a:prstGeom>
            <a:gradFill rotWithShape="1">
              <a:gsLst>
                <a:gs pos="0">
                  <a:srgbClr val="FF3300">
                    <a:gamma/>
                    <a:tint val="50980"/>
                    <a:invGamma/>
                  </a:srgbClr>
                </a:gs>
                <a:gs pos="50000">
                  <a:srgbClr val="FF3300"/>
                </a:gs>
                <a:gs pos="100000">
                  <a:srgbClr val="FF3300">
                    <a:gamma/>
                    <a:tint val="50980"/>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4294" name="AutoShape 22"/>
          <p:cNvSpPr>
            <a:spLocks noChangeArrowheads="1"/>
          </p:cNvSpPr>
          <p:nvPr/>
        </p:nvSpPr>
        <p:spPr bwMode="auto">
          <a:xfrm>
            <a:off x="3733800" y="2057400"/>
            <a:ext cx="955675" cy="1370013"/>
          </a:xfrm>
          <a:prstGeom prst="triangle">
            <a:avLst>
              <a:gd name="adj" fmla="val 50000"/>
            </a:avLst>
          </a:prstGeom>
          <a:solidFill>
            <a:schemeClr val="bg1">
              <a:alpha val="53999"/>
            </a:schemeClr>
          </a:solidFill>
          <a:ln w="38100">
            <a:solidFill>
              <a:srgbClr val="A7A7A7">
                <a:alpha val="5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95" name="Line 23"/>
          <p:cNvSpPr>
            <a:spLocks noChangeShapeType="1"/>
          </p:cNvSpPr>
          <p:nvPr/>
        </p:nvSpPr>
        <p:spPr bwMode="auto">
          <a:xfrm>
            <a:off x="3319463" y="1295400"/>
            <a:ext cx="0" cy="24384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6" name="Rectangle 24"/>
          <p:cNvSpPr>
            <a:spLocks noChangeArrowheads="1"/>
          </p:cNvSpPr>
          <p:nvPr/>
        </p:nvSpPr>
        <p:spPr bwMode="auto">
          <a:xfrm>
            <a:off x="7662863" y="3276600"/>
            <a:ext cx="152400" cy="2438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97" name="Text Box 25"/>
          <p:cNvSpPr txBox="1">
            <a:spLocks noChangeArrowheads="1"/>
          </p:cNvSpPr>
          <p:nvPr/>
        </p:nvSpPr>
        <p:spPr bwMode="auto">
          <a:xfrm>
            <a:off x="3124200" y="3962400"/>
            <a:ext cx="685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solidFill>
                  <a:srgbClr val="FF0000"/>
                </a:solidFill>
              </a:rPr>
              <a:t>Tấm lọc đỏ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285"/>
                                        </p:tgtEl>
                                        <p:attrNameLst>
                                          <p:attrName>style.visibility</p:attrName>
                                        </p:attrNameLst>
                                      </p:cBhvr>
                                      <p:to>
                                        <p:strVal val="visible"/>
                                      </p:to>
                                    </p:set>
                                    <p:animEffect transition="in" filter="wipe(left)">
                                      <p:cBhvr>
                                        <p:cTn id="7" dur="500"/>
                                        <p:tgtEl>
                                          <p:spTgt spid="5428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4275"/>
                                        </p:tgtEl>
                                        <p:attrNameLst>
                                          <p:attrName>style.visibility</p:attrName>
                                        </p:attrNameLst>
                                      </p:cBhvr>
                                      <p:to>
                                        <p:strVal val="visible"/>
                                      </p:to>
                                    </p:set>
                                    <p:animEffect transition="in" filter="wipe(left)">
                                      <p:cBhvr>
                                        <p:cTn id="11" dur="500"/>
                                        <p:tgtEl>
                                          <p:spTgt spid="54275"/>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4274"/>
                                        </p:tgtEl>
                                        <p:attrNameLst>
                                          <p:attrName>style.visibility</p:attrName>
                                        </p:attrNameLst>
                                      </p:cBhvr>
                                      <p:to>
                                        <p:strVal val="visible"/>
                                      </p:to>
                                    </p:set>
                                    <p:animEffect transition="in" filter="wipe(left)">
                                      <p:cBhvr>
                                        <p:cTn id="15" dur="500"/>
                                        <p:tgtEl>
                                          <p:spTgt spid="5427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4291"/>
                                        </p:tgtEl>
                                        <p:attrNameLst>
                                          <p:attrName>style.visibility</p:attrName>
                                        </p:attrNameLst>
                                      </p:cBhvr>
                                      <p:to>
                                        <p:strVal val="visible"/>
                                      </p:to>
                                    </p:set>
                                    <p:animEffect transition="in" filter="wipe(left)">
                                      <p:cBhvr>
                                        <p:cTn id="19" dur="500"/>
                                        <p:tgtEl>
                                          <p:spTgt spid="54291"/>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54286"/>
                                        </p:tgtEl>
                                        <p:attrNameLst>
                                          <p:attrName>style.visibility</p:attrName>
                                        </p:attrNameLst>
                                      </p:cBhvr>
                                      <p:to>
                                        <p:strVal val="visible"/>
                                      </p:to>
                                    </p:set>
                                    <p:animEffect transition="in" filter="blinds(horizontal)">
                                      <p:cBhvr>
                                        <p:cTn id="23" dur="500"/>
                                        <p:tgtEl>
                                          <p:spTgt spid="54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54275" grpId="0" animBg="1"/>
      <p:bldP spid="54285" grpId="0" animBg="1"/>
      <p:bldP spid="54286"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3319463" y="2438400"/>
            <a:ext cx="762000" cy="76200"/>
          </a:xfrm>
          <a:prstGeom prst="rect">
            <a:avLst/>
          </a:prstGeom>
          <a:solidFill>
            <a:srgbClr val="008000"/>
          </a:solidFill>
          <a:ln>
            <a:noFill/>
          </a:ln>
          <a:effectLst/>
          <a:extLs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299" name="Rectangle 3"/>
          <p:cNvSpPr>
            <a:spLocks noChangeArrowheads="1"/>
          </p:cNvSpPr>
          <p:nvPr/>
        </p:nvSpPr>
        <p:spPr bwMode="auto">
          <a:xfrm>
            <a:off x="2786063" y="2438400"/>
            <a:ext cx="5334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0" name="Text Box 4"/>
          <p:cNvSpPr txBox="1">
            <a:spLocks noChangeArrowheads="1"/>
          </p:cNvSpPr>
          <p:nvPr/>
        </p:nvSpPr>
        <p:spPr bwMode="auto">
          <a:xfrm>
            <a:off x="2209800" y="304800"/>
            <a:ext cx="531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a:latin typeface="VNI-Avo" pitchFamily="2" charset="0"/>
              </a:rPr>
              <a:t>HIEÄN TÖÔÏNG TAÙN SAÉC AÙNH SAÙNG </a:t>
            </a:r>
          </a:p>
        </p:txBody>
      </p:sp>
      <p:sp>
        <p:nvSpPr>
          <p:cNvPr id="55301" name="Line 5"/>
          <p:cNvSpPr>
            <a:spLocks noChangeShapeType="1"/>
          </p:cNvSpPr>
          <p:nvPr/>
        </p:nvSpPr>
        <p:spPr bwMode="auto">
          <a:xfrm>
            <a:off x="2841625" y="2514600"/>
            <a:ext cx="0" cy="1273175"/>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2" name="Text Box 6"/>
          <p:cNvSpPr txBox="1">
            <a:spLocks noChangeArrowheads="1"/>
          </p:cNvSpPr>
          <p:nvPr/>
        </p:nvSpPr>
        <p:spPr bwMode="auto">
          <a:xfrm>
            <a:off x="7586663" y="2895600"/>
            <a:ext cx="719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A</a:t>
            </a:r>
          </a:p>
        </p:txBody>
      </p:sp>
      <p:sp>
        <p:nvSpPr>
          <p:cNvPr id="55303" name="Text Box 7"/>
          <p:cNvSpPr txBox="1">
            <a:spLocks noChangeArrowheads="1"/>
          </p:cNvSpPr>
          <p:nvPr/>
        </p:nvSpPr>
        <p:spPr bwMode="auto">
          <a:xfrm>
            <a:off x="3919538" y="3429000"/>
            <a:ext cx="719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P</a:t>
            </a:r>
          </a:p>
        </p:txBody>
      </p:sp>
      <p:sp>
        <p:nvSpPr>
          <p:cNvPr id="55304" name="Text Box 8"/>
          <p:cNvSpPr txBox="1">
            <a:spLocks noChangeArrowheads="1"/>
          </p:cNvSpPr>
          <p:nvPr/>
        </p:nvSpPr>
        <p:spPr bwMode="auto">
          <a:xfrm>
            <a:off x="7521575" y="5654675"/>
            <a:ext cx="719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B</a:t>
            </a:r>
          </a:p>
        </p:txBody>
      </p:sp>
      <p:sp>
        <p:nvSpPr>
          <p:cNvPr id="55305" name="Line 9"/>
          <p:cNvSpPr>
            <a:spLocks noChangeShapeType="1"/>
          </p:cNvSpPr>
          <p:nvPr/>
        </p:nvSpPr>
        <p:spPr bwMode="auto">
          <a:xfrm>
            <a:off x="2841625" y="1295400"/>
            <a:ext cx="0" cy="1120775"/>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5306" name="Group 10"/>
          <p:cNvGrpSpPr>
            <a:grpSpLocks/>
          </p:cNvGrpSpPr>
          <p:nvPr/>
        </p:nvGrpSpPr>
        <p:grpSpPr bwMode="auto">
          <a:xfrm>
            <a:off x="881063" y="2098675"/>
            <a:ext cx="1066800" cy="762000"/>
            <a:chOff x="288" y="1344"/>
            <a:chExt cx="672" cy="576"/>
          </a:xfrm>
        </p:grpSpPr>
        <p:sp>
          <p:nvSpPr>
            <p:cNvPr id="55307" name="AutoShape 11"/>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8" name="Rectangle 12"/>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5309" name="Rectangle 13"/>
          <p:cNvSpPr>
            <a:spLocks noChangeArrowheads="1"/>
          </p:cNvSpPr>
          <p:nvPr/>
        </p:nvSpPr>
        <p:spPr bwMode="auto">
          <a:xfrm>
            <a:off x="1947863" y="2098675"/>
            <a:ext cx="8382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0" name="Text Box 14"/>
          <p:cNvSpPr txBox="1">
            <a:spLocks noChangeArrowheads="1"/>
          </p:cNvSpPr>
          <p:nvPr/>
        </p:nvSpPr>
        <p:spPr bwMode="auto">
          <a:xfrm>
            <a:off x="7967663" y="4419600"/>
            <a:ext cx="871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FF00"/>
                </a:solidFill>
              </a:rPr>
              <a:t>Xanh</a:t>
            </a:r>
          </a:p>
        </p:txBody>
      </p:sp>
      <p:sp>
        <p:nvSpPr>
          <p:cNvPr id="55311" name="Text Box 15"/>
          <p:cNvSpPr txBox="1">
            <a:spLocks noChangeArrowheads="1"/>
          </p:cNvSpPr>
          <p:nvPr/>
        </p:nvSpPr>
        <p:spPr bwMode="auto">
          <a:xfrm>
            <a:off x="804863" y="2819400"/>
            <a:ext cx="990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0"/>
              <a:t>Nguồn sáng trắng</a:t>
            </a:r>
          </a:p>
        </p:txBody>
      </p:sp>
      <p:sp>
        <p:nvSpPr>
          <p:cNvPr id="55312" name="Text Box 16"/>
          <p:cNvSpPr txBox="1">
            <a:spLocks noChangeArrowheads="1"/>
          </p:cNvSpPr>
          <p:nvPr/>
        </p:nvSpPr>
        <p:spPr bwMode="auto">
          <a:xfrm>
            <a:off x="2252663" y="3962400"/>
            <a:ext cx="76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Tấm chắn khe sáng</a:t>
            </a:r>
          </a:p>
        </p:txBody>
      </p:sp>
      <p:sp>
        <p:nvSpPr>
          <p:cNvPr id="55313" name="Text Box 17"/>
          <p:cNvSpPr txBox="1">
            <a:spLocks noChangeArrowheads="1"/>
          </p:cNvSpPr>
          <p:nvPr/>
        </p:nvSpPr>
        <p:spPr bwMode="auto">
          <a:xfrm>
            <a:off x="3984625" y="3810000"/>
            <a:ext cx="99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Lăng kính</a:t>
            </a:r>
          </a:p>
        </p:txBody>
      </p:sp>
      <p:sp>
        <p:nvSpPr>
          <p:cNvPr id="55314" name="Text Box 18"/>
          <p:cNvSpPr txBox="1">
            <a:spLocks noChangeArrowheads="1"/>
          </p:cNvSpPr>
          <p:nvPr/>
        </p:nvSpPr>
        <p:spPr bwMode="auto">
          <a:xfrm>
            <a:off x="7434263" y="60960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Màn</a:t>
            </a:r>
          </a:p>
        </p:txBody>
      </p:sp>
      <p:grpSp>
        <p:nvGrpSpPr>
          <p:cNvPr id="55315" name="Group 19"/>
          <p:cNvGrpSpPr>
            <a:grpSpLocks/>
          </p:cNvGrpSpPr>
          <p:nvPr/>
        </p:nvGrpSpPr>
        <p:grpSpPr bwMode="auto">
          <a:xfrm>
            <a:off x="4059238" y="2424113"/>
            <a:ext cx="3948112" cy="1258887"/>
            <a:chOff x="2557" y="1527"/>
            <a:chExt cx="2487" cy="793"/>
          </a:xfrm>
        </p:grpSpPr>
        <p:sp>
          <p:nvSpPr>
            <p:cNvPr id="55316" name="AutoShape 20"/>
            <p:cNvSpPr>
              <a:spLocks noChangeArrowheads="1"/>
            </p:cNvSpPr>
            <p:nvPr/>
          </p:nvSpPr>
          <p:spPr bwMode="auto">
            <a:xfrm rot="7250988">
              <a:off x="3720" y="995"/>
              <a:ext cx="162" cy="2487"/>
            </a:xfrm>
            <a:prstGeom prst="flowChartManualOperation">
              <a:avLst/>
            </a:prstGeom>
            <a:gradFill rotWithShape="1">
              <a:gsLst>
                <a:gs pos="0">
                  <a:srgbClr val="008000">
                    <a:gamma/>
                    <a:tint val="50980"/>
                    <a:invGamma/>
                  </a:srgbClr>
                </a:gs>
                <a:gs pos="50000">
                  <a:srgbClr val="008000"/>
                </a:gs>
                <a:gs pos="100000">
                  <a:srgbClr val="008000">
                    <a:gamma/>
                    <a:tint val="50980"/>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7" name="AutoShape 21"/>
            <p:cNvSpPr>
              <a:spLocks noChangeArrowheads="1"/>
            </p:cNvSpPr>
            <p:nvPr/>
          </p:nvSpPr>
          <p:spPr bwMode="auto">
            <a:xfrm rot="6499622">
              <a:off x="2614" y="1483"/>
              <a:ext cx="104" cy="191"/>
            </a:xfrm>
            <a:prstGeom prst="flowChartManualOperation">
              <a:avLst/>
            </a:prstGeom>
            <a:gradFill rotWithShape="1">
              <a:gsLst>
                <a:gs pos="0">
                  <a:srgbClr val="008000">
                    <a:gamma/>
                    <a:tint val="50980"/>
                    <a:invGamma/>
                  </a:srgbClr>
                </a:gs>
                <a:gs pos="50000">
                  <a:srgbClr val="008000"/>
                </a:gs>
                <a:gs pos="100000">
                  <a:srgbClr val="008000">
                    <a:gamma/>
                    <a:tint val="50980"/>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5318" name="AutoShape 22"/>
          <p:cNvSpPr>
            <a:spLocks noChangeArrowheads="1"/>
          </p:cNvSpPr>
          <p:nvPr/>
        </p:nvSpPr>
        <p:spPr bwMode="auto">
          <a:xfrm>
            <a:off x="3733800" y="2057400"/>
            <a:ext cx="955675" cy="1370013"/>
          </a:xfrm>
          <a:prstGeom prst="triangle">
            <a:avLst>
              <a:gd name="adj" fmla="val 50000"/>
            </a:avLst>
          </a:prstGeom>
          <a:solidFill>
            <a:srgbClr val="CCFFFF">
              <a:alpha val="63000"/>
            </a:srgbClr>
          </a:solidFill>
          <a:ln w="38100">
            <a:solidFill>
              <a:srgbClr val="A7A7A7">
                <a:alpha val="5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9" name="Line 23"/>
          <p:cNvSpPr>
            <a:spLocks noChangeShapeType="1"/>
          </p:cNvSpPr>
          <p:nvPr/>
        </p:nvSpPr>
        <p:spPr bwMode="auto">
          <a:xfrm>
            <a:off x="3319463" y="1295400"/>
            <a:ext cx="0" cy="2438400"/>
          </a:xfrm>
          <a:prstGeom prst="line">
            <a:avLst/>
          </a:prstGeom>
          <a:noFill/>
          <a:ln w="762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0" name="Rectangle 24"/>
          <p:cNvSpPr>
            <a:spLocks noChangeArrowheads="1"/>
          </p:cNvSpPr>
          <p:nvPr/>
        </p:nvSpPr>
        <p:spPr bwMode="auto">
          <a:xfrm>
            <a:off x="7662863" y="3276600"/>
            <a:ext cx="152400" cy="2438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1" name="Text Box 25"/>
          <p:cNvSpPr txBox="1">
            <a:spLocks noChangeArrowheads="1"/>
          </p:cNvSpPr>
          <p:nvPr/>
        </p:nvSpPr>
        <p:spPr bwMode="auto">
          <a:xfrm>
            <a:off x="3124200" y="3962400"/>
            <a:ext cx="685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solidFill>
                  <a:srgbClr val="FFFF00"/>
                </a:solidFill>
              </a:rPr>
              <a:t>Tấm lọc xanh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309"/>
                                        </p:tgtEl>
                                        <p:attrNameLst>
                                          <p:attrName>style.visibility</p:attrName>
                                        </p:attrNameLst>
                                      </p:cBhvr>
                                      <p:to>
                                        <p:strVal val="visible"/>
                                      </p:to>
                                    </p:set>
                                    <p:animEffect transition="in" filter="wipe(left)">
                                      <p:cBhvr>
                                        <p:cTn id="7" dur="500"/>
                                        <p:tgtEl>
                                          <p:spTgt spid="5530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299"/>
                                        </p:tgtEl>
                                        <p:attrNameLst>
                                          <p:attrName>style.visibility</p:attrName>
                                        </p:attrNameLst>
                                      </p:cBhvr>
                                      <p:to>
                                        <p:strVal val="visible"/>
                                      </p:to>
                                    </p:set>
                                    <p:animEffect transition="in" filter="wipe(left)">
                                      <p:cBhvr>
                                        <p:cTn id="11" dur="500"/>
                                        <p:tgtEl>
                                          <p:spTgt spid="5529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5298"/>
                                        </p:tgtEl>
                                        <p:attrNameLst>
                                          <p:attrName>style.visibility</p:attrName>
                                        </p:attrNameLst>
                                      </p:cBhvr>
                                      <p:to>
                                        <p:strVal val="visible"/>
                                      </p:to>
                                    </p:set>
                                    <p:animEffect transition="in" filter="wipe(left)">
                                      <p:cBhvr>
                                        <p:cTn id="15" dur="500"/>
                                        <p:tgtEl>
                                          <p:spTgt spid="55298"/>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5315"/>
                                        </p:tgtEl>
                                        <p:attrNameLst>
                                          <p:attrName>style.visibility</p:attrName>
                                        </p:attrNameLst>
                                      </p:cBhvr>
                                      <p:to>
                                        <p:strVal val="visible"/>
                                      </p:to>
                                    </p:set>
                                    <p:animEffect transition="in" filter="wipe(left)">
                                      <p:cBhvr>
                                        <p:cTn id="19" dur="500"/>
                                        <p:tgtEl>
                                          <p:spTgt spid="55315"/>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55310"/>
                                        </p:tgtEl>
                                        <p:attrNameLst>
                                          <p:attrName>style.visibility</p:attrName>
                                        </p:attrNameLst>
                                      </p:cBhvr>
                                      <p:to>
                                        <p:strVal val="visible"/>
                                      </p:to>
                                    </p:set>
                                    <p:animEffect transition="in" filter="blinds(horizontal)">
                                      <p:cBhvr>
                                        <p:cTn id="23" dur="500"/>
                                        <p:tgtEl>
                                          <p:spTgt spid="55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9" grpId="0" animBg="1"/>
      <p:bldP spid="55310"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319463" y="2438400"/>
            <a:ext cx="762000" cy="76200"/>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3" name="Rectangle 3"/>
          <p:cNvSpPr>
            <a:spLocks noChangeArrowheads="1"/>
          </p:cNvSpPr>
          <p:nvPr/>
        </p:nvSpPr>
        <p:spPr bwMode="auto">
          <a:xfrm>
            <a:off x="2786063" y="2438400"/>
            <a:ext cx="5334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4" name="Text Box 4"/>
          <p:cNvSpPr txBox="1">
            <a:spLocks noChangeArrowheads="1"/>
          </p:cNvSpPr>
          <p:nvPr/>
        </p:nvSpPr>
        <p:spPr bwMode="auto">
          <a:xfrm>
            <a:off x="2209800" y="304800"/>
            <a:ext cx="531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a:latin typeface="VNI-Avo" pitchFamily="2" charset="0"/>
              </a:rPr>
              <a:t>HIEÄN TÖÔÏNG TAÙN SAÉC AÙNH SAÙNG </a:t>
            </a:r>
          </a:p>
        </p:txBody>
      </p:sp>
      <p:sp>
        <p:nvSpPr>
          <p:cNvPr id="56325" name="Line 5"/>
          <p:cNvSpPr>
            <a:spLocks noChangeShapeType="1"/>
          </p:cNvSpPr>
          <p:nvPr/>
        </p:nvSpPr>
        <p:spPr bwMode="auto">
          <a:xfrm>
            <a:off x="2820988" y="2514600"/>
            <a:ext cx="0" cy="1273175"/>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6" name="Text Box 6"/>
          <p:cNvSpPr txBox="1">
            <a:spLocks noChangeArrowheads="1"/>
          </p:cNvSpPr>
          <p:nvPr/>
        </p:nvSpPr>
        <p:spPr bwMode="auto">
          <a:xfrm>
            <a:off x="7586663" y="2895600"/>
            <a:ext cx="719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A</a:t>
            </a:r>
          </a:p>
        </p:txBody>
      </p:sp>
      <p:sp>
        <p:nvSpPr>
          <p:cNvPr id="56327" name="Text Box 7"/>
          <p:cNvSpPr txBox="1">
            <a:spLocks noChangeArrowheads="1"/>
          </p:cNvSpPr>
          <p:nvPr/>
        </p:nvSpPr>
        <p:spPr bwMode="auto">
          <a:xfrm>
            <a:off x="3919538" y="3429000"/>
            <a:ext cx="719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P</a:t>
            </a:r>
          </a:p>
        </p:txBody>
      </p:sp>
      <p:sp>
        <p:nvSpPr>
          <p:cNvPr id="56328" name="Text Box 8"/>
          <p:cNvSpPr txBox="1">
            <a:spLocks noChangeArrowheads="1"/>
          </p:cNvSpPr>
          <p:nvPr/>
        </p:nvSpPr>
        <p:spPr bwMode="auto">
          <a:xfrm>
            <a:off x="7521575" y="5654675"/>
            <a:ext cx="719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B</a:t>
            </a:r>
          </a:p>
        </p:txBody>
      </p:sp>
      <p:sp>
        <p:nvSpPr>
          <p:cNvPr id="56329" name="Line 9"/>
          <p:cNvSpPr>
            <a:spLocks noChangeShapeType="1"/>
          </p:cNvSpPr>
          <p:nvPr/>
        </p:nvSpPr>
        <p:spPr bwMode="auto">
          <a:xfrm>
            <a:off x="2820988" y="1316038"/>
            <a:ext cx="0" cy="1120775"/>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6330" name="Group 10"/>
          <p:cNvGrpSpPr>
            <a:grpSpLocks/>
          </p:cNvGrpSpPr>
          <p:nvPr/>
        </p:nvGrpSpPr>
        <p:grpSpPr bwMode="auto">
          <a:xfrm>
            <a:off x="881063" y="2098675"/>
            <a:ext cx="1066800" cy="762000"/>
            <a:chOff x="288" y="1344"/>
            <a:chExt cx="672" cy="576"/>
          </a:xfrm>
        </p:grpSpPr>
        <p:sp>
          <p:nvSpPr>
            <p:cNvPr id="56331" name="AutoShape 11"/>
            <p:cNvSpPr>
              <a:spLocks noChangeArrowheads="1"/>
            </p:cNvSpPr>
            <p:nvPr/>
          </p:nvSpPr>
          <p:spPr bwMode="auto">
            <a:xfrm rot="5400000">
              <a:off x="552" y="1512"/>
              <a:ext cx="576" cy="2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2" name="Rectangle 12"/>
            <p:cNvSpPr>
              <a:spLocks noChangeArrowheads="1"/>
            </p:cNvSpPr>
            <p:nvPr/>
          </p:nvSpPr>
          <p:spPr bwMode="auto">
            <a:xfrm>
              <a:off x="288" y="1488"/>
              <a:ext cx="432" cy="28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6333" name="Rectangle 13"/>
          <p:cNvSpPr>
            <a:spLocks noChangeArrowheads="1"/>
          </p:cNvSpPr>
          <p:nvPr/>
        </p:nvSpPr>
        <p:spPr bwMode="auto">
          <a:xfrm>
            <a:off x="1947863" y="2098675"/>
            <a:ext cx="8382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4" name="Text Box 14"/>
          <p:cNvSpPr txBox="1">
            <a:spLocks noChangeArrowheads="1"/>
          </p:cNvSpPr>
          <p:nvPr/>
        </p:nvSpPr>
        <p:spPr bwMode="auto">
          <a:xfrm>
            <a:off x="7967663" y="4419600"/>
            <a:ext cx="11763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FF66"/>
                </a:solidFill>
              </a:rPr>
              <a:t>V</a:t>
            </a:r>
            <a:r>
              <a:rPr lang="en-US">
                <a:solidFill>
                  <a:srgbClr val="FFFF66"/>
                </a:solidFill>
              </a:rPr>
              <a:t>àng</a:t>
            </a:r>
          </a:p>
        </p:txBody>
      </p:sp>
      <p:sp>
        <p:nvSpPr>
          <p:cNvPr id="56335" name="Text Box 15"/>
          <p:cNvSpPr txBox="1">
            <a:spLocks noChangeArrowheads="1"/>
          </p:cNvSpPr>
          <p:nvPr/>
        </p:nvSpPr>
        <p:spPr bwMode="auto">
          <a:xfrm>
            <a:off x="804863" y="2819400"/>
            <a:ext cx="990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0"/>
              <a:t>Nguồn sáng trắng</a:t>
            </a:r>
          </a:p>
        </p:txBody>
      </p:sp>
      <p:sp>
        <p:nvSpPr>
          <p:cNvPr id="56336" name="Text Box 16"/>
          <p:cNvSpPr txBox="1">
            <a:spLocks noChangeArrowheads="1"/>
          </p:cNvSpPr>
          <p:nvPr/>
        </p:nvSpPr>
        <p:spPr bwMode="auto">
          <a:xfrm>
            <a:off x="2252663" y="3962400"/>
            <a:ext cx="76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Tấm chắn khe sáng</a:t>
            </a:r>
          </a:p>
        </p:txBody>
      </p:sp>
      <p:sp>
        <p:nvSpPr>
          <p:cNvPr id="56337" name="Text Box 17"/>
          <p:cNvSpPr txBox="1">
            <a:spLocks noChangeArrowheads="1"/>
          </p:cNvSpPr>
          <p:nvPr/>
        </p:nvSpPr>
        <p:spPr bwMode="auto">
          <a:xfrm>
            <a:off x="3984625" y="3810000"/>
            <a:ext cx="99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Lăng kính</a:t>
            </a:r>
          </a:p>
        </p:txBody>
      </p:sp>
      <p:sp>
        <p:nvSpPr>
          <p:cNvPr id="56338" name="Text Box 18"/>
          <p:cNvSpPr txBox="1">
            <a:spLocks noChangeArrowheads="1"/>
          </p:cNvSpPr>
          <p:nvPr/>
        </p:nvSpPr>
        <p:spPr bwMode="auto">
          <a:xfrm>
            <a:off x="7434263" y="60960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t>Màn</a:t>
            </a:r>
          </a:p>
        </p:txBody>
      </p:sp>
      <p:grpSp>
        <p:nvGrpSpPr>
          <p:cNvPr id="56339" name="Group 19"/>
          <p:cNvGrpSpPr>
            <a:grpSpLocks/>
          </p:cNvGrpSpPr>
          <p:nvPr/>
        </p:nvGrpSpPr>
        <p:grpSpPr bwMode="auto">
          <a:xfrm>
            <a:off x="4059238" y="2444750"/>
            <a:ext cx="3948112" cy="1258888"/>
            <a:chOff x="2557" y="1527"/>
            <a:chExt cx="2487" cy="793"/>
          </a:xfrm>
        </p:grpSpPr>
        <p:sp>
          <p:nvSpPr>
            <p:cNvPr id="56340" name="AutoShape 20"/>
            <p:cNvSpPr>
              <a:spLocks noChangeArrowheads="1"/>
            </p:cNvSpPr>
            <p:nvPr/>
          </p:nvSpPr>
          <p:spPr bwMode="auto">
            <a:xfrm rot="7250988">
              <a:off x="3720" y="995"/>
              <a:ext cx="162" cy="2487"/>
            </a:xfrm>
            <a:prstGeom prst="flowChartManualOperation">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1" name="AutoShape 21"/>
            <p:cNvSpPr>
              <a:spLocks noChangeArrowheads="1"/>
            </p:cNvSpPr>
            <p:nvPr/>
          </p:nvSpPr>
          <p:spPr bwMode="auto">
            <a:xfrm rot="6499622">
              <a:off x="2614" y="1483"/>
              <a:ext cx="104" cy="191"/>
            </a:xfrm>
            <a:prstGeom prst="flowChartManualOperation">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6342" name="AutoShape 22"/>
          <p:cNvSpPr>
            <a:spLocks noChangeArrowheads="1"/>
          </p:cNvSpPr>
          <p:nvPr/>
        </p:nvSpPr>
        <p:spPr bwMode="auto">
          <a:xfrm>
            <a:off x="3733800" y="2057400"/>
            <a:ext cx="955675" cy="1370013"/>
          </a:xfrm>
          <a:prstGeom prst="triangle">
            <a:avLst>
              <a:gd name="adj" fmla="val 50000"/>
            </a:avLst>
          </a:prstGeom>
          <a:solidFill>
            <a:srgbClr val="CCFFFF">
              <a:alpha val="63000"/>
            </a:srgbClr>
          </a:solidFill>
          <a:ln w="38100">
            <a:solidFill>
              <a:srgbClr val="A7A7A7">
                <a:alpha val="5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3" name="Line 23"/>
          <p:cNvSpPr>
            <a:spLocks noChangeShapeType="1"/>
          </p:cNvSpPr>
          <p:nvPr/>
        </p:nvSpPr>
        <p:spPr bwMode="auto">
          <a:xfrm>
            <a:off x="3319463" y="1295400"/>
            <a:ext cx="0" cy="2438400"/>
          </a:xfrm>
          <a:prstGeom prst="line">
            <a:avLst/>
          </a:prstGeom>
          <a:noFill/>
          <a:ln w="76200">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44" name="Rectangle 24"/>
          <p:cNvSpPr>
            <a:spLocks noChangeArrowheads="1"/>
          </p:cNvSpPr>
          <p:nvPr/>
        </p:nvSpPr>
        <p:spPr bwMode="auto">
          <a:xfrm>
            <a:off x="7662863" y="3276600"/>
            <a:ext cx="152400" cy="2438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5" name="Text Box 25"/>
          <p:cNvSpPr txBox="1">
            <a:spLocks noChangeArrowheads="1"/>
          </p:cNvSpPr>
          <p:nvPr/>
        </p:nvSpPr>
        <p:spPr bwMode="auto">
          <a:xfrm>
            <a:off x="3124200" y="3962400"/>
            <a:ext cx="685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0">
                <a:solidFill>
                  <a:srgbClr val="FFFF66"/>
                </a:solidFill>
              </a:rPr>
              <a:t>Tấm lọc màu vàng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33"/>
                                        </p:tgtEl>
                                        <p:attrNameLst>
                                          <p:attrName>style.visibility</p:attrName>
                                        </p:attrNameLst>
                                      </p:cBhvr>
                                      <p:to>
                                        <p:strVal val="visible"/>
                                      </p:to>
                                    </p:set>
                                    <p:animEffect transition="in" filter="wipe(left)">
                                      <p:cBhvr>
                                        <p:cTn id="7" dur="500"/>
                                        <p:tgtEl>
                                          <p:spTgt spid="5633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323"/>
                                        </p:tgtEl>
                                        <p:attrNameLst>
                                          <p:attrName>style.visibility</p:attrName>
                                        </p:attrNameLst>
                                      </p:cBhvr>
                                      <p:to>
                                        <p:strVal val="visible"/>
                                      </p:to>
                                    </p:set>
                                    <p:animEffect transition="in" filter="wipe(left)">
                                      <p:cBhvr>
                                        <p:cTn id="11" dur="500"/>
                                        <p:tgtEl>
                                          <p:spTgt spid="56323"/>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322"/>
                                        </p:tgtEl>
                                        <p:attrNameLst>
                                          <p:attrName>style.visibility</p:attrName>
                                        </p:attrNameLst>
                                      </p:cBhvr>
                                      <p:to>
                                        <p:strVal val="visible"/>
                                      </p:to>
                                    </p:set>
                                    <p:animEffect transition="in" filter="wipe(left)">
                                      <p:cBhvr>
                                        <p:cTn id="15" dur="500"/>
                                        <p:tgtEl>
                                          <p:spTgt spid="56322"/>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6339"/>
                                        </p:tgtEl>
                                        <p:attrNameLst>
                                          <p:attrName>style.visibility</p:attrName>
                                        </p:attrNameLst>
                                      </p:cBhvr>
                                      <p:to>
                                        <p:strVal val="visible"/>
                                      </p:to>
                                    </p:set>
                                    <p:animEffect transition="in" filter="wipe(left)">
                                      <p:cBhvr>
                                        <p:cTn id="19" dur="500"/>
                                        <p:tgtEl>
                                          <p:spTgt spid="56339"/>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56334"/>
                                        </p:tgtEl>
                                        <p:attrNameLst>
                                          <p:attrName>style.visibility</p:attrName>
                                        </p:attrNameLst>
                                      </p:cBhvr>
                                      <p:to>
                                        <p:strVal val="visible"/>
                                      </p:to>
                                    </p:set>
                                    <p:animEffect transition="in" filter="blinds(horizontal)">
                                      <p:cBhvr>
                                        <p:cTn id="23" dur="500"/>
                                        <p:tgtEl>
                                          <p:spTgt spid="56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nimBg="1"/>
      <p:bldP spid="56323" grpId="0" animBg="1"/>
      <p:bldP spid="56333" grpId="0" animBg="1"/>
      <p:bldP spid="5633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eye"/>
          <p:cNvPicPr>
            <a:picLocks noChangeAspect="1" noChangeArrowheads="1"/>
          </p:cNvPicPr>
          <p:nvPr>
            <p:ph/>
          </p:nvPr>
        </p:nvPicPr>
        <p:blipFill>
          <a:blip r:embed="rId5">
            <a:extLst>
              <a:ext uri="{28A0092B-C50C-407E-A947-70E740481C1C}">
                <a14:useLocalDpi xmlns:a14="http://schemas.microsoft.com/office/drawing/2010/main"/>
              </a:ext>
            </a:extLst>
          </a:blip>
          <a:srcRect/>
          <a:stretch>
            <a:fillRect/>
          </a:stretch>
        </p:blipFill>
        <p:spPr>
          <a:xfrm>
            <a:off x="5638800" y="1219200"/>
            <a:ext cx="2847975" cy="238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67" name="Text Box 3"/>
          <p:cNvSpPr txBox="1">
            <a:spLocks noChangeArrowheads="1"/>
          </p:cNvSpPr>
          <p:nvPr/>
        </p:nvSpPr>
        <p:spPr bwMode="auto">
          <a:xfrm>
            <a:off x="304800" y="0"/>
            <a:ext cx="2057400" cy="34607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0">
                <a:solidFill>
                  <a:srgbClr val="FFFF00"/>
                </a:solidFill>
                <a:latin typeface=".VnArialH" pitchFamily="34" charset="0"/>
              </a:rPr>
              <a:t>CÊu t¹o M¾t</a:t>
            </a:r>
          </a:p>
        </p:txBody>
      </p:sp>
      <p:sp>
        <p:nvSpPr>
          <p:cNvPr id="88068" name="Oval 4"/>
          <p:cNvSpPr>
            <a:spLocks noChangeArrowheads="1"/>
          </p:cNvSpPr>
          <p:nvPr/>
        </p:nvSpPr>
        <p:spPr bwMode="auto">
          <a:xfrm>
            <a:off x="6027738" y="2057400"/>
            <a:ext cx="304800" cy="838200"/>
          </a:xfrm>
          <a:prstGeom prst="ellipse">
            <a:avLst/>
          </a:prstGeom>
          <a:solidFill>
            <a:srgbClr val="00D5D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69" name="AutoShape 5"/>
          <p:cNvSpPr>
            <a:spLocks/>
          </p:cNvSpPr>
          <p:nvPr/>
        </p:nvSpPr>
        <p:spPr bwMode="auto">
          <a:xfrm flipH="1" flipV="1">
            <a:off x="7550150" y="719138"/>
            <a:ext cx="914400" cy="609600"/>
          </a:xfrm>
          <a:prstGeom prst="borderCallout3">
            <a:avLst>
              <a:gd name="adj1" fmla="val 81250"/>
              <a:gd name="adj2" fmla="val 108333"/>
              <a:gd name="adj3" fmla="val 81250"/>
              <a:gd name="adj4" fmla="val 108333"/>
              <a:gd name="adj5" fmla="val -126042"/>
              <a:gd name="adj6" fmla="val 108333"/>
              <a:gd name="adj7" fmla="val -172139"/>
              <a:gd name="adj8" fmla="val 59722"/>
            </a:avLst>
          </a:prstGeom>
          <a:solidFill>
            <a:schemeClr val="accent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r>
              <a:rPr lang="en-US" b="0">
                <a:latin typeface=".VnArial Narrow" pitchFamily="34" charset="0"/>
              </a:rPr>
              <a:t>Mµng l­íi</a:t>
            </a:r>
          </a:p>
        </p:txBody>
      </p:sp>
      <p:sp>
        <p:nvSpPr>
          <p:cNvPr id="88070" name="AutoShape 6"/>
          <p:cNvSpPr>
            <a:spLocks/>
          </p:cNvSpPr>
          <p:nvPr/>
        </p:nvSpPr>
        <p:spPr bwMode="auto">
          <a:xfrm flipH="1" flipV="1">
            <a:off x="5838825" y="533400"/>
            <a:ext cx="914400" cy="609600"/>
          </a:xfrm>
          <a:prstGeom prst="borderCallout3">
            <a:avLst>
              <a:gd name="adj1" fmla="val 81250"/>
              <a:gd name="adj2" fmla="val 108333"/>
              <a:gd name="adj3" fmla="val 81250"/>
              <a:gd name="adj4" fmla="val 108333"/>
              <a:gd name="adj5" fmla="val -121097"/>
              <a:gd name="adj6" fmla="val 108333"/>
              <a:gd name="adj7" fmla="val -192972"/>
              <a:gd name="adj8" fmla="val 59722"/>
            </a:avLst>
          </a:prstGeom>
          <a:solidFill>
            <a:schemeClr val="accent1"/>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r>
              <a:rPr lang="en-US" b="0">
                <a:latin typeface=".VnArial Narrow" pitchFamily="34" charset="0"/>
              </a:rPr>
              <a:t>ThÓ thuû tinh</a:t>
            </a:r>
          </a:p>
        </p:txBody>
      </p:sp>
      <p:sp>
        <p:nvSpPr>
          <p:cNvPr id="88071" name="Line 7"/>
          <p:cNvSpPr>
            <a:spLocks noChangeShapeType="1"/>
          </p:cNvSpPr>
          <p:nvPr/>
        </p:nvSpPr>
        <p:spPr bwMode="auto">
          <a:xfrm>
            <a:off x="685800" y="2514600"/>
            <a:ext cx="731520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2" name="Line 8"/>
          <p:cNvSpPr>
            <a:spLocks noChangeShapeType="1"/>
          </p:cNvSpPr>
          <p:nvPr/>
        </p:nvSpPr>
        <p:spPr bwMode="auto">
          <a:xfrm flipV="1">
            <a:off x="838200" y="1752600"/>
            <a:ext cx="0" cy="7620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3" name="Line 9"/>
          <p:cNvSpPr>
            <a:spLocks noChangeShapeType="1"/>
          </p:cNvSpPr>
          <p:nvPr/>
        </p:nvSpPr>
        <p:spPr bwMode="auto">
          <a:xfrm>
            <a:off x="838200" y="1752600"/>
            <a:ext cx="7010400" cy="9906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4" name="Line 10"/>
          <p:cNvSpPr>
            <a:spLocks noChangeShapeType="1"/>
          </p:cNvSpPr>
          <p:nvPr/>
        </p:nvSpPr>
        <p:spPr bwMode="auto">
          <a:xfrm>
            <a:off x="7869238" y="2514600"/>
            <a:ext cx="0" cy="228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5" name="Line 11"/>
          <p:cNvSpPr>
            <a:spLocks noChangeShapeType="1"/>
          </p:cNvSpPr>
          <p:nvPr/>
        </p:nvSpPr>
        <p:spPr bwMode="auto">
          <a:xfrm flipV="1">
            <a:off x="685800" y="4953000"/>
            <a:ext cx="7848600" cy="20638"/>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6" name="Oval 12"/>
          <p:cNvSpPr>
            <a:spLocks noChangeArrowheads="1"/>
          </p:cNvSpPr>
          <p:nvPr/>
        </p:nvSpPr>
        <p:spPr bwMode="auto">
          <a:xfrm>
            <a:off x="6013450" y="4114800"/>
            <a:ext cx="304800" cy="1676400"/>
          </a:xfrm>
          <a:prstGeom prst="ellipse">
            <a:avLst/>
          </a:prstGeom>
          <a:solidFill>
            <a:srgbClr val="00D5D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7" name="Line 13"/>
          <p:cNvSpPr>
            <a:spLocks noChangeShapeType="1"/>
          </p:cNvSpPr>
          <p:nvPr/>
        </p:nvSpPr>
        <p:spPr bwMode="auto">
          <a:xfrm>
            <a:off x="7924800" y="3803650"/>
            <a:ext cx="0" cy="2209800"/>
          </a:xfrm>
          <a:prstGeom prst="line">
            <a:avLst/>
          </a:prstGeom>
          <a:noFill/>
          <a:ln w="114300" cmpd="thinThick">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8" name="Line 14"/>
          <p:cNvSpPr>
            <a:spLocks noChangeShapeType="1"/>
          </p:cNvSpPr>
          <p:nvPr/>
        </p:nvSpPr>
        <p:spPr bwMode="auto">
          <a:xfrm>
            <a:off x="838200" y="2514600"/>
            <a:ext cx="70104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9" name="Line 15"/>
          <p:cNvSpPr>
            <a:spLocks noChangeShapeType="1"/>
          </p:cNvSpPr>
          <p:nvPr/>
        </p:nvSpPr>
        <p:spPr bwMode="auto">
          <a:xfrm flipV="1">
            <a:off x="762000" y="4208463"/>
            <a:ext cx="0" cy="7620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80" name="Line 16"/>
          <p:cNvSpPr>
            <a:spLocks noChangeShapeType="1"/>
          </p:cNvSpPr>
          <p:nvPr/>
        </p:nvSpPr>
        <p:spPr bwMode="auto">
          <a:xfrm>
            <a:off x="762000" y="4208463"/>
            <a:ext cx="7010400" cy="9906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81" name="Line 17"/>
          <p:cNvSpPr>
            <a:spLocks noChangeShapeType="1"/>
          </p:cNvSpPr>
          <p:nvPr/>
        </p:nvSpPr>
        <p:spPr bwMode="auto">
          <a:xfrm>
            <a:off x="7813675" y="4970463"/>
            <a:ext cx="0" cy="2286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cSld>
  <p:clrMapOvr>
    <a:masterClrMapping/>
  </p:clrMapOvr>
  <p:transition advTm="1333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box(in)">
                                      <p:cBhvr>
                                        <p:cTn id="7" dur="500"/>
                                        <p:tgtEl>
                                          <p:spTgt spid="88066"/>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4" presetClass="entr" presetSubtype="16" fill="hold" grpId="0" nodeType="withEffect">
                                  <p:stCondLst>
                                    <p:cond delay="0"/>
                                  </p:stCondLst>
                                  <p:childTnLst>
                                    <p:set>
                                      <p:cBhvr>
                                        <p:cTn id="9" dur="1" fill="hold">
                                          <p:stCondLst>
                                            <p:cond delay="0"/>
                                          </p:stCondLst>
                                        </p:cTn>
                                        <p:tgtEl>
                                          <p:spTgt spid="88068"/>
                                        </p:tgtEl>
                                        <p:attrNameLst>
                                          <p:attrName>style.visibility</p:attrName>
                                        </p:attrNameLst>
                                      </p:cBhvr>
                                      <p:to>
                                        <p:strVal val="visible"/>
                                      </p:to>
                                    </p:set>
                                    <p:animEffect transition="in" filter="box(in)">
                                      <p:cBhvr>
                                        <p:cTn id="10" dur="500"/>
                                        <p:tgtEl>
                                          <p:spTgt spid="880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88070"/>
                                        </p:tgtEl>
                                        <p:attrNameLst>
                                          <p:attrName>style.visibility</p:attrName>
                                        </p:attrNameLst>
                                      </p:cBhvr>
                                      <p:to>
                                        <p:strVal val="visible"/>
                                      </p:to>
                                    </p:set>
                                    <p:animEffect transition="in" filter="strips(downLeft)">
                                      <p:cBhvr>
                                        <p:cTn id="15" dur="500"/>
                                        <p:tgtEl>
                                          <p:spTgt spid="88070"/>
                                        </p:tgtEl>
                                      </p:cBhvr>
                                    </p:animEffect>
                                  </p:childTnLst>
                                  <p:subTnLst>
                                    <p:audio>
                                      <p:cMediaNode vol="100000">
                                        <p:cTn display="0" masterRel="sameClick">
                                          <p:stCondLst>
                                            <p:cond evt="begin" delay="0">
                                              <p:tn val="13"/>
                                            </p:cond>
                                          </p:stCondLst>
                                          <p:endCondLst>
                                            <p:cond evt="onStopAudio" delay="0">
                                              <p:tgtEl>
                                                <p:sldTgt/>
                                              </p:tgtEl>
                                            </p:cond>
                                          </p:endCondLst>
                                        </p:cTn>
                                        <p:tgtEl>
                                          <p:sndTgt r:embed="rId4" name="camera.wav"/>
                                        </p:tgtEl>
                                      </p:cMediaNode>
                                    </p:audio>
                                  </p:subTnLst>
                                </p:cTn>
                              </p:par>
                            </p:childTnLst>
                          </p:cTn>
                        </p:par>
                        <p:par>
                          <p:cTn id="16" fill="hold" nodeType="afterGroup">
                            <p:stCondLst>
                              <p:cond delay="500"/>
                            </p:stCondLst>
                            <p:childTnLst>
                              <p:par>
                                <p:cTn id="17" presetID="0" presetClass="path" presetSubtype="0" accel="50000" decel="50000" fill="hold" grpId="1" nodeType="afterEffect">
                                  <p:stCondLst>
                                    <p:cond delay="0"/>
                                  </p:stCondLst>
                                  <p:childTnLst>
                                    <p:animMotion origin="layout" path="M -1.94444E-6 2.14979E-6 L -1.94444E-6 0.36616 " pathEditMode="relative" ptsTypes="AA">
                                      <p:cBhvr>
                                        <p:cTn id="18" dur="2000" fill="hold"/>
                                        <p:tgtEl>
                                          <p:spTgt spid="88068"/>
                                        </p:tgtEl>
                                        <p:attrNameLst>
                                          <p:attrName>ppt_x</p:attrName>
                                          <p:attrName>ppt_y</p:attrName>
                                        </p:attrNameLst>
                                      </p:cBhvr>
                                    </p:animMotion>
                                  </p:childTnLst>
                                  <p:subTnLst>
                                    <p:audio>
                                      <p:cMediaNode vol="98000">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par>
                          <p:cTn id="19" fill="hold" nodeType="afterGroup">
                            <p:stCondLst>
                              <p:cond delay="2500"/>
                            </p:stCondLst>
                            <p:childTnLst>
                              <p:par>
                                <p:cTn id="20" presetID="18" presetClass="entr" presetSubtype="12" fill="hold" grpId="0" nodeType="afterEffect">
                                  <p:stCondLst>
                                    <p:cond delay="0"/>
                                  </p:stCondLst>
                                  <p:childTnLst>
                                    <p:set>
                                      <p:cBhvr>
                                        <p:cTn id="21" dur="1" fill="hold">
                                          <p:stCondLst>
                                            <p:cond delay="0"/>
                                          </p:stCondLst>
                                        </p:cTn>
                                        <p:tgtEl>
                                          <p:spTgt spid="88071"/>
                                        </p:tgtEl>
                                        <p:attrNameLst>
                                          <p:attrName>style.visibility</p:attrName>
                                        </p:attrNameLst>
                                      </p:cBhvr>
                                      <p:to>
                                        <p:strVal val="visible"/>
                                      </p:to>
                                    </p:set>
                                    <p:animEffect transition="in" filter="strips(downLeft)">
                                      <p:cBhvr>
                                        <p:cTn id="22" dur="500"/>
                                        <p:tgtEl>
                                          <p:spTgt spid="88071"/>
                                        </p:tgtEl>
                                      </p:cBhvr>
                                    </p:animEffect>
                                  </p:childTnLst>
                                  <p:subTnLst>
                                    <p:audio>
                                      <p:cMediaNode vol="100000">
                                        <p:cTn display="0" masterRel="sameClick">
                                          <p:stCondLst>
                                            <p:cond evt="begin" delay="0">
                                              <p:tn val="20"/>
                                            </p:cond>
                                          </p:stCondLst>
                                          <p:endCondLst>
                                            <p:cond evt="onStopAudio" delay="0">
                                              <p:tgtEl>
                                                <p:sldTgt/>
                                              </p:tgtEl>
                                            </p:cond>
                                          </p:endCondLst>
                                        </p:cTn>
                                        <p:tgtEl>
                                          <p:sndTgt r:embed="rId4" name="camera.wav"/>
                                        </p:tgtEl>
                                      </p:cMediaNode>
                                    </p:audio>
                                  </p:subTnLst>
                                </p:cTn>
                              </p:par>
                              <p:par>
                                <p:cTn id="23" presetID="18" presetClass="entr" presetSubtype="12" fill="hold" grpId="0" nodeType="withEffect">
                                  <p:stCondLst>
                                    <p:cond delay="0"/>
                                  </p:stCondLst>
                                  <p:childTnLst>
                                    <p:set>
                                      <p:cBhvr>
                                        <p:cTn id="24" dur="1" fill="hold">
                                          <p:stCondLst>
                                            <p:cond delay="0"/>
                                          </p:stCondLst>
                                        </p:cTn>
                                        <p:tgtEl>
                                          <p:spTgt spid="88075"/>
                                        </p:tgtEl>
                                        <p:attrNameLst>
                                          <p:attrName>style.visibility</p:attrName>
                                        </p:attrNameLst>
                                      </p:cBhvr>
                                      <p:to>
                                        <p:strVal val="visible"/>
                                      </p:to>
                                    </p:set>
                                    <p:animEffect transition="in" filter="strips(downLeft)">
                                      <p:cBhvr>
                                        <p:cTn id="25" dur="500"/>
                                        <p:tgtEl>
                                          <p:spTgt spid="88075"/>
                                        </p:tgtEl>
                                      </p:cBhvr>
                                    </p:animEffect>
                                  </p:childTnLst>
                                </p:cTn>
                              </p:par>
                            </p:childTnLst>
                          </p:cTn>
                        </p:par>
                        <p:par>
                          <p:cTn id="26" fill="hold" nodeType="afterGroup">
                            <p:stCondLst>
                              <p:cond delay="3000"/>
                            </p:stCondLst>
                            <p:childTnLst>
                              <p:par>
                                <p:cTn id="27" presetID="53" presetClass="entr" presetSubtype="0" fill="hold" grpId="0" nodeType="afterEffect">
                                  <p:stCondLst>
                                    <p:cond delay="0"/>
                                  </p:stCondLst>
                                  <p:childTnLst>
                                    <p:set>
                                      <p:cBhvr>
                                        <p:cTn id="28" dur="1" fill="hold">
                                          <p:stCondLst>
                                            <p:cond delay="0"/>
                                          </p:stCondLst>
                                        </p:cTn>
                                        <p:tgtEl>
                                          <p:spTgt spid="88076"/>
                                        </p:tgtEl>
                                        <p:attrNameLst>
                                          <p:attrName>style.visibility</p:attrName>
                                        </p:attrNameLst>
                                      </p:cBhvr>
                                      <p:to>
                                        <p:strVal val="visible"/>
                                      </p:to>
                                    </p:set>
                                    <p:anim calcmode="lin" valueType="num">
                                      <p:cBhvr>
                                        <p:cTn id="29" dur="500" fill="hold"/>
                                        <p:tgtEl>
                                          <p:spTgt spid="88076"/>
                                        </p:tgtEl>
                                        <p:attrNameLst>
                                          <p:attrName>ppt_w</p:attrName>
                                        </p:attrNameLst>
                                      </p:cBhvr>
                                      <p:tavLst>
                                        <p:tav tm="0">
                                          <p:val>
                                            <p:fltVal val="0"/>
                                          </p:val>
                                        </p:tav>
                                        <p:tav tm="100000">
                                          <p:val>
                                            <p:strVal val="#ppt_w"/>
                                          </p:val>
                                        </p:tav>
                                      </p:tavLst>
                                    </p:anim>
                                    <p:anim calcmode="lin" valueType="num">
                                      <p:cBhvr>
                                        <p:cTn id="30" dur="500" fill="hold"/>
                                        <p:tgtEl>
                                          <p:spTgt spid="88076"/>
                                        </p:tgtEl>
                                        <p:attrNameLst>
                                          <p:attrName>ppt_h</p:attrName>
                                        </p:attrNameLst>
                                      </p:cBhvr>
                                      <p:tavLst>
                                        <p:tav tm="0">
                                          <p:val>
                                            <p:fltVal val="0"/>
                                          </p:val>
                                        </p:tav>
                                        <p:tav tm="100000">
                                          <p:val>
                                            <p:strVal val="#ppt_h"/>
                                          </p:val>
                                        </p:tav>
                                      </p:tavLst>
                                    </p:anim>
                                    <p:animEffect transition="in" filter="fade">
                                      <p:cBhvr>
                                        <p:cTn id="31" dur="500"/>
                                        <p:tgtEl>
                                          <p:spTgt spid="8807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88069"/>
                                        </p:tgtEl>
                                        <p:attrNameLst>
                                          <p:attrName>style.visibility</p:attrName>
                                        </p:attrNameLst>
                                      </p:cBhvr>
                                      <p:to>
                                        <p:strVal val="visible"/>
                                      </p:to>
                                    </p:set>
                                    <p:animEffect transition="in" filter="strips(downLeft)">
                                      <p:cBhvr>
                                        <p:cTn id="36" dur="500"/>
                                        <p:tgtEl>
                                          <p:spTgt spid="88069"/>
                                        </p:tgtEl>
                                      </p:cBhvr>
                                    </p:animEffect>
                                  </p:childTnLst>
                                  <p:subTnLst>
                                    <p:audio>
                                      <p:cMediaNode vol="94000">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par>
                          <p:cTn id="37" fill="hold" nodeType="afterGroup">
                            <p:stCondLst>
                              <p:cond delay="500"/>
                            </p:stCondLst>
                            <p:childTnLst>
                              <p:par>
                                <p:cTn id="38" presetID="52" presetClass="entr" presetSubtype="0" fill="hold" grpId="0" nodeType="afterEffect">
                                  <p:stCondLst>
                                    <p:cond delay="0"/>
                                  </p:stCondLst>
                                  <p:childTnLst>
                                    <p:set>
                                      <p:cBhvr>
                                        <p:cTn id="39" dur="1" fill="hold">
                                          <p:stCondLst>
                                            <p:cond delay="0"/>
                                          </p:stCondLst>
                                        </p:cTn>
                                        <p:tgtEl>
                                          <p:spTgt spid="88077"/>
                                        </p:tgtEl>
                                        <p:attrNameLst>
                                          <p:attrName>style.visibility</p:attrName>
                                        </p:attrNameLst>
                                      </p:cBhvr>
                                      <p:to>
                                        <p:strVal val="visible"/>
                                      </p:to>
                                    </p:set>
                                    <p:animScale>
                                      <p:cBhvr>
                                        <p:cTn id="40" dur="1000" decel="50000" fill="hold">
                                          <p:stCondLst>
                                            <p:cond delay="0"/>
                                          </p:stCondLst>
                                        </p:cTn>
                                        <p:tgtEl>
                                          <p:spTgt spid="880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88077"/>
                                        </p:tgtEl>
                                        <p:attrNameLst>
                                          <p:attrName>ppt_x</p:attrName>
                                          <p:attrName>ppt_y</p:attrName>
                                        </p:attrNameLst>
                                      </p:cBhvr>
                                    </p:animMotion>
                                    <p:animEffect transition="in" filter="fade">
                                      <p:cBhvr>
                                        <p:cTn id="42" dur="1000"/>
                                        <p:tgtEl>
                                          <p:spTgt spid="8807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88072"/>
                                        </p:tgtEl>
                                        <p:attrNameLst>
                                          <p:attrName>style.visibility</p:attrName>
                                        </p:attrNameLst>
                                      </p:cBhvr>
                                      <p:to>
                                        <p:strVal val="visible"/>
                                      </p:to>
                                    </p:set>
                                    <p:animEffect transition="in" filter="wipe(down)">
                                      <p:cBhvr>
                                        <p:cTn id="47" dur="580">
                                          <p:stCondLst>
                                            <p:cond delay="0"/>
                                          </p:stCondLst>
                                        </p:cTn>
                                        <p:tgtEl>
                                          <p:spTgt spid="88072"/>
                                        </p:tgtEl>
                                      </p:cBhvr>
                                    </p:animEffect>
                                    <p:anim calcmode="lin" valueType="num">
                                      <p:cBhvr>
                                        <p:cTn id="48" dur="1822" tmFilter="0,0; 0.14,0.36; 0.43,0.73; 0.71,0.91; 1.0,1.0">
                                          <p:stCondLst>
                                            <p:cond delay="0"/>
                                          </p:stCondLst>
                                        </p:cTn>
                                        <p:tgtEl>
                                          <p:spTgt spid="8807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8807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8807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8807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88072"/>
                                        </p:tgtEl>
                                        <p:attrNameLst>
                                          <p:attrName>ppt_y</p:attrName>
                                        </p:attrNameLst>
                                      </p:cBhvr>
                                      <p:tavLst>
                                        <p:tav tm="0" fmla="#ppt_y-sin(pi*$)/81">
                                          <p:val>
                                            <p:fltVal val="0"/>
                                          </p:val>
                                        </p:tav>
                                        <p:tav tm="100000">
                                          <p:val>
                                            <p:fltVal val="1"/>
                                          </p:val>
                                        </p:tav>
                                      </p:tavLst>
                                    </p:anim>
                                    <p:animScale>
                                      <p:cBhvr>
                                        <p:cTn id="53" dur="26">
                                          <p:stCondLst>
                                            <p:cond delay="650"/>
                                          </p:stCondLst>
                                        </p:cTn>
                                        <p:tgtEl>
                                          <p:spTgt spid="88072"/>
                                        </p:tgtEl>
                                      </p:cBhvr>
                                      <p:to x="100000" y="60000"/>
                                    </p:animScale>
                                    <p:animScale>
                                      <p:cBhvr>
                                        <p:cTn id="54" dur="166" decel="50000">
                                          <p:stCondLst>
                                            <p:cond delay="676"/>
                                          </p:stCondLst>
                                        </p:cTn>
                                        <p:tgtEl>
                                          <p:spTgt spid="88072"/>
                                        </p:tgtEl>
                                      </p:cBhvr>
                                      <p:to x="100000" y="100000"/>
                                    </p:animScale>
                                    <p:animScale>
                                      <p:cBhvr>
                                        <p:cTn id="55" dur="26">
                                          <p:stCondLst>
                                            <p:cond delay="1312"/>
                                          </p:stCondLst>
                                        </p:cTn>
                                        <p:tgtEl>
                                          <p:spTgt spid="88072"/>
                                        </p:tgtEl>
                                      </p:cBhvr>
                                      <p:to x="100000" y="80000"/>
                                    </p:animScale>
                                    <p:animScale>
                                      <p:cBhvr>
                                        <p:cTn id="56" dur="166" decel="50000">
                                          <p:stCondLst>
                                            <p:cond delay="1338"/>
                                          </p:stCondLst>
                                        </p:cTn>
                                        <p:tgtEl>
                                          <p:spTgt spid="88072"/>
                                        </p:tgtEl>
                                      </p:cBhvr>
                                      <p:to x="100000" y="100000"/>
                                    </p:animScale>
                                    <p:animScale>
                                      <p:cBhvr>
                                        <p:cTn id="57" dur="26">
                                          <p:stCondLst>
                                            <p:cond delay="1642"/>
                                          </p:stCondLst>
                                        </p:cTn>
                                        <p:tgtEl>
                                          <p:spTgt spid="88072"/>
                                        </p:tgtEl>
                                      </p:cBhvr>
                                      <p:to x="100000" y="90000"/>
                                    </p:animScale>
                                    <p:animScale>
                                      <p:cBhvr>
                                        <p:cTn id="58" dur="166" decel="50000">
                                          <p:stCondLst>
                                            <p:cond delay="1668"/>
                                          </p:stCondLst>
                                        </p:cTn>
                                        <p:tgtEl>
                                          <p:spTgt spid="88072"/>
                                        </p:tgtEl>
                                      </p:cBhvr>
                                      <p:to x="100000" y="100000"/>
                                    </p:animScale>
                                    <p:animScale>
                                      <p:cBhvr>
                                        <p:cTn id="59" dur="26">
                                          <p:stCondLst>
                                            <p:cond delay="1808"/>
                                          </p:stCondLst>
                                        </p:cTn>
                                        <p:tgtEl>
                                          <p:spTgt spid="88072"/>
                                        </p:tgtEl>
                                      </p:cBhvr>
                                      <p:to x="100000" y="95000"/>
                                    </p:animScale>
                                    <p:animScale>
                                      <p:cBhvr>
                                        <p:cTn id="60" dur="166" decel="50000">
                                          <p:stCondLst>
                                            <p:cond delay="1834"/>
                                          </p:stCondLst>
                                        </p:cTn>
                                        <p:tgtEl>
                                          <p:spTgt spid="88072"/>
                                        </p:tgtEl>
                                      </p:cBhvr>
                                      <p:to x="100000" y="100000"/>
                                    </p:animScale>
                                  </p:childTnLst>
                                  <p:subTnLst>
                                    <p:audio>
                                      <p:cMediaNode vol="100000">
                                        <p:cTn display="0" masterRel="sameClick">
                                          <p:stCondLst>
                                            <p:cond evt="begin" delay="0">
                                              <p:tn val="45"/>
                                            </p:cond>
                                          </p:stCondLst>
                                          <p:endCondLst>
                                            <p:cond evt="onStopAudio" delay="0">
                                              <p:tgtEl>
                                                <p:sldTgt/>
                                              </p:tgtEl>
                                            </p:cond>
                                          </p:endCondLst>
                                        </p:cTn>
                                        <p:tgtEl>
                                          <p:sndTgt r:embed="rId4" name="camera.wav"/>
                                        </p:tgtEl>
                                      </p:cMediaNode>
                                    </p:audio>
                                  </p:sub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xit" presetSubtype="10" fill="hold" grpId="1" nodeType="clickEffect">
                                  <p:stCondLst>
                                    <p:cond delay="0"/>
                                  </p:stCondLst>
                                  <p:childTnLst>
                                    <p:animEffect transition="out" filter="blinds(horizontal)">
                                      <p:cBhvr>
                                        <p:cTn id="64" dur="500"/>
                                        <p:tgtEl>
                                          <p:spTgt spid="88071"/>
                                        </p:tgtEl>
                                      </p:cBhvr>
                                    </p:animEffect>
                                    <p:set>
                                      <p:cBhvr>
                                        <p:cTn id="65" dur="1" fill="hold">
                                          <p:stCondLst>
                                            <p:cond delay="499"/>
                                          </p:stCondLst>
                                        </p:cTn>
                                        <p:tgtEl>
                                          <p:spTgt spid="88071"/>
                                        </p:tgtEl>
                                        <p:attrNameLst>
                                          <p:attrName>style.visibility</p:attrName>
                                        </p:attrNameLst>
                                      </p:cBhvr>
                                      <p:to>
                                        <p:strVal val="hidden"/>
                                      </p:to>
                                    </p:set>
                                  </p:childTnLst>
                                  <p:subTnLst>
                                    <p:audio>
                                      <p:cMediaNode vol="94000">
                                        <p:cTn display="0" masterRel="sameClick">
                                          <p:stCondLst>
                                            <p:cond evt="begin" delay="0">
                                              <p:tn val="63"/>
                                            </p:cond>
                                          </p:stCondLst>
                                          <p:endCondLst>
                                            <p:cond evt="onStopAudio" delay="0">
                                              <p:tgtEl>
                                                <p:sldTgt/>
                                              </p:tgtEl>
                                            </p:cond>
                                          </p:endCondLst>
                                        </p:cTn>
                                        <p:tgtEl>
                                          <p:sndTgt r:embed="rId3" name="chimes.wav"/>
                                        </p:tgtEl>
                                      </p:cMediaNode>
                                    </p:audio>
                                  </p:subTnLst>
                                </p:cTn>
                              </p:par>
                              <p:par>
                                <p:cTn id="66" presetID="5" presetClass="entr" presetSubtype="10" repeatCount="indefinite" fill="hold" grpId="0" nodeType="withEffect">
                                  <p:stCondLst>
                                    <p:cond delay="0"/>
                                  </p:stCondLst>
                                  <p:childTnLst>
                                    <p:set>
                                      <p:cBhvr>
                                        <p:cTn id="67" dur="1" fill="hold">
                                          <p:stCondLst>
                                            <p:cond delay="0"/>
                                          </p:stCondLst>
                                        </p:cTn>
                                        <p:tgtEl>
                                          <p:spTgt spid="88078"/>
                                        </p:tgtEl>
                                        <p:attrNameLst>
                                          <p:attrName>style.visibility</p:attrName>
                                        </p:attrNameLst>
                                      </p:cBhvr>
                                      <p:to>
                                        <p:strVal val="visible"/>
                                      </p:to>
                                    </p:set>
                                    <p:animEffect transition="in" filter="checkerboard(across)">
                                      <p:cBhvr>
                                        <p:cTn id="68" dur="100"/>
                                        <p:tgtEl>
                                          <p:spTgt spid="88078"/>
                                        </p:tgtEl>
                                      </p:cBhvr>
                                    </p:animEffect>
                                  </p:childTnLst>
                                </p:cTn>
                              </p:par>
                              <p:par>
                                <p:cTn id="69" presetID="5" presetClass="entr" presetSubtype="10" repeatCount="indefinite" fill="hold" grpId="0" nodeType="withEffect">
                                  <p:stCondLst>
                                    <p:cond delay="0"/>
                                  </p:stCondLst>
                                  <p:childTnLst>
                                    <p:set>
                                      <p:cBhvr>
                                        <p:cTn id="70" dur="1" fill="hold">
                                          <p:stCondLst>
                                            <p:cond delay="0"/>
                                          </p:stCondLst>
                                        </p:cTn>
                                        <p:tgtEl>
                                          <p:spTgt spid="88073"/>
                                        </p:tgtEl>
                                        <p:attrNameLst>
                                          <p:attrName>style.visibility</p:attrName>
                                        </p:attrNameLst>
                                      </p:cBhvr>
                                      <p:to>
                                        <p:strVal val="visible"/>
                                      </p:to>
                                    </p:set>
                                    <p:animEffect transition="in" filter="checkerboard(across)">
                                      <p:cBhvr>
                                        <p:cTn id="71" dur="100"/>
                                        <p:tgtEl>
                                          <p:spTgt spid="88073"/>
                                        </p:tgtEl>
                                      </p:cBhvr>
                                    </p:animEffect>
                                  </p:childTnLst>
                                </p:cTn>
                              </p:par>
                              <p:par>
                                <p:cTn id="72" presetID="19" presetClass="entr" presetSubtype="10" fill="hold" grpId="0" nodeType="withEffect">
                                  <p:stCondLst>
                                    <p:cond delay="0"/>
                                  </p:stCondLst>
                                  <p:childTnLst>
                                    <p:set>
                                      <p:cBhvr>
                                        <p:cTn id="73" dur="1" fill="hold">
                                          <p:stCondLst>
                                            <p:cond delay="0"/>
                                          </p:stCondLst>
                                        </p:cTn>
                                        <p:tgtEl>
                                          <p:spTgt spid="88074"/>
                                        </p:tgtEl>
                                        <p:attrNameLst>
                                          <p:attrName>style.visibility</p:attrName>
                                        </p:attrNameLst>
                                      </p:cBhvr>
                                      <p:to>
                                        <p:strVal val="visible"/>
                                      </p:to>
                                    </p:set>
                                    <p:anim calcmode="lin" valueType="num">
                                      <p:cBhvr>
                                        <p:cTn id="74" dur="5000" fill="hold"/>
                                        <p:tgtEl>
                                          <p:spTgt spid="88074"/>
                                        </p:tgtEl>
                                        <p:attrNameLst>
                                          <p:attrName>ppt_w</p:attrName>
                                        </p:attrNameLst>
                                      </p:cBhvr>
                                      <p:tavLst>
                                        <p:tav tm="0" fmla="#ppt_w*sin(2.5*pi*$)">
                                          <p:val>
                                            <p:fltVal val="0"/>
                                          </p:val>
                                        </p:tav>
                                        <p:tav tm="100000">
                                          <p:val>
                                            <p:fltVal val="1"/>
                                          </p:val>
                                        </p:tav>
                                      </p:tavLst>
                                    </p:anim>
                                    <p:anim calcmode="lin" valueType="num">
                                      <p:cBhvr>
                                        <p:cTn id="75" dur="5000" fill="hold"/>
                                        <p:tgtEl>
                                          <p:spTgt spid="88074"/>
                                        </p:tgtEl>
                                        <p:attrNameLst>
                                          <p:attrName>ppt_h</p:attrName>
                                        </p:attrNameLst>
                                      </p:cBhvr>
                                      <p:tavLst>
                                        <p:tav tm="0">
                                          <p:val>
                                            <p:strVal val="#ppt_h"/>
                                          </p:val>
                                        </p:tav>
                                        <p:tav tm="100000">
                                          <p:val>
                                            <p:strVal val="#ppt_h"/>
                                          </p:val>
                                        </p:tav>
                                      </p:tavLst>
                                    </p:anim>
                                  </p:childTnLst>
                                </p:cTn>
                              </p:par>
                            </p:childTnLst>
                          </p:cTn>
                        </p:par>
                        <p:par>
                          <p:cTn id="76" fill="hold" nodeType="afterGroup">
                            <p:stCondLst>
                              <p:cond delay="5000"/>
                            </p:stCondLst>
                            <p:childTnLst>
                              <p:par>
                                <p:cTn id="77" presetID="26" presetClass="entr" presetSubtype="0" fill="hold" grpId="0" nodeType="afterEffect">
                                  <p:stCondLst>
                                    <p:cond delay="0"/>
                                  </p:stCondLst>
                                  <p:childTnLst>
                                    <p:set>
                                      <p:cBhvr>
                                        <p:cTn id="78" dur="1" fill="hold">
                                          <p:stCondLst>
                                            <p:cond delay="0"/>
                                          </p:stCondLst>
                                        </p:cTn>
                                        <p:tgtEl>
                                          <p:spTgt spid="88079"/>
                                        </p:tgtEl>
                                        <p:attrNameLst>
                                          <p:attrName>style.visibility</p:attrName>
                                        </p:attrNameLst>
                                      </p:cBhvr>
                                      <p:to>
                                        <p:strVal val="visible"/>
                                      </p:to>
                                    </p:set>
                                    <p:animEffect transition="in" filter="wipe(down)">
                                      <p:cBhvr>
                                        <p:cTn id="79" dur="580">
                                          <p:stCondLst>
                                            <p:cond delay="0"/>
                                          </p:stCondLst>
                                        </p:cTn>
                                        <p:tgtEl>
                                          <p:spTgt spid="88079"/>
                                        </p:tgtEl>
                                      </p:cBhvr>
                                    </p:animEffect>
                                    <p:anim calcmode="lin" valueType="num">
                                      <p:cBhvr>
                                        <p:cTn id="80" dur="1822" tmFilter="0,0; 0.14,0.36; 0.43,0.73; 0.71,0.91; 1.0,1.0">
                                          <p:stCondLst>
                                            <p:cond delay="0"/>
                                          </p:stCondLst>
                                        </p:cTn>
                                        <p:tgtEl>
                                          <p:spTgt spid="88079"/>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8079"/>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8079"/>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8079"/>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8079"/>
                                        </p:tgtEl>
                                        <p:attrNameLst>
                                          <p:attrName>ppt_y</p:attrName>
                                        </p:attrNameLst>
                                      </p:cBhvr>
                                      <p:tavLst>
                                        <p:tav tm="0" fmla="#ppt_y-sin(pi*$)/81">
                                          <p:val>
                                            <p:fltVal val="0"/>
                                          </p:val>
                                        </p:tav>
                                        <p:tav tm="100000">
                                          <p:val>
                                            <p:fltVal val="1"/>
                                          </p:val>
                                        </p:tav>
                                      </p:tavLst>
                                    </p:anim>
                                    <p:animScale>
                                      <p:cBhvr>
                                        <p:cTn id="85" dur="26">
                                          <p:stCondLst>
                                            <p:cond delay="650"/>
                                          </p:stCondLst>
                                        </p:cTn>
                                        <p:tgtEl>
                                          <p:spTgt spid="88079"/>
                                        </p:tgtEl>
                                      </p:cBhvr>
                                      <p:to x="100000" y="60000"/>
                                    </p:animScale>
                                    <p:animScale>
                                      <p:cBhvr>
                                        <p:cTn id="86" dur="166" decel="50000">
                                          <p:stCondLst>
                                            <p:cond delay="676"/>
                                          </p:stCondLst>
                                        </p:cTn>
                                        <p:tgtEl>
                                          <p:spTgt spid="88079"/>
                                        </p:tgtEl>
                                      </p:cBhvr>
                                      <p:to x="100000" y="100000"/>
                                    </p:animScale>
                                    <p:animScale>
                                      <p:cBhvr>
                                        <p:cTn id="87" dur="26">
                                          <p:stCondLst>
                                            <p:cond delay="1312"/>
                                          </p:stCondLst>
                                        </p:cTn>
                                        <p:tgtEl>
                                          <p:spTgt spid="88079"/>
                                        </p:tgtEl>
                                      </p:cBhvr>
                                      <p:to x="100000" y="80000"/>
                                    </p:animScale>
                                    <p:animScale>
                                      <p:cBhvr>
                                        <p:cTn id="88" dur="166" decel="50000">
                                          <p:stCondLst>
                                            <p:cond delay="1338"/>
                                          </p:stCondLst>
                                        </p:cTn>
                                        <p:tgtEl>
                                          <p:spTgt spid="88079"/>
                                        </p:tgtEl>
                                      </p:cBhvr>
                                      <p:to x="100000" y="100000"/>
                                    </p:animScale>
                                    <p:animScale>
                                      <p:cBhvr>
                                        <p:cTn id="89" dur="26">
                                          <p:stCondLst>
                                            <p:cond delay="1642"/>
                                          </p:stCondLst>
                                        </p:cTn>
                                        <p:tgtEl>
                                          <p:spTgt spid="88079"/>
                                        </p:tgtEl>
                                      </p:cBhvr>
                                      <p:to x="100000" y="90000"/>
                                    </p:animScale>
                                    <p:animScale>
                                      <p:cBhvr>
                                        <p:cTn id="90" dur="166" decel="50000">
                                          <p:stCondLst>
                                            <p:cond delay="1668"/>
                                          </p:stCondLst>
                                        </p:cTn>
                                        <p:tgtEl>
                                          <p:spTgt spid="88079"/>
                                        </p:tgtEl>
                                      </p:cBhvr>
                                      <p:to x="100000" y="100000"/>
                                    </p:animScale>
                                    <p:animScale>
                                      <p:cBhvr>
                                        <p:cTn id="91" dur="26">
                                          <p:stCondLst>
                                            <p:cond delay="1808"/>
                                          </p:stCondLst>
                                        </p:cTn>
                                        <p:tgtEl>
                                          <p:spTgt spid="88079"/>
                                        </p:tgtEl>
                                      </p:cBhvr>
                                      <p:to x="100000" y="95000"/>
                                    </p:animScale>
                                    <p:animScale>
                                      <p:cBhvr>
                                        <p:cTn id="92" dur="166" decel="50000">
                                          <p:stCondLst>
                                            <p:cond delay="1834"/>
                                          </p:stCondLst>
                                        </p:cTn>
                                        <p:tgtEl>
                                          <p:spTgt spid="88079"/>
                                        </p:tgtEl>
                                      </p:cBhvr>
                                      <p:to x="100000" y="100000"/>
                                    </p:animScale>
                                  </p:childTnLst>
                                  <p:subTnLst>
                                    <p:audio>
                                      <p:cMediaNode vol="91000">
                                        <p:cTn display="0" masterRel="sameClick">
                                          <p:stCondLst>
                                            <p:cond evt="begin" delay="0">
                                              <p:tn val="77"/>
                                            </p:cond>
                                          </p:stCondLst>
                                          <p:endCondLst>
                                            <p:cond evt="onStopAudio" delay="0">
                                              <p:tgtEl>
                                                <p:sldTgt/>
                                              </p:tgtEl>
                                            </p:cond>
                                          </p:endCondLst>
                                        </p:cTn>
                                        <p:tgtEl>
                                          <p:sndTgt r:embed="rId4" name="camera.wav"/>
                                        </p:tgtEl>
                                      </p:cMediaNode>
                                    </p:audio>
                                  </p:subTnLst>
                                </p:cTn>
                              </p:par>
                              <p:par>
                                <p:cTn id="93" presetID="5" presetClass="entr" presetSubtype="10" repeatCount="indefinite" fill="hold" grpId="0" nodeType="withEffect">
                                  <p:stCondLst>
                                    <p:cond delay="0"/>
                                  </p:stCondLst>
                                  <p:childTnLst>
                                    <p:set>
                                      <p:cBhvr>
                                        <p:cTn id="94" dur="1" fill="hold">
                                          <p:stCondLst>
                                            <p:cond delay="0"/>
                                          </p:stCondLst>
                                        </p:cTn>
                                        <p:tgtEl>
                                          <p:spTgt spid="88080"/>
                                        </p:tgtEl>
                                        <p:attrNameLst>
                                          <p:attrName>style.visibility</p:attrName>
                                        </p:attrNameLst>
                                      </p:cBhvr>
                                      <p:to>
                                        <p:strVal val="visible"/>
                                      </p:to>
                                    </p:set>
                                    <p:animEffect transition="in" filter="checkerboard(across)">
                                      <p:cBhvr>
                                        <p:cTn id="95" dur="100"/>
                                        <p:tgtEl>
                                          <p:spTgt spid="88080"/>
                                        </p:tgtEl>
                                      </p:cBhvr>
                                    </p:animEffect>
                                  </p:childTnLst>
                                </p:cTn>
                              </p:par>
                              <p:par>
                                <p:cTn id="96" presetID="19" presetClass="entr" presetSubtype="10" fill="hold" grpId="0" nodeType="withEffect">
                                  <p:stCondLst>
                                    <p:cond delay="0"/>
                                  </p:stCondLst>
                                  <p:childTnLst>
                                    <p:set>
                                      <p:cBhvr>
                                        <p:cTn id="97" dur="1" fill="hold">
                                          <p:stCondLst>
                                            <p:cond delay="0"/>
                                          </p:stCondLst>
                                        </p:cTn>
                                        <p:tgtEl>
                                          <p:spTgt spid="88081"/>
                                        </p:tgtEl>
                                        <p:attrNameLst>
                                          <p:attrName>style.visibility</p:attrName>
                                        </p:attrNameLst>
                                      </p:cBhvr>
                                      <p:to>
                                        <p:strVal val="visible"/>
                                      </p:to>
                                    </p:set>
                                    <p:anim calcmode="lin" valueType="num">
                                      <p:cBhvr>
                                        <p:cTn id="98" dur="5000" fill="hold"/>
                                        <p:tgtEl>
                                          <p:spTgt spid="88081"/>
                                        </p:tgtEl>
                                        <p:attrNameLst>
                                          <p:attrName>ppt_w</p:attrName>
                                        </p:attrNameLst>
                                      </p:cBhvr>
                                      <p:tavLst>
                                        <p:tav tm="0" fmla="#ppt_w*sin(2.5*pi*$)">
                                          <p:val>
                                            <p:fltVal val="0"/>
                                          </p:val>
                                        </p:tav>
                                        <p:tav tm="100000">
                                          <p:val>
                                            <p:fltVal val="1"/>
                                          </p:val>
                                        </p:tav>
                                      </p:tavLst>
                                    </p:anim>
                                    <p:anim calcmode="lin" valueType="num">
                                      <p:cBhvr>
                                        <p:cTn id="99" dur="5000" fill="hold"/>
                                        <p:tgtEl>
                                          <p:spTgt spid="8808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animBg="1"/>
      <p:bldP spid="88068" grpId="1" animBg="1"/>
      <p:bldP spid="88069" grpId="0" animBg="1"/>
      <p:bldP spid="88070" grpId="0" animBg="1"/>
      <p:bldP spid="88071" grpId="0" animBg="1"/>
      <p:bldP spid="88071" grpId="1" animBg="1"/>
      <p:bldP spid="88072" grpId="0" animBg="1"/>
      <p:bldP spid="88073" grpId="0" animBg="1"/>
      <p:bldP spid="88074" grpId="0" animBg="1"/>
      <p:bldP spid="88075" grpId="0" animBg="1"/>
      <p:bldP spid="88076" grpId="0" animBg="1"/>
      <p:bldP spid="88077" grpId="0" animBg="1"/>
      <p:bldP spid="88078" grpId="0" animBg="1"/>
      <p:bldP spid="88079" grpId="0" animBg="1"/>
      <p:bldP spid="88080" grpId="0" animBg="1"/>
      <p:bldP spid="8808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72" name="Freeform 20" descr="Granite"/>
          <p:cNvSpPr>
            <a:spLocks/>
          </p:cNvSpPr>
          <p:nvPr/>
        </p:nvSpPr>
        <p:spPr bwMode="auto">
          <a:xfrm>
            <a:off x="1422400" y="1727200"/>
            <a:ext cx="1219200" cy="1300163"/>
          </a:xfrm>
          <a:custGeom>
            <a:avLst/>
            <a:gdLst>
              <a:gd name="T0" fmla="*/ 173 w 1119"/>
              <a:gd name="T1" fmla="*/ 155 h 969"/>
              <a:gd name="T2" fmla="*/ 0 w 1119"/>
              <a:gd name="T3" fmla="*/ 475 h 969"/>
              <a:gd name="T4" fmla="*/ 27 w 1119"/>
              <a:gd name="T5" fmla="*/ 612 h 969"/>
              <a:gd name="T6" fmla="*/ 45 w 1119"/>
              <a:gd name="T7" fmla="*/ 667 h 969"/>
              <a:gd name="T8" fmla="*/ 82 w 1119"/>
              <a:gd name="T9" fmla="*/ 713 h 969"/>
              <a:gd name="T10" fmla="*/ 137 w 1119"/>
              <a:gd name="T11" fmla="*/ 731 h 969"/>
              <a:gd name="T12" fmla="*/ 192 w 1119"/>
              <a:gd name="T13" fmla="*/ 750 h 969"/>
              <a:gd name="T14" fmla="*/ 237 w 1119"/>
              <a:gd name="T15" fmla="*/ 786 h 969"/>
              <a:gd name="T16" fmla="*/ 329 w 1119"/>
              <a:gd name="T17" fmla="*/ 832 h 969"/>
              <a:gd name="T18" fmla="*/ 448 w 1119"/>
              <a:gd name="T19" fmla="*/ 923 h 969"/>
              <a:gd name="T20" fmla="*/ 521 w 1119"/>
              <a:gd name="T21" fmla="*/ 969 h 969"/>
              <a:gd name="T22" fmla="*/ 640 w 1119"/>
              <a:gd name="T23" fmla="*/ 960 h 969"/>
              <a:gd name="T24" fmla="*/ 713 w 1119"/>
              <a:gd name="T25" fmla="*/ 914 h 969"/>
              <a:gd name="T26" fmla="*/ 868 w 1119"/>
              <a:gd name="T27" fmla="*/ 859 h 969"/>
              <a:gd name="T28" fmla="*/ 978 w 1119"/>
              <a:gd name="T29" fmla="*/ 795 h 969"/>
              <a:gd name="T30" fmla="*/ 1042 w 1119"/>
              <a:gd name="T31" fmla="*/ 731 h 969"/>
              <a:gd name="T32" fmla="*/ 1097 w 1119"/>
              <a:gd name="T33" fmla="*/ 622 h 969"/>
              <a:gd name="T34" fmla="*/ 1097 w 1119"/>
              <a:gd name="T35" fmla="*/ 512 h 969"/>
              <a:gd name="T36" fmla="*/ 1060 w 1119"/>
              <a:gd name="T37" fmla="*/ 484 h 969"/>
              <a:gd name="T38" fmla="*/ 1024 w 1119"/>
              <a:gd name="T39" fmla="*/ 430 h 969"/>
              <a:gd name="T40" fmla="*/ 877 w 1119"/>
              <a:gd name="T41" fmla="*/ 210 h 969"/>
              <a:gd name="T42" fmla="*/ 841 w 1119"/>
              <a:gd name="T43" fmla="*/ 164 h 969"/>
              <a:gd name="T44" fmla="*/ 777 w 1119"/>
              <a:gd name="T45" fmla="*/ 146 h 969"/>
              <a:gd name="T46" fmla="*/ 667 w 1119"/>
              <a:gd name="T47" fmla="*/ 82 h 969"/>
              <a:gd name="T48" fmla="*/ 457 w 1119"/>
              <a:gd name="T49" fmla="*/ 0 h 969"/>
              <a:gd name="T50" fmla="*/ 310 w 1119"/>
              <a:gd name="T51" fmla="*/ 55 h 969"/>
              <a:gd name="T52" fmla="*/ 210 w 1119"/>
              <a:gd name="T53" fmla="*/ 137 h 969"/>
              <a:gd name="T54" fmla="*/ 173 w 1119"/>
              <a:gd name="T55" fmla="*/ 155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9" h="969">
                <a:moveTo>
                  <a:pt x="173" y="155"/>
                </a:moveTo>
                <a:cubicBezTo>
                  <a:pt x="143" y="278"/>
                  <a:pt x="39" y="357"/>
                  <a:pt x="0" y="475"/>
                </a:cubicBezTo>
                <a:cubicBezTo>
                  <a:pt x="12" y="564"/>
                  <a:pt x="4" y="518"/>
                  <a:pt x="27" y="612"/>
                </a:cubicBezTo>
                <a:cubicBezTo>
                  <a:pt x="32" y="631"/>
                  <a:pt x="31" y="653"/>
                  <a:pt x="45" y="667"/>
                </a:cubicBezTo>
                <a:cubicBezTo>
                  <a:pt x="72" y="694"/>
                  <a:pt x="59" y="679"/>
                  <a:pt x="82" y="713"/>
                </a:cubicBezTo>
                <a:cubicBezTo>
                  <a:pt x="133" y="696"/>
                  <a:pt x="86" y="703"/>
                  <a:pt x="137" y="731"/>
                </a:cubicBezTo>
                <a:cubicBezTo>
                  <a:pt x="154" y="740"/>
                  <a:pt x="192" y="750"/>
                  <a:pt x="192" y="750"/>
                </a:cubicBezTo>
                <a:cubicBezTo>
                  <a:pt x="226" y="800"/>
                  <a:pt x="191" y="760"/>
                  <a:pt x="237" y="786"/>
                </a:cubicBezTo>
                <a:cubicBezTo>
                  <a:pt x="326" y="836"/>
                  <a:pt x="257" y="815"/>
                  <a:pt x="329" y="832"/>
                </a:cubicBezTo>
                <a:cubicBezTo>
                  <a:pt x="365" y="868"/>
                  <a:pt x="409" y="891"/>
                  <a:pt x="448" y="923"/>
                </a:cubicBezTo>
                <a:cubicBezTo>
                  <a:pt x="474" y="944"/>
                  <a:pt x="488" y="958"/>
                  <a:pt x="521" y="969"/>
                </a:cubicBezTo>
                <a:cubicBezTo>
                  <a:pt x="561" y="966"/>
                  <a:pt x="601" y="967"/>
                  <a:pt x="640" y="960"/>
                </a:cubicBezTo>
                <a:cubicBezTo>
                  <a:pt x="673" y="954"/>
                  <a:pt x="685" y="928"/>
                  <a:pt x="713" y="914"/>
                </a:cubicBezTo>
                <a:cubicBezTo>
                  <a:pt x="759" y="891"/>
                  <a:pt x="819" y="871"/>
                  <a:pt x="868" y="859"/>
                </a:cubicBezTo>
                <a:cubicBezTo>
                  <a:pt x="903" y="836"/>
                  <a:pt x="945" y="821"/>
                  <a:pt x="978" y="795"/>
                </a:cubicBezTo>
                <a:cubicBezTo>
                  <a:pt x="993" y="783"/>
                  <a:pt x="1024" y="750"/>
                  <a:pt x="1042" y="731"/>
                </a:cubicBezTo>
                <a:cubicBezTo>
                  <a:pt x="1052" y="692"/>
                  <a:pt x="1068" y="649"/>
                  <a:pt x="1097" y="622"/>
                </a:cubicBezTo>
                <a:cubicBezTo>
                  <a:pt x="1110" y="581"/>
                  <a:pt x="1119" y="565"/>
                  <a:pt x="1097" y="512"/>
                </a:cubicBezTo>
                <a:cubicBezTo>
                  <a:pt x="1091" y="498"/>
                  <a:pt x="1070" y="496"/>
                  <a:pt x="1060" y="484"/>
                </a:cubicBezTo>
                <a:cubicBezTo>
                  <a:pt x="1046" y="468"/>
                  <a:pt x="1034" y="449"/>
                  <a:pt x="1024" y="430"/>
                </a:cubicBezTo>
                <a:cubicBezTo>
                  <a:pt x="977" y="338"/>
                  <a:pt x="952" y="285"/>
                  <a:pt x="877" y="210"/>
                </a:cubicBezTo>
                <a:cubicBezTo>
                  <a:pt x="861" y="194"/>
                  <a:pt x="861" y="176"/>
                  <a:pt x="841" y="164"/>
                </a:cubicBezTo>
                <a:cubicBezTo>
                  <a:pt x="833" y="159"/>
                  <a:pt x="782" y="147"/>
                  <a:pt x="777" y="146"/>
                </a:cubicBezTo>
                <a:cubicBezTo>
                  <a:pt x="739" y="121"/>
                  <a:pt x="709" y="96"/>
                  <a:pt x="667" y="82"/>
                </a:cubicBezTo>
                <a:cubicBezTo>
                  <a:pt x="587" y="109"/>
                  <a:pt x="530" y="24"/>
                  <a:pt x="457" y="0"/>
                </a:cubicBezTo>
                <a:cubicBezTo>
                  <a:pt x="414" y="28"/>
                  <a:pt x="360" y="43"/>
                  <a:pt x="310" y="55"/>
                </a:cubicBezTo>
                <a:cubicBezTo>
                  <a:pt x="238" y="103"/>
                  <a:pt x="271" y="76"/>
                  <a:pt x="210" y="137"/>
                </a:cubicBezTo>
                <a:cubicBezTo>
                  <a:pt x="200" y="147"/>
                  <a:pt x="183" y="145"/>
                  <a:pt x="173" y="155"/>
                </a:cubicBezTo>
                <a:close/>
              </a:path>
            </a:pathLst>
          </a:custGeom>
          <a:blipFill dpi="0" rotWithShape="1">
            <a:blip r:embed="rId2"/>
            <a:srcRect/>
            <a:tile tx="0" ty="0" sx="100000" sy="100000" flip="none" algn="tl"/>
          </a:bli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82" name="AutoShape 30"/>
          <p:cNvSpPr>
            <a:spLocks noChangeArrowheads="1"/>
          </p:cNvSpPr>
          <p:nvPr/>
        </p:nvSpPr>
        <p:spPr bwMode="auto">
          <a:xfrm>
            <a:off x="6324600" y="4876800"/>
            <a:ext cx="1200150" cy="1019175"/>
          </a:xfrm>
          <a:custGeom>
            <a:avLst/>
            <a:gdLst>
              <a:gd name="G0" fmla="+- 4714 0 0"/>
              <a:gd name="G1" fmla="+- 21600 0 4714"/>
              <a:gd name="G2" fmla="*/ 4714 1 2"/>
              <a:gd name="G3" fmla="+- 21600 0 G2"/>
              <a:gd name="G4" fmla="+/ 4714 21600 2"/>
              <a:gd name="G5" fmla="+/ G1 0 2"/>
              <a:gd name="G6" fmla="*/ 21600 21600 4714"/>
              <a:gd name="G7" fmla="*/ G6 1 2"/>
              <a:gd name="G8" fmla="+- 21600 0 G7"/>
              <a:gd name="G9" fmla="*/ 21600 1 2"/>
              <a:gd name="G10" fmla="+- 4714 0 G9"/>
              <a:gd name="G11" fmla="?: G10 G8 0"/>
              <a:gd name="G12" fmla="?: G10 G7 21600"/>
              <a:gd name="T0" fmla="*/ 19243 w 21600"/>
              <a:gd name="T1" fmla="*/ 10800 h 21600"/>
              <a:gd name="T2" fmla="*/ 10800 w 21600"/>
              <a:gd name="T3" fmla="*/ 21600 h 21600"/>
              <a:gd name="T4" fmla="*/ 2357 w 21600"/>
              <a:gd name="T5" fmla="*/ 10800 h 21600"/>
              <a:gd name="T6" fmla="*/ 10800 w 21600"/>
              <a:gd name="T7" fmla="*/ 0 h 21600"/>
              <a:gd name="T8" fmla="*/ 4157 w 21600"/>
              <a:gd name="T9" fmla="*/ 4157 h 21600"/>
              <a:gd name="T10" fmla="*/ 17443 w 21600"/>
              <a:gd name="T11" fmla="*/ 17443 h 21600"/>
            </a:gdLst>
            <a:ahLst/>
            <a:cxnLst>
              <a:cxn ang="0">
                <a:pos x="T0" y="T1"/>
              </a:cxn>
              <a:cxn ang="0">
                <a:pos x="T2" y="T3"/>
              </a:cxn>
              <a:cxn ang="0">
                <a:pos x="T4" y="T5"/>
              </a:cxn>
              <a:cxn ang="0">
                <a:pos x="T6" y="T7"/>
              </a:cxn>
            </a:cxnLst>
            <a:rect l="T8" t="T9" r="T10" b="T11"/>
            <a:pathLst>
              <a:path w="21600" h="21600">
                <a:moveTo>
                  <a:pt x="0" y="0"/>
                </a:moveTo>
                <a:lnTo>
                  <a:pt x="4714" y="21600"/>
                </a:lnTo>
                <a:lnTo>
                  <a:pt x="16886" y="21600"/>
                </a:lnTo>
                <a:lnTo>
                  <a:pt x="21600" y="0"/>
                </a:lnTo>
                <a:close/>
              </a:path>
            </a:pathLst>
          </a:custGeom>
          <a:solidFill>
            <a:srgbClr val="66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0" name="Rectangle 28"/>
          <p:cNvSpPr>
            <a:spLocks noChangeArrowheads="1"/>
          </p:cNvSpPr>
          <p:nvPr/>
        </p:nvSpPr>
        <p:spPr bwMode="auto">
          <a:xfrm>
            <a:off x="4538663" y="3814763"/>
            <a:ext cx="1543050" cy="2286000"/>
          </a:xfrm>
          <a:prstGeom prst="rect">
            <a:avLst/>
          </a:prstGeom>
          <a:solidFill>
            <a:srgbClr val="6699FF">
              <a:alpha val="49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6" name="Text Box 4"/>
          <p:cNvSpPr txBox="1">
            <a:spLocks noChangeArrowheads="1"/>
          </p:cNvSpPr>
          <p:nvPr/>
        </p:nvSpPr>
        <p:spPr bwMode="auto">
          <a:xfrm>
            <a:off x="1981200" y="457200"/>
            <a:ext cx="426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Đo thể tích bằng cách dùng bình tràn</a:t>
            </a:r>
          </a:p>
        </p:txBody>
      </p:sp>
      <p:pic>
        <p:nvPicPr>
          <p:cNvPr id="74769" name="Picture 17" descr="binhchiado"/>
          <p:cNvPicPr>
            <a:picLocks noChangeAspect="1" noChangeArrowheads="1"/>
          </p:cNvPicPr>
          <p:nvPr/>
        </p:nvPicPr>
        <p:blipFill>
          <a:blip r:embed="rId3">
            <a:clrChange>
              <a:clrFrom>
                <a:srgbClr val="FEFEFE"/>
              </a:clrFrom>
              <a:clrTo>
                <a:srgbClr val="FEFEFE">
                  <a:alpha val="0"/>
                </a:srgbClr>
              </a:clrTo>
            </a:clrChange>
            <a:grayscl/>
            <a:extLst>
              <a:ext uri="{28A0092B-C50C-407E-A947-70E740481C1C}">
                <a14:useLocalDpi xmlns:a14="http://schemas.microsoft.com/office/drawing/2010/main"/>
              </a:ext>
            </a:extLst>
          </a:blip>
          <a:srcRect/>
          <a:stretch>
            <a:fillRect/>
          </a:stretch>
        </p:blipFill>
        <p:spPr bwMode="auto">
          <a:xfrm>
            <a:off x="1371600" y="2705100"/>
            <a:ext cx="1243013" cy="3424238"/>
          </a:xfrm>
          <a:prstGeom prst="rect">
            <a:avLst/>
          </a:prstGeom>
          <a:noFill/>
          <a:extLst>
            <a:ext uri="{909E8E84-426E-40DD-AFC4-6F175D3DCCD1}">
              <a14:hiddenFill xmlns:a14="http://schemas.microsoft.com/office/drawing/2010/main">
                <a:solidFill>
                  <a:srgbClr val="FFFFFF"/>
                </a:solidFill>
              </a14:hiddenFill>
            </a:ext>
          </a:extLst>
        </p:spPr>
      </p:pic>
      <p:sp>
        <p:nvSpPr>
          <p:cNvPr id="74773" name="Rectangle 21"/>
          <p:cNvSpPr>
            <a:spLocks noChangeArrowheads="1"/>
          </p:cNvSpPr>
          <p:nvPr/>
        </p:nvSpPr>
        <p:spPr bwMode="auto">
          <a:xfrm>
            <a:off x="4538663" y="3522663"/>
            <a:ext cx="1543050" cy="292100"/>
          </a:xfrm>
          <a:prstGeom prst="rect">
            <a:avLst/>
          </a:prstGeom>
          <a:solidFill>
            <a:srgbClr val="6699FF">
              <a:alpha val="49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6" name="Rectangle 34"/>
          <p:cNvSpPr>
            <a:spLocks noChangeArrowheads="1"/>
          </p:cNvSpPr>
          <p:nvPr/>
        </p:nvSpPr>
        <p:spPr bwMode="auto">
          <a:xfrm>
            <a:off x="4114800" y="5994400"/>
            <a:ext cx="3352800" cy="6096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4789" name="Group 37"/>
          <p:cNvGrpSpPr>
            <a:grpSpLocks/>
          </p:cNvGrpSpPr>
          <p:nvPr/>
        </p:nvGrpSpPr>
        <p:grpSpPr bwMode="auto">
          <a:xfrm>
            <a:off x="6083300" y="3721100"/>
            <a:ext cx="342900" cy="1485900"/>
            <a:chOff x="4800" y="1776"/>
            <a:chExt cx="288" cy="1152"/>
          </a:xfrm>
        </p:grpSpPr>
        <p:sp>
          <p:nvSpPr>
            <p:cNvPr id="74787" name="Rectangle 35"/>
            <p:cNvSpPr>
              <a:spLocks noChangeArrowheads="1"/>
            </p:cNvSpPr>
            <p:nvPr/>
          </p:nvSpPr>
          <p:spPr bwMode="auto">
            <a:xfrm>
              <a:off x="4800" y="1776"/>
              <a:ext cx="240" cy="48"/>
            </a:xfrm>
            <a:prstGeom prst="rect">
              <a:avLst/>
            </a:prstGeom>
            <a:solidFill>
              <a:srgbClr val="6699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8" name="Rectangle 36"/>
            <p:cNvSpPr>
              <a:spLocks noChangeArrowheads="1"/>
            </p:cNvSpPr>
            <p:nvPr/>
          </p:nvSpPr>
          <p:spPr bwMode="auto">
            <a:xfrm>
              <a:off x="5040" y="1776"/>
              <a:ext cx="48" cy="1152"/>
            </a:xfrm>
            <a:prstGeom prst="rect">
              <a:avLst/>
            </a:prstGeom>
            <a:solidFill>
              <a:srgbClr val="6699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4790" name="AutoShape 38"/>
          <p:cNvSpPr>
            <a:spLocks noChangeArrowheads="1"/>
          </p:cNvSpPr>
          <p:nvPr/>
        </p:nvSpPr>
        <p:spPr bwMode="auto">
          <a:xfrm>
            <a:off x="7264400" y="5029200"/>
            <a:ext cx="838200" cy="990600"/>
          </a:xfrm>
          <a:prstGeom prst="parallelogram">
            <a:avLst>
              <a:gd name="adj" fmla="val 32009"/>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1" name="AutoShape 39"/>
          <p:cNvSpPr>
            <a:spLocks noChangeArrowheads="1"/>
          </p:cNvSpPr>
          <p:nvPr/>
        </p:nvSpPr>
        <p:spPr bwMode="auto">
          <a:xfrm flipH="1">
            <a:off x="6146800" y="5181600"/>
            <a:ext cx="508000" cy="1066800"/>
          </a:xfrm>
          <a:prstGeom prst="parallelogram">
            <a:avLst>
              <a:gd name="adj" fmla="val 57551"/>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2" name="Rectangle 40" descr="Oak"/>
          <p:cNvSpPr>
            <a:spLocks noChangeArrowheads="1"/>
          </p:cNvSpPr>
          <p:nvPr/>
        </p:nvSpPr>
        <p:spPr bwMode="auto">
          <a:xfrm>
            <a:off x="304800" y="5918200"/>
            <a:ext cx="8458200" cy="609600"/>
          </a:xfrm>
          <a:prstGeom prst="rect">
            <a:avLst/>
          </a:prstGeom>
          <a:blipFill dpi="0" rotWithShape="1">
            <a:blip r:embed="rId4">
              <a:alphaModFix amt="49000"/>
            </a:blip>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3" name="AutoShape 31"/>
          <p:cNvSpPr>
            <a:spLocks noChangeArrowheads="1"/>
          </p:cNvSpPr>
          <p:nvPr/>
        </p:nvSpPr>
        <p:spPr bwMode="auto">
          <a:xfrm>
            <a:off x="6200775" y="4521200"/>
            <a:ext cx="1447800" cy="1371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3" name="AutoShape 41">
            <a:hlinkClick r:id="" action="ppaction://hlinkshowjump?jump=nextslide" highlightClick="1"/>
          </p:cNvPr>
          <p:cNvSpPr>
            <a:spLocks noChangeArrowheads="1"/>
          </p:cNvSpPr>
          <p:nvPr/>
        </p:nvSpPr>
        <p:spPr bwMode="auto">
          <a:xfrm>
            <a:off x="8610600" y="6400800"/>
            <a:ext cx="228600" cy="228600"/>
          </a:xfrm>
          <a:prstGeom prst="actionButtonForwardNex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4" name="Text Box 42"/>
          <p:cNvSpPr txBox="1">
            <a:spLocks noChangeArrowheads="1"/>
          </p:cNvSpPr>
          <p:nvPr/>
        </p:nvSpPr>
        <p:spPr bwMode="auto">
          <a:xfrm>
            <a:off x="6243638" y="6324600"/>
            <a:ext cx="24384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Xem tiếp thí nghiệm</a:t>
            </a:r>
          </a:p>
        </p:txBody>
      </p:sp>
      <p:pic>
        <p:nvPicPr>
          <p:cNvPr id="74770" name="Picture 1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00550" y="3289300"/>
            <a:ext cx="2124075"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22222E-6 0.00162 C 0.04792 -0.03611 0.09636 -0.07338 0.14514 -0.0875 C 0.19375 -0.10185 0.26007 -0.10232 0.29202 -0.0831 C 0.32396 -0.06366 0.32604 -0.01759 0.33681 0.03009 C 0.34757 0.07778 0.35313 0.13866 0.35695 0.20139 C 0.36111 0.26481 0.35955 0.37315 0.36007 0.40903 " pathEditMode="relative" rAng="0" ptsTypes="aaaaaA">
                                      <p:cBhvr>
                                        <p:cTn id="6" dur="3000" fill="hold"/>
                                        <p:tgtEl>
                                          <p:spTgt spid="74772"/>
                                        </p:tgtEl>
                                        <p:attrNameLst>
                                          <p:attrName>ppt_x</p:attrName>
                                          <p:attrName>ppt_y</p:attrName>
                                        </p:attrNameLst>
                                      </p:cBhvr>
                                      <p:rCtr x="18056" y="15162"/>
                                    </p:animMotion>
                                  </p:childTnLst>
                                </p:cTn>
                              </p:par>
                              <p:par>
                                <p:cTn id="7" presetID="22" presetClass="entr" presetSubtype="4" fill="hold" grpId="0" nodeType="withEffect">
                                  <p:stCondLst>
                                    <p:cond delay="1700"/>
                                  </p:stCondLst>
                                  <p:childTnLst>
                                    <p:set>
                                      <p:cBhvr>
                                        <p:cTn id="8" dur="1" fill="hold">
                                          <p:stCondLst>
                                            <p:cond delay="0"/>
                                          </p:stCondLst>
                                        </p:cTn>
                                        <p:tgtEl>
                                          <p:spTgt spid="74773"/>
                                        </p:tgtEl>
                                        <p:attrNameLst>
                                          <p:attrName>style.visibility</p:attrName>
                                        </p:attrNameLst>
                                      </p:cBhvr>
                                      <p:to>
                                        <p:strVal val="visible"/>
                                      </p:to>
                                    </p:set>
                                    <p:animEffect transition="in" filter="wipe(down)">
                                      <p:cBhvr>
                                        <p:cTn id="9" dur="2000"/>
                                        <p:tgtEl>
                                          <p:spTgt spid="74773"/>
                                        </p:tgtEl>
                                      </p:cBhvr>
                                    </p:animEffect>
                                  </p:childTnLst>
                                  <p:subTnLst>
                                    <p:set>
                                      <p:cBhvr override="childStyle">
                                        <p:cTn dur="1" fill="hold" display="0" masterRel="sameClick" afterEffect="1">
                                          <p:stCondLst>
                                            <p:cond evt="end" delay="0">
                                              <p:tn val="7"/>
                                            </p:cond>
                                          </p:stCondLst>
                                        </p:cTn>
                                        <p:tgtEl>
                                          <p:spTgt spid="74773"/>
                                        </p:tgtEl>
                                        <p:attrNameLst>
                                          <p:attrName>style.visibility</p:attrName>
                                        </p:attrNameLst>
                                      </p:cBhvr>
                                      <p:to>
                                        <p:strVal val="hidden"/>
                                      </p:to>
                                    </p:set>
                                  </p:subTnLst>
                                </p:cTn>
                              </p:par>
                              <p:par>
                                <p:cTn id="10" presetID="10" presetClass="entr" presetSubtype="0" fill="hold" nodeType="withEffect">
                                  <p:stCondLst>
                                    <p:cond delay="2100"/>
                                  </p:stCondLst>
                                  <p:childTnLst>
                                    <p:set>
                                      <p:cBhvr>
                                        <p:cTn id="11" dur="1" fill="hold">
                                          <p:stCondLst>
                                            <p:cond delay="0"/>
                                          </p:stCondLst>
                                        </p:cTn>
                                        <p:tgtEl>
                                          <p:spTgt spid="74789"/>
                                        </p:tgtEl>
                                        <p:attrNameLst>
                                          <p:attrName>style.visibility</p:attrName>
                                        </p:attrNameLst>
                                      </p:cBhvr>
                                      <p:to>
                                        <p:strVal val="visible"/>
                                      </p:to>
                                    </p:set>
                                    <p:animEffect transition="in" filter="fade">
                                      <p:cBhvr>
                                        <p:cTn id="12" dur="300"/>
                                        <p:tgtEl>
                                          <p:spTgt spid="74789"/>
                                        </p:tgtEl>
                                      </p:cBhvr>
                                    </p:animEffect>
                                  </p:childTnLst>
                                </p:cTn>
                              </p:par>
                              <p:par>
                                <p:cTn id="13" presetID="12" presetClass="entr" presetSubtype="4" fill="hold" grpId="0" nodeType="withEffect">
                                  <p:stCondLst>
                                    <p:cond delay="2100"/>
                                  </p:stCondLst>
                                  <p:childTnLst>
                                    <p:set>
                                      <p:cBhvr>
                                        <p:cTn id="14" dur="1" fill="hold">
                                          <p:stCondLst>
                                            <p:cond delay="0"/>
                                          </p:stCondLst>
                                        </p:cTn>
                                        <p:tgtEl>
                                          <p:spTgt spid="74782"/>
                                        </p:tgtEl>
                                        <p:attrNameLst>
                                          <p:attrName>style.visibility</p:attrName>
                                        </p:attrNameLst>
                                      </p:cBhvr>
                                      <p:to>
                                        <p:strVal val="visible"/>
                                      </p:to>
                                    </p:set>
                                    <p:animEffect transition="in" filter="slide(fromBottom)">
                                      <p:cBhvr>
                                        <p:cTn id="15" dur="1300"/>
                                        <p:tgtEl>
                                          <p:spTgt spid="74782"/>
                                        </p:tgtEl>
                                      </p:cBhvr>
                                    </p:animEffect>
                                  </p:childTnLst>
                                </p:cTn>
                              </p:par>
                            </p:childTnLst>
                          </p:cTn>
                        </p:par>
                        <p:par>
                          <p:cTn id="16" fill="hold" nodeType="afterGroup">
                            <p:stCondLst>
                              <p:cond delay="3700"/>
                            </p:stCondLst>
                            <p:childTnLst>
                              <p:par>
                                <p:cTn id="17" presetID="22" presetClass="exit" presetSubtype="1" fill="hold" nodeType="afterEffect">
                                  <p:stCondLst>
                                    <p:cond delay="0"/>
                                  </p:stCondLst>
                                  <p:childTnLst>
                                    <p:animEffect transition="out" filter="wipe(up)">
                                      <p:cBhvr>
                                        <p:cTn id="18" dur="900"/>
                                        <p:tgtEl>
                                          <p:spTgt spid="74789"/>
                                        </p:tgtEl>
                                      </p:cBhvr>
                                    </p:animEffect>
                                    <p:set>
                                      <p:cBhvr>
                                        <p:cTn id="19" dur="1" fill="hold">
                                          <p:stCondLst>
                                            <p:cond delay="899"/>
                                          </p:stCondLst>
                                        </p:cTn>
                                        <p:tgtEl>
                                          <p:spTgt spid="747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72" grpId="0" animBg="1"/>
      <p:bldP spid="74782" grpId="0" animBg="1"/>
      <p:bldP spid="7477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reeform 2" descr="Granite"/>
          <p:cNvSpPr>
            <a:spLocks/>
          </p:cNvSpPr>
          <p:nvPr/>
        </p:nvSpPr>
        <p:spPr bwMode="auto">
          <a:xfrm>
            <a:off x="4724400" y="4572000"/>
            <a:ext cx="1219200" cy="1300163"/>
          </a:xfrm>
          <a:custGeom>
            <a:avLst/>
            <a:gdLst>
              <a:gd name="T0" fmla="*/ 173 w 1119"/>
              <a:gd name="T1" fmla="*/ 155 h 969"/>
              <a:gd name="T2" fmla="*/ 0 w 1119"/>
              <a:gd name="T3" fmla="*/ 475 h 969"/>
              <a:gd name="T4" fmla="*/ 27 w 1119"/>
              <a:gd name="T5" fmla="*/ 612 h 969"/>
              <a:gd name="T6" fmla="*/ 45 w 1119"/>
              <a:gd name="T7" fmla="*/ 667 h 969"/>
              <a:gd name="T8" fmla="*/ 82 w 1119"/>
              <a:gd name="T9" fmla="*/ 713 h 969"/>
              <a:gd name="T10" fmla="*/ 137 w 1119"/>
              <a:gd name="T11" fmla="*/ 731 h 969"/>
              <a:gd name="T12" fmla="*/ 192 w 1119"/>
              <a:gd name="T13" fmla="*/ 750 h 969"/>
              <a:gd name="T14" fmla="*/ 237 w 1119"/>
              <a:gd name="T15" fmla="*/ 786 h 969"/>
              <a:gd name="T16" fmla="*/ 329 w 1119"/>
              <a:gd name="T17" fmla="*/ 832 h 969"/>
              <a:gd name="T18" fmla="*/ 448 w 1119"/>
              <a:gd name="T19" fmla="*/ 923 h 969"/>
              <a:gd name="T20" fmla="*/ 521 w 1119"/>
              <a:gd name="T21" fmla="*/ 969 h 969"/>
              <a:gd name="T22" fmla="*/ 640 w 1119"/>
              <a:gd name="T23" fmla="*/ 960 h 969"/>
              <a:gd name="T24" fmla="*/ 713 w 1119"/>
              <a:gd name="T25" fmla="*/ 914 h 969"/>
              <a:gd name="T26" fmla="*/ 868 w 1119"/>
              <a:gd name="T27" fmla="*/ 859 h 969"/>
              <a:gd name="T28" fmla="*/ 978 w 1119"/>
              <a:gd name="T29" fmla="*/ 795 h 969"/>
              <a:gd name="T30" fmla="*/ 1042 w 1119"/>
              <a:gd name="T31" fmla="*/ 731 h 969"/>
              <a:gd name="T32" fmla="*/ 1097 w 1119"/>
              <a:gd name="T33" fmla="*/ 622 h 969"/>
              <a:gd name="T34" fmla="*/ 1097 w 1119"/>
              <a:gd name="T35" fmla="*/ 512 h 969"/>
              <a:gd name="T36" fmla="*/ 1060 w 1119"/>
              <a:gd name="T37" fmla="*/ 484 h 969"/>
              <a:gd name="T38" fmla="*/ 1024 w 1119"/>
              <a:gd name="T39" fmla="*/ 430 h 969"/>
              <a:gd name="T40" fmla="*/ 877 w 1119"/>
              <a:gd name="T41" fmla="*/ 210 h 969"/>
              <a:gd name="T42" fmla="*/ 841 w 1119"/>
              <a:gd name="T43" fmla="*/ 164 h 969"/>
              <a:gd name="T44" fmla="*/ 777 w 1119"/>
              <a:gd name="T45" fmla="*/ 146 h 969"/>
              <a:gd name="T46" fmla="*/ 667 w 1119"/>
              <a:gd name="T47" fmla="*/ 82 h 969"/>
              <a:gd name="T48" fmla="*/ 457 w 1119"/>
              <a:gd name="T49" fmla="*/ 0 h 969"/>
              <a:gd name="T50" fmla="*/ 310 w 1119"/>
              <a:gd name="T51" fmla="*/ 55 h 969"/>
              <a:gd name="T52" fmla="*/ 210 w 1119"/>
              <a:gd name="T53" fmla="*/ 137 h 969"/>
              <a:gd name="T54" fmla="*/ 173 w 1119"/>
              <a:gd name="T55" fmla="*/ 155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9" h="969">
                <a:moveTo>
                  <a:pt x="173" y="155"/>
                </a:moveTo>
                <a:cubicBezTo>
                  <a:pt x="143" y="278"/>
                  <a:pt x="39" y="357"/>
                  <a:pt x="0" y="475"/>
                </a:cubicBezTo>
                <a:cubicBezTo>
                  <a:pt x="12" y="564"/>
                  <a:pt x="4" y="518"/>
                  <a:pt x="27" y="612"/>
                </a:cubicBezTo>
                <a:cubicBezTo>
                  <a:pt x="32" y="631"/>
                  <a:pt x="31" y="653"/>
                  <a:pt x="45" y="667"/>
                </a:cubicBezTo>
                <a:cubicBezTo>
                  <a:pt x="72" y="694"/>
                  <a:pt x="59" y="679"/>
                  <a:pt x="82" y="713"/>
                </a:cubicBezTo>
                <a:cubicBezTo>
                  <a:pt x="133" y="696"/>
                  <a:pt x="86" y="703"/>
                  <a:pt x="137" y="731"/>
                </a:cubicBezTo>
                <a:cubicBezTo>
                  <a:pt x="154" y="740"/>
                  <a:pt x="192" y="750"/>
                  <a:pt x="192" y="750"/>
                </a:cubicBezTo>
                <a:cubicBezTo>
                  <a:pt x="226" y="800"/>
                  <a:pt x="191" y="760"/>
                  <a:pt x="237" y="786"/>
                </a:cubicBezTo>
                <a:cubicBezTo>
                  <a:pt x="326" y="836"/>
                  <a:pt x="257" y="815"/>
                  <a:pt x="329" y="832"/>
                </a:cubicBezTo>
                <a:cubicBezTo>
                  <a:pt x="365" y="868"/>
                  <a:pt x="409" y="891"/>
                  <a:pt x="448" y="923"/>
                </a:cubicBezTo>
                <a:cubicBezTo>
                  <a:pt x="474" y="944"/>
                  <a:pt x="488" y="958"/>
                  <a:pt x="521" y="969"/>
                </a:cubicBezTo>
                <a:cubicBezTo>
                  <a:pt x="561" y="966"/>
                  <a:pt x="601" y="967"/>
                  <a:pt x="640" y="960"/>
                </a:cubicBezTo>
                <a:cubicBezTo>
                  <a:pt x="673" y="954"/>
                  <a:pt x="685" y="928"/>
                  <a:pt x="713" y="914"/>
                </a:cubicBezTo>
                <a:cubicBezTo>
                  <a:pt x="759" y="891"/>
                  <a:pt x="819" y="871"/>
                  <a:pt x="868" y="859"/>
                </a:cubicBezTo>
                <a:cubicBezTo>
                  <a:pt x="903" y="836"/>
                  <a:pt x="945" y="821"/>
                  <a:pt x="978" y="795"/>
                </a:cubicBezTo>
                <a:cubicBezTo>
                  <a:pt x="993" y="783"/>
                  <a:pt x="1024" y="750"/>
                  <a:pt x="1042" y="731"/>
                </a:cubicBezTo>
                <a:cubicBezTo>
                  <a:pt x="1052" y="692"/>
                  <a:pt x="1068" y="649"/>
                  <a:pt x="1097" y="622"/>
                </a:cubicBezTo>
                <a:cubicBezTo>
                  <a:pt x="1110" y="581"/>
                  <a:pt x="1119" y="565"/>
                  <a:pt x="1097" y="512"/>
                </a:cubicBezTo>
                <a:cubicBezTo>
                  <a:pt x="1091" y="498"/>
                  <a:pt x="1070" y="496"/>
                  <a:pt x="1060" y="484"/>
                </a:cubicBezTo>
                <a:cubicBezTo>
                  <a:pt x="1046" y="468"/>
                  <a:pt x="1034" y="449"/>
                  <a:pt x="1024" y="430"/>
                </a:cubicBezTo>
                <a:cubicBezTo>
                  <a:pt x="977" y="338"/>
                  <a:pt x="952" y="285"/>
                  <a:pt x="877" y="210"/>
                </a:cubicBezTo>
                <a:cubicBezTo>
                  <a:pt x="861" y="194"/>
                  <a:pt x="861" y="176"/>
                  <a:pt x="841" y="164"/>
                </a:cubicBezTo>
                <a:cubicBezTo>
                  <a:pt x="833" y="159"/>
                  <a:pt x="782" y="147"/>
                  <a:pt x="777" y="146"/>
                </a:cubicBezTo>
                <a:cubicBezTo>
                  <a:pt x="739" y="121"/>
                  <a:pt x="709" y="96"/>
                  <a:pt x="667" y="82"/>
                </a:cubicBezTo>
                <a:cubicBezTo>
                  <a:pt x="587" y="109"/>
                  <a:pt x="530" y="24"/>
                  <a:pt x="457" y="0"/>
                </a:cubicBezTo>
                <a:cubicBezTo>
                  <a:pt x="414" y="28"/>
                  <a:pt x="360" y="43"/>
                  <a:pt x="310" y="55"/>
                </a:cubicBezTo>
                <a:cubicBezTo>
                  <a:pt x="238" y="103"/>
                  <a:pt x="271" y="76"/>
                  <a:pt x="210" y="137"/>
                </a:cubicBezTo>
                <a:cubicBezTo>
                  <a:pt x="200" y="147"/>
                  <a:pt x="183" y="145"/>
                  <a:pt x="173" y="155"/>
                </a:cubicBezTo>
                <a:close/>
              </a:path>
            </a:pathLst>
          </a:custGeom>
          <a:blipFill dpi="0" rotWithShape="1">
            <a:blip r:embed="rId2"/>
            <a:srcRect/>
            <a:tile tx="0" ty="0" sx="100000" sy="100000" flip="none" algn="tl"/>
          </a:bli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0" name="Rectangle 4"/>
          <p:cNvSpPr>
            <a:spLocks noChangeArrowheads="1"/>
          </p:cNvSpPr>
          <p:nvPr/>
        </p:nvSpPr>
        <p:spPr bwMode="auto">
          <a:xfrm>
            <a:off x="4495800" y="3800475"/>
            <a:ext cx="1600200" cy="2286000"/>
          </a:xfrm>
          <a:prstGeom prst="rect">
            <a:avLst/>
          </a:prstGeom>
          <a:solidFill>
            <a:srgbClr val="6699FF">
              <a:alpha val="49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1" name="Text Box 5"/>
          <p:cNvSpPr txBox="1">
            <a:spLocks noChangeArrowheads="1"/>
          </p:cNvSpPr>
          <p:nvPr/>
        </p:nvSpPr>
        <p:spPr bwMode="auto">
          <a:xfrm>
            <a:off x="1981200" y="457200"/>
            <a:ext cx="426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Đo thể tích bằng cách dùng bình tràn</a:t>
            </a:r>
          </a:p>
        </p:txBody>
      </p:sp>
      <p:sp>
        <p:nvSpPr>
          <p:cNvPr id="75784" name="Rectangle 8"/>
          <p:cNvSpPr>
            <a:spLocks noChangeArrowheads="1"/>
          </p:cNvSpPr>
          <p:nvPr/>
        </p:nvSpPr>
        <p:spPr bwMode="auto">
          <a:xfrm>
            <a:off x="4114800" y="5994400"/>
            <a:ext cx="3352800" cy="6096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8" name="AutoShape 12"/>
          <p:cNvSpPr>
            <a:spLocks noChangeArrowheads="1"/>
          </p:cNvSpPr>
          <p:nvPr/>
        </p:nvSpPr>
        <p:spPr bwMode="auto">
          <a:xfrm>
            <a:off x="7264400" y="5029200"/>
            <a:ext cx="838200" cy="990600"/>
          </a:xfrm>
          <a:prstGeom prst="parallelogram">
            <a:avLst>
              <a:gd name="adj" fmla="val 32009"/>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9" name="AutoShape 13"/>
          <p:cNvSpPr>
            <a:spLocks noChangeArrowheads="1"/>
          </p:cNvSpPr>
          <p:nvPr/>
        </p:nvSpPr>
        <p:spPr bwMode="auto">
          <a:xfrm flipH="1">
            <a:off x="6146800" y="5181600"/>
            <a:ext cx="508000" cy="1066800"/>
          </a:xfrm>
          <a:prstGeom prst="parallelogram">
            <a:avLst>
              <a:gd name="adj" fmla="val 57551"/>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0" name="Rectangle 14" descr="Oak"/>
          <p:cNvSpPr>
            <a:spLocks noChangeArrowheads="1"/>
          </p:cNvSpPr>
          <p:nvPr/>
        </p:nvSpPr>
        <p:spPr bwMode="auto">
          <a:xfrm>
            <a:off x="304800" y="5918200"/>
            <a:ext cx="8458200" cy="609600"/>
          </a:xfrm>
          <a:prstGeom prst="rect">
            <a:avLst/>
          </a:prstGeom>
          <a:blipFill dpi="0" rotWithShape="1">
            <a:blip r:embed="rId3">
              <a:alphaModFix amt="49000"/>
            </a:blip>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5795" name="Group 19"/>
          <p:cNvGrpSpPr>
            <a:grpSpLocks/>
          </p:cNvGrpSpPr>
          <p:nvPr/>
        </p:nvGrpSpPr>
        <p:grpSpPr bwMode="auto">
          <a:xfrm>
            <a:off x="6172200" y="4495800"/>
            <a:ext cx="1447800" cy="1400175"/>
            <a:chOff x="3888" y="2832"/>
            <a:chExt cx="912" cy="882"/>
          </a:xfrm>
        </p:grpSpPr>
        <p:sp>
          <p:nvSpPr>
            <p:cNvPr id="75779" name="AutoShape 3"/>
            <p:cNvSpPr>
              <a:spLocks noChangeArrowheads="1"/>
            </p:cNvSpPr>
            <p:nvPr/>
          </p:nvSpPr>
          <p:spPr bwMode="auto">
            <a:xfrm>
              <a:off x="3966" y="3072"/>
              <a:ext cx="756" cy="642"/>
            </a:xfrm>
            <a:custGeom>
              <a:avLst/>
              <a:gdLst>
                <a:gd name="G0" fmla="+- 4714 0 0"/>
                <a:gd name="G1" fmla="+- 21600 0 4714"/>
                <a:gd name="G2" fmla="*/ 4714 1 2"/>
                <a:gd name="G3" fmla="+- 21600 0 G2"/>
                <a:gd name="G4" fmla="+/ 4714 21600 2"/>
                <a:gd name="G5" fmla="+/ G1 0 2"/>
                <a:gd name="G6" fmla="*/ 21600 21600 4714"/>
                <a:gd name="G7" fmla="*/ G6 1 2"/>
                <a:gd name="G8" fmla="+- 21600 0 G7"/>
                <a:gd name="G9" fmla="*/ 21600 1 2"/>
                <a:gd name="G10" fmla="+- 4714 0 G9"/>
                <a:gd name="G11" fmla="?: G10 G8 0"/>
                <a:gd name="G12" fmla="?: G10 G7 21600"/>
                <a:gd name="T0" fmla="*/ 19243 w 21600"/>
                <a:gd name="T1" fmla="*/ 10800 h 21600"/>
                <a:gd name="T2" fmla="*/ 10800 w 21600"/>
                <a:gd name="T3" fmla="*/ 21600 h 21600"/>
                <a:gd name="T4" fmla="*/ 2357 w 21600"/>
                <a:gd name="T5" fmla="*/ 10800 h 21600"/>
                <a:gd name="T6" fmla="*/ 10800 w 21600"/>
                <a:gd name="T7" fmla="*/ 0 h 21600"/>
                <a:gd name="T8" fmla="*/ 4157 w 21600"/>
                <a:gd name="T9" fmla="*/ 4157 h 21600"/>
                <a:gd name="T10" fmla="*/ 17443 w 21600"/>
                <a:gd name="T11" fmla="*/ 17443 h 21600"/>
              </a:gdLst>
              <a:ahLst/>
              <a:cxnLst>
                <a:cxn ang="0">
                  <a:pos x="T0" y="T1"/>
                </a:cxn>
                <a:cxn ang="0">
                  <a:pos x="T2" y="T3"/>
                </a:cxn>
                <a:cxn ang="0">
                  <a:pos x="T4" y="T5"/>
                </a:cxn>
                <a:cxn ang="0">
                  <a:pos x="T6" y="T7"/>
                </a:cxn>
              </a:cxnLst>
              <a:rect l="T8" t="T9" r="T10" b="T11"/>
              <a:pathLst>
                <a:path w="21600" h="21600">
                  <a:moveTo>
                    <a:pt x="0" y="0"/>
                  </a:moveTo>
                  <a:lnTo>
                    <a:pt x="4714" y="21600"/>
                  </a:lnTo>
                  <a:lnTo>
                    <a:pt x="16886" y="21600"/>
                  </a:lnTo>
                  <a:lnTo>
                    <a:pt x="21600" y="0"/>
                  </a:lnTo>
                  <a:close/>
                </a:path>
              </a:pathLst>
            </a:custGeom>
            <a:solidFill>
              <a:srgbClr val="66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1" name="AutoShape 15"/>
            <p:cNvSpPr>
              <a:spLocks noChangeArrowheads="1"/>
            </p:cNvSpPr>
            <p:nvPr/>
          </p:nvSpPr>
          <p:spPr bwMode="auto">
            <a:xfrm>
              <a:off x="3888" y="2832"/>
              <a:ext cx="912" cy="86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5796" name="Group 20"/>
          <p:cNvGrpSpPr>
            <a:grpSpLocks/>
          </p:cNvGrpSpPr>
          <p:nvPr/>
        </p:nvGrpSpPr>
        <p:grpSpPr bwMode="auto">
          <a:xfrm>
            <a:off x="2505075" y="1519238"/>
            <a:ext cx="1447800" cy="1400175"/>
            <a:chOff x="3888" y="2832"/>
            <a:chExt cx="912" cy="882"/>
          </a:xfrm>
        </p:grpSpPr>
        <p:sp>
          <p:nvSpPr>
            <p:cNvPr id="75797" name="AutoShape 21"/>
            <p:cNvSpPr>
              <a:spLocks noChangeArrowheads="1"/>
            </p:cNvSpPr>
            <p:nvPr/>
          </p:nvSpPr>
          <p:spPr bwMode="auto">
            <a:xfrm>
              <a:off x="3966" y="3072"/>
              <a:ext cx="756" cy="642"/>
            </a:xfrm>
            <a:custGeom>
              <a:avLst/>
              <a:gdLst>
                <a:gd name="G0" fmla="+- 4714 0 0"/>
                <a:gd name="G1" fmla="+- 21600 0 4714"/>
                <a:gd name="G2" fmla="*/ 4714 1 2"/>
                <a:gd name="G3" fmla="+- 21600 0 G2"/>
                <a:gd name="G4" fmla="+/ 4714 21600 2"/>
                <a:gd name="G5" fmla="+/ G1 0 2"/>
                <a:gd name="G6" fmla="*/ 21600 21600 4714"/>
                <a:gd name="G7" fmla="*/ G6 1 2"/>
                <a:gd name="G8" fmla="+- 21600 0 G7"/>
                <a:gd name="G9" fmla="*/ 21600 1 2"/>
                <a:gd name="G10" fmla="+- 4714 0 G9"/>
                <a:gd name="G11" fmla="?: G10 G8 0"/>
                <a:gd name="G12" fmla="?: G10 G7 21600"/>
                <a:gd name="T0" fmla="*/ 19243 w 21600"/>
                <a:gd name="T1" fmla="*/ 10800 h 21600"/>
                <a:gd name="T2" fmla="*/ 10800 w 21600"/>
                <a:gd name="T3" fmla="*/ 21600 h 21600"/>
                <a:gd name="T4" fmla="*/ 2357 w 21600"/>
                <a:gd name="T5" fmla="*/ 10800 h 21600"/>
                <a:gd name="T6" fmla="*/ 10800 w 21600"/>
                <a:gd name="T7" fmla="*/ 0 h 21600"/>
                <a:gd name="T8" fmla="*/ 4157 w 21600"/>
                <a:gd name="T9" fmla="*/ 4157 h 21600"/>
                <a:gd name="T10" fmla="*/ 17443 w 21600"/>
                <a:gd name="T11" fmla="*/ 17443 h 21600"/>
              </a:gdLst>
              <a:ahLst/>
              <a:cxnLst>
                <a:cxn ang="0">
                  <a:pos x="T0" y="T1"/>
                </a:cxn>
                <a:cxn ang="0">
                  <a:pos x="T2" y="T3"/>
                </a:cxn>
                <a:cxn ang="0">
                  <a:pos x="T4" y="T5"/>
                </a:cxn>
                <a:cxn ang="0">
                  <a:pos x="T6" y="T7"/>
                </a:cxn>
              </a:cxnLst>
              <a:rect l="T8" t="T9" r="T10" b="T11"/>
              <a:pathLst>
                <a:path w="21600" h="21600">
                  <a:moveTo>
                    <a:pt x="0" y="0"/>
                  </a:moveTo>
                  <a:lnTo>
                    <a:pt x="4714" y="21600"/>
                  </a:lnTo>
                  <a:lnTo>
                    <a:pt x="16886" y="21600"/>
                  </a:lnTo>
                  <a:lnTo>
                    <a:pt x="21600" y="0"/>
                  </a:lnTo>
                  <a:close/>
                </a:path>
              </a:pathLst>
            </a:custGeom>
            <a:solidFill>
              <a:srgbClr val="66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8" name="AutoShape 22"/>
            <p:cNvSpPr>
              <a:spLocks noChangeArrowheads="1"/>
            </p:cNvSpPr>
            <p:nvPr/>
          </p:nvSpPr>
          <p:spPr bwMode="auto">
            <a:xfrm>
              <a:off x="3888" y="2832"/>
              <a:ext cx="912" cy="86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809" name="Rectangle 33"/>
          <p:cNvSpPr>
            <a:spLocks noChangeArrowheads="1"/>
          </p:cNvSpPr>
          <p:nvPr/>
        </p:nvSpPr>
        <p:spPr bwMode="auto">
          <a:xfrm>
            <a:off x="1738313" y="3429000"/>
            <a:ext cx="533400" cy="2209800"/>
          </a:xfrm>
          <a:prstGeom prst="rect">
            <a:avLst/>
          </a:prstGeom>
          <a:solidFill>
            <a:srgbClr val="6699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7" name="AutoShape 31"/>
          <p:cNvSpPr>
            <a:spLocks noChangeArrowheads="1"/>
          </p:cNvSpPr>
          <p:nvPr/>
        </p:nvSpPr>
        <p:spPr bwMode="auto">
          <a:xfrm rot="-47587086">
            <a:off x="2466975" y="1485900"/>
            <a:ext cx="1447800" cy="13716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4" name="Freeform 38"/>
          <p:cNvSpPr>
            <a:spLocks/>
          </p:cNvSpPr>
          <p:nvPr/>
        </p:nvSpPr>
        <p:spPr bwMode="auto">
          <a:xfrm>
            <a:off x="2209800" y="1524000"/>
            <a:ext cx="1752600" cy="1524000"/>
          </a:xfrm>
          <a:custGeom>
            <a:avLst/>
            <a:gdLst>
              <a:gd name="T0" fmla="*/ 576 w 1104"/>
              <a:gd name="T1" fmla="*/ 0 h 960"/>
              <a:gd name="T2" fmla="*/ 501 w 1104"/>
              <a:gd name="T3" fmla="*/ 155 h 960"/>
              <a:gd name="T4" fmla="*/ 354 w 1104"/>
              <a:gd name="T5" fmla="*/ 347 h 960"/>
              <a:gd name="T6" fmla="*/ 0 w 1104"/>
              <a:gd name="T7" fmla="*/ 672 h 960"/>
              <a:gd name="T8" fmla="*/ 0 w 1104"/>
              <a:gd name="T9" fmla="*/ 960 h 960"/>
              <a:gd name="T10" fmla="*/ 43 w 1104"/>
              <a:gd name="T11" fmla="*/ 686 h 960"/>
              <a:gd name="T12" fmla="*/ 96 w 1104"/>
              <a:gd name="T13" fmla="*/ 720 h 960"/>
              <a:gd name="T14" fmla="*/ 949 w 1104"/>
              <a:gd name="T15" fmla="*/ 741 h 960"/>
              <a:gd name="T16" fmla="*/ 1104 w 1104"/>
              <a:gd name="T17" fmla="*/ 288 h 960"/>
              <a:gd name="T18" fmla="*/ 576 w 1104"/>
              <a:gd name="T19"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4" h="960">
                <a:moveTo>
                  <a:pt x="576" y="0"/>
                </a:moveTo>
                <a:lnTo>
                  <a:pt x="501" y="155"/>
                </a:lnTo>
                <a:lnTo>
                  <a:pt x="354" y="347"/>
                </a:lnTo>
                <a:lnTo>
                  <a:pt x="0" y="672"/>
                </a:lnTo>
                <a:lnTo>
                  <a:pt x="0" y="960"/>
                </a:lnTo>
                <a:lnTo>
                  <a:pt x="43" y="686"/>
                </a:lnTo>
                <a:lnTo>
                  <a:pt x="96" y="720"/>
                </a:lnTo>
                <a:lnTo>
                  <a:pt x="949" y="741"/>
                </a:lnTo>
                <a:lnTo>
                  <a:pt x="1104" y="288"/>
                </a:lnTo>
                <a:lnTo>
                  <a:pt x="576" y="0"/>
                </a:lnTo>
                <a:close/>
              </a:path>
            </a:pathLst>
          </a:custGeom>
          <a:solidFill>
            <a:srgbClr val="6699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5782" name="Picture 6" descr="binhchiado"/>
          <p:cNvPicPr>
            <a:picLocks noChangeAspect="1" noChangeArrowheads="1"/>
          </p:cNvPicPr>
          <p:nvPr/>
        </p:nvPicPr>
        <p:blipFill>
          <a:blip r:embed="rId4">
            <a:clrChange>
              <a:clrFrom>
                <a:srgbClr val="FEFEFE"/>
              </a:clrFrom>
              <a:clrTo>
                <a:srgbClr val="FEFEFE">
                  <a:alpha val="0"/>
                </a:srgbClr>
              </a:clrTo>
            </a:clrChange>
            <a:grayscl/>
            <a:extLst>
              <a:ext uri="{28A0092B-C50C-407E-A947-70E740481C1C}">
                <a14:useLocalDpi xmlns:a14="http://schemas.microsoft.com/office/drawing/2010/main"/>
              </a:ext>
            </a:extLst>
          </a:blip>
          <a:srcRect/>
          <a:stretch>
            <a:fillRect/>
          </a:stretch>
        </p:blipFill>
        <p:spPr bwMode="auto">
          <a:xfrm>
            <a:off x="1371600" y="2705100"/>
            <a:ext cx="1243013" cy="3424238"/>
          </a:xfrm>
          <a:prstGeom prst="rect">
            <a:avLst/>
          </a:prstGeom>
          <a:noFill/>
          <a:extLst>
            <a:ext uri="{909E8E84-426E-40DD-AFC4-6F175D3DCCD1}">
              <a14:hiddenFill xmlns:a14="http://schemas.microsoft.com/office/drawing/2010/main">
                <a:solidFill>
                  <a:srgbClr val="FFFFFF"/>
                </a:solidFill>
              </a14:hiddenFill>
            </a:ext>
          </a:extLst>
        </p:spPr>
      </p:pic>
      <p:sp>
        <p:nvSpPr>
          <p:cNvPr id="75815" name="Text Box 39"/>
          <p:cNvSpPr txBox="1">
            <a:spLocks noChangeArrowheads="1"/>
          </p:cNvSpPr>
          <p:nvPr/>
        </p:nvSpPr>
        <p:spPr bwMode="auto">
          <a:xfrm>
            <a:off x="2743200" y="3352800"/>
            <a:ext cx="1219200" cy="6413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Thể tích của vật</a:t>
            </a:r>
          </a:p>
        </p:txBody>
      </p:sp>
      <p:sp>
        <p:nvSpPr>
          <p:cNvPr id="75816" name="Line 40"/>
          <p:cNvSpPr>
            <a:spLocks noChangeShapeType="1"/>
          </p:cNvSpPr>
          <p:nvPr/>
        </p:nvSpPr>
        <p:spPr bwMode="auto">
          <a:xfrm flipH="1" flipV="1">
            <a:off x="2362200" y="3429000"/>
            <a:ext cx="457200" cy="1524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7" name="AutoShape 41">
            <a:hlinkClick r:id="rId5" action="ppaction://hlinksldjump" highlightClick="1"/>
          </p:cNvPr>
          <p:cNvSpPr>
            <a:spLocks noChangeArrowheads="1"/>
          </p:cNvSpPr>
          <p:nvPr/>
        </p:nvSpPr>
        <p:spPr bwMode="auto">
          <a:xfrm>
            <a:off x="7924800" y="5867400"/>
            <a:ext cx="381000" cy="457200"/>
          </a:xfrm>
          <a:prstGeom prst="actionButtonBeginning">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8" name="Text Box 42"/>
          <p:cNvSpPr txBox="1">
            <a:spLocks noChangeArrowheads="1"/>
          </p:cNvSpPr>
          <p:nvPr/>
        </p:nvSpPr>
        <p:spPr bwMode="auto">
          <a:xfrm>
            <a:off x="7010400" y="6324600"/>
            <a:ext cx="1905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Trở lại Vật lý 6</a:t>
            </a:r>
          </a:p>
        </p:txBody>
      </p:sp>
      <p:pic>
        <p:nvPicPr>
          <p:cNvPr id="75792" name="Picture 1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00550" y="3289300"/>
            <a:ext cx="2124075"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4.16667E-6 4.73988E-6 C 0.01789 -0.02521 0.03577 -0.05041 0.04792 -0.09943 C 0.06007 -0.14844 0.09115 -0.23122 0.07292 -0.29388 C 0.05487 -0.35654 -0.00937 -0.44324 -0.06128 -0.47561 C -0.11302 -0.50798 -0.18177 -0.49503 -0.23836 -0.48833 C -0.29479 -0.48162 -0.37361 -0.44417 -0.40052 -0.43538 " pathEditMode="relative" rAng="0" ptsTypes="aaaaaA">
                                      <p:cBhvr>
                                        <p:cTn id="6" dur="2000" fill="hold"/>
                                        <p:tgtEl>
                                          <p:spTgt spid="75795"/>
                                        </p:tgtEl>
                                        <p:attrNameLst>
                                          <p:attrName>ppt_x</p:attrName>
                                          <p:attrName>ppt_y</p:attrName>
                                        </p:attrNameLst>
                                      </p:cBhvr>
                                      <p:rCtr x="-15469" y="-25410"/>
                                    </p:animMotion>
                                  </p:childTnLst>
                                  <p:subTnLst>
                                    <p:set>
                                      <p:cBhvr override="childStyle">
                                        <p:cTn dur="1" fill="hold" display="0" masterRel="sameClick" afterEffect="1">
                                          <p:stCondLst>
                                            <p:cond evt="end" delay="0">
                                              <p:tn val="5"/>
                                            </p:cond>
                                          </p:stCondLst>
                                        </p:cTn>
                                        <p:tgtEl>
                                          <p:spTgt spid="75795"/>
                                        </p:tgtEl>
                                        <p:attrNameLst>
                                          <p:attrName>style.visibility</p:attrName>
                                        </p:attrNameLst>
                                      </p:cBhvr>
                                      <p:to>
                                        <p:strVal val="hidden"/>
                                      </p:to>
                                    </p:set>
                                  </p:subTnLst>
                                </p:cTn>
                              </p:par>
                            </p:childTnLst>
                          </p:cTn>
                        </p:par>
                        <p:par>
                          <p:cTn id="7" fill="hold" nodeType="afterGroup">
                            <p:stCondLst>
                              <p:cond delay="2000"/>
                            </p:stCondLst>
                            <p:childTnLst>
                              <p:par>
                                <p:cTn id="8" presetID="10" presetClass="entr" presetSubtype="0" fill="hold" nodeType="afterEffect">
                                  <p:stCondLst>
                                    <p:cond delay="0"/>
                                  </p:stCondLst>
                                  <p:childTnLst>
                                    <p:set>
                                      <p:cBhvr>
                                        <p:cTn id="9" dur="1" fill="hold">
                                          <p:stCondLst>
                                            <p:cond delay="0"/>
                                          </p:stCondLst>
                                        </p:cTn>
                                        <p:tgtEl>
                                          <p:spTgt spid="75796"/>
                                        </p:tgtEl>
                                        <p:attrNameLst>
                                          <p:attrName>style.visibility</p:attrName>
                                        </p:attrNameLst>
                                      </p:cBhvr>
                                      <p:to>
                                        <p:strVal val="visible"/>
                                      </p:to>
                                    </p:set>
                                    <p:animEffect transition="in" filter="fade">
                                      <p:cBhvr>
                                        <p:cTn id="10" dur="20"/>
                                        <p:tgtEl>
                                          <p:spTgt spid="7579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4200000">
                                      <p:cBhvr>
                                        <p:cTn id="14" dur="2000" fill="hold"/>
                                        <p:tgtEl>
                                          <p:spTgt spid="75796"/>
                                        </p:tgtEl>
                                        <p:attrNameLst>
                                          <p:attrName>r</p:attrName>
                                        </p:attrNameLst>
                                      </p:cBhvr>
                                    </p:animRot>
                                  </p:childTnLst>
                                  <p:subTnLst>
                                    <p:set>
                                      <p:cBhvr override="childStyle">
                                        <p:cTn dur="1" fill="hold" display="0" masterRel="sameClick" afterEffect="1">
                                          <p:stCondLst>
                                            <p:cond evt="end" delay="0">
                                              <p:tn val="13"/>
                                            </p:cond>
                                          </p:stCondLst>
                                        </p:cTn>
                                        <p:tgtEl>
                                          <p:spTgt spid="75796"/>
                                        </p:tgtEl>
                                        <p:attrNameLst>
                                          <p:attrName>style.visibility</p:attrName>
                                        </p:attrNameLst>
                                      </p:cBhvr>
                                      <p:to>
                                        <p:strVal val="hidden"/>
                                      </p:to>
                                    </p:set>
                                  </p:subTnLst>
                                </p:cTn>
                              </p:par>
                            </p:childTnLst>
                          </p:cTn>
                        </p:par>
                        <p:par>
                          <p:cTn id="15" fill="hold" nodeType="afterGroup">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5814"/>
                                        </p:tgtEl>
                                        <p:attrNameLst>
                                          <p:attrName>style.visibility</p:attrName>
                                        </p:attrNameLst>
                                      </p:cBhvr>
                                      <p:to>
                                        <p:strVal val="visible"/>
                                      </p:to>
                                    </p:set>
                                    <p:animEffect transition="in" filter="fade">
                                      <p:cBhvr>
                                        <p:cTn id="18" dur="200"/>
                                        <p:tgtEl>
                                          <p:spTgt spid="758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5807"/>
                                        </p:tgtEl>
                                        <p:attrNameLst>
                                          <p:attrName>style.visibility</p:attrName>
                                        </p:attrNameLst>
                                      </p:cBhvr>
                                      <p:to>
                                        <p:strVal val="visible"/>
                                      </p:to>
                                    </p:set>
                                    <p:animEffect transition="in" filter="fade">
                                      <p:cBhvr>
                                        <p:cTn id="21" dur="10"/>
                                        <p:tgtEl>
                                          <p:spTgt spid="75807"/>
                                        </p:tgtEl>
                                      </p:cBhvr>
                                    </p:animEffect>
                                  </p:childTnLst>
                                </p:cTn>
                              </p:par>
                            </p:childTnLst>
                          </p:cTn>
                        </p:par>
                        <p:par>
                          <p:cTn id="22" fill="hold" nodeType="afterGroup">
                            <p:stCondLst>
                              <p:cond delay="2200"/>
                            </p:stCondLst>
                            <p:childTnLst>
                              <p:par>
                                <p:cTn id="23" presetID="22" presetClass="exit" presetSubtype="1" fill="hold" grpId="1" nodeType="afterEffect">
                                  <p:stCondLst>
                                    <p:cond delay="0"/>
                                  </p:stCondLst>
                                  <p:childTnLst>
                                    <p:animEffect transition="out" filter="wipe(up)">
                                      <p:cBhvr>
                                        <p:cTn id="24" dur="2000"/>
                                        <p:tgtEl>
                                          <p:spTgt spid="75814"/>
                                        </p:tgtEl>
                                      </p:cBhvr>
                                    </p:animEffect>
                                    <p:set>
                                      <p:cBhvr>
                                        <p:cTn id="25" dur="1" fill="hold">
                                          <p:stCondLst>
                                            <p:cond delay="1999"/>
                                          </p:stCondLst>
                                        </p:cTn>
                                        <p:tgtEl>
                                          <p:spTgt spid="75814"/>
                                        </p:tgtEl>
                                        <p:attrNameLst>
                                          <p:attrName>style.visibility</p:attrName>
                                        </p:attrNameLst>
                                      </p:cBhvr>
                                      <p:to>
                                        <p:strVal val="hidden"/>
                                      </p:to>
                                    </p:set>
                                  </p:childTnLst>
                                </p:cTn>
                              </p:par>
                              <p:par>
                                <p:cTn id="26" presetID="22" presetClass="entr" presetSubtype="4" fill="hold" grpId="0" nodeType="withEffect">
                                  <p:stCondLst>
                                    <p:cond delay="0"/>
                                  </p:stCondLst>
                                  <p:childTnLst>
                                    <p:set>
                                      <p:cBhvr>
                                        <p:cTn id="27" dur="1" fill="hold">
                                          <p:stCondLst>
                                            <p:cond delay="0"/>
                                          </p:stCondLst>
                                        </p:cTn>
                                        <p:tgtEl>
                                          <p:spTgt spid="75809"/>
                                        </p:tgtEl>
                                        <p:attrNameLst>
                                          <p:attrName>style.visibility</p:attrName>
                                        </p:attrNameLst>
                                      </p:cBhvr>
                                      <p:to>
                                        <p:strVal val="visible"/>
                                      </p:to>
                                    </p:set>
                                    <p:animEffect transition="in" filter="wipe(down)">
                                      <p:cBhvr>
                                        <p:cTn id="28" dur="2000"/>
                                        <p:tgtEl>
                                          <p:spTgt spid="75809"/>
                                        </p:tgtEl>
                                      </p:cBhvr>
                                    </p:animEffect>
                                  </p:childTnLst>
                                </p:cTn>
                              </p:par>
                            </p:childTnLst>
                          </p:cTn>
                        </p:par>
                        <p:par>
                          <p:cTn id="29" fill="hold" nodeType="afterGroup">
                            <p:stCondLst>
                              <p:cond delay="4200"/>
                            </p:stCondLst>
                            <p:childTnLst>
                              <p:par>
                                <p:cTn id="30" presetID="2" presetClass="entr" presetSubtype="4" fill="hold" grpId="0" nodeType="afterEffect">
                                  <p:stCondLst>
                                    <p:cond delay="0"/>
                                  </p:stCondLst>
                                  <p:childTnLst>
                                    <p:set>
                                      <p:cBhvr>
                                        <p:cTn id="31" dur="1" fill="hold">
                                          <p:stCondLst>
                                            <p:cond delay="0"/>
                                          </p:stCondLst>
                                        </p:cTn>
                                        <p:tgtEl>
                                          <p:spTgt spid="75815"/>
                                        </p:tgtEl>
                                        <p:attrNameLst>
                                          <p:attrName>style.visibility</p:attrName>
                                        </p:attrNameLst>
                                      </p:cBhvr>
                                      <p:to>
                                        <p:strVal val="visible"/>
                                      </p:to>
                                    </p:set>
                                    <p:anim calcmode="lin" valueType="num">
                                      <p:cBhvr additive="base">
                                        <p:cTn id="32" dur="500" fill="hold"/>
                                        <p:tgtEl>
                                          <p:spTgt spid="75815"/>
                                        </p:tgtEl>
                                        <p:attrNameLst>
                                          <p:attrName>ppt_x</p:attrName>
                                        </p:attrNameLst>
                                      </p:cBhvr>
                                      <p:tavLst>
                                        <p:tav tm="0">
                                          <p:val>
                                            <p:strVal val="#ppt_x"/>
                                          </p:val>
                                        </p:tav>
                                        <p:tav tm="100000">
                                          <p:val>
                                            <p:strVal val="#ppt_x"/>
                                          </p:val>
                                        </p:tav>
                                      </p:tavLst>
                                    </p:anim>
                                    <p:anim calcmode="lin" valueType="num">
                                      <p:cBhvr additive="base">
                                        <p:cTn id="33" dur="500" fill="hold"/>
                                        <p:tgtEl>
                                          <p:spTgt spid="75815"/>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4700"/>
                            </p:stCondLst>
                            <p:childTnLst>
                              <p:par>
                                <p:cTn id="35" presetID="2" presetClass="entr" presetSubtype="4" fill="hold" grpId="0" nodeType="afterEffect">
                                  <p:stCondLst>
                                    <p:cond delay="0"/>
                                  </p:stCondLst>
                                  <p:childTnLst>
                                    <p:set>
                                      <p:cBhvr>
                                        <p:cTn id="36" dur="1" fill="hold">
                                          <p:stCondLst>
                                            <p:cond delay="0"/>
                                          </p:stCondLst>
                                        </p:cTn>
                                        <p:tgtEl>
                                          <p:spTgt spid="75816"/>
                                        </p:tgtEl>
                                        <p:attrNameLst>
                                          <p:attrName>style.visibility</p:attrName>
                                        </p:attrNameLst>
                                      </p:cBhvr>
                                      <p:to>
                                        <p:strVal val="visible"/>
                                      </p:to>
                                    </p:set>
                                    <p:anim calcmode="lin" valueType="num">
                                      <p:cBhvr additive="base">
                                        <p:cTn id="37" dur="500" fill="hold"/>
                                        <p:tgtEl>
                                          <p:spTgt spid="75816"/>
                                        </p:tgtEl>
                                        <p:attrNameLst>
                                          <p:attrName>ppt_x</p:attrName>
                                        </p:attrNameLst>
                                      </p:cBhvr>
                                      <p:tavLst>
                                        <p:tav tm="0">
                                          <p:val>
                                            <p:strVal val="#ppt_x"/>
                                          </p:val>
                                        </p:tav>
                                        <p:tav tm="100000">
                                          <p:val>
                                            <p:strVal val="#ppt_x"/>
                                          </p:val>
                                        </p:tav>
                                      </p:tavLst>
                                    </p:anim>
                                    <p:anim calcmode="lin" valueType="num">
                                      <p:cBhvr additive="base">
                                        <p:cTn id="38" dur="500" fill="hold"/>
                                        <p:tgtEl>
                                          <p:spTgt spid="758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09" grpId="0" animBg="1"/>
      <p:bldP spid="75807" grpId="0" animBg="1"/>
      <p:bldP spid="75814" grpId="0" animBg="1"/>
      <p:bldP spid="75814" grpId="1" animBg="1"/>
      <p:bldP spid="75815" grpId="0"/>
      <p:bldP spid="758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p:cNvSpPr>
            <a:spLocks noChangeShapeType="1"/>
          </p:cNvSpPr>
          <p:nvPr/>
        </p:nvSpPr>
        <p:spPr bwMode="auto">
          <a:xfrm>
            <a:off x="4605338" y="1552575"/>
            <a:ext cx="0" cy="762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2707" name="Group 3"/>
          <p:cNvGrpSpPr>
            <a:grpSpLocks/>
          </p:cNvGrpSpPr>
          <p:nvPr/>
        </p:nvGrpSpPr>
        <p:grpSpPr bwMode="auto">
          <a:xfrm>
            <a:off x="4376738" y="971550"/>
            <a:ext cx="438150" cy="4533900"/>
            <a:chOff x="2736" y="912"/>
            <a:chExt cx="276" cy="2856"/>
          </a:xfrm>
        </p:grpSpPr>
        <p:grpSp>
          <p:nvGrpSpPr>
            <p:cNvPr id="72708" name="Group 4"/>
            <p:cNvGrpSpPr>
              <a:grpSpLocks/>
            </p:cNvGrpSpPr>
            <p:nvPr/>
          </p:nvGrpSpPr>
          <p:grpSpPr bwMode="auto">
            <a:xfrm>
              <a:off x="2736" y="1728"/>
              <a:ext cx="276" cy="2040"/>
              <a:chOff x="2736" y="1728"/>
              <a:chExt cx="276" cy="2040"/>
            </a:xfrm>
          </p:grpSpPr>
          <p:grpSp>
            <p:nvGrpSpPr>
              <p:cNvPr id="72709" name="Group 5"/>
              <p:cNvGrpSpPr>
                <a:grpSpLocks/>
              </p:cNvGrpSpPr>
              <p:nvPr/>
            </p:nvGrpSpPr>
            <p:grpSpPr bwMode="auto">
              <a:xfrm flipV="1">
                <a:off x="2772" y="1728"/>
                <a:ext cx="204" cy="1392"/>
                <a:chOff x="2256" y="1680"/>
                <a:chExt cx="336" cy="1824"/>
              </a:xfrm>
            </p:grpSpPr>
            <p:sp>
              <p:nvSpPr>
                <p:cNvPr id="72710" name="AutoShape 6"/>
                <p:cNvSpPr>
                  <a:spLocks noChangeArrowheads="1"/>
                </p:cNvSpPr>
                <p:nvPr/>
              </p:nvSpPr>
              <p:spPr bwMode="auto">
                <a:xfrm>
                  <a:off x="2256" y="288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1" name="AutoShape 7"/>
                <p:cNvSpPr>
                  <a:spLocks noChangeArrowheads="1"/>
                </p:cNvSpPr>
                <p:nvPr/>
              </p:nvSpPr>
              <p:spPr bwMode="auto">
                <a:xfrm>
                  <a:off x="2256" y="264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2" name="AutoShape 8"/>
                <p:cNvSpPr>
                  <a:spLocks noChangeArrowheads="1"/>
                </p:cNvSpPr>
                <p:nvPr/>
              </p:nvSpPr>
              <p:spPr bwMode="auto">
                <a:xfrm>
                  <a:off x="2256" y="240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3" name="AutoShape 9"/>
                <p:cNvSpPr>
                  <a:spLocks noChangeArrowheads="1"/>
                </p:cNvSpPr>
                <p:nvPr/>
              </p:nvSpPr>
              <p:spPr bwMode="auto">
                <a:xfrm>
                  <a:off x="2256" y="216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4" name="AutoShape 10"/>
                <p:cNvSpPr>
                  <a:spLocks noChangeArrowheads="1"/>
                </p:cNvSpPr>
                <p:nvPr/>
              </p:nvSpPr>
              <p:spPr bwMode="auto">
                <a:xfrm>
                  <a:off x="2256" y="192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5" name="AutoShape 11"/>
                <p:cNvSpPr>
                  <a:spLocks noChangeArrowheads="1"/>
                </p:cNvSpPr>
                <p:nvPr/>
              </p:nvSpPr>
              <p:spPr bwMode="auto">
                <a:xfrm>
                  <a:off x="2256" y="168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6" name="Freeform 12"/>
                <p:cNvSpPr>
                  <a:spLocks/>
                </p:cNvSpPr>
                <p:nvPr/>
              </p:nvSpPr>
              <p:spPr bwMode="auto">
                <a:xfrm>
                  <a:off x="2352" y="3216"/>
                  <a:ext cx="144" cy="288"/>
                </a:xfrm>
                <a:custGeom>
                  <a:avLst/>
                  <a:gdLst>
                    <a:gd name="T0" fmla="*/ 144 w 264"/>
                    <a:gd name="T1" fmla="*/ 0 h 448"/>
                    <a:gd name="T2" fmla="*/ 144 w 264"/>
                    <a:gd name="T3" fmla="*/ 144 h 448"/>
                    <a:gd name="T4" fmla="*/ 240 w 264"/>
                    <a:gd name="T5" fmla="*/ 240 h 448"/>
                    <a:gd name="T6" fmla="*/ 240 w 264"/>
                    <a:gd name="T7" fmla="*/ 384 h 448"/>
                    <a:gd name="T8" fmla="*/ 96 w 264"/>
                    <a:gd name="T9" fmla="*/ 432 h 448"/>
                    <a:gd name="T10" fmla="*/ 0 w 264"/>
                    <a:gd name="T11" fmla="*/ 288 h 448"/>
                  </a:gdLst>
                  <a:ahLst/>
                  <a:cxnLst>
                    <a:cxn ang="0">
                      <a:pos x="T0" y="T1"/>
                    </a:cxn>
                    <a:cxn ang="0">
                      <a:pos x="T2" y="T3"/>
                    </a:cxn>
                    <a:cxn ang="0">
                      <a:pos x="T4" y="T5"/>
                    </a:cxn>
                    <a:cxn ang="0">
                      <a:pos x="T6" y="T7"/>
                    </a:cxn>
                    <a:cxn ang="0">
                      <a:pos x="T8" y="T9"/>
                    </a:cxn>
                    <a:cxn ang="0">
                      <a:pos x="T10" y="T11"/>
                    </a:cxn>
                  </a:cxnLst>
                  <a:rect l="0" t="0" r="r" b="b"/>
                  <a:pathLst>
                    <a:path w="264" h="448">
                      <a:moveTo>
                        <a:pt x="144" y="0"/>
                      </a:moveTo>
                      <a:cubicBezTo>
                        <a:pt x="136" y="52"/>
                        <a:pt x="128" y="104"/>
                        <a:pt x="144" y="144"/>
                      </a:cubicBezTo>
                      <a:cubicBezTo>
                        <a:pt x="160" y="184"/>
                        <a:pt x="224" y="200"/>
                        <a:pt x="240" y="240"/>
                      </a:cubicBezTo>
                      <a:cubicBezTo>
                        <a:pt x="256" y="280"/>
                        <a:pt x="264" y="352"/>
                        <a:pt x="240" y="384"/>
                      </a:cubicBezTo>
                      <a:cubicBezTo>
                        <a:pt x="216" y="416"/>
                        <a:pt x="136" y="448"/>
                        <a:pt x="96" y="432"/>
                      </a:cubicBezTo>
                      <a:cubicBezTo>
                        <a:pt x="56" y="416"/>
                        <a:pt x="16" y="312"/>
                        <a:pt x="0" y="28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2717" name="Group 13"/>
              <p:cNvGrpSpPr>
                <a:grpSpLocks/>
              </p:cNvGrpSpPr>
              <p:nvPr/>
            </p:nvGrpSpPr>
            <p:grpSpPr bwMode="auto">
              <a:xfrm flipV="1">
                <a:off x="2736" y="2304"/>
                <a:ext cx="276" cy="1464"/>
                <a:chOff x="3216" y="480"/>
                <a:chExt cx="432" cy="1920"/>
              </a:xfrm>
            </p:grpSpPr>
            <p:sp>
              <p:nvSpPr>
                <p:cNvPr id="72718" name="AutoShape 14"/>
                <p:cNvSpPr>
                  <a:spLocks noChangeArrowheads="1"/>
                </p:cNvSpPr>
                <p:nvPr/>
              </p:nvSpPr>
              <p:spPr bwMode="auto">
                <a:xfrm>
                  <a:off x="3216" y="864"/>
                  <a:ext cx="432" cy="1536"/>
                </a:xfrm>
                <a:prstGeom prst="can">
                  <a:avLst>
                    <a:gd name="adj" fmla="val 2778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9" name="Freeform 15"/>
                <p:cNvSpPr>
                  <a:spLocks/>
                </p:cNvSpPr>
                <p:nvPr/>
              </p:nvSpPr>
              <p:spPr bwMode="auto">
                <a:xfrm>
                  <a:off x="3312" y="480"/>
                  <a:ext cx="288" cy="432"/>
                </a:xfrm>
                <a:custGeom>
                  <a:avLst/>
                  <a:gdLst>
                    <a:gd name="T0" fmla="*/ 104 w 408"/>
                    <a:gd name="T1" fmla="*/ 304 h 592"/>
                    <a:gd name="T2" fmla="*/ 8 w 408"/>
                    <a:gd name="T3" fmla="*/ 256 h 592"/>
                    <a:gd name="T4" fmla="*/ 56 w 408"/>
                    <a:gd name="T5" fmla="*/ 64 h 592"/>
                    <a:gd name="T6" fmla="*/ 248 w 408"/>
                    <a:gd name="T7" fmla="*/ 16 h 592"/>
                    <a:gd name="T8" fmla="*/ 392 w 408"/>
                    <a:gd name="T9" fmla="*/ 160 h 592"/>
                    <a:gd name="T10" fmla="*/ 344 w 408"/>
                    <a:gd name="T11" fmla="*/ 352 h 592"/>
                    <a:gd name="T12" fmla="*/ 152 w 408"/>
                    <a:gd name="T13" fmla="*/ 448 h 592"/>
                    <a:gd name="T14" fmla="*/ 152 w 408"/>
                    <a:gd name="T15" fmla="*/ 592 h 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8" h="592">
                      <a:moveTo>
                        <a:pt x="104" y="304"/>
                      </a:moveTo>
                      <a:cubicBezTo>
                        <a:pt x="60" y="300"/>
                        <a:pt x="16" y="296"/>
                        <a:pt x="8" y="256"/>
                      </a:cubicBezTo>
                      <a:cubicBezTo>
                        <a:pt x="0" y="216"/>
                        <a:pt x="16" y="104"/>
                        <a:pt x="56" y="64"/>
                      </a:cubicBezTo>
                      <a:cubicBezTo>
                        <a:pt x="96" y="24"/>
                        <a:pt x="192" y="0"/>
                        <a:pt x="248" y="16"/>
                      </a:cubicBezTo>
                      <a:cubicBezTo>
                        <a:pt x="304" y="32"/>
                        <a:pt x="376" y="104"/>
                        <a:pt x="392" y="160"/>
                      </a:cubicBezTo>
                      <a:cubicBezTo>
                        <a:pt x="408" y="216"/>
                        <a:pt x="384" y="304"/>
                        <a:pt x="344" y="352"/>
                      </a:cubicBezTo>
                      <a:cubicBezTo>
                        <a:pt x="304" y="400"/>
                        <a:pt x="184" y="408"/>
                        <a:pt x="152" y="448"/>
                      </a:cubicBezTo>
                      <a:cubicBezTo>
                        <a:pt x="120" y="488"/>
                        <a:pt x="152" y="568"/>
                        <a:pt x="152" y="5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72720" name="Line 16"/>
            <p:cNvSpPr>
              <a:spLocks noChangeShapeType="1"/>
            </p:cNvSpPr>
            <p:nvPr/>
          </p:nvSpPr>
          <p:spPr bwMode="auto">
            <a:xfrm flipH="1" flipV="1">
              <a:off x="2880" y="912"/>
              <a:ext cx="0" cy="81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2721" name="Line 17"/>
          <p:cNvSpPr>
            <a:spLocks noChangeShapeType="1"/>
          </p:cNvSpPr>
          <p:nvPr/>
        </p:nvSpPr>
        <p:spPr bwMode="auto">
          <a:xfrm flipV="1">
            <a:off x="3810000" y="1504950"/>
            <a:ext cx="0" cy="1219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2722" name="Group 18"/>
          <p:cNvGrpSpPr>
            <a:grpSpLocks/>
          </p:cNvGrpSpPr>
          <p:nvPr/>
        </p:nvGrpSpPr>
        <p:grpSpPr bwMode="auto">
          <a:xfrm>
            <a:off x="3486150" y="2686050"/>
            <a:ext cx="609600" cy="2286000"/>
            <a:chOff x="2196" y="1920"/>
            <a:chExt cx="384" cy="1440"/>
          </a:xfrm>
        </p:grpSpPr>
        <p:grpSp>
          <p:nvGrpSpPr>
            <p:cNvPr id="72723" name="Group 19"/>
            <p:cNvGrpSpPr>
              <a:grpSpLocks/>
            </p:cNvGrpSpPr>
            <p:nvPr/>
          </p:nvGrpSpPr>
          <p:grpSpPr bwMode="auto">
            <a:xfrm>
              <a:off x="2196" y="2832"/>
              <a:ext cx="384" cy="528"/>
              <a:chOff x="2112" y="2736"/>
              <a:chExt cx="384" cy="528"/>
            </a:xfrm>
          </p:grpSpPr>
          <p:sp>
            <p:nvSpPr>
              <p:cNvPr id="72724" name="AutoShape 20"/>
              <p:cNvSpPr>
                <a:spLocks noChangeArrowheads="1"/>
              </p:cNvSpPr>
              <p:nvPr/>
            </p:nvSpPr>
            <p:spPr bwMode="auto">
              <a:xfrm>
                <a:off x="2112" y="2880"/>
                <a:ext cx="384" cy="384"/>
              </a:xfrm>
              <a:prstGeom prst="can">
                <a:avLst>
                  <a:gd name="adj" fmla="val 25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25" name="Freeform 21"/>
              <p:cNvSpPr>
                <a:spLocks/>
              </p:cNvSpPr>
              <p:nvPr/>
            </p:nvSpPr>
            <p:spPr bwMode="auto">
              <a:xfrm>
                <a:off x="2220" y="2736"/>
                <a:ext cx="192" cy="1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2726" name="Line 22"/>
            <p:cNvSpPr>
              <a:spLocks noChangeShapeType="1"/>
            </p:cNvSpPr>
            <p:nvPr/>
          </p:nvSpPr>
          <p:spPr bwMode="auto">
            <a:xfrm flipV="1">
              <a:off x="2400" y="1920"/>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2727" name="Rectangle 23"/>
          <p:cNvSpPr>
            <a:spLocks noChangeArrowheads="1"/>
          </p:cNvSpPr>
          <p:nvPr/>
        </p:nvSpPr>
        <p:spPr bwMode="auto">
          <a:xfrm>
            <a:off x="4495800" y="609600"/>
            <a:ext cx="2286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2728" name="Group 24"/>
          <p:cNvGrpSpPr>
            <a:grpSpLocks/>
          </p:cNvGrpSpPr>
          <p:nvPr/>
        </p:nvGrpSpPr>
        <p:grpSpPr bwMode="auto">
          <a:xfrm>
            <a:off x="3771900" y="1123950"/>
            <a:ext cx="838200" cy="838200"/>
            <a:chOff x="2400" y="1056"/>
            <a:chExt cx="480" cy="480"/>
          </a:xfrm>
        </p:grpSpPr>
        <p:sp>
          <p:nvSpPr>
            <p:cNvPr id="72729" name="Oval 25"/>
            <p:cNvSpPr>
              <a:spLocks noChangeArrowheads="1"/>
            </p:cNvSpPr>
            <p:nvPr/>
          </p:nvSpPr>
          <p:spPr bwMode="auto">
            <a:xfrm>
              <a:off x="2400" y="1056"/>
              <a:ext cx="480" cy="480"/>
            </a:xfrm>
            <a:prstGeom prst="ellipse">
              <a:avLst/>
            </a:prstGeom>
            <a:gradFill rotWithShape="1">
              <a:gsLst>
                <a:gs pos="0">
                  <a:srgbClr val="FF3399"/>
                </a:gs>
                <a:gs pos="100000">
                  <a:srgbClr val="FF99FF"/>
                </a:gs>
              </a:gsLst>
              <a:path path="shape">
                <a:fillToRect l="50000" t="50000" r="50000" b="50000"/>
              </a:path>
            </a:gradFill>
            <a:ln w="57150" cmpd="thinThick">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0" name="Oval 26"/>
            <p:cNvSpPr>
              <a:spLocks noChangeArrowheads="1"/>
            </p:cNvSpPr>
            <p:nvPr/>
          </p:nvSpPr>
          <p:spPr bwMode="auto">
            <a:xfrm>
              <a:off x="2736" y="124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2731" name="Group 27"/>
          <p:cNvGrpSpPr>
            <a:grpSpLocks/>
          </p:cNvGrpSpPr>
          <p:nvPr/>
        </p:nvGrpSpPr>
        <p:grpSpPr bwMode="auto">
          <a:xfrm>
            <a:off x="4019550" y="514350"/>
            <a:ext cx="381000" cy="1200150"/>
            <a:chOff x="2532" y="624"/>
            <a:chExt cx="240" cy="756"/>
          </a:xfrm>
        </p:grpSpPr>
        <p:sp>
          <p:nvSpPr>
            <p:cNvPr id="72732" name="Rectangle 28"/>
            <p:cNvSpPr>
              <a:spLocks noChangeArrowheads="1"/>
            </p:cNvSpPr>
            <p:nvPr/>
          </p:nvSpPr>
          <p:spPr bwMode="auto">
            <a:xfrm>
              <a:off x="2556" y="912"/>
              <a:ext cx="168" cy="46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33" name="Freeform 29"/>
            <p:cNvSpPr>
              <a:spLocks/>
            </p:cNvSpPr>
            <p:nvPr/>
          </p:nvSpPr>
          <p:spPr bwMode="auto">
            <a:xfrm>
              <a:off x="2532" y="624"/>
              <a:ext cx="240" cy="2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72734" name="Picture 30" descr="h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563788">
            <a:off x="4114800" y="4862513"/>
            <a:ext cx="1333500" cy="1333500"/>
          </a:xfrm>
          <a:prstGeom prst="rect">
            <a:avLst/>
          </a:prstGeom>
          <a:noFill/>
          <a:extLst>
            <a:ext uri="{909E8E84-426E-40DD-AFC4-6F175D3DCCD1}">
              <a14:hiddenFill xmlns:a14="http://schemas.microsoft.com/office/drawing/2010/main">
                <a:solidFill>
                  <a:srgbClr val="FFFFFF"/>
                </a:solidFill>
              </a14:hiddenFill>
            </a:ext>
          </a:extLst>
        </p:spPr>
      </p:pic>
      <p:sp>
        <p:nvSpPr>
          <p:cNvPr id="72735" name="Text Box 31"/>
          <p:cNvSpPr txBox="1">
            <a:spLocks noChangeArrowheads="1"/>
          </p:cNvSpPr>
          <p:nvPr/>
        </p:nvSpPr>
        <p:spPr bwMode="auto">
          <a:xfrm>
            <a:off x="4724400" y="228600"/>
            <a:ext cx="1600200" cy="641350"/>
          </a:xfrm>
          <a:prstGeom prst="rect">
            <a:avLst/>
          </a:prstGeom>
          <a:solidFill>
            <a:srgbClr val="CC00CC"/>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solidFill>
                  <a:schemeClr val="bg1"/>
                </a:solidFill>
              </a:rPr>
              <a:t>Dùng ròng rọc cố định</a:t>
            </a:r>
          </a:p>
        </p:txBody>
      </p:sp>
      <p:grpSp>
        <p:nvGrpSpPr>
          <p:cNvPr id="72780" name="Group 76"/>
          <p:cNvGrpSpPr>
            <a:grpSpLocks/>
          </p:cNvGrpSpPr>
          <p:nvPr/>
        </p:nvGrpSpPr>
        <p:grpSpPr bwMode="auto">
          <a:xfrm>
            <a:off x="1419225" y="1947863"/>
            <a:ext cx="1333500" cy="4730750"/>
            <a:chOff x="1560" y="1227"/>
            <a:chExt cx="840" cy="2980"/>
          </a:xfrm>
        </p:grpSpPr>
        <p:grpSp>
          <p:nvGrpSpPr>
            <p:cNvPr id="72763" name="Group 59"/>
            <p:cNvGrpSpPr>
              <a:grpSpLocks/>
            </p:cNvGrpSpPr>
            <p:nvPr/>
          </p:nvGrpSpPr>
          <p:grpSpPr bwMode="auto">
            <a:xfrm>
              <a:off x="1677" y="2319"/>
              <a:ext cx="384" cy="1888"/>
              <a:chOff x="1080" y="2304"/>
              <a:chExt cx="384" cy="1888"/>
            </a:xfrm>
          </p:grpSpPr>
          <p:grpSp>
            <p:nvGrpSpPr>
              <p:cNvPr id="72764" name="Group 60"/>
              <p:cNvGrpSpPr>
                <a:grpSpLocks/>
              </p:cNvGrpSpPr>
              <p:nvPr/>
            </p:nvGrpSpPr>
            <p:grpSpPr bwMode="auto">
              <a:xfrm>
                <a:off x="1188" y="2304"/>
                <a:ext cx="204" cy="1392"/>
                <a:chOff x="2256" y="1680"/>
                <a:chExt cx="336" cy="1824"/>
              </a:xfrm>
            </p:grpSpPr>
            <p:sp>
              <p:nvSpPr>
                <p:cNvPr id="72765" name="AutoShape 61"/>
                <p:cNvSpPr>
                  <a:spLocks noChangeArrowheads="1"/>
                </p:cNvSpPr>
                <p:nvPr/>
              </p:nvSpPr>
              <p:spPr bwMode="auto">
                <a:xfrm>
                  <a:off x="2256" y="288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6" name="AutoShape 62"/>
                <p:cNvSpPr>
                  <a:spLocks noChangeArrowheads="1"/>
                </p:cNvSpPr>
                <p:nvPr/>
              </p:nvSpPr>
              <p:spPr bwMode="auto">
                <a:xfrm>
                  <a:off x="2256" y="264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7" name="AutoShape 63"/>
                <p:cNvSpPr>
                  <a:spLocks noChangeArrowheads="1"/>
                </p:cNvSpPr>
                <p:nvPr/>
              </p:nvSpPr>
              <p:spPr bwMode="auto">
                <a:xfrm>
                  <a:off x="2256" y="240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8" name="AutoShape 64"/>
                <p:cNvSpPr>
                  <a:spLocks noChangeArrowheads="1"/>
                </p:cNvSpPr>
                <p:nvPr/>
              </p:nvSpPr>
              <p:spPr bwMode="auto">
                <a:xfrm>
                  <a:off x="2256" y="216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69" name="AutoShape 65"/>
                <p:cNvSpPr>
                  <a:spLocks noChangeArrowheads="1"/>
                </p:cNvSpPr>
                <p:nvPr/>
              </p:nvSpPr>
              <p:spPr bwMode="auto">
                <a:xfrm>
                  <a:off x="2256" y="192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0" name="AutoShape 66"/>
                <p:cNvSpPr>
                  <a:spLocks noChangeArrowheads="1"/>
                </p:cNvSpPr>
                <p:nvPr/>
              </p:nvSpPr>
              <p:spPr bwMode="auto">
                <a:xfrm>
                  <a:off x="2256" y="168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1" name="Freeform 67"/>
                <p:cNvSpPr>
                  <a:spLocks/>
                </p:cNvSpPr>
                <p:nvPr/>
              </p:nvSpPr>
              <p:spPr bwMode="auto">
                <a:xfrm>
                  <a:off x="2352" y="3216"/>
                  <a:ext cx="144" cy="288"/>
                </a:xfrm>
                <a:custGeom>
                  <a:avLst/>
                  <a:gdLst>
                    <a:gd name="T0" fmla="*/ 144 w 264"/>
                    <a:gd name="T1" fmla="*/ 0 h 448"/>
                    <a:gd name="T2" fmla="*/ 144 w 264"/>
                    <a:gd name="T3" fmla="*/ 144 h 448"/>
                    <a:gd name="T4" fmla="*/ 240 w 264"/>
                    <a:gd name="T5" fmla="*/ 240 h 448"/>
                    <a:gd name="T6" fmla="*/ 240 w 264"/>
                    <a:gd name="T7" fmla="*/ 384 h 448"/>
                    <a:gd name="T8" fmla="*/ 96 w 264"/>
                    <a:gd name="T9" fmla="*/ 432 h 448"/>
                    <a:gd name="T10" fmla="*/ 0 w 264"/>
                    <a:gd name="T11" fmla="*/ 288 h 448"/>
                  </a:gdLst>
                  <a:ahLst/>
                  <a:cxnLst>
                    <a:cxn ang="0">
                      <a:pos x="T0" y="T1"/>
                    </a:cxn>
                    <a:cxn ang="0">
                      <a:pos x="T2" y="T3"/>
                    </a:cxn>
                    <a:cxn ang="0">
                      <a:pos x="T4" y="T5"/>
                    </a:cxn>
                    <a:cxn ang="0">
                      <a:pos x="T6" y="T7"/>
                    </a:cxn>
                    <a:cxn ang="0">
                      <a:pos x="T8" y="T9"/>
                    </a:cxn>
                    <a:cxn ang="0">
                      <a:pos x="T10" y="T11"/>
                    </a:cxn>
                  </a:cxnLst>
                  <a:rect l="0" t="0" r="r" b="b"/>
                  <a:pathLst>
                    <a:path w="264" h="448">
                      <a:moveTo>
                        <a:pt x="144" y="0"/>
                      </a:moveTo>
                      <a:cubicBezTo>
                        <a:pt x="136" y="52"/>
                        <a:pt x="128" y="104"/>
                        <a:pt x="144" y="144"/>
                      </a:cubicBezTo>
                      <a:cubicBezTo>
                        <a:pt x="160" y="184"/>
                        <a:pt x="224" y="200"/>
                        <a:pt x="240" y="240"/>
                      </a:cubicBezTo>
                      <a:cubicBezTo>
                        <a:pt x="256" y="280"/>
                        <a:pt x="264" y="352"/>
                        <a:pt x="240" y="384"/>
                      </a:cubicBezTo>
                      <a:cubicBezTo>
                        <a:pt x="216" y="416"/>
                        <a:pt x="136" y="448"/>
                        <a:pt x="96" y="432"/>
                      </a:cubicBezTo>
                      <a:cubicBezTo>
                        <a:pt x="56" y="416"/>
                        <a:pt x="16" y="312"/>
                        <a:pt x="0" y="28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2772" name="Group 68"/>
              <p:cNvGrpSpPr>
                <a:grpSpLocks/>
              </p:cNvGrpSpPr>
              <p:nvPr/>
            </p:nvGrpSpPr>
            <p:grpSpPr bwMode="auto">
              <a:xfrm>
                <a:off x="1080" y="3664"/>
                <a:ext cx="384" cy="528"/>
                <a:chOff x="2112" y="2736"/>
                <a:chExt cx="384" cy="528"/>
              </a:xfrm>
            </p:grpSpPr>
            <p:sp>
              <p:nvSpPr>
                <p:cNvPr id="72773" name="AutoShape 69"/>
                <p:cNvSpPr>
                  <a:spLocks noChangeArrowheads="1"/>
                </p:cNvSpPr>
                <p:nvPr/>
              </p:nvSpPr>
              <p:spPr bwMode="auto">
                <a:xfrm>
                  <a:off x="2112" y="2880"/>
                  <a:ext cx="384" cy="384"/>
                </a:xfrm>
                <a:prstGeom prst="can">
                  <a:avLst>
                    <a:gd name="adj" fmla="val 25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4" name="Freeform 70"/>
                <p:cNvSpPr>
                  <a:spLocks/>
                </p:cNvSpPr>
                <p:nvPr/>
              </p:nvSpPr>
              <p:spPr bwMode="auto">
                <a:xfrm>
                  <a:off x="2220" y="2736"/>
                  <a:ext cx="192" cy="1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2775" name="Group 71"/>
            <p:cNvGrpSpPr>
              <a:grpSpLocks/>
            </p:cNvGrpSpPr>
            <p:nvPr/>
          </p:nvGrpSpPr>
          <p:grpSpPr bwMode="auto">
            <a:xfrm>
              <a:off x="1560" y="1227"/>
              <a:ext cx="840" cy="1896"/>
              <a:chOff x="960" y="1224"/>
              <a:chExt cx="840" cy="1896"/>
            </a:xfrm>
          </p:grpSpPr>
          <p:grpSp>
            <p:nvGrpSpPr>
              <p:cNvPr id="72776" name="Group 72"/>
              <p:cNvGrpSpPr>
                <a:grpSpLocks/>
              </p:cNvGrpSpPr>
              <p:nvPr/>
            </p:nvGrpSpPr>
            <p:grpSpPr bwMode="auto">
              <a:xfrm>
                <a:off x="1152" y="1656"/>
                <a:ext cx="276" cy="1464"/>
                <a:chOff x="3216" y="480"/>
                <a:chExt cx="432" cy="1920"/>
              </a:xfrm>
            </p:grpSpPr>
            <p:sp>
              <p:nvSpPr>
                <p:cNvPr id="72777" name="AutoShape 73"/>
                <p:cNvSpPr>
                  <a:spLocks noChangeArrowheads="1"/>
                </p:cNvSpPr>
                <p:nvPr/>
              </p:nvSpPr>
              <p:spPr bwMode="auto">
                <a:xfrm>
                  <a:off x="3216" y="864"/>
                  <a:ext cx="432" cy="1536"/>
                </a:xfrm>
                <a:prstGeom prst="can">
                  <a:avLst>
                    <a:gd name="adj" fmla="val 2778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78" name="Freeform 74"/>
                <p:cNvSpPr>
                  <a:spLocks/>
                </p:cNvSpPr>
                <p:nvPr/>
              </p:nvSpPr>
              <p:spPr bwMode="auto">
                <a:xfrm>
                  <a:off x="3312" y="480"/>
                  <a:ext cx="288" cy="432"/>
                </a:xfrm>
                <a:custGeom>
                  <a:avLst/>
                  <a:gdLst>
                    <a:gd name="T0" fmla="*/ 104 w 408"/>
                    <a:gd name="T1" fmla="*/ 304 h 592"/>
                    <a:gd name="T2" fmla="*/ 8 w 408"/>
                    <a:gd name="T3" fmla="*/ 256 h 592"/>
                    <a:gd name="T4" fmla="*/ 56 w 408"/>
                    <a:gd name="T5" fmla="*/ 64 h 592"/>
                    <a:gd name="T6" fmla="*/ 248 w 408"/>
                    <a:gd name="T7" fmla="*/ 16 h 592"/>
                    <a:gd name="T8" fmla="*/ 392 w 408"/>
                    <a:gd name="T9" fmla="*/ 160 h 592"/>
                    <a:gd name="T10" fmla="*/ 344 w 408"/>
                    <a:gd name="T11" fmla="*/ 352 h 592"/>
                    <a:gd name="T12" fmla="*/ 152 w 408"/>
                    <a:gd name="T13" fmla="*/ 448 h 592"/>
                    <a:gd name="T14" fmla="*/ 152 w 408"/>
                    <a:gd name="T15" fmla="*/ 592 h 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8" h="592">
                      <a:moveTo>
                        <a:pt x="104" y="304"/>
                      </a:moveTo>
                      <a:cubicBezTo>
                        <a:pt x="60" y="300"/>
                        <a:pt x="16" y="296"/>
                        <a:pt x="8" y="256"/>
                      </a:cubicBezTo>
                      <a:cubicBezTo>
                        <a:pt x="0" y="216"/>
                        <a:pt x="16" y="104"/>
                        <a:pt x="56" y="64"/>
                      </a:cubicBezTo>
                      <a:cubicBezTo>
                        <a:pt x="96" y="24"/>
                        <a:pt x="192" y="0"/>
                        <a:pt x="248" y="16"/>
                      </a:cubicBezTo>
                      <a:cubicBezTo>
                        <a:pt x="304" y="32"/>
                        <a:pt x="376" y="104"/>
                        <a:pt x="392" y="160"/>
                      </a:cubicBezTo>
                      <a:cubicBezTo>
                        <a:pt x="408" y="216"/>
                        <a:pt x="384" y="304"/>
                        <a:pt x="344" y="352"/>
                      </a:cubicBezTo>
                      <a:cubicBezTo>
                        <a:pt x="304" y="400"/>
                        <a:pt x="184" y="408"/>
                        <a:pt x="152" y="448"/>
                      </a:cubicBezTo>
                      <a:cubicBezTo>
                        <a:pt x="120" y="488"/>
                        <a:pt x="152" y="568"/>
                        <a:pt x="152" y="5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72779" name="Picture 75" descr="h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9036212" flipV="1">
                <a:off x="960" y="1224"/>
                <a:ext cx="840" cy="84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2799" name="Text Box 95"/>
          <p:cNvSpPr txBox="1">
            <a:spLocks noChangeArrowheads="1"/>
          </p:cNvSpPr>
          <p:nvPr/>
        </p:nvSpPr>
        <p:spPr bwMode="auto">
          <a:xfrm>
            <a:off x="152400" y="228600"/>
            <a:ext cx="1219200" cy="641350"/>
          </a:xfrm>
          <a:prstGeom prst="rect">
            <a:avLst/>
          </a:prstGeom>
          <a:solidFill>
            <a:srgbClr val="CC00CC"/>
          </a:solidFill>
          <a:ln>
            <a:noFill/>
          </a:ln>
          <a:effectLst>
            <a:outerShdw dist="45791" dir="2021404"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solidFill>
                  <a:schemeClr val="bg1"/>
                </a:solidFill>
              </a:rPr>
              <a:t>Kéo vật trực tiếp</a:t>
            </a:r>
          </a:p>
        </p:txBody>
      </p:sp>
      <p:sp>
        <p:nvSpPr>
          <p:cNvPr id="72800" name="Text Box 96"/>
          <p:cNvSpPr txBox="1">
            <a:spLocks noChangeArrowheads="1"/>
          </p:cNvSpPr>
          <p:nvPr/>
        </p:nvSpPr>
        <p:spPr bwMode="auto">
          <a:xfrm>
            <a:off x="6248400" y="3048000"/>
            <a:ext cx="2438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Click chuột vào “Kéo vật trực tiếp” hoặc “Dùng ròng rọc cố định” để chạy hiệu ứng </a:t>
            </a:r>
          </a:p>
        </p:txBody>
      </p:sp>
      <p:sp>
        <p:nvSpPr>
          <p:cNvPr id="72801" name="AutoShape 97">
            <a:hlinkClick r:id="rId4" action="ppaction://hlinksldjump" highlightClick="1"/>
          </p:cNvPr>
          <p:cNvSpPr>
            <a:spLocks noChangeArrowheads="1"/>
          </p:cNvSpPr>
          <p:nvPr/>
        </p:nvSpPr>
        <p:spPr bwMode="auto">
          <a:xfrm>
            <a:off x="7848600" y="5791200"/>
            <a:ext cx="381000" cy="457200"/>
          </a:xfrm>
          <a:prstGeom prst="actionButtonBeginning">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72802" name="Text Box 98"/>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sp>
        <p:nvSpPr>
          <p:cNvPr id="72803" name="Text Box 99"/>
          <p:cNvSpPr txBox="1">
            <a:spLocks noChangeArrowheads="1"/>
          </p:cNvSpPr>
          <p:nvPr/>
        </p:nvSpPr>
        <p:spPr bwMode="auto">
          <a:xfrm>
            <a:off x="2514600" y="6248400"/>
            <a:ext cx="762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16.3</a:t>
            </a:r>
          </a:p>
        </p:txBody>
      </p:sp>
      <p:sp>
        <p:nvSpPr>
          <p:cNvPr id="72804" name="Text Box 100"/>
          <p:cNvSpPr txBox="1">
            <a:spLocks noChangeArrowheads="1"/>
          </p:cNvSpPr>
          <p:nvPr/>
        </p:nvSpPr>
        <p:spPr bwMode="auto">
          <a:xfrm>
            <a:off x="5181600" y="6186488"/>
            <a:ext cx="685800" cy="366712"/>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16.4</a:t>
            </a:r>
          </a:p>
        </p:txBody>
      </p:sp>
      <p:sp>
        <p:nvSpPr>
          <p:cNvPr id="72805" name="AutoShape 101">
            <a:hlinkClick r:id="" action="ppaction://hlinkshowjump?jump=nextslide" highlightClick="1"/>
          </p:cNvPr>
          <p:cNvSpPr>
            <a:spLocks noChangeArrowheads="1"/>
          </p:cNvSpPr>
          <p:nvPr/>
        </p:nvSpPr>
        <p:spPr bwMode="auto">
          <a:xfrm>
            <a:off x="7848600" y="4572000"/>
            <a:ext cx="357188" cy="381000"/>
          </a:xfrm>
          <a:prstGeom prst="actionButtonForwardNext">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72806" name="Text Box 102"/>
          <p:cNvSpPr txBox="1">
            <a:spLocks noChangeArrowheads="1"/>
          </p:cNvSpPr>
          <p:nvPr/>
        </p:nvSpPr>
        <p:spPr bwMode="auto">
          <a:xfrm>
            <a:off x="7467600" y="5073650"/>
            <a:ext cx="1219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Tiếp tục</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2799"/>
                    </p:tgtEl>
                  </p:cond>
                </p:stCondLst>
                <p:endSync evt="end" delay="0">
                  <p:rtn val="all"/>
                </p:endSync>
                <p:childTnLst>
                  <p:par>
                    <p:cTn id="3" fill="hold" nodeType="clickPar">
                      <p:stCondLst>
                        <p:cond delay="0"/>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0 0  L 0 -0.33295  E" pathEditMode="relative" ptsTypes="">
                                      <p:cBhvr>
                                        <p:cTn id="6" dur="3000" fill="hold"/>
                                        <p:tgtEl>
                                          <p:spTgt spid="72780"/>
                                        </p:tgtEl>
                                        <p:attrNameLst>
                                          <p:attrName>ppt_x</p:attrName>
                                          <p:attrName>ppt_y</p:attrName>
                                        </p:attrNameLst>
                                      </p:cBhvr>
                                    </p:animMotion>
                                  </p:childTnLst>
                                </p:cTn>
                              </p:par>
                            </p:childTnLst>
                          </p:cTn>
                        </p:par>
                      </p:childTnLst>
                    </p:cTn>
                  </p:par>
                </p:childTnLst>
              </p:cTn>
              <p:nextCondLst>
                <p:cond evt="onClick" delay="0">
                  <p:tgtEl>
                    <p:spTgt spid="72799"/>
                  </p:tgtEl>
                </p:cond>
              </p:nextCondLst>
            </p:seq>
            <p:seq concurrent="1" nextAc="seek">
              <p:cTn id="7" restart="whenNotActive" fill="hold" evtFilter="cancelBubble" nodeType="interactiveSeq">
                <p:stCondLst>
                  <p:cond evt="onClick" delay="0">
                    <p:tgtEl>
                      <p:spTgt spid="7273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0.00053 -0.00555 L 0.00053 0.19445 " pathEditMode="relative" rAng="0" ptsTypes="AA">
                                      <p:cBhvr>
                                        <p:cTn id="11" dur="2000" fill="hold"/>
                                        <p:tgtEl>
                                          <p:spTgt spid="72707"/>
                                        </p:tgtEl>
                                        <p:attrNameLst>
                                          <p:attrName>ppt_x</p:attrName>
                                          <p:attrName>ppt_y</p:attrName>
                                        </p:attrNameLst>
                                      </p:cBhvr>
                                      <p:rCtr x="0" y="10000"/>
                                    </p:animMotion>
                                  </p:childTnLst>
                                </p:cTn>
                              </p:par>
                              <p:par>
                                <p:cTn id="12" presetID="64" presetClass="path" presetSubtype="0" accel="50000" decel="50000" fill="hold" nodeType="withEffect">
                                  <p:stCondLst>
                                    <p:cond delay="0"/>
                                  </p:stCondLst>
                                  <p:childTnLst>
                                    <p:animMotion origin="layout" path="M 5.55112E-17 -1.11111E-6 L 5.55112E-17 -0.16667 " pathEditMode="relative" rAng="0" ptsTypes="AA">
                                      <p:cBhvr>
                                        <p:cTn id="13" dur="2000" fill="hold"/>
                                        <p:tgtEl>
                                          <p:spTgt spid="72722"/>
                                        </p:tgtEl>
                                        <p:attrNameLst>
                                          <p:attrName>ppt_x</p:attrName>
                                          <p:attrName>ppt_y</p:attrName>
                                        </p:attrNameLst>
                                      </p:cBhvr>
                                      <p:rCtr x="0" y="-8333"/>
                                    </p:animMotion>
                                  </p:childTnLst>
                                </p:cTn>
                              </p:par>
                              <p:par>
                                <p:cTn id="14" presetID="8" presetClass="emph" presetSubtype="0" fill="hold" nodeType="withEffect">
                                  <p:stCondLst>
                                    <p:cond delay="0"/>
                                  </p:stCondLst>
                                  <p:childTnLst>
                                    <p:animRot by="10800000">
                                      <p:cBhvr>
                                        <p:cTn id="15" dur="2000" fill="hold"/>
                                        <p:tgtEl>
                                          <p:spTgt spid="72728"/>
                                        </p:tgtEl>
                                        <p:attrNameLst>
                                          <p:attrName>r</p:attrName>
                                        </p:attrNameLst>
                                      </p:cBhvr>
                                    </p:animRot>
                                  </p:childTnLst>
                                </p:cTn>
                              </p:par>
                              <p:par>
                                <p:cTn id="16" presetID="42" presetClass="path" presetSubtype="0" accel="50000" decel="50000" fill="hold" nodeType="withEffect">
                                  <p:stCondLst>
                                    <p:cond delay="0"/>
                                  </p:stCondLst>
                                  <p:childTnLst>
                                    <p:animMotion origin="layout" path="M 3.33333E-6 -2.20527E-6 L 0.00208 0.1914 " pathEditMode="relative" rAng="0" ptsTypes="AA">
                                      <p:cBhvr>
                                        <p:cTn id="17" dur="2000" fill="hold"/>
                                        <p:tgtEl>
                                          <p:spTgt spid="72734"/>
                                        </p:tgtEl>
                                        <p:attrNameLst>
                                          <p:attrName>ppt_x</p:attrName>
                                          <p:attrName>ppt_y</p:attrName>
                                        </p:attrNameLst>
                                      </p:cBhvr>
                                      <p:rCtr x="104" y="9570"/>
                                    </p:animMotion>
                                  </p:childTnLst>
                                </p:cTn>
                              </p:par>
                            </p:childTnLst>
                          </p:cTn>
                        </p:par>
                      </p:childTnLst>
                    </p:cTn>
                  </p:par>
                </p:childTnLst>
              </p:cTn>
              <p:nextCondLst>
                <p:cond evt="onClick" delay="0">
                  <p:tgtEl>
                    <p:spTgt spid="7273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2"/>
          <p:cNvSpPr>
            <a:spLocks noChangeShapeType="1"/>
          </p:cNvSpPr>
          <p:nvPr/>
        </p:nvSpPr>
        <p:spPr bwMode="auto">
          <a:xfrm rot="10800000" flipH="1" flipV="1">
            <a:off x="4572000" y="3352800"/>
            <a:ext cx="0" cy="1295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7" name="Rectangle 3"/>
          <p:cNvSpPr>
            <a:spLocks noChangeArrowheads="1"/>
          </p:cNvSpPr>
          <p:nvPr/>
        </p:nvSpPr>
        <p:spPr bwMode="auto">
          <a:xfrm>
            <a:off x="4419600" y="4800600"/>
            <a:ext cx="533400" cy="1524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7108" name="Group 4"/>
          <p:cNvGrpSpPr>
            <a:grpSpLocks/>
          </p:cNvGrpSpPr>
          <p:nvPr/>
        </p:nvGrpSpPr>
        <p:grpSpPr bwMode="auto">
          <a:xfrm>
            <a:off x="3581400" y="1371600"/>
            <a:ext cx="438150" cy="4343400"/>
            <a:chOff x="2256" y="864"/>
            <a:chExt cx="276" cy="2736"/>
          </a:xfrm>
        </p:grpSpPr>
        <p:sp>
          <p:nvSpPr>
            <p:cNvPr id="47109" name="Line 5"/>
            <p:cNvSpPr>
              <a:spLocks noChangeShapeType="1"/>
            </p:cNvSpPr>
            <p:nvPr/>
          </p:nvSpPr>
          <p:spPr bwMode="auto">
            <a:xfrm flipV="1">
              <a:off x="2400" y="2688"/>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7110" name="Group 6"/>
            <p:cNvGrpSpPr>
              <a:grpSpLocks/>
            </p:cNvGrpSpPr>
            <p:nvPr/>
          </p:nvGrpSpPr>
          <p:grpSpPr bwMode="auto">
            <a:xfrm>
              <a:off x="2256" y="864"/>
              <a:ext cx="276" cy="1848"/>
              <a:chOff x="4272" y="624"/>
              <a:chExt cx="276" cy="1848"/>
            </a:xfrm>
          </p:grpSpPr>
          <p:grpSp>
            <p:nvGrpSpPr>
              <p:cNvPr id="47111" name="Group 7"/>
              <p:cNvGrpSpPr>
                <a:grpSpLocks/>
              </p:cNvGrpSpPr>
              <p:nvPr/>
            </p:nvGrpSpPr>
            <p:grpSpPr bwMode="auto">
              <a:xfrm rot="10800000" flipV="1">
                <a:off x="4308" y="1080"/>
                <a:ext cx="204" cy="1392"/>
                <a:chOff x="2256" y="1680"/>
                <a:chExt cx="336" cy="1824"/>
              </a:xfrm>
            </p:grpSpPr>
            <p:sp>
              <p:nvSpPr>
                <p:cNvPr id="47112" name="AutoShape 8"/>
                <p:cNvSpPr>
                  <a:spLocks noChangeArrowheads="1"/>
                </p:cNvSpPr>
                <p:nvPr/>
              </p:nvSpPr>
              <p:spPr bwMode="auto">
                <a:xfrm>
                  <a:off x="2256" y="288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3" name="AutoShape 9"/>
                <p:cNvSpPr>
                  <a:spLocks noChangeArrowheads="1"/>
                </p:cNvSpPr>
                <p:nvPr/>
              </p:nvSpPr>
              <p:spPr bwMode="auto">
                <a:xfrm>
                  <a:off x="2256" y="264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4" name="AutoShape 10"/>
                <p:cNvSpPr>
                  <a:spLocks noChangeArrowheads="1"/>
                </p:cNvSpPr>
                <p:nvPr/>
              </p:nvSpPr>
              <p:spPr bwMode="auto">
                <a:xfrm>
                  <a:off x="2256" y="240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5" name="AutoShape 11"/>
                <p:cNvSpPr>
                  <a:spLocks noChangeArrowheads="1"/>
                </p:cNvSpPr>
                <p:nvPr/>
              </p:nvSpPr>
              <p:spPr bwMode="auto">
                <a:xfrm>
                  <a:off x="2256" y="216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6" name="AutoShape 12"/>
                <p:cNvSpPr>
                  <a:spLocks noChangeArrowheads="1"/>
                </p:cNvSpPr>
                <p:nvPr/>
              </p:nvSpPr>
              <p:spPr bwMode="auto">
                <a:xfrm>
                  <a:off x="2256" y="192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7" name="AutoShape 13"/>
                <p:cNvSpPr>
                  <a:spLocks noChangeArrowheads="1"/>
                </p:cNvSpPr>
                <p:nvPr/>
              </p:nvSpPr>
              <p:spPr bwMode="auto">
                <a:xfrm>
                  <a:off x="2256" y="168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8" name="Freeform 14"/>
                <p:cNvSpPr>
                  <a:spLocks/>
                </p:cNvSpPr>
                <p:nvPr/>
              </p:nvSpPr>
              <p:spPr bwMode="auto">
                <a:xfrm>
                  <a:off x="2352" y="3216"/>
                  <a:ext cx="144" cy="288"/>
                </a:xfrm>
                <a:custGeom>
                  <a:avLst/>
                  <a:gdLst>
                    <a:gd name="T0" fmla="*/ 144 w 264"/>
                    <a:gd name="T1" fmla="*/ 0 h 448"/>
                    <a:gd name="T2" fmla="*/ 144 w 264"/>
                    <a:gd name="T3" fmla="*/ 144 h 448"/>
                    <a:gd name="T4" fmla="*/ 240 w 264"/>
                    <a:gd name="T5" fmla="*/ 240 h 448"/>
                    <a:gd name="T6" fmla="*/ 240 w 264"/>
                    <a:gd name="T7" fmla="*/ 384 h 448"/>
                    <a:gd name="T8" fmla="*/ 96 w 264"/>
                    <a:gd name="T9" fmla="*/ 432 h 448"/>
                    <a:gd name="T10" fmla="*/ 0 w 264"/>
                    <a:gd name="T11" fmla="*/ 288 h 448"/>
                  </a:gdLst>
                  <a:ahLst/>
                  <a:cxnLst>
                    <a:cxn ang="0">
                      <a:pos x="T0" y="T1"/>
                    </a:cxn>
                    <a:cxn ang="0">
                      <a:pos x="T2" y="T3"/>
                    </a:cxn>
                    <a:cxn ang="0">
                      <a:pos x="T4" y="T5"/>
                    </a:cxn>
                    <a:cxn ang="0">
                      <a:pos x="T6" y="T7"/>
                    </a:cxn>
                    <a:cxn ang="0">
                      <a:pos x="T8" y="T9"/>
                    </a:cxn>
                    <a:cxn ang="0">
                      <a:pos x="T10" y="T11"/>
                    </a:cxn>
                  </a:cxnLst>
                  <a:rect l="0" t="0" r="r" b="b"/>
                  <a:pathLst>
                    <a:path w="264" h="448">
                      <a:moveTo>
                        <a:pt x="144" y="0"/>
                      </a:moveTo>
                      <a:cubicBezTo>
                        <a:pt x="136" y="52"/>
                        <a:pt x="128" y="104"/>
                        <a:pt x="144" y="144"/>
                      </a:cubicBezTo>
                      <a:cubicBezTo>
                        <a:pt x="160" y="184"/>
                        <a:pt x="224" y="200"/>
                        <a:pt x="240" y="240"/>
                      </a:cubicBezTo>
                      <a:cubicBezTo>
                        <a:pt x="256" y="280"/>
                        <a:pt x="264" y="352"/>
                        <a:pt x="240" y="384"/>
                      </a:cubicBezTo>
                      <a:cubicBezTo>
                        <a:pt x="216" y="416"/>
                        <a:pt x="136" y="448"/>
                        <a:pt x="96" y="432"/>
                      </a:cubicBezTo>
                      <a:cubicBezTo>
                        <a:pt x="56" y="416"/>
                        <a:pt x="16" y="312"/>
                        <a:pt x="0" y="28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7119" name="Group 15"/>
              <p:cNvGrpSpPr>
                <a:grpSpLocks/>
              </p:cNvGrpSpPr>
              <p:nvPr/>
            </p:nvGrpSpPr>
            <p:grpSpPr bwMode="auto">
              <a:xfrm rot="10800000" flipV="1">
                <a:off x="4272" y="624"/>
                <a:ext cx="276" cy="1464"/>
                <a:chOff x="3216" y="480"/>
                <a:chExt cx="432" cy="1920"/>
              </a:xfrm>
            </p:grpSpPr>
            <p:sp>
              <p:nvSpPr>
                <p:cNvPr id="47120" name="AutoShape 16"/>
                <p:cNvSpPr>
                  <a:spLocks noChangeArrowheads="1"/>
                </p:cNvSpPr>
                <p:nvPr/>
              </p:nvSpPr>
              <p:spPr bwMode="auto">
                <a:xfrm>
                  <a:off x="3216" y="864"/>
                  <a:ext cx="432" cy="1536"/>
                </a:xfrm>
                <a:prstGeom prst="can">
                  <a:avLst>
                    <a:gd name="adj" fmla="val 2778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1" name="Freeform 17"/>
                <p:cNvSpPr>
                  <a:spLocks/>
                </p:cNvSpPr>
                <p:nvPr/>
              </p:nvSpPr>
              <p:spPr bwMode="auto">
                <a:xfrm>
                  <a:off x="3312" y="480"/>
                  <a:ext cx="288" cy="432"/>
                </a:xfrm>
                <a:custGeom>
                  <a:avLst/>
                  <a:gdLst>
                    <a:gd name="T0" fmla="*/ 104 w 408"/>
                    <a:gd name="T1" fmla="*/ 304 h 592"/>
                    <a:gd name="T2" fmla="*/ 8 w 408"/>
                    <a:gd name="T3" fmla="*/ 256 h 592"/>
                    <a:gd name="T4" fmla="*/ 56 w 408"/>
                    <a:gd name="T5" fmla="*/ 64 h 592"/>
                    <a:gd name="T6" fmla="*/ 248 w 408"/>
                    <a:gd name="T7" fmla="*/ 16 h 592"/>
                    <a:gd name="T8" fmla="*/ 392 w 408"/>
                    <a:gd name="T9" fmla="*/ 160 h 592"/>
                    <a:gd name="T10" fmla="*/ 344 w 408"/>
                    <a:gd name="T11" fmla="*/ 352 h 592"/>
                    <a:gd name="T12" fmla="*/ 152 w 408"/>
                    <a:gd name="T13" fmla="*/ 448 h 592"/>
                    <a:gd name="T14" fmla="*/ 152 w 408"/>
                    <a:gd name="T15" fmla="*/ 592 h 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8" h="592">
                      <a:moveTo>
                        <a:pt x="104" y="304"/>
                      </a:moveTo>
                      <a:cubicBezTo>
                        <a:pt x="60" y="300"/>
                        <a:pt x="16" y="296"/>
                        <a:pt x="8" y="256"/>
                      </a:cubicBezTo>
                      <a:cubicBezTo>
                        <a:pt x="0" y="216"/>
                        <a:pt x="16" y="104"/>
                        <a:pt x="56" y="64"/>
                      </a:cubicBezTo>
                      <a:cubicBezTo>
                        <a:pt x="96" y="24"/>
                        <a:pt x="192" y="0"/>
                        <a:pt x="248" y="16"/>
                      </a:cubicBezTo>
                      <a:cubicBezTo>
                        <a:pt x="304" y="32"/>
                        <a:pt x="376" y="104"/>
                        <a:pt x="392" y="160"/>
                      </a:cubicBezTo>
                      <a:cubicBezTo>
                        <a:pt x="408" y="216"/>
                        <a:pt x="384" y="304"/>
                        <a:pt x="344" y="352"/>
                      </a:cubicBezTo>
                      <a:cubicBezTo>
                        <a:pt x="304" y="400"/>
                        <a:pt x="184" y="408"/>
                        <a:pt x="152" y="448"/>
                      </a:cubicBezTo>
                      <a:cubicBezTo>
                        <a:pt x="120" y="488"/>
                        <a:pt x="152" y="568"/>
                        <a:pt x="152" y="5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47122" name="Rectangle 18"/>
          <p:cNvSpPr>
            <a:spLocks noChangeArrowheads="1"/>
          </p:cNvSpPr>
          <p:nvPr/>
        </p:nvSpPr>
        <p:spPr bwMode="auto">
          <a:xfrm>
            <a:off x="3581400" y="4876800"/>
            <a:ext cx="304800" cy="1219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7123" name="Group 19"/>
          <p:cNvGrpSpPr>
            <a:grpSpLocks/>
          </p:cNvGrpSpPr>
          <p:nvPr/>
        </p:nvGrpSpPr>
        <p:grpSpPr bwMode="auto">
          <a:xfrm>
            <a:off x="3771900" y="4381500"/>
            <a:ext cx="838200" cy="838200"/>
            <a:chOff x="2400" y="1056"/>
            <a:chExt cx="480" cy="480"/>
          </a:xfrm>
        </p:grpSpPr>
        <p:sp>
          <p:nvSpPr>
            <p:cNvPr id="47124" name="Oval 20"/>
            <p:cNvSpPr>
              <a:spLocks noChangeArrowheads="1"/>
            </p:cNvSpPr>
            <p:nvPr/>
          </p:nvSpPr>
          <p:spPr bwMode="auto">
            <a:xfrm>
              <a:off x="2400" y="1056"/>
              <a:ext cx="480" cy="480"/>
            </a:xfrm>
            <a:prstGeom prst="ellipse">
              <a:avLst/>
            </a:prstGeom>
            <a:gradFill rotWithShape="1">
              <a:gsLst>
                <a:gs pos="0">
                  <a:srgbClr val="FF3399"/>
                </a:gs>
                <a:gs pos="100000">
                  <a:srgbClr val="FF99FF"/>
                </a:gs>
              </a:gsLst>
              <a:path path="shape">
                <a:fillToRect l="50000" t="50000" r="50000" b="50000"/>
              </a:path>
            </a:gradFill>
            <a:ln w="57150" cmpd="thinThick">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5" name="Oval 21"/>
            <p:cNvSpPr>
              <a:spLocks noChangeArrowheads="1"/>
            </p:cNvSpPr>
            <p:nvPr/>
          </p:nvSpPr>
          <p:spPr bwMode="auto">
            <a:xfrm>
              <a:off x="2736" y="124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126" name="Group 22"/>
          <p:cNvGrpSpPr>
            <a:grpSpLocks/>
          </p:cNvGrpSpPr>
          <p:nvPr/>
        </p:nvGrpSpPr>
        <p:grpSpPr bwMode="auto">
          <a:xfrm>
            <a:off x="3886200" y="4705350"/>
            <a:ext cx="609600" cy="2000250"/>
            <a:chOff x="2448" y="2460"/>
            <a:chExt cx="384" cy="1260"/>
          </a:xfrm>
        </p:grpSpPr>
        <p:grpSp>
          <p:nvGrpSpPr>
            <p:cNvPr id="47127" name="Group 23"/>
            <p:cNvGrpSpPr>
              <a:grpSpLocks/>
            </p:cNvGrpSpPr>
            <p:nvPr/>
          </p:nvGrpSpPr>
          <p:grpSpPr bwMode="auto">
            <a:xfrm>
              <a:off x="2448" y="3192"/>
              <a:ext cx="384" cy="528"/>
              <a:chOff x="2112" y="2736"/>
              <a:chExt cx="384" cy="528"/>
            </a:xfrm>
          </p:grpSpPr>
          <p:sp>
            <p:nvSpPr>
              <p:cNvPr id="47128" name="AutoShape 24"/>
              <p:cNvSpPr>
                <a:spLocks noChangeArrowheads="1"/>
              </p:cNvSpPr>
              <p:nvPr/>
            </p:nvSpPr>
            <p:spPr bwMode="auto">
              <a:xfrm>
                <a:off x="2112" y="2880"/>
                <a:ext cx="384" cy="384"/>
              </a:xfrm>
              <a:prstGeom prst="can">
                <a:avLst>
                  <a:gd name="adj" fmla="val 25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9" name="Freeform 25"/>
              <p:cNvSpPr>
                <a:spLocks/>
              </p:cNvSpPr>
              <p:nvPr/>
            </p:nvSpPr>
            <p:spPr bwMode="auto">
              <a:xfrm>
                <a:off x="2220" y="2736"/>
                <a:ext cx="192" cy="1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7130" name="Group 26"/>
            <p:cNvGrpSpPr>
              <a:grpSpLocks/>
            </p:cNvGrpSpPr>
            <p:nvPr/>
          </p:nvGrpSpPr>
          <p:grpSpPr bwMode="auto">
            <a:xfrm flipV="1">
              <a:off x="2532" y="2460"/>
              <a:ext cx="240" cy="756"/>
              <a:chOff x="2532" y="624"/>
              <a:chExt cx="240" cy="756"/>
            </a:xfrm>
          </p:grpSpPr>
          <p:sp>
            <p:nvSpPr>
              <p:cNvPr id="47131" name="Rectangle 27"/>
              <p:cNvSpPr>
                <a:spLocks noChangeArrowheads="1"/>
              </p:cNvSpPr>
              <p:nvPr/>
            </p:nvSpPr>
            <p:spPr bwMode="auto">
              <a:xfrm>
                <a:off x="2556" y="912"/>
                <a:ext cx="168" cy="46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32" name="Freeform 28"/>
              <p:cNvSpPr>
                <a:spLocks/>
              </p:cNvSpPr>
              <p:nvPr/>
            </p:nvSpPr>
            <p:spPr bwMode="auto">
              <a:xfrm>
                <a:off x="2532" y="624"/>
                <a:ext cx="240" cy="2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7133" name="Line 29"/>
          <p:cNvSpPr>
            <a:spLocks noChangeShapeType="1"/>
          </p:cNvSpPr>
          <p:nvPr/>
        </p:nvSpPr>
        <p:spPr bwMode="auto">
          <a:xfrm flipV="1">
            <a:off x="4572000" y="1066800"/>
            <a:ext cx="0" cy="2286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4" name="AutoShape 30"/>
          <p:cNvSpPr>
            <a:spLocks noChangeArrowheads="1"/>
          </p:cNvSpPr>
          <p:nvPr/>
        </p:nvSpPr>
        <p:spPr bwMode="auto">
          <a:xfrm rot="-5400000">
            <a:off x="5295900" y="-114300"/>
            <a:ext cx="228600" cy="2133600"/>
          </a:xfrm>
          <a:prstGeom prst="can">
            <a:avLst>
              <a:gd name="adj" fmla="val 56302"/>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7135" name="Picture 31" descr="han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6242174">
            <a:off x="3138488" y="744538"/>
            <a:ext cx="1009650" cy="1009650"/>
          </a:xfrm>
          <a:prstGeom prst="rect">
            <a:avLst/>
          </a:prstGeom>
          <a:noFill/>
          <a:extLst>
            <a:ext uri="{909E8E84-426E-40DD-AFC4-6F175D3DCCD1}">
              <a14:hiddenFill xmlns:a14="http://schemas.microsoft.com/office/drawing/2010/main">
                <a:solidFill>
                  <a:srgbClr val="FFFFFF"/>
                </a:solidFill>
              </a14:hiddenFill>
            </a:ext>
          </a:extLst>
        </p:spPr>
      </p:pic>
      <p:sp>
        <p:nvSpPr>
          <p:cNvPr id="47137" name="Text Box 33"/>
          <p:cNvSpPr txBox="1">
            <a:spLocks noChangeArrowheads="1"/>
          </p:cNvSpPr>
          <p:nvPr/>
        </p:nvSpPr>
        <p:spPr bwMode="auto">
          <a:xfrm>
            <a:off x="5029200" y="5943600"/>
            <a:ext cx="762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16.5</a:t>
            </a:r>
          </a:p>
        </p:txBody>
      </p:sp>
      <p:sp>
        <p:nvSpPr>
          <p:cNvPr id="47138" name="AutoShape 34" descr="Papyrus"/>
          <p:cNvSpPr>
            <a:spLocks noChangeArrowheads="1"/>
          </p:cNvSpPr>
          <p:nvPr/>
        </p:nvSpPr>
        <p:spPr bwMode="auto">
          <a:xfrm>
            <a:off x="1524000" y="609600"/>
            <a:ext cx="1676400" cy="457200"/>
          </a:xfrm>
          <a:prstGeom prst="roundRect">
            <a:avLst>
              <a:gd name="adj" fmla="val 16667"/>
            </a:avLst>
          </a:prstGeom>
          <a:blipFill dpi="0" rotWithShape="1">
            <a:blip r:embed="rId3"/>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200"/>
              <a:t>Dùng ròng rọc động</a:t>
            </a:r>
          </a:p>
        </p:txBody>
      </p:sp>
      <p:sp>
        <p:nvSpPr>
          <p:cNvPr id="47139" name="AutoShape 35">
            <a:hlinkClick r:id="rId4" action="ppaction://hlinksldjump" highlightClick="1"/>
          </p:cNvPr>
          <p:cNvSpPr>
            <a:spLocks noChangeArrowheads="1"/>
          </p:cNvSpPr>
          <p:nvPr/>
        </p:nvSpPr>
        <p:spPr bwMode="auto">
          <a:xfrm>
            <a:off x="7924800" y="5867400"/>
            <a:ext cx="304800" cy="381000"/>
          </a:xfrm>
          <a:prstGeom prst="actionButtonBeginning">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40" name="Text Box 36"/>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sp>
        <p:nvSpPr>
          <p:cNvPr id="47141" name="AutoShape 37">
            <a:hlinkClick r:id="" action="ppaction://hlinkshowjump?jump=nextslide" highlightClick="1"/>
          </p:cNvPr>
          <p:cNvSpPr>
            <a:spLocks noChangeArrowheads="1"/>
          </p:cNvSpPr>
          <p:nvPr/>
        </p:nvSpPr>
        <p:spPr bwMode="auto">
          <a:xfrm>
            <a:off x="7924800" y="3886200"/>
            <a:ext cx="304800" cy="381000"/>
          </a:xfrm>
          <a:prstGeom prst="actionButtonForwardNex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42" name="Text Box 38"/>
          <p:cNvSpPr txBox="1">
            <a:spLocks noChangeArrowheads="1"/>
          </p:cNvSpPr>
          <p:nvPr/>
        </p:nvSpPr>
        <p:spPr bwMode="auto">
          <a:xfrm>
            <a:off x="7467600" y="4343400"/>
            <a:ext cx="1219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Tiếp tục</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138"/>
                    </p:tgtEl>
                  </p:cond>
                </p:stCondLst>
                <p:endSync evt="end" delay="0">
                  <p:rtn val="all"/>
                </p:endSync>
                <p:childTnLst>
                  <p:par>
                    <p:cTn id="3" fill="hold" nodeType="clickPar">
                      <p:stCondLst>
                        <p:cond delay="0"/>
                      </p:stCondLst>
                      <p:childTnLst>
                        <p:par>
                          <p:cTn id="4" fill="hold" nodeType="withGroup">
                            <p:stCondLst>
                              <p:cond delay="0"/>
                            </p:stCondLst>
                            <p:childTnLst>
                              <p:par>
                                <p:cTn id="5" presetID="8" presetClass="emph" presetSubtype="0" fill="hold" nodeType="clickEffect">
                                  <p:stCondLst>
                                    <p:cond delay="0"/>
                                  </p:stCondLst>
                                  <p:childTnLst>
                                    <p:animRot by="8400000">
                                      <p:cBhvr>
                                        <p:cTn id="6" dur="2000" fill="hold"/>
                                        <p:tgtEl>
                                          <p:spTgt spid="47123"/>
                                        </p:tgtEl>
                                        <p:attrNameLst>
                                          <p:attrName>r</p:attrName>
                                        </p:attrNameLst>
                                      </p:cBhvr>
                                    </p:animRot>
                                  </p:childTnLst>
                                </p:cTn>
                              </p:par>
                              <p:par>
                                <p:cTn id="7" presetID="64" presetClass="path" presetSubtype="0" accel="50000" decel="50000" fill="hold" nodeType="withEffect">
                                  <p:stCondLst>
                                    <p:cond delay="0"/>
                                  </p:stCondLst>
                                  <p:childTnLst>
                                    <p:animMotion origin="layout" path="M 2.5E-6 0.00185 L -0.00018 -0.26088 " pathEditMode="relative" rAng="0" ptsTypes="AA">
                                      <p:cBhvr>
                                        <p:cTn id="8" dur="2000" fill="hold"/>
                                        <p:tgtEl>
                                          <p:spTgt spid="47135"/>
                                        </p:tgtEl>
                                        <p:attrNameLst>
                                          <p:attrName>ppt_x</p:attrName>
                                          <p:attrName>ppt_y</p:attrName>
                                        </p:attrNameLst>
                                      </p:cBhvr>
                                      <p:rCtr x="-17" y="-13148"/>
                                    </p:animMotion>
                                  </p:childTnLst>
                                </p:cTn>
                              </p:par>
                              <p:par>
                                <p:cTn id="9" presetID="64" presetClass="path" presetSubtype="0" accel="50000" decel="50000" fill="hold" nodeType="withEffect">
                                  <p:stCondLst>
                                    <p:cond delay="0"/>
                                  </p:stCondLst>
                                  <p:childTnLst>
                                    <p:animMotion origin="layout" path="M 5E-6 3.33333E-6 L 0.00105 -0.25 " pathEditMode="relative" rAng="0" ptsTypes="AA">
                                      <p:cBhvr>
                                        <p:cTn id="10" dur="2000" fill="hold"/>
                                        <p:tgtEl>
                                          <p:spTgt spid="47108"/>
                                        </p:tgtEl>
                                        <p:attrNameLst>
                                          <p:attrName>ppt_x</p:attrName>
                                          <p:attrName>ppt_y</p:attrName>
                                        </p:attrNameLst>
                                      </p:cBhvr>
                                      <p:rCtr x="52" y="-12500"/>
                                    </p:animMotion>
                                  </p:childTnLst>
                                </p:cTn>
                              </p:par>
                              <p:par>
                                <p:cTn id="11" presetID="64" presetClass="path" presetSubtype="0" accel="50000" decel="50000" fill="hold" nodeType="withEffect">
                                  <p:stCondLst>
                                    <p:cond delay="0"/>
                                  </p:stCondLst>
                                  <p:childTnLst>
                                    <p:animMotion origin="layout" path="M -3.33333E-6 0.00278 L -3.33333E-6 -0.14027 " pathEditMode="relative" rAng="0" ptsTypes="AA">
                                      <p:cBhvr>
                                        <p:cTn id="12" dur="2000" fill="hold"/>
                                        <p:tgtEl>
                                          <p:spTgt spid="47126"/>
                                        </p:tgtEl>
                                        <p:attrNameLst>
                                          <p:attrName>ppt_x</p:attrName>
                                          <p:attrName>ppt_y</p:attrName>
                                        </p:attrNameLst>
                                      </p:cBhvr>
                                      <p:rCtr x="0" y="-7153"/>
                                    </p:animMotion>
                                  </p:childTnLst>
                                </p:cTn>
                              </p:par>
                              <p:par>
                                <p:cTn id="13" presetID="64" presetClass="path" presetSubtype="0" accel="50000" decel="50000" fill="hold" nodeType="withEffect">
                                  <p:stCondLst>
                                    <p:cond delay="0"/>
                                  </p:stCondLst>
                                  <p:childTnLst>
                                    <p:animMotion origin="layout" path="M -3.33333E-6 0 L -3.33333E-6 -0.14444 " pathEditMode="relative" rAng="0" ptsTypes="AA">
                                      <p:cBhvr>
                                        <p:cTn id="14" dur="2000" fill="hold"/>
                                        <p:tgtEl>
                                          <p:spTgt spid="47123"/>
                                        </p:tgtEl>
                                        <p:attrNameLst>
                                          <p:attrName>ppt_x</p:attrName>
                                          <p:attrName>ppt_y</p:attrName>
                                        </p:attrNameLst>
                                      </p:cBhvr>
                                      <p:rCtr x="0" y="-7222"/>
                                    </p:animMotion>
                                  </p:childTnLst>
                                </p:cTn>
                              </p:par>
                              <p:par>
                                <p:cTn id="15" presetID="64" presetClass="path" presetSubtype="0" accel="50000" decel="50000" fill="hold" grpId="0" nodeType="withEffect">
                                  <p:stCondLst>
                                    <p:cond delay="0"/>
                                  </p:stCondLst>
                                  <p:childTnLst>
                                    <p:animMotion origin="layout" path="M -3.33333E-6 0 L -3.33333E-6 -0.13333 " pathEditMode="relative" rAng="0" ptsTypes="AA">
                                      <p:cBhvr>
                                        <p:cTn id="16" dur="2000" fill="hold"/>
                                        <p:tgtEl>
                                          <p:spTgt spid="47122"/>
                                        </p:tgtEl>
                                        <p:attrNameLst>
                                          <p:attrName>ppt_x</p:attrName>
                                          <p:attrName>ppt_y</p:attrName>
                                        </p:attrNameLst>
                                      </p:cBhvr>
                                      <p:rCtr x="0" y="-6667"/>
                                    </p:animMotion>
                                  </p:childTnLst>
                                </p:cTn>
                              </p:par>
                              <p:par>
                                <p:cTn id="17" presetID="64" presetClass="path" presetSubtype="0" accel="50000" decel="50000" fill="hold" grpId="0" nodeType="withEffect">
                                  <p:stCondLst>
                                    <p:cond delay="0"/>
                                  </p:stCondLst>
                                  <p:childTnLst>
                                    <p:animMotion origin="layout" path="M -0.00417 -1.11111E-6 L -0.00417 -0.16667 " pathEditMode="relative" rAng="0" ptsTypes="AA">
                                      <p:cBhvr>
                                        <p:cTn id="18" dur="2000" fill="hold"/>
                                        <p:tgtEl>
                                          <p:spTgt spid="47107"/>
                                        </p:tgtEl>
                                        <p:attrNameLst>
                                          <p:attrName>ppt_x</p:attrName>
                                          <p:attrName>ppt_y</p:attrName>
                                        </p:attrNameLst>
                                      </p:cBhvr>
                                      <p:rCtr x="0" y="-8333"/>
                                    </p:animMotion>
                                  </p:childTnLst>
                                </p:cTn>
                              </p:par>
                            </p:childTnLst>
                          </p:cTn>
                        </p:par>
                      </p:childTnLst>
                    </p:cTn>
                  </p:par>
                </p:childTnLst>
              </p:cTn>
              <p:nextCondLst>
                <p:cond evt="onClick" delay="0">
                  <p:tgtEl>
                    <p:spTgt spid="47138"/>
                  </p:tgtEl>
                </p:cond>
              </p:nextCondLst>
            </p:seq>
          </p:childTnLst>
        </p:cTn>
      </p:par>
    </p:tnLst>
    <p:bldLst>
      <p:bldP spid="47107" grpId="0" animBg="1"/>
      <p:bldP spid="471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8" name="Picture 16" descr="Mo bai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900" y="147638"/>
            <a:ext cx="7810500" cy="5795962"/>
          </a:xfrm>
          <a:prstGeom prst="rect">
            <a:avLst/>
          </a:prstGeom>
          <a:noFill/>
          <a:extLst>
            <a:ext uri="{909E8E84-426E-40DD-AFC4-6F175D3DCCD1}">
              <a14:hiddenFill xmlns:a14="http://schemas.microsoft.com/office/drawing/2010/main">
                <a:solidFill>
                  <a:srgbClr val="FFFFFF"/>
                </a:solidFill>
              </a14:hiddenFill>
            </a:ext>
          </a:extLst>
        </p:spPr>
      </p:pic>
      <p:sp>
        <p:nvSpPr>
          <p:cNvPr id="44049" name="Text Box 17"/>
          <p:cNvSpPr txBox="1">
            <a:spLocks noChangeArrowheads="1"/>
          </p:cNvSpPr>
          <p:nvPr/>
        </p:nvSpPr>
        <p:spPr bwMode="auto">
          <a:xfrm>
            <a:off x="3429000" y="6096000"/>
            <a:ext cx="21336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16.1</a:t>
            </a:r>
          </a:p>
        </p:txBody>
      </p:sp>
      <p:sp>
        <p:nvSpPr>
          <p:cNvPr id="44050" name="AutoShape 18">
            <a:hlinkClick r:id="rId3" action="ppaction://hlinksldjump" highlightClick="1"/>
          </p:cNvPr>
          <p:cNvSpPr>
            <a:spLocks noChangeArrowheads="1"/>
          </p:cNvSpPr>
          <p:nvPr/>
        </p:nvSpPr>
        <p:spPr bwMode="auto">
          <a:xfrm>
            <a:off x="8153400" y="6019800"/>
            <a:ext cx="2286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44051" name="Text Box 19"/>
          <p:cNvSpPr txBox="1">
            <a:spLocks noChangeArrowheads="1"/>
          </p:cNvSpPr>
          <p:nvPr/>
        </p:nvSpPr>
        <p:spPr bwMode="auto">
          <a:xfrm>
            <a:off x="7443788" y="6324600"/>
            <a:ext cx="1624012"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7" name="Freeform 13"/>
          <p:cNvSpPr>
            <a:spLocks/>
          </p:cNvSpPr>
          <p:nvPr/>
        </p:nvSpPr>
        <p:spPr bwMode="auto">
          <a:xfrm>
            <a:off x="6172200" y="1295400"/>
            <a:ext cx="228600" cy="1981200"/>
          </a:xfrm>
          <a:custGeom>
            <a:avLst/>
            <a:gdLst>
              <a:gd name="T0" fmla="*/ 96 w 104"/>
              <a:gd name="T1" fmla="*/ 0 h 912"/>
              <a:gd name="T2" fmla="*/ 0 w 104"/>
              <a:gd name="T3" fmla="*/ 192 h 912"/>
              <a:gd name="T4" fmla="*/ 96 w 104"/>
              <a:gd name="T5" fmla="*/ 384 h 912"/>
              <a:gd name="T6" fmla="*/ 48 w 104"/>
              <a:gd name="T7" fmla="*/ 624 h 912"/>
              <a:gd name="T8" fmla="*/ 96 w 104"/>
              <a:gd name="T9" fmla="*/ 720 h 912"/>
              <a:gd name="T10" fmla="*/ 48 w 104"/>
              <a:gd name="T11" fmla="*/ 816 h 912"/>
              <a:gd name="T12" fmla="*/ 96 w 104"/>
              <a:gd name="T13" fmla="*/ 912 h 912"/>
            </a:gdLst>
            <a:ahLst/>
            <a:cxnLst>
              <a:cxn ang="0">
                <a:pos x="T0" y="T1"/>
              </a:cxn>
              <a:cxn ang="0">
                <a:pos x="T2" y="T3"/>
              </a:cxn>
              <a:cxn ang="0">
                <a:pos x="T4" y="T5"/>
              </a:cxn>
              <a:cxn ang="0">
                <a:pos x="T6" y="T7"/>
              </a:cxn>
              <a:cxn ang="0">
                <a:pos x="T8" y="T9"/>
              </a:cxn>
              <a:cxn ang="0">
                <a:pos x="T10" y="T11"/>
              </a:cxn>
              <a:cxn ang="0">
                <a:pos x="T12" y="T13"/>
              </a:cxn>
            </a:cxnLst>
            <a:rect l="0" t="0" r="r" b="b"/>
            <a:pathLst>
              <a:path w="104" h="912">
                <a:moveTo>
                  <a:pt x="96" y="0"/>
                </a:moveTo>
                <a:cubicBezTo>
                  <a:pt x="48" y="64"/>
                  <a:pt x="0" y="128"/>
                  <a:pt x="0" y="192"/>
                </a:cubicBezTo>
                <a:cubicBezTo>
                  <a:pt x="0" y="256"/>
                  <a:pt x="88" y="312"/>
                  <a:pt x="96" y="384"/>
                </a:cubicBezTo>
                <a:cubicBezTo>
                  <a:pt x="104" y="456"/>
                  <a:pt x="48" y="568"/>
                  <a:pt x="48" y="624"/>
                </a:cubicBezTo>
                <a:cubicBezTo>
                  <a:pt x="48" y="680"/>
                  <a:pt x="96" y="688"/>
                  <a:pt x="96" y="720"/>
                </a:cubicBezTo>
                <a:cubicBezTo>
                  <a:pt x="96" y="752"/>
                  <a:pt x="48" y="784"/>
                  <a:pt x="48" y="816"/>
                </a:cubicBezTo>
                <a:cubicBezTo>
                  <a:pt x="48" y="848"/>
                  <a:pt x="88" y="896"/>
                  <a:pt x="96" y="912"/>
                </a:cubicBezTo>
              </a:path>
            </a:pathLst>
          </a:custGeom>
          <a:noFill/>
          <a:ln w="38100" cap="flat" cmpd="sng">
            <a:solidFill>
              <a:srgbClr val="DDDDDD"/>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0" name="Line 16"/>
          <p:cNvSpPr>
            <a:spLocks noChangeShapeType="1"/>
          </p:cNvSpPr>
          <p:nvPr/>
        </p:nvSpPr>
        <p:spPr bwMode="auto">
          <a:xfrm flipV="1">
            <a:off x="6453188" y="2095500"/>
            <a:ext cx="0" cy="1447800"/>
          </a:xfrm>
          <a:prstGeom prst="line">
            <a:avLst/>
          </a:prstGeom>
          <a:noFill/>
          <a:ln w="571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2959" name="Picture 1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8800" y="1047750"/>
            <a:ext cx="1557338" cy="3833813"/>
          </a:xfrm>
          <a:prstGeom prst="rect">
            <a:avLst/>
          </a:prstGeom>
          <a:noFill/>
          <a:extLst>
            <a:ext uri="{909E8E84-426E-40DD-AFC4-6F175D3DCCD1}">
              <a14:hiddenFill xmlns:a14="http://schemas.microsoft.com/office/drawing/2010/main">
                <a:solidFill>
                  <a:srgbClr val="FFFFFF"/>
                </a:solidFill>
              </a14:hiddenFill>
            </a:ext>
          </a:extLst>
        </p:spPr>
      </p:pic>
      <p:sp>
        <p:nvSpPr>
          <p:cNvPr id="82958" name="Freeform 14"/>
          <p:cNvSpPr>
            <a:spLocks/>
          </p:cNvSpPr>
          <p:nvPr/>
        </p:nvSpPr>
        <p:spPr bwMode="auto">
          <a:xfrm>
            <a:off x="7086600" y="2438400"/>
            <a:ext cx="152400" cy="1219200"/>
          </a:xfrm>
          <a:custGeom>
            <a:avLst/>
            <a:gdLst>
              <a:gd name="T0" fmla="*/ 96 w 104"/>
              <a:gd name="T1" fmla="*/ 0 h 912"/>
              <a:gd name="T2" fmla="*/ 0 w 104"/>
              <a:gd name="T3" fmla="*/ 192 h 912"/>
              <a:gd name="T4" fmla="*/ 96 w 104"/>
              <a:gd name="T5" fmla="*/ 384 h 912"/>
              <a:gd name="T6" fmla="*/ 48 w 104"/>
              <a:gd name="T7" fmla="*/ 624 h 912"/>
              <a:gd name="T8" fmla="*/ 96 w 104"/>
              <a:gd name="T9" fmla="*/ 720 h 912"/>
              <a:gd name="T10" fmla="*/ 48 w 104"/>
              <a:gd name="T11" fmla="*/ 816 h 912"/>
              <a:gd name="T12" fmla="*/ 96 w 104"/>
              <a:gd name="T13" fmla="*/ 912 h 912"/>
            </a:gdLst>
            <a:ahLst/>
            <a:cxnLst>
              <a:cxn ang="0">
                <a:pos x="T0" y="T1"/>
              </a:cxn>
              <a:cxn ang="0">
                <a:pos x="T2" y="T3"/>
              </a:cxn>
              <a:cxn ang="0">
                <a:pos x="T4" y="T5"/>
              </a:cxn>
              <a:cxn ang="0">
                <a:pos x="T6" y="T7"/>
              </a:cxn>
              <a:cxn ang="0">
                <a:pos x="T8" y="T9"/>
              </a:cxn>
              <a:cxn ang="0">
                <a:pos x="T10" y="T11"/>
              </a:cxn>
              <a:cxn ang="0">
                <a:pos x="T12" y="T13"/>
              </a:cxn>
            </a:cxnLst>
            <a:rect l="0" t="0" r="r" b="b"/>
            <a:pathLst>
              <a:path w="104" h="912">
                <a:moveTo>
                  <a:pt x="96" y="0"/>
                </a:moveTo>
                <a:cubicBezTo>
                  <a:pt x="48" y="64"/>
                  <a:pt x="0" y="128"/>
                  <a:pt x="0" y="192"/>
                </a:cubicBezTo>
                <a:cubicBezTo>
                  <a:pt x="0" y="256"/>
                  <a:pt x="88" y="312"/>
                  <a:pt x="96" y="384"/>
                </a:cubicBezTo>
                <a:cubicBezTo>
                  <a:pt x="104" y="456"/>
                  <a:pt x="48" y="568"/>
                  <a:pt x="48" y="624"/>
                </a:cubicBezTo>
                <a:cubicBezTo>
                  <a:pt x="48" y="680"/>
                  <a:pt x="96" y="688"/>
                  <a:pt x="96" y="720"/>
                </a:cubicBezTo>
                <a:cubicBezTo>
                  <a:pt x="96" y="752"/>
                  <a:pt x="48" y="784"/>
                  <a:pt x="48" y="816"/>
                </a:cubicBezTo>
                <a:cubicBezTo>
                  <a:pt x="48" y="848"/>
                  <a:pt x="88" y="896"/>
                  <a:pt x="96" y="912"/>
                </a:cubicBezTo>
              </a:path>
            </a:pathLst>
          </a:custGeom>
          <a:noFill/>
          <a:ln w="38100" cap="flat" cmpd="sng">
            <a:solidFill>
              <a:srgbClr val="DDDDDD"/>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6" name="Freeform 12"/>
          <p:cNvSpPr>
            <a:spLocks/>
          </p:cNvSpPr>
          <p:nvPr/>
        </p:nvSpPr>
        <p:spPr bwMode="auto">
          <a:xfrm>
            <a:off x="5562600" y="2438400"/>
            <a:ext cx="152400" cy="1219200"/>
          </a:xfrm>
          <a:custGeom>
            <a:avLst/>
            <a:gdLst>
              <a:gd name="T0" fmla="*/ 96 w 104"/>
              <a:gd name="T1" fmla="*/ 0 h 912"/>
              <a:gd name="T2" fmla="*/ 0 w 104"/>
              <a:gd name="T3" fmla="*/ 192 h 912"/>
              <a:gd name="T4" fmla="*/ 96 w 104"/>
              <a:gd name="T5" fmla="*/ 384 h 912"/>
              <a:gd name="T6" fmla="*/ 48 w 104"/>
              <a:gd name="T7" fmla="*/ 624 h 912"/>
              <a:gd name="T8" fmla="*/ 96 w 104"/>
              <a:gd name="T9" fmla="*/ 720 h 912"/>
              <a:gd name="T10" fmla="*/ 48 w 104"/>
              <a:gd name="T11" fmla="*/ 816 h 912"/>
              <a:gd name="T12" fmla="*/ 96 w 104"/>
              <a:gd name="T13" fmla="*/ 912 h 912"/>
            </a:gdLst>
            <a:ahLst/>
            <a:cxnLst>
              <a:cxn ang="0">
                <a:pos x="T0" y="T1"/>
              </a:cxn>
              <a:cxn ang="0">
                <a:pos x="T2" y="T3"/>
              </a:cxn>
              <a:cxn ang="0">
                <a:pos x="T4" y="T5"/>
              </a:cxn>
              <a:cxn ang="0">
                <a:pos x="T6" y="T7"/>
              </a:cxn>
              <a:cxn ang="0">
                <a:pos x="T8" y="T9"/>
              </a:cxn>
              <a:cxn ang="0">
                <a:pos x="T10" y="T11"/>
              </a:cxn>
              <a:cxn ang="0">
                <a:pos x="T12" y="T13"/>
              </a:cxn>
            </a:cxnLst>
            <a:rect l="0" t="0" r="r" b="b"/>
            <a:pathLst>
              <a:path w="104" h="912">
                <a:moveTo>
                  <a:pt x="96" y="0"/>
                </a:moveTo>
                <a:cubicBezTo>
                  <a:pt x="48" y="64"/>
                  <a:pt x="0" y="128"/>
                  <a:pt x="0" y="192"/>
                </a:cubicBezTo>
                <a:cubicBezTo>
                  <a:pt x="0" y="256"/>
                  <a:pt x="88" y="312"/>
                  <a:pt x="96" y="384"/>
                </a:cubicBezTo>
                <a:cubicBezTo>
                  <a:pt x="104" y="456"/>
                  <a:pt x="48" y="568"/>
                  <a:pt x="48" y="624"/>
                </a:cubicBezTo>
                <a:cubicBezTo>
                  <a:pt x="48" y="680"/>
                  <a:pt x="96" y="688"/>
                  <a:pt x="96" y="720"/>
                </a:cubicBezTo>
                <a:cubicBezTo>
                  <a:pt x="96" y="752"/>
                  <a:pt x="48" y="784"/>
                  <a:pt x="48" y="816"/>
                </a:cubicBezTo>
                <a:cubicBezTo>
                  <a:pt x="48" y="848"/>
                  <a:pt x="88" y="896"/>
                  <a:pt x="96" y="912"/>
                </a:cubicBezTo>
              </a:path>
            </a:pathLst>
          </a:custGeom>
          <a:noFill/>
          <a:ln w="38100" cap="flat" cmpd="sng">
            <a:solidFill>
              <a:srgbClr val="DDDDDD"/>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2949"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38400" y="1066800"/>
            <a:ext cx="1557338" cy="3833813"/>
          </a:xfrm>
          <a:prstGeom prst="rect">
            <a:avLst/>
          </a:prstGeom>
          <a:noFill/>
          <a:extLst>
            <a:ext uri="{909E8E84-426E-40DD-AFC4-6F175D3DCCD1}">
              <a14:hiddenFill xmlns:a14="http://schemas.microsoft.com/office/drawing/2010/main">
                <a:solidFill>
                  <a:srgbClr val="FFFFFF"/>
                </a:solidFill>
              </a14:hiddenFill>
            </a:ext>
          </a:extLst>
        </p:spPr>
      </p:pic>
      <p:sp>
        <p:nvSpPr>
          <p:cNvPr id="82950" name="Rectangle 6" descr="Oak"/>
          <p:cNvSpPr>
            <a:spLocks noChangeArrowheads="1"/>
          </p:cNvSpPr>
          <p:nvPr/>
        </p:nvSpPr>
        <p:spPr bwMode="auto">
          <a:xfrm>
            <a:off x="1828800" y="4843463"/>
            <a:ext cx="6705600" cy="3048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3" name="Freeform 9"/>
          <p:cNvSpPr>
            <a:spLocks/>
          </p:cNvSpPr>
          <p:nvPr/>
        </p:nvSpPr>
        <p:spPr bwMode="auto">
          <a:xfrm>
            <a:off x="5362575" y="4038600"/>
            <a:ext cx="2209800" cy="762000"/>
          </a:xfrm>
          <a:custGeom>
            <a:avLst/>
            <a:gdLst>
              <a:gd name="T0" fmla="*/ 0 w 1392"/>
              <a:gd name="T1" fmla="*/ 0 h 432"/>
              <a:gd name="T2" fmla="*/ 1392 w 1392"/>
              <a:gd name="T3" fmla="*/ 0 h 432"/>
              <a:gd name="T4" fmla="*/ 1344 w 1392"/>
              <a:gd name="T5" fmla="*/ 384 h 432"/>
              <a:gd name="T6" fmla="*/ 1296 w 1392"/>
              <a:gd name="T7" fmla="*/ 432 h 432"/>
              <a:gd name="T8" fmla="*/ 96 w 1392"/>
              <a:gd name="T9" fmla="*/ 432 h 432"/>
              <a:gd name="T10" fmla="*/ 48 w 1392"/>
              <a:gd name="T11" fmla="*/ 384 h 432"/>
              <a:gd name="T12" fmla="*/ 0 w 1392"/>
              <a:gd name="T13" fmla="*/ 0 h 432"/>
            </a:gdLst>
            <a:ahLst/>
            <a:cxnLst>
              <a:cxn ang="0">
                <a:pos x="T0" y="T1"/>
              </a:cxn>
              <a:cxn ang="0">
                <a:pos x="T2" y="T3"/>
              </a:cxn>
              <a:cxn ang="0">
                <a:pos x="T4" y="T5"/>
              </a:cxn>
              <a:cxn ang="0">
                <a:pos x="T6" y="T7"/>
              </a:cxn>
              <a:cxn ang="0">
                <a:pos x="T8" y="T9"/>
              </a:cxn>
              <a:cxn ang="0">
                <a:pos x="T10" y="T11"/>
              </a:cxn>
              <a:cxn ang="0">
                <a:pos x="T12" y="T13"/>
              </a:cxn>
            </a:cxnLst>
            <a:rect l="0" t="0" r="r" b="b"/>
            <a:pathLst>
              <a:path w="1392" h="432">
                <a:moveTo>
                  <a:pt x="0" y="0"/>
                </a:moveTo>
                <a:lnTo>
                  <a:pt x="1392" y="0"/>
                </a:lnTo>
                <a:lnTo>
                  <a:pt x="1344" y="384"/>
                </a:lnTo>
                <a:lnTo>
                  <a:pt x="1296" y="432"/>
                </a:lnTo>
                <a:lnTo>
                  <a:pt x="96" y="432"/>
                </a:lnTo>
                <a:lnTo>
                  <a:pt x="48" y="384"/>
                </a:lnTo>
                <a:lnTo>
                  <a:pt x="0" y="0"/>
                </a:lnTo>
                <a:close/>
              </a:path>
            </a:pathLst>
          </a:custGeom>
          <a:solidFill>
            <a:srgbClr val="00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4" name="Text Box 10"/>
          <p:cNvSpPr txBox="1">
            <a:spLocks noChangeArrowheads="1"/>
          </p:cNvSpPr>
          <p:nvPr/>
        </p:nvSpPr>
        <p:spPr bwMode="auto">
          <a:xfrm>
            <a:off x="2590800" y="5410200"/>
            <a:ext cx="1295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19.1</a:t>
            </a:r>
          </a:p>
        </p:txBody>
      </p:sp>
      <p:sp>
        <p:nvSpPr>
          <p:cNvPr id="82955" name="Text Box 11"/>
          <p:cNvSpPr txBox="1">
            <a:spLocks noChangeArrowheads="1"/>
          </p:cNvSpPr>
          <p:nvPr/>
        </p:nvSpPr>
        <p:spPr bwMode="auto">
          <a:xfrm>
            <a:off x="5867400" y="5486400"/>
            <a:ext cx="1219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19.2</a:t>
            </a:r>
          </a:p>
        </p:txBody>
      </p:sp>
      <p:sp>
        <p:nvSpPr>
          <p:cNvPr id="82961" name="AutoShape 17">
            <a:hlinkClick r:id="rId4" action="ppaction://hlinksldjump" highlightClick="1"/>
          </p:cNvPr>
          <p:cNvSpPr>
            <a:spLocks noChangeArrowheads="1"/>
          </p:cNvSpPr>
          <p:nvPr/>
        </p:nvSpPr>
        <p:spPr bwMode="auto">
          <a:xfrm>
            <a:off x="7924800" y="5943600"/>
            <a:ext cx="304800" cy="3810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82962" name="Text Box 18"/>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sp>
        <p:nvSpPr>
          <p:cNvPr id="82963" name="AutoShape 19">
            <a:hlinkClick r:id="" action="ppaction://hlinkshowjump?jump=nextslide" highlightClick="1"/>
          </p:cNvPr>
          <p:cNvSpPr>
            <a:spLocks noChangeArrowheads="1"/>
          </p:cNvSpPr>
          <p:nvPr/>
        </p:nvSpPr>
        <p:spPr bwMode="auto">
          <a:xfrm>
            <a:off x="8229600" y="2133600"/>
            <a:ext cx="304800" cy="381000"/>
          </a:xfrm>
          <a:prstGeom prst="actionButtonForwardNext">
            <a:avLst/>
          </a:prstGeom>
          <a:solidFill>
            <a:srgbClr val="FF00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82964" name="Text Box 20"/>
          <p:cNvSpPr txBox="1">
            <a:spLocks noChangeArrowheads="1"/>
          </p:cNvSpPr>
          <p:nvPr/>
        </p:nvSpPr>
        <p:spPr bwMode="auto">
          <a:xfrm>
            <a:off x="7772400" y="2514600"/>
            <a:ext cx="11430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Tiếp tục</a:t>
            </a:r>
          </a:p>
        </p:txBody>
      </p:sp>
      <p:sp>
        <p:nvSpPr>
          <p:cNvPr id="82965" name="AutoShape 21" descr="Oak"/>
          <p:cNvSpPr>
            <a:spLocks noChangeArrowheads="1"/>
          </p:cNvSpPr>
          <p:nvPr/>
        </p:nvSpPr>
        <p:spPr bwMode="auto">
          <a:xfrm>
            <a:off x="6858000" y="533400"/>
            <a:ext cx="2057400" cy="457200"/>
          </a:xfrm>
          <a:prstGeom prst="roundRect">
            <a:avLst>
              <a:gd name="adj" fmla="val 16667"/>
            </a:avLst>
          </a:prstGeom>
          <a:blipFill dpi="0" rotWithShape="1">
            <a:blip r:embed="rId3">
              <a:alphaModFix amt="95000"/>
            </a:blip>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400"/>
              <a:t>Nhúng vào nước nóng</a:t>
            </a:r>
          </a:p>
        </p:txBody>
      </p:sp>
      <p:sp>
        <p:nvSpPr>
          <p:cNvPr id="82966" name="Freeform 22"/>
          <p:cNvSpPr>
            <a:spLocks/>
          </p:cNvSpPr>
          <p:nvPr/>
        </p:nvSpPr>
        <p:spPr bwMode="auto">
          <a:xfrm>
            <a:off x="5334000" y="3733800"/>
            <a:ext cx="2286000" cy="304800"/>
          </a:xfrm>
          <a:custGeom>
            <a:avLst/>
            <a:gdLst>
              <a:gd name="T0" fmla="*/ 0 w 1440"/>
              <a:gd name="T1" fmla="*/ 0 h 192"/>
              <a:gd name="T2" fmla="*/ 1440 w 1440"/>
              <a:gd name="T3" fmla="*/ 0 h 192"/>
              <a:gd name="T4" fmla="*/ 1392 w 1440"/>
              <a:gd name="T5" fmla="*/ 192 h 192"/>
              <a:gd name="T6" fmla="*/ 0 w 1440"/>
              <a:gd name="T7" fmla="*/ 192 h 192"/>
              <a:gd name="T8" fmla="*/ 0 w 1440"/>
              <a:gd name="T9" fmla="*/ 0 h 192"/>
            </a:gdLst>
            <a:ahLst/>
            <a:cxnLst>
              <a:cxn ang="0">
                <a:pos x="T0" y="T1"/>
              </a:cxn>
              <a:cxn ang="0">
                <a:pos x="T2" y="T3"/>
              </a:cxn>
              <a:cxn ang="0">
                <a:pos x="T4" y="T5"/>
              </a:cxn>
              <a:cxn ang="0">
                <a:pos x="T6" y="T7"/>
              </a:cxn>
              <a:cxn ang="0">
                <a:pos x="T8" y="T9"/>
              </a:cxn>
            </a:cxnLst>
            <a:rect l="0" t="0" r="r" b="b"/>
            <a:pathLst>
              <a:path w="1440" h="192">
                <a:moveTo>
                  <a:pt x="0" y="0"/>
                </a:moveTo>
                <a:lnTo>
                  <a:pt x="1440" y="0"/>
                </a:lnTo>
                <a:lnTo>
                  <a:pt x="1392" y="192"/>
                </a:lnTo>
                <a:lnTo>
                  <a:pt x="0" y="192"/>
                </a:lnTo>
                <a:lnTo>
                  <a:pt x="0" y="0"/>
                </a:lnTo>
                <a:close/>
              </a:path>
            </a:pathLst>
          </a:custGeom>
          <a:solidFill>
            <a:srgbClr val="00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2951"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29200" y="3003550"/>
            <a:ext cx="2895600" cy="1925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repeatCount="indefinite" fill="hold" grpId="0" nodeType="withEffect">
                                  <p:stCondLst>
                                    <p:cond delay="0"/>
                                  </p:stCondLst>
                                  <p:childTnLst>
                                    <p:set>
                                      <p:cBhvr>
                                        <p:cTn id="6" dur="1" fill="hold">
                                          <p:stCondLst>
                                            <p:cond delay="0"/>
                                          </p:stCondLst>
                                        </p:cTn>
                                        <p:tgtEl>
                                          <p:spTgt spid="82956"/>
                                        </p:tgtEl>
                                        <p:attrNameLst>
                                          <p:attrName>style.visibility</p:attrName>
                                        </p:attrNameLst>
                                      </p:cBhvr>
                                      <p:to>
                                        <p:strVal val="visible"/>
                                      </p:to>
                                    </p:set>
                                    <p:animEffect transition="in" filter="blinds(vertical)">
                                      <p:cBhvr>
                                        <p:cTn id="7" dur="500"/>
                                        <p:tgtEl>
                                          <p:spTgt spid="82956"/>
                                        </p:tgtEl>
                                      </p:cBhvr>
                                    </p:animEffect>
                                  </p:childTnLst>
                                </p:cTn>
                              </p:par>
                              <p:par>
                                <p:cTn id="8" presetID="3" presetClass="entr" presetSubtype="5" repeatCount="indefinite" fill="hold" grpId="0" nodeType="withEffect">
                                  <p:stCondLst>
                                    <p:cond delay="0"/>
                                  </p:stCondLst>
                                  <p:childTnLst>
                                    <p:set>
                                      <p:cBhvr>
                                        <p:cTn id="9" dur="1" fill="hold">
                                          <p:stCondLst>
                                            <p:cond delay="0"/>
                                          </p:stCondLst>
                                        </p:cTn>
                                        <p:tgtEl>
                                          <p:spTgt spid="82957"/>
                                        </p:tgtEl>
                                        <p:attrNameLst>
                                          <p:attrName>style.visibility</p:attrName>
                                        </p:attrNameLst>
                                      </p:cBhvr>
                                      <p:to>
                                        <p:strVal val="visible"/>
                                      </p:to>
                                    </p:set>
                                    <p:animEffect transition="in" filter="blinds(vertical)">
                                      <p:cBhvr>
                                        <p:cTn id="10" dur="500"/>
                                        <p:tgtEl>
                                          <p:spTgt spid="82957"/>
                                        </p:tgtEl>
                                      </p:cBhvr>
                                    </p:animEffect>
                                  </p:childTnLst>
                                </p:cTn>
                              </p:par>
                              <p:par>
                                <p:cTn id="11" presetID="3" presetClass="entr" presetSubtype="5" repeatCount="indefinite" fill="hold" grpId="0" nodeType="withEffect">
                                  <p:stCondLst>
                                    <p:cond delay="0"/>
                                  </p:stCondLst>
                                  <p:childTnLst>
                                    <p:set>
                                      <p:cBhvr>
                                        <p:cTn id="12" dur="1" fill="hold">
                                          <p:stCondLst>
                                            <p:cond delay="0"/>
                                          </p:stCondLst>
                                        </p:cTn>
                                        <p:tgtEl>
                                          <p:spTgt spid="82958"/>
                                        </p:tgtEl>
                                        <p:attrNameLst>
                                          <p:attrName>style.visibility</p:attrName>
                                        </p:attrNameLst>
                                      </p:cBhvr>
                                      <p:to>
                                        <p:strVal val="visible"/>
                                      </p:to>
                                    </p:set>
                                    <p:animEffect transition="in" filter="blinds(vertical)">
                                      <p:cBhvr>
                                        <p:cTn id="13" dur="500"/>
                                        <p:tgtEl>
                                          <p:spTgt spid="829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82965"/>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3.88889E-6 -0.04994 C 0.01076 -0.10636 0.02187 -0.163 0.04704 -0.2 C 0.07239 -0.23792 0.11805 -0.26774 0.15121 -0.27491 C 0.18437 -0.28139 0.21927 -0.26497 0.246 -0.24509 C 0.27274 -0.22474 0.29496 -0.18983 0.31232 -0.15514 C 0.32951 -0.12046 0.34375 -0.06011 0.35017 -0.03537 C 0.35659 -0.00971 0.35329 -0.0074 0.35017 -0.00393 " pathEditMode="relative" rAng="0" ptsTypes="aaaaaaA">
                                      <p:cBhvr>
                                        <p:cTn id="18" dur="3000" fill="hold"/>
                                        <p:tgtEl>
                                          <p:spTgt spid="82949"/>
                                        </p:tgtEl>
                                        <p:attrNameLst>
                                          <p:attrName>ppt_x</p:attrName>
                                          <p:attrName>ppt_y</p:attrName>
                                        </p:attrNameLst>
                                      </p:cBhvr>
                                      <p:rCtr x="17830" y="-9272"/>
                                    </p:animMotion>
                                  </p:childTnLst>
                                  <p:subTnLst>
                                    <p:set>
                                      <p:cBhvr override="childStyle">
                                        <p:cTn dur="1" fill="hold" display="0" masterRel="sameClick" afterEffect="1">
                                          <p:stCondLst>
                                            <p:cond evt="end" delay="0">
                                              <p:tn val="17"/>
                                            </p:cond>
                                          </p:stCondLst>
                                        </p:cTn>
                                        <p:tgtEl>
                                          <p:spTgt spid="82949"/>
                                        </p:tgtEl>
                                        <p:attrNameLst>
                                          <p:attrName>style.visibility</p:attrName>
                                        </p:attrNameLst>
                                      </p:cBhvr>
                                      <p:to>
                                        <p:strVal val="hidden"/>
                                      </p:to>
                                    </p:set>
                                  </p:subTnLst>
                                </p:cTn>
                              </p:par>
                              <p:par>
                                <p:cTn id="19" presetID="10" presetClass="entr" presetSubtype="0" fill="hold" nodeType="withEffect">
                                  <p:stCondLst>
                                    <p:cond delay="2900"/>
                                  </p:stCondLst>
                                  <p:childTnLst>
                                    <p:set>
                                      <p:cBhvr>
                                        <p:cTn id="20" dur="1" fill="hold">
                                          <p:stCondLst>
                                            <p:cond delay="0"/>
                                          </p:stCondLst>
                                        </p:cTn>
                                        <p:tgtEl>
                                          <p:spTgt spid="82959"/>
                                        </p:tgtEl>
                                        <p:attrNameLst>
                                          <p:attrName>style.visibility</p:attrName>
                                        </p:attrNameLst>
                                      </p:cBhvr>
                                      <p:to>
                                        <p:strVal val="visible"/>
                                      </p:to>
                                    </p:set>
                                    <p:animEffect transition="in" filter="fade">
                                      <p:cBhvr>
                                        <p:cTn id="21" dur="100"/>
                                        <p:tgtEl>
                                          <p:spTgt spid="82959"/>
                                        </p:tgtEl>
                                      </p:cBhvr>
                                    </p:animEffect>
                                  </p:childTnLst>
                                </p:cTn>
                              </p:par>
                              <p:par>
                                <p:cTn id="22" presetID="22" presetClass="entr" presetSubtype="4" fill="hold" grpId="0" nodeType="withEffect">
                                  <p:stCondLst>
                                    <p:cond delay="2000"/>
                                  </p:stCondLst>
                                  <p:childTnLst>
                                    <p:set>
                                      <p:cBhvr>
                                        <p:cTn id="23" dur="1" fill="hold">
                                          <p:stCondLst>
                                            <p:cond delay="0"/>
                                          </p:stCondLst>
                                        </p:cTn>
                                        <p:tgtEl>
                                          <p:spTgt spid="82966"/>
                                        </p:tgtEl>
                                        <p:attrNameLst>
                                          <p:attrName>style.visibility</p:attrName>
                                        </p:attrNameLst>
                                      </p:cBhvr>
                                      <p:to>
                                        <p:strVal val="visible"/>
                                      </p:to>
                                    </p:set>
                                    <p:animEffect transition="in" filter="wipe(down)">
                                      <p:cBhvr>
                                        <p:cTn id="24" dur="1000"/>
                                        <p:tgtEl>
                                          <p:spTgt spid="82966"/>
                                        </p:tgtEl>
                                      </p:cBhvr>
                                    </p:animEffect>
                                  </p:childTnLst>
                                </p:cTn>
                              </p:par>
                            </p:childTnLst>
                          </p:cTn>
                        </p:par>
                        <p:par>
                          <p:cTn id="25" fill="hold" nodeType="afterGroup">
                            <p:stCondLst>
                              <p:cond delay="3000"/>
                            </p:stCondLst>
                            <p:childTnLst>
                              <p:par>
                                <p:cTn id="26" presetID="22" presetClass="entr" presetSubtype="4" fill="hold" grpId="0" nodeType="afterEffect">
                                  <p:stCondLst>
                                    <p:cond delay="0"/>
                                  </p:stCondLst>
                                  <p:childTnLst>
                                    <p:set>
                                      <p:cBhvr>
                                        <p:cTn id="27" dur="1" fill="hold">
                                          <p:stCondLst>
                                            <p:cond delay="0"/>
                                          </p:stCondLst>
                                        </p:cTn>
                                        <p:tgtEl>
                                          <p:spTgt spid="82960"/>
                                        </p:tgtEl>
                                        <p:attrNameLst>
                                          <p:attrName>style.visibility</p:attrName>
                                        </p:attrNameLst>
                                      </p:cBhvr>
                                      <p:to>
                                        <p:strVal val="visible"/>
                                      </p:to>
                                    </p:set>
                                    <p:animEffect transition="in" filter="wipe(down)">
                                      <p:cBhvr>
                                        <p:cTn id="28" dur="7900"/>
                                        <p:tgtEl>
                                          <p:spTgt spid="82960"/>
                                        </p:tgtEl>
                                      </p:cBhvr>
                                    </p:animEffect>
                                  </p:childTnLst>
                                </p:cTn>
                              </p:par>
                            </p:childTnLst>
                          </p:cTn>
                        </p:par>
                      </p:childTnLst>
                    </p:cTn>
                  </p:par>
                </p:childTnLst>
              </p:cTn>
              <p:nextCondLst>
                <p:cond evt="onClick" delay="0">
                  <p:tgtEl>
                    <p:spTgt spid="82965"/>
                  </p:tgtEl>
                </p:cond>
              </p:nextCondLst>
            </p:seq>
          </p:childTnLst>
        </p:cTn>
      </p:par>
    </p:tnLst>
    <p:bldLst>
      <p:bldP spid="82957" grpId="0" animBg="1"/>
      <p:bldP spid="82960" grpId="0" animBg="1"/>
      <p:bldP spid="82958" grpId="0" animBg="1"/>
      <p:bldP spid="82956" grpId="0" animBg="1"/>
      <p:bldP spid="829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93" name="Freeform 25"/>
          <p:cNvSpPr>
            <a:spLocks/>
          </p:cNvSpPr>
          <p:nvPr/>
        </p:nvSpPr>
        <p:spPr bwMode="auto">
          <a:xfrm>
            <a:off x="7086600" y="2667000"/>
            <a:ext cx="266700" cy="1295400"/>
          </a:xfrm>
          <a:custGeom>
            <a:avLst/>
            <a:gdLst>
              <a:gd name="T0" fmla="*/ 112 w 168"/>
              <a:gd name="T1" fmla="*/ 0 h 816"/>
              <a:gd name="T2" fmla="*/ 16 w 168"/>
              <a:gd name="T3" fmla="*/ 144 h 816"/>
              <a:gd name="T4" fmla="*/ 64 w 168"/>
              <a:gd name="T5" fmla="*/ 192 h 816"/>
              <a:gd name="T6" fmla="*/ 16 w 168"/>
              <a:gd name="T7" fmla="*/ 288 h 816"/>
              <a:gd name="T8" fmla="*/ 160 w 168"/>
              <a:gd name="T9" fmla="*/ 432 h 816"/>
              <a:gd name="T10" fmla="*/ 64 w 168"/>
              <a:gd name="T11" fmla="*/ 672 h 816"/>
              <a:gd name="T12" fmla="*/ 112 w 168"/>
              <a:gd name="T13" fmla="*/ 816 h 816"/>
            </a:gdLst>
            <a:ahLst/>
            <a:cxnLst>
              <a:cxn ang="0">
                <a:pos x="T0" y="T1"/>
              </a:cxn>
              <a:cxn ang="0">
                <a:pos x="T2" y="T3"/>
              </a:cxn>
              <a:cxn ang="0">
                <a:pos x="T4" y="T5"/>
              </a:cxn>
              <a:cxn ang="0">
                <a:pos x="T6" y="T7"/>
              </a:cxn>
              <a:cxn ang="0">
                <a:pos x="T8" y="T9"/>
              </a:cxn>
              <a:cxn ang="0">
                <a:pos x="T10" y="T11"/>
              </a:cxn>
              <a:cxn ang="0">
                <a:pos x="T12" y="T13"/>
              </a:cxn>
            </a:cxnLst>
            <a:rect l="0" t="0" r="r" b="b"/>
            <a:pathLst>
              <a:path w="168" h="816">
                <a:moveTo>
                  <a:pt x="112" y="0"/>
                </a:moveTo>
                <a:cubicBezTo>
                  <a:pt x="68" y="56"/>
                  <a:pt x="24" y="112"/>
                  <a:pt x="16" y="144"/>
                </a:cubicBezTo>
                <a:cubicBezTo>
                  <a:pt x="8" y="176"/>
                  <a:pt x="64" y="168"/>
                  <a:pt x="64" y="192"/>
                </a:cubicBezTo>
                <a:cubicBezTo>
                  <a:pt x="64" y="216"/>
                  <a:pt x="0" y="248"/>
                  <a:pt x="16" y="288"/>
                </a:cubicBezTo>
                <a:cubicBezTo>
                  <a:pt x="32" y="328"/>
                  <a:pt x="152" y="368"/>
                  <a:pt x="160" y="432"/>
                </a:cubicBezTo>
                <a:cubicBezTo>
                  <a:pt x="168" y="496"/>
                  <a:pt x="72" y="608"/>
                  <a:pt x="64" y="672"/>
                </a:cubicBezTo>
                <a:cubicBezTo>
                  <a:pt x="56" y="736"/>
                  <a:pt x="104" y="792"/>
                  <a:pt x="112" y="816"/>
                </a:cubicBezTo>
              </a:path>
            </a:pathLst>
          </a:custGeom>
          <a:noFill/>
          <a:ln w="38100" cap="flat" cmpd="sng">
            <a:solidFill>
              <a:srgbClr val="DDDDDD"/>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4" name="Freeform 26"/>
          <p:cNvSpPr>
            <a:spLocks/>
          </p:cNvSpPr>
          <p:nvPr/>
        </p:nvSpPr>
        <p:spPr bwMode="auto">
          <a:xfrm>
            <a:off x="6019800" y="1828800"/>
            <a:ext cx="342900" cy="1828800"/>
          </a:xfrm>
          <a:custGeom>
            <a:avLst/>
            <a:gdLst>
              <a:gd name="T0" fmla="*/ 112 w 168"/>
              <a:gd name="T1" fmla="*/ 0 h 816"/>
              <a:gd name="T2" fmla="*/ 16 w 168"/>
              <a:gd name="T3" fmla="*/ 144 h 816"/>
              <a:gd name="T4" fmla="*/ 64 w 168"/>
              <a:gd name="T5" fmla="*/ 192 h 816"/>
              <a:gd name="T6" fmla="*/ 16 w 168"/>
              <a:gd name="T7" fmla="*/ 288 h 816"/>
              <a:gd name="T8" fmla="*/ 160 w 168"/>
              <a:gd name="T9" fmla="*/ 432 h 816"/>
              <a:gd name="T10" fmla="*/ 64 w 168"/>
              <a:gd name="T11" fmla="*/ 672 h 816"/>
              <a:gd name="T12" fmla="*/ 112 w 168"/>
              <a:gd name="T13" fmla="*/ 816 h 816"/>
            </a:gdLst>
            <a:ahLst/>
            <a:cxnLst>
              <a:cxn ang="0">
                <a:pos x="T0" y="T1"/>
              </a:cxn>
              <a:cxn ang="0">
                <a:pos x="T2" y="T3"/>
              </a:cxn>
              <a:cxn ang="0">
                <a:pos x="T4" y="T5"/>
              </a:cxn>
              <a:cxn ang="0">
                <a:pos x="T6" y="T7"/>
              </a:cxn>
              <a:cxn ang="0">
                <a:pos x="T8" y="T9"/>
              </a:cxn>
              <a:cxn ang="0">
                <a:pos x="T10" y="T11"/>
              </a:cxn>
              <a:cxn ang="0">
                <a:pos x="T12" y="T13"/>
              </a:cxn>
            </a:cxnLst>
            <a:rect l="0" t="0" r="r" b="b"/>
            <a:pathLst>
              <a:path w="168" h="816">
                <a:moveTo>
                  <a:pt x="112" y="0"/>
                </a:moveTo>
                <a:cubicBezTo>
                  <a:pt x="68" y="56"/>
                  <a:pt x="24" y="112"/>
                  <a:pt x="16" y="144"/>
                </a:cubicBezTo>
                <a:cubicBezTo>
                  <a:pt x="8" y="176"/>
                  <a:pt x="64" y="168"/>
                  <a:pt x="64" y="192"/>
                </a:cubicBezTo>
                <a:cubicBezTo>
                  <a:pt x="64" y="216"/>
                  <a:pt x="0" y="248"/>
                  <a:pt x="16" y="288"/>
                </a:cubicBezTo>
                <a:cubicBezTo>
                  <a:pt x="32" y="328"/>
                  <a:pt x="152" y="368"/>
                  <a:pt x="160" y="432"/>
                </a:cubicBezTo>
                <a:cubicBezTo>
                  <a:pt x="168" y="496"/>
                  <a:pt x="72" y="608"/>
                  <a:pt x="64" y="672"/>
                </a:cubicBezTo>
                <a:cubicBezTo>
                  <a:pt x="56" y="736"/>
                  <a:pt x="104" y="792"/>
                  <a:pt x="112" y="816"/>
                </a:cubicBezTo>
              </a:path>
            </a:pathLst>
          </a:custGeom>
          <a:noFill/>
          <a:ln w="38100" cap="flat" cmpd="sng">
            <a:solidFill>
              <a:srgbClr val="DDDDDD"/>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7" name="Line 39"/>
          <p:cNvSpPr>
            <a:spLocks noChangeShapeType="1"/>
          </p:cNvSpPr>
          <p:nvPr/>
        </p:nvSpPr>
        <p:spPr bwMode="auto">
          <a:xfrm flipV="1">
            <a:off x="7086600" y="3290888"/>
            <a:ext cx="0" cy="7620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6" name="Line 38"/>
          <p:cNvSpPr>
            <a:spLocks noChangeShapeType="1"/>
          </p:cNvSpPr>
          <p:nvPr/>
        </p:nvSpPr>
        <p:spPr bwMode="auto">
          <a:xfrm flipV="1">
            <a:off x="6186488" y="2919413"/>
            <a:ext cx="0" cy="99060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5" name="Line 37"/>
          <p:cNvSpPr>
            <a:spLocks noChangeShapeType="1"/>
          </p:cNvSpPr>
          <p:nvPr/>
        </p:nvSpPr>
        <p:spPr bwMode="auto">
          <a:xfrm flipH="1" flipV="1">
            <a:off x="5267325" y="2667000"/>
            <a:ext cx="0" cy="121920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3996" name="Group 28"/>
          <p:cNvGrpSpPr>
            <a:grpSpLocks/>
          </p:cNvGrpSpPr>
          <p:nvPr/>
        </p:nvGrpSpPr>
        <p:grpSpPr bwMode="auto">
          <a:xfrm>
            <a:off x="4673600" y="2159000"/>
            <a:ext cx="2962275" cy="2876550"/>
            <a:chOff x="336" y="1386"/>
            <a:chExt cx="1866" cy="1812"/>
          </a:xfrm>
        </p:grpSpPr>
        <p:pic>
          <p:nvPicPr>
            <p:cNvPr id="83997" name="Picture 2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6" y="1386"/>
              <a:ext cx="702" cy="1806"/>
            </a:xfrm>
            <a:prstGeom prst="rect">
              <a:avLst/>
            </a:prstGeom>
            <a:noFill/>
            <a:extLst>
              <a:ext uri="{909E8E84-426E-40DD-AFC4-6F175D3DCCD1}">
                <a14:hiddenFill xmlns:a14="http://schemas.microsoft.com/office/drawing/2010/main">
                  <a:solidFill>
                    <a:srgbClr val="FFFFFF"/>
                  </a:solidFill>
                </a14:hiddenFill>
              </a:ext>
            </a:extLst>
          </p:spPr>
        </p:pic>
        <p:pic>
          <p:nvPicPr>
            <p:cNvPr id="83998" name="Picture 3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60" y="1392"/>
              <a:ext cx="642" cy="1788"/>
            </a:xfrm>
            <a:prstGeom prst="rect">
              <a:avLst/>
            </a:prstGeom>
            <a:noFill/>
            <a:extLst>
              <a:ext uri="{909E8E84-426E-40DD-AFC4-6F175D3DCCD1}">
                <a14:hiddenFill xmlns:a14="http://schemas.microsoft.com/office/drawing/2010/main">
                  <a:solidFill>
                    <a:srgbClr val="FFFFFF"/>
                  </a:solidFill>
                </a14:hiddenFill>
              </a:ext>
            </a:extLst>
          </p:spPr>
        </p:pic>
        <p:pic>
          <p:nvPicPr>
            <p:cNvPr id="83999" name="Picture 3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94" y="1386"/>
              <a:ext cx="708" cy="1812"/>
            </a:xfrm>
            <a:prstGeom prst="rect">
              <a:avLst/>
            </a:prstGeom>
            <a:noFill/>
            <a:extLst>
              <a:ext uri="{909E8E84-426E-40DD-AFC4-6F175D3DCCD1}">
                <a14:hiddenFill xmlns:a14="http://schemas.microsoft.com/office/drawing/2010/main">
                  <a:solidFill>
                    <a:srgbClr val="FFFFFF"/>
                  </a:solidFill>
                </a14:hiddenFill>
              </a:ext>
            </a:extLst>
          </p:spPr>
        </p:pic>
        <p:sp>
          <p:nvSpPr>
            <p:cNvPr id="84000" name="Oval 32"/>
            <p:cNvSpPr>
              <a:spLocks noChangeArrowheads="1"/>
            </p:cNvSpPr>
            <p:nvPr/>
          </p:nvSpPr>
          <p:spPr bwMode="auto">
            <a:xfrm>
              <a:off x="585" y="2850"/>
              <a:ext cx="240" cy="24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1</a:t>
              </a:r>
            </a:p>
          </p:txBody>
        </p:sp>
        <p:sp>
          <p:nvSpPr>
            <p:cNvPr id="84001" name="Oval 33"/>
            <p:cNvSpPr>
              <a:spLocks noChangeArrowheads="1"/>
            </p:cNvSpPr>
            <p:nvPr/>
          </p:nvSpPr>
          <p:spPr bwMode="auto">
            <a:xfrm>
              <a:off x="1728" y="2832"/>
              <a:ext cx="240" cy="24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3</a:t>
              </a:r>
            </a:p>
          </p:txBody>
        </p:sp>
        <p:sp>
          <p:nvSpPr>
            <p:cNvPr id="84002" name="Oval 34"/>
            <p:cNvSpPr>
              <a:spLocks noChangeArrowheads="1"/>
            </p:cNvSpPr>
            <p:nvPr/>
          </p:nvSpPr>
          <p:spPr bwMode="auto">
            <a:xfrm>
              <a:off x="1161" y="2832"/>
              <a:ext cx="240" cy="24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2</a:t>
              </a:r>
            </a:p>
          </p:txBody>
        </p:sp>
      </p:grpSp>
      <p:sp>
        <p:nvSpPr>
          <p:cNvPr id="83992" name="Freeform 24"/>
          <p:cNvSpPr>
            <a:spLocks/>
          </p:cNvSpPr>
          <p:nvPr/>
        </p:nvSpPr>
        <p:spPr bwMode="auto">
          <a:xfrm>
            <a:off x="4927600" y="2590800"/>
            <a:ext cx="266700" cy="1295400"/>
          </a:xfrm>
          <a:custGeom>
            <a:avLst/>
            <a:gdLst>
              <a:gd name="T0" fmla="*/ 112 w 168"/>
              <a:gd name="T1" fmla="*/ 0 h 816"/>
              <a:gd name="T2" fmla="*/ 16 w 168"/>
              <a:gd name="T3" fmla="*/ 144 h 816"/>
              <a:gd name="T4" fmla="*/ 64 w 168"/>
              <a:gd name="T5" fmla="*/ 192 h 816"/>
              <a:gd name="T6" fmla="*/ 16 w 168"/>
              <a:gd name="T7" fmla="*/ 288 h 816"/>
              <a:gd name="T8" fmla="*/ 160 w 168"/>
              <a:gd name="T9" fmla="*/ 432 h 816"/>
              <a:gd name="T10" fmla="*/ 64 w 168"/>
              <a:gd name="T11" fmla="*/ 672 h 816"/>
              <a:gd name="T12" fmla="*/ 112 w 168"/>
              <a:gd name="T13" fmla="*/ 816 h 816"/>
            </a:gdLst>
            <a:ahLst/>
            <a:cxnLst>
              <a:cxn ang="0">
                <a:pos x="T0" y="T1"/>
              </a:cxn>
              <a:cxn ang="0">
                <a:pos x="T2" y="T3"/>
              </a:cxn>
              <a:cxn ang="0">
                <a:pos x="T4" y="T5"/>
              </a:cxn>
              <a:cxn ang="0">
                <a:pos x="T6" y="T7"/>
              </a:cxn>
              <a:cxn ang="0">
                <a:pos x="T8" y="T9"/>
              </a:cxn>
              <a:cxn ang="0">
                <a:pos x="T10" y="T11"/>
              </a:cxn>
              <a:cxn ang="0">
                <a:pos x="T12" y="T13"/>
              </a:cxn>
            </a:cxnLst>
            <a:rect l="0" t="0" r="r" b="b"/>
            <a:pathLst>
              <a:path w="168" h="816">
                <a:moveTo>
                  <a:pt x="112" y="0"/>
                </a:moveTo>
                <a:cubicBezTo>
                  <a:pt x="68" y="56"/>
                  <a:pt x="24" y="112"/>
                  <a:pt x="16" y="144"/>
                </a:cubicBezTo>
                <a:cubicBezTo>
                  <a:pt x="8" y="176"/>
                  <a:pt x="64" y="168"/>
                  <a:pt x="64" y="192"/>
                </a:cubicBezTo>
                <a:cubicBezTo>
                  <a:pt x="64" y="216"/>
                  <a:pt x="0" y="248"/>
                  <a:pt x="16" y="288"/>
                </a:cubicBezTo>
                <a:cubicBezTo>
                  <a:pt x="32" y="328"/>
                  <a:pt x="152" y="368"/>
                  <a:pt x="160" y="432"/>
                </a:cubicBezTo>
                <a:cubicBezTo>
                  <a:pt x="168" y="496"/>
                  <a:pt x="72" y="608"/>
                  <a:pt x="64" y="672"/>
                </a:cubicBezTo>
                <a:cubicBezTo>
                  <a:pt x="56" y="736"/>
                  <a:pt x="104" y="792"/>
                  <a:pt x="112" y="816"/>
                </a:cubicBezTo>
              </a:path>
            </a:pathLst>
          </a:custGeom>
          <a:noFill/>
          <a:ln w="38100" cap="flat" cmpd="sng">
            <a:solidFill>
              <a:srgbClr val="DDDDDD"/>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3980" name="Group 12"/>
          <p:cNvGrpSpPr>
            <a:grpSpLocks/>
          </p:cNvGrpSpPr>
          <p:nvPr/>
        </p:nvGrpSpPr>
        <p:grpSpPr bwMode="auto">
          <a:xfrm>
            <a:off x="533400" y="2187575"/>
            <a:ext cx="2962275" cy="2876550"/>
            <a:chOff x="336" y="1386"/>
            <a:chExt cx="1866" cy="1812"/>
          </a:xfrm>
        </p:grpSpPr>
        <p:pic>
          <p:nvPicPr>
            <p:cNvPr id="83972"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6" y="1386"/>
              <a:ext cx="702" cy="1806"/>
            </a:xfrm>
            <a:prstGeom prst="rect">
              <a:avLst/>
            </a:prstGeom>
            <a:noFill/>
            <a:extLst>
              <a:ext uri="{909E8E84-426E-40DD-AFC4-6F175D3DCCD1}">
                <a14:hiddenFill xmlns:a14="http://schemas.microsoft.com/office/drawing/2010/main">
                  <a:solidFill>
                    <a:srgbClr val="FFFFFF"/>
                  </a:solidFill>
                </a14:hiddenFill>
              </a:ext>
            </a:extLst>
          </p:spPr>
        </p:pic>
        <p:pic>
          <p:nvPicPr>
            <p:cNvPr id="8397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60" y="1392"/>
              <a:ext cx="642" cy="1788"/>
            </a:xfrm>
            <a:prstGeom prst="rect">
              <a:avLst/>
            </a:prstGeom>
            <a:noFill/>
            <a:extLst>
              <a:ext uri="{909E8E84-426E-40DD-AFC4-6F175D3DCCD1}">
                <a14:hiddenFill xmlns:a14="http://schemas.microsoft.com/office/drawing/2010/main">
                  <a:solidFill>
                    <a:srgbClr val="FFFFFF"/>
                  </a:solidFill>
                </a14:hiddenFill>
              </a:ext>
            </a:extLst>
          </p:spPr>
        </p:pic>
        <p:pic>
          <p:nvPicPr>
            <p:cNvPr id="83974"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94" y="1386"/>
              <a:ext cx="708" cy="1812"/>
            </a:xfrm>
            <a:prstGeom prst="rect">
              <a:avLst/>
            </a:prstGeom>
            <a:noFill/>
            <a:extLst>
              <a:ext uri="{909E8E84-426E-40DD-AFC4-6F175D3DCCD1}">
                <a14:hiddenFill xmlns:a14="http://schemas.microsoft.com/office/drawing/2010/main">
                  <a:solidFill>
                    <a:srgbClr val="FFFFFF"/>
                  </a:solidFill>
                </a14:hiddenFill>
              </a:ext>
            </a:extLst>
          </p:spPr>
        </p:pic>
        <p:sp>
          <p:nvSpPr>
            <p:cNvPr id="83977" name="Oval 9"/>
            <p:cNvSpPr>
              <a:spLocks noChangeArrowheads="1"/>
            </p:cNvSpPr>
            <p:nvPr/>
          </p:nvSpPr>
          <p:spPr bwMode="auto">
            <a:xfrm>
              <a:off x="585" y="2850"/>
              <a:ext cx="240" cy="24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1</a:t>
              </a:r>
            </a:p>
          </p:txBody>
        </p:sp>
        <p:sp>
          <p:nvSpPr>
            <p:cNvPr id="83978" name="Oval 10"/>
            <p:cNvSpPr>
              <a:spLocks noChangeArrowheads="1"/>
            </p:cNvSpPr>
            <p:nvPr/>
          </p:nvSpPr>
          <p:spPr bwMode="auto">
            <a:xfrm>
              <a:off x="1728" y="2832"/>
              <a:ext cx="240" cy="24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3</a:t>
              </a:r>
            </a:p>
          </p:txBody>
        </p:sp>
        <p:sp>
          <p:nvSpPr>
            <p:cNvPr id="83979" name="Oval 11"/>
            <p:cNvSpPr>
              <a:spLocks noChangeArrowheads="1"/>
            </p:cNvSpPr>
            <p:nvPr/>
          </p:nvSpPr>
          <p:spPr bwMode="auto">
            <a:xfrm>
              <a:off x="1161" y="2832"/>
              <a:ext cx="240" cy="24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2</a:t>
              </a:r>
            </a:p>
          </p:txBody>
        </p:sp>
      </p:grpSp>
      <p:sp>
        <p:nvSpPr>
          <p:cNvPr id="83975" name="Rectangle 7" descr="Oak"/>
          <p:cNvSpPr>
            <a:spLocks noChangeArrowheads="1"/>
          </p:cNvSpPr>
          <p:nvPr/>
        </p:nvSpPr>
        <p:spPr bwMode="auto">
          <a:xfrm>
            <a:off x="228600" y="4953000"/>
            <a:ext cx="8610600" cy="304800"/>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81" name="Oval 13"/>
          <p:cNvSpPr>
            <a:spLocks noChangeArrowheads="1"/>
          </p:cNvSpPr>
          <p:nvPr/>
        </p:nvSpPr>
        <p:spPr bwMode="auto">
          <a:xfrm>
            <a:off x="838200" y="5410200"/>
            <a:ext cx="304800" cy="304800"/>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1</a:t>
            </a:r>
          </a:p>
        </p:txBody>
      </p:sp>
      <p:sp>
        <p:nvSpPr>
          <p:cNvPr id="83982" name="Oval 14"/>
          <p:cNvSpPr>
            <a:spLocks noChangeArrowheads="1"/>
          </p:cNvSpPr>
          <p:nvPr/>
        </p:nvSpPr>
        <p:spPr bwMode="auto">
          <a:xfrm>
            <a:off x="838200" y="5819775"/>
            <a:ext cx="304800" cy="304800"/>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2</a:t>
            </a:r>
          </a:p>
        </p:txBody>
      </p:sp>
      <p:sp>
        <p:nvSpPr>
          <p:cNvPr id="83983" name="Oval 15"/>
          <p:cNvSpPr>
            <a:spLocks noChangeArrowheads="1"/>
          </p:cNvSpPr>
          <p:nvPr/>
        </p:nvSpPr>
        <p:spPr bwMode="auto">
          <a:xfrm>
            <a:off x="838200" y="6248400"/>
            <a:ext cx="304800" cy="304800"/>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3</a:t>
            </a:r>
          </a:p>
        </p:txBody>
      </p:sp>
      <p:sp>
        <p:nvSpPr>
          <p:cNvPr id="83984" name="Text Box 16"/>
          <p:cNvSpPr txBox="1">
            <a:spLocks noChangeArrowheads="1"/>
          </p:cNvSpPr>
          <p:nvPr/>
        </p:nvSpPr>
        <p:spPr bwMode="auto">
          <a:xfrm>
            <a:off x="1033463" y="5381625"/>
            <a:ext cx="1143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00FF"/>
                </a:solidFill>
              </a:rPr>
              <a:t>Rượu</a:t>
            </a:r>
          </a:p>
        </p:txBody>
      </p:sp>
      <p:sp>
        <p:nvSpPr>
          <p:cNvPr id="83985" name="Text Box 17"/>
          <p:cNvSpPr txBox="1">
            <a:spLocks noChangeArrowheads="1"/>
          </p:cNvSpPr>
          <p:nvPr/>
        </p:nvSpPr>
        <p:spPr bwMode="auto">
          <a:xfrm>
            <a:off x="1152525" y="5781675"/>
            <a:ext cx="762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FF00"/>
                </a:solidFill>
              </a:rPr>
              <a:t>Dầu</a:t>
            </a:r>
          </a:p>
        </p:txBody>
      </p:sp>
      <p:sp>
        <p:nvSpPr>
          <p:cNvPr id="83986" name="Text Box 18"/>
          <p:cNvSpPr txBox="1">
            <a:spLocks noChangeArrowheads="1"/>
          </p:cNvSpPr>
          <p:nvPr/>
        </p:nvSpPr>
        <p:spPr bwMode="auto">
          <a:xfrm>
            <a:off x="1195388" y="6215063"/>
            <a:ext cx="838200" cy="366712"/>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00FF"/>
                </a:solidFill>
              </a:rPr>
              <a:t>Nước</a:t>
            </a:r>
          </a:p>
        </p:txBody>
      </p:sp>
      <p:sp>
        <p:nvSpPr>
          <p:cNvPr id="83987" name="Text Box 19"/>
          <p:cNvSpPr txBox="1">
            <a:spLocks noChangeArrowheads="1"/>
          </p:cNvSpPr>
          <p:nvPr/>
        </p:nvSpPr>
        <p:spPr bwMode="auto">
          <a:xfrm>
            <a:off x="3886200" y="381000"/>
            <a:ext cx="16002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19.3</a:t>
            </a:r>
          </a:p>
        </p:txBody>
      </p:sp>
      <p:sp>
        <p:nvSpPr>
          <p:cNvPr id="83991" name="Freeform 23"/>
          <p:cNvSpPr>
            <a:spLocks/>
          </p:cNvSpPr>
          <p:nvPr/>
        </p:nvSpPr>
        <p:spPr bwMode="auto">
          <a:xfrm>
            <a:off x="4645025" y="4343400"/>
            <a:ext cx="3000375" cy="609600"/>
          </a:xfrm>
          <a:custGeom>
            <a:avLst/>
            <a:gdLst>
              <a:gd name="T0" fmla="*/ 48 w 1968"/>
              <a:gd name="T1" fmla="*/ 0 h 432"/>
              <a:gd name="T2" fmla="*/ 1968 w 1968"/>
              <a:gd name="T3" fmla="*/ 0 h 432"/>
              <a:gd name="T4" fmla="*/ 1872 w 1968"/>
              <a:gd name="T5" fmla="*/ 432 h 432"/>
              <a:gd name="T6" fmla="*/ 1824 w 1968"/>
              <a:gd name="T7" fmla="*/ 432 h 432"/>
              <a:gd name="T8" fmla="*/ 96 w 1968"/>
              <a:gd name="T9" fmla="*/ 432 h 432"/>
              <a:gd name="T10" fmla="*/ 0 w 1968"/>
              <a:gd name="T11" fmla="*/ 0 h 432"/>
              <a:gd name="T12" fmla="*/ 48 w 1968"/>
              <a:gd name="T13" fmla="*/ 0 h 432"/>
            </a:gdLst>
            <a:ahLst/>
            <a:cxnLst>
              <a:cxn ang="0">
                <a:pos x="T0" y="T1"/>
              </a:cxn>
              <a:cxn ang="0">
                <a:pos x="T2" y="T3"/>
              </a:cxn>
              <a:cxn ang="0">
                <a:pos x="T4" y="T5"/>
              </a:cxn>
              <a:cxn ang="0">
                <a:pos x="T6" y="T7"/>
              </a:cxn>
              <a:cxn ang="0">
                <a:pos x="T8" y="T9"/>
              </a:cxn>
              <a:cxn ang="0">
                <a:pos x="T10" y="T11"/>
              </a:cxn>
              <a:cxn ang="0">
                <a:pos x="T12" y="T13"/>
              </a:cxn>
            </a:cxnLst>
            <a:rect l="0" t="0" r="r" b="b"/>
            <a:pathLst>
              <a:path w="1968" h="432">
                <a:moveTo>
                  <a:pt x="48" y="0"/>
                </a:moveTo>
                <a:lnTo>
                  <a:pt x="1968" y="0"/>
                </a:lnTo>
                <a:lnTo>
                  <a:pt x="1872" y="432"/>
                </a:lnTo>
                <a:lnTo>
                  <a:pt x="1824" y="432"/>
                </a:lnTo>
                <a:lnTo>
                  <a:pt x="96" y="432"/>
                </a:lnTo>
                <a:lnTo>
                  <a:pt x="0" y="0"/>
                </a:lnTo>
                <a:lnTo>
                  <a:pt x="48" y="0"/>
                </a:lnTo>
                <a:close/>
              </a:path>
            </a:pathLst>
          </a:custGeom>
          <a:solidFill>
            <a:srgbClr val="00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95" name="AutoShape 27" descr="Oak"/>
          <p:cNvSpPr>
            <a:spLocks noChangeArrowheads="1"/>
          </p:cNvSpPr>
          <p:nvPr/>
        </p:nvSpPr>
        <p:spPr bwMode="auto">
          <a:xfrm>
            <a:off x="6553200" y="685800"/>
            <a:ext cx="1905000" cy="457200"/>
          </a:xfrm>
          <a:prstGeom prst="roundRect">
            <a:avLst>
              <a:gd name="adj" fmla="val 16667"/>
            </a:avLst>
          </a:prstGeom>
          <a:blipFill dpi="0" rotWithShape="1">
            <a:blip r:embed="rId5">
              <a:alphaModFix amt="83000"/>
            </a:blip>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400"/>
              <a:t>Cho vào nước nóng</a:t>
            </a:r>
          </a:p>
        </p:txBody>
      </p:sp>
      <p:sp>
        <p:nvSpPr>
          <p:cNvPr id="84004" name="Freeform 36"/>
          <p:cNvSpPr>
            <a:spLocks/>
          </p:cNvSpPr>
          <p:nvPr/>
        </p:nvSpPr>
        <p:spPr bwMode="auto">
          <a:xfrm>
            <a:off x="4572000" y="4038600"/>
            <a:ext cx="3124200" cy="304800"/>
          </a:xfrm>
          <a:custGeom>
            <a:avLst/>
            <a:gdLst>
              <a:gd name="T0" fmla="*/ 0 w 1968"/>
              <a:gd name="T1" fmla="*/ 0 h 192"/>
              <a:gd name="T2" fmla="*/ 1968 w 1968"/>
              <a:gd name="T3" fmla="*/ 0 h 192"/>
              <a:gd name="T4" fmla="*/ 1920 w 1968"/>
              <a:gd name="T5" fmla="*/ 192 h 192"/>
              <a:gd name="T6" fmla="*/ 48 w 1968"/>
              <a:gd name="T7" fmla="*/ 192 h 192"/>
              <a:gd name="T8" fmla="*/ 0 w 1968"/>
              <a:gd name="T9" fmla="*/ 0 h 192"/>
            </a:gdLst>
            <a:ahLst/>
            <a:cxnLst>
              <a:cxn ang="0">
                <a:pos x="T0" y="T1"/>
              </a:cxn>
              <a:cxn ang="0">
                <a:pos x="T2" y="T3"/>
              </a:cxn>
              <a:cxn ang="0">
                <a:pos x="T4" y="T5"/>
              </a:cxn>
              <a:cxn ang="0">
                <a:pos x="T6" y="T7"/>
              </a:cxn>
              <a:cxn ang="0">
                <a:pos x="T8" y="T9"/>
              </a:cxn>
            </a:cxnLst>
            <a:rect l="0" t="0" r="r" b="b"/>
            <a:pathLst>
              <a:path w="1968" h="192">
                <a:moveTo>
                  <a:pt x="0" y="0"/>
                </a:moveTo>
                <a:lnTo>
                  <a:pt x="1968" y="0"/>
                </a:lnTo>
                <a:lnTo>
                  <a:pt x="1920" y="192"/>
                </a:lnTo>
                <a:lnTo>
                  <a:pt x="48" y="192"/>
                </a:lnTo>
                <a:lnTo>
                  <a:pt x="0" y="0"/>
                </a:lnTo>
                <a:close/>
              </a:path>
            </a:pathLst>
          </a:custGeom>
          <a:solidFill>
            <a:srgbClr val="00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8" name="AutoShape 40">
            <a:hlinkClick r:id="rId6" action="ppaction://hlinksldjump" highlightClick="1"/>
          </p:cNvPr>
          <p:cNvSpPr>
            <a:spLocks noChangeArrowheads="1"/>
          </p:cNvSpPr>
          <p:nvPr/>
        </p:nvSpPr>
        <p:spPr bwMode="auto">
          <a:xfrm>
            <a:off x="7924800" y="5943600"/>
            <a:ext cx="304800" cy="3810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84009" name="Text Box 41"/>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pic>
        <p:nvPicPr>
          <p:cNvPr id="83988" name="Picture 20"/>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91000" y="3433763"/>
            <a:ext cx="3962400" cy="1609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repeatCount="indefinite" fill="hold" grpId="0" nodeType="withEffect">
                                  <p:stCondLst>
                                    <p:cond delay="0"/>
                                  </p:stCondLst>
                                  <p:childTnLst>
                                    <p:set>
                                      <p:cBhvr>
                                        <p:cTn id="6" dur="1" fill="hold">
                                          <p:stCondLst>
                                            <p:cond delay="0"/>
                                          </p:stCondLst>
                                        </p:cTn>
                                        <p:tgtEl>
                                          <p:spTgt spid="83992"/>
                                        </p:tgtEl>
                                        <p:attrNameLst>
                                          <p:attrName>style.visibility</p:attrName>
                                        </p:attrNameLst>
                                      </p:cBhvr>
                                      <p:to>
                                        <p:strVal val="visible"/>
                                      </p:to>
                                    </p:set>
                                    <p:animEffect transition="in" filter="blinds(vertical)">
                                      <p:cBhvr>
                                        <p:cTn id="7" dur="500"/>
                                        <p:tgtEl>
                                          <p:spTgt spid="83992"/>
                                        </p:tgtEl>
                                      </p:cBhvr>
                                    </p:animEffect>
                                  </p:childTnLst>
                                </p:cTn>
                              </p:par>
                              <p:par>
                                <p:cTn id="8" presetID="3" presetClass="entr" presetSubtype="10" repeatCount="indefinite" fill="hold" grpId="0" nodeType="withEffect">
                                  <p:stCondLst>
                                    <p:cond delay="0"/>
                                  </p:stCondLst>
                                  <p:childTnLst>
                                    <p:set>
                                      <p:cBhvr>
                                        <p:cTn id="9" dur="1" fill="hold">
                                          <p:stCondLst>
                                            <p:cond delay="0"/>
                                          </p:stCondLst>
                                        </p:cTn>
                                        <p:tgtEl>
                                          <p:spTgt spid="83994"/>
                                        </p:tgtEl>
                                        <p:attrNameLst>
                                          <p:attrName>style.visibility</p:attrName>
                                        </p:attrNameLst>
                                      </p:cBhvr>
                                      <p:to>
                                        <p:strVal val="visible"/>
                                      </p:to>
                                    </p:set>
                                    <p:animEffect transition="in" filter="blinds(horizontal)">
                                      <p:cBhvr>
                                        <p:cTn id="10" dur="500"/>
                                        <p:tgtEl>
                                          <p:spTgt spid="83994"/>
                                        </p:tgtEl>
                                      </p:cBhvr>
                                    </p:animEffect>
                                  </p:childTnLst>
                                </p:cTn>
                              </p:par>
                              <p:par>
                                <p:cTn id="11" presetID="3" presetClass="entr" presetSubtype="10" repeatCount="indefinite" fill="hold" grpId="0" nodeType="withEffect">
                                  <p:stCondLst>
                                    <p:cond delay="0"/>
                                  </p:stCondLst>
                                  <p:childTnLst>
                                    <p:set>
                                      <p:cBhvr>
                                        <p:cTn id="12" dur="1" fill="hold">
                                          <p:stCondLst>
                                            <p:cond delay="0"/>
                                          </p:stCondLst>
                                        </p:cTn>
                                        <p:tgtEl>
                                          <p:spTgt spid="83993"/>
                                        </p:tgtEl>
                                        <p:attrNameLst>
                                          <p:attrName>style.visibility</p:attrName>
                                        </p:attrNameLst>
                                      </p:cBhvr>
                                      <p:to>
                                        <p:strVal val="visible"/>
                                      </p:to>
                                    </p:set>
                                    <p:animEffect transition="in" filter="blinds(horizontal)">
                                      <p:cBhvr>
                                        <p:cTn id="13" dur="500"/>
                                        <p:tgtEl>
                                          <p:spTgt spid="839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83995"/>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0.01858 -0.0037 C 0.02934 -0.06643 0.04028 -0.12893 0.05747 -0.18148 C 0.07466 -0.23402 0.09271 -0.28912 0.12136 -0.31851 C 0.15 -0.34791 0.19618 -0.35555 0.22969 -0.3574 C 0.2632 -0.35926 0.29584 -0.35 0.32275 -0.32963 C 0.34966 -0.30926 0.37396 -0.26574 0.3908 -0.23518 C 0.40764 -0.20463 0.4158 -0.17222 0.42396 -0.14629 C 0.43247 -0.12037 0.43594 -0.10393 0.4408 -0.07963 C 0.44566 -0.05532 0.45122 -0.01319 0.4533 -3.7037E-6 " pathEditMode="relative" rAng="0" ptsTypes="aaaaaaaaA">
                                      <p:cBhvr>
                                        <p:cTn id="18" dur="3000" fill="hold"/>
                                        <p:tgtEl>
                                          <p:spTgt spid="83980"/>
                                        </p:tgtEl>
                                        <p:attrNameLst>
                                          <p:attrName>ppt_x</p:attrName>
                                          <p:attrName>ppt_y</p:attrName>
                                        </p:attrNameLst>
                                      </p:cBhvr>
                                      <p:rCtr x="21736" y="-17593"/>
                                    </p:animMotion>
                                  </p:childTnLst>
                                  <p:subTnLst>
                                    <p:set>
                                      <p:cBhvr override="childStyle">
                                        <p:cTn dur="1" fill="hold" display="0" masterRel="sameClick" afterEffect="1">
                                          <p:stCondLst>
                                            <p:cond evt="end" delay="0">
                                              <p:tn val="17"/>
                                            </p:cond>
                                          </p:stCondLst>
                                        </p:cTn>
                                        <p:tgtEl>
                                          <p:spTgt spid="83980"/>
                                        </p:tgtEl>
                                        <p:attrNameLst>
                                          <p:attrName>style.visibility</p:attrName>
                                        </p:attrNameLst>
                                      </p:cBhvr>
                                      <p:to>
                                        <p:strVal val="hidden"/>
                                      </p:to>
                                    </p:set>
                                  </p:subTnLst>
                                </p:cTn>
                              </p:par>
                              <p:par>
                                <p:cTn id="19" presetID="10" presetClass="entr" presetSubtype="0" fill="hold" nodeType="withEffect">
                                  <p:stCondLst>
                                    <p:cond delay="2900"/>
                                  </p:stCondLst>
                                  <p:childTnLst>
                                    <p:set>
                                      <p:cBhvr>
                                        <p:cTn id="20" dur="1" fill="hold">
                                          <p:stCondLst>
                                            <p:cond delay="0"/>
                                          </p:stCondLst>
                                        </p:cTn>
                                        <p:tgtEl>
                                          <p:spTgt spid="83996"/>
                                        </p:tgtEl>
                                        <p:attrNameLst>
                                          <p:attrName>style.visibility</p:attrName>
                                        </p:attrNameLst>
                                      </p:cBhvr>
                                      <p:to>
                                        <p:strVal val="visible"/>
                                      </p:to>
                                    </p:set>
                                    <p:animEffect transition="in" filter="fade">
                                      <p:cBhvr>
                                        <p:cTn id="21" dur="100"/>
                                        <p:tgtEl>
                                          <p:spTgt spid="83996"/>
                                        </p:tgtEl>
                                      </p:cBhvr>
                                    </p:animEffect>
                                  </p:childTnLst>
                                </p:cTn>
                              </p:par>
                              <p:par>
                                <p:cTn id="22" presetID="22" presetClass="entr" presetSubtype="4" fill="hold" grpId="0" nodeType="withEffect">
                                  <p:stCondLst>
                                    <p:cond delay="2200"/>
                                  </p:stCondLst>
                                  <p:childTnLst>
                                    <p:set>
                                      <p:cBhvr>
                                        <p:cTn id="23" dur="1" fill="hold">
                                          <p:stCondLst>
                                            <p:cond delay="0"/>
                                          </p:stCondLst>
                                        </p:cTn>
                                        <p:tgtEl>
                                          <p:spTgt spid="84004"/>
                                        </p:tgtEl>
                                        <p:attrNameLst>
                                          <p:attrName>style.visibility</p:attrName>
                                        </p:attrNameLst>
                                      </p:cBhvr>
                                      <p:to>
                                        <p:strVal val="visible"/>
                                      </p:to>
                                    </p:set>
                                    <p:animEffect transition="in" filter="wipe(down)">
                                      <p:cBhvr>
                                        <p:cTn id="24" dur="800"/>
                                        <p:tgtEl>
                                          <p:spTgt spid="84004"/>
                                        </p:tgtEl>
                                      </p:cBhvr>
                                    </p:animEffect>
                                  </p:childTnLst>
                                </p:cTn>
                              </p:par>
                            </p:childTnLst>
                          </p:cTn>
                        </p:par>
                        <p:par>
                          <p:cTn id="25" fill="hold" nodeType="afterGroup">
                            <p:stCondLst>
                              <p:cond delay="3000"/>
                            </p:stCondLst>
                            <p:childTnLst>
                              <p:par>
                                <p:cTn id="26" presetID="22" presetClass="entr" presetSubtype="4" fill="hold" grpId="0" nodeType="afterEffect">
                                  <p:stCondLst>
                                    <p:cond delay="500"/>
                                  </p:stCondLst>
                                  <p:childTnLst>
                                    <p:set>
                                      <p:cBhvr>
                                        <p:cTn id="27" dur="1" fill="hold">
                                          <p:stCondLst>
                                            <p:cond delay="0"/>
                                          </p:stCondLst>
                                        </p:cTn>
                                        <p:tgtEl>
                                          <p:spTgt spid="84005"/>
                                        </p:tgtEl>
                                        <p:attrNameLst>
                                          <p:attrName>style.visibility</p:attrName>
                                        </p:attrNameLst>
                                      </p:cBhvr>
                                      <p:to>
                                        <p:strVal val="visible"/>
                                      </p:to>
                                    </p:set>
                                    <p:animEffect transition="in" filter="wipe(down)">
                                      <p:cBhvr>
                                        <p:cTn id="28" dur="5000"/>
                                        <p:tgtEl>
                                          <p:spTgt spid="84005"/>
                                        </p:tgtEl>
                                      </p:cBhvr>
                                    </p:animEffect>
                                  </p:childTnLst>
                                </p:cTn>
                              </p:par>
                              <p:par>
                                <p:cTn id="29" presetID="22" presetClass="entr" presetSubtype="4" fill="hold" grpId="0" nodeType="withEffect">
                                  <p:stCondLst>
                                    <p:cond delay="500"/>
                                  </p:stCondLst>
                                  <p:childTnLst>
                                    <p:set>
                                      <p:cBhvr>
                                        <p:cTn id="30" dur="1" fill="hold">
                                          <p:stCondLst>
                                            <p:cond delay="0"/>
                                          </p:stCondLst>
                                        </p:cTn>
                                        <p:tgtEl>
                                          <p:spTgt spid="84006"/>
                                        </p:tgtEl>
                                        <p:attrNameLst>
                                          <p:attrName>style.visibility</p:attrName>
                                        </p:attrNameLst>
                                      </p:cBhvr>
                                      <p:to>
                                        <p:strVal val="visible"/>
                                      </p:to>
                                    </p:set>
                                    <p:animEffect transition="in" filter="wipe(down)">
                                      <p:cBhvr>
                                        <p:cTn id="31" dur="5000"/>
                                        <p:tgtEl>
                                          <p:spTgt spid="84006"/>
                                        </p:tgtEl>
                                      </p:cBhvr>
                                    </p:animEffect>
                                  </p:childTnLst>
                                </p:cTn>
                              </p:par>
                              <p:par>
                                <p:cTn id="32" presetID="22" presetClass="entr" presetSubtype="4" fill="hold" grpId="0" nodeType="withEffect">
                                  <p:stCondLst>
                                    <p:cond delay="500"/>
                                  </p:stCondLst>
                                  <p:childTnLst>
                                    <p:set>
                                      <p:cBhvr>
                                        <p:cTn id="33" dur="1" fill="hold">
                                          <p:stCondLst>
                                            <p:cond delay="0"/>
                                          </p:stCondLst>
                                        </p:cTn>
                                        <p:tgtEl>
                                          <p:spTgt spid="84007"/>
                                        </p:tgtEl>
                                        <p:attrNameLst>
                                          <p:attrName>style.visibility</p:attrName>
                                        </p:attrNameLst>
                                      </p:cBhvr>
                                      <p:to>
                                        <p:strVal val="visible"/>
                                      </p:to>
                                    </p:set>
                                    <p:animEffect transition="in" filter="wipe(down)">
                                      <p:cBhvr>
                                        <p:cTn id="34" dur="5000"/>
                                        <p:tgtEl>
                                          <p:spTgt spid="84007"/>
                                        </p:tgtEl>
                                      </p:cBhvr>
                                    </p:animEffect>
                                  </p:childTnLst>
                                </p:cTn>
                              </p:par>
                            </p:childTnLst>
                          </p:cTn>
                        </p:par>
                      </p:childTnLst>
                    </p:cTn>
                  </p:par>
                </p:childTnLst>
              </p:cTn>
              <p:nextCondLst>
                <p:cond evt="onClick" delay="0">
                  <p:tgtEl>
                    <p:spTgt spid="83995"/>
                  </p:tgtEl>
                </p:cond>
              </p:nextCondLst>
            </p:seq>
          </p:childTnLst>
        </p:cTn>
      </p:par>
    </p:tnLst>
    <p:bldLst>
      <p:bldP spid="83993" grpId="0" animBg="1"/>
      <p:bldP spid="83994" grpId="0" animBg="1"/>
      <p:bldP spid="84007" grpId="0" animBg="1"/>
      <p:bldP spid="84006" grpId="0" animBg="1"/>
      <p:bldP spid="84005" grpId="0" animBg="1"/>
      <p:bldP spid="83992" grpId="0" animBg="1"/>
      <p:bldP spid="8400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08" name="Rectangle 20"/>
          <p:cNvSpPr>
            <a:spLocks noChangeArrowheads="1"/>
          </p:cNvSpPr>
          <p:nvPr/>
        </p:nvSpPr>
        <p:spPr bwMode="auto">
          <a:xfrm>
            <a:off x="1757363" y="1252538"/>
            <a:ext cx="2590800" cy="4800600"/>
          </a:xfrm>
          <a:prstGeom prst="rect">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6" name="Line 8"/>
          <p:cNvSpPr>
            <a:spLocks noChangeShapeType="1"/>
          </p:cNvSpPr>
          <p:nvPr/>
        </p:nvSpPr>
        <p:spPr bwMode="auto">
          <a:xfrm>
            <a:off x="3048000" y="3733800"/>
            <a:ext cx="0" cy="1524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9095" name="Group 7"/>
          <p:cNvGrpSpPr>
            <a:grpSpLocks/>
          </p:cNvGrpSpPr>
          <p:nvPr/>
        </p:nvGrpSpPr>
        <p:grpSpPr bwMode="auto">
          <a:xfrm>
            <a:off x="1981200" y="1828800"/>
            <a:ext cx="1993900" cy="4114800"/>
            <a:chOff x="1824" y="704"/>
            <a:chExt cx="690" cy="2182"/>
          </a:xfrm>
        </p:grpSpPr>
        <p:pic>
          <p:nvPicPr>
            <p:cNvPr id="89093"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48" y="704"/>
              <a:ext cx="318" cy="1548"/>
            </a:xfrm>
            <a:prstGeom prst="rect">
              <a:avLst/>
            </a:prstGeom>
            <a:noFill/>
            <a:extLst>
              <a:ext uri="{909E8E84-426E-40DD-AFC4-6F175D3DCCD1}">
                <a14:hiddenFill xmlns:a14="http://schemas.microsoft.com/office/drawing/2010/main">
                  <a:solidFill>
                    <a:srgbClr val="FFFFFF"/>
                  </a:solidFill>
                </a14:hiddenFill>
              </a:ext>
            </a:extLst>
          </p:spPr>
        </p:pic>
        <p:pic>
          <p:nvPicPr>
            <p:cNvPr id="89094"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24" y="1776"/>
              <a:ext cx="690" cy="1110"/>
            </a:xfrm>
            <a:prstGeom prst="rect">
              <a:avLst/>
            </a:prstGeom>
            <a:noFill/>
            <a:extLst>
              <a:ext uri="{909E8E84-426E-40DD-AFC4-6F175D3DCCD1}">
                <a14:hiddenFill xmlns:a14="http://schemas.microsoft.com/office/drawing/2010/main">
                  <a:solidFill>
                    <a:srgbClr val="FFFFFF"/>
                  </a:solidFill>
                </a14:hiddenFill>
              </a:ext>
            </a:extLst>
          </p:spPr>
        </p:pic>
      </p:grpSp>
      <p:sp>
        <p:nvSpPr>
          <p:cNvPr id="89097" name="Text Box 9"/>
          <p:cNvSpPr txBox="1">
            <a:spLocks noChangeArrowheads="1"/>
          </p:cNvSpPr>
          <p:nvPr/>
        </p:nvSpPr>
        <p:spPr bwMode="auto">
          <a:xfrm>
            <a:off x="2362200" y="6172200"/>
            <a:ext cx="15240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20.2</a:t>
            </a:r>
          </a:p>
        </p:txBody>
      </p:sp>
      <p:sp>
        <p:nvSpPr>
          <p:cNvPr id="89098" name="AutoShape 10" descr="Oak"/>
          <p:cNvSpPr>
            <a:spLocks noChangeArrowheads="1"/>
          </p:cNvSpPr>
          <p:nvPr/>
        </p:nvSpPr>
        <p:spPr bwMode="auto">
          <a:xfrm>
            <a:off x="381000" y="1219200"/>
            <a:ext cx="1143000" cy="381000"/>
          </a:xfrm>
          <a:prstGeom prst="roundRect">
            <a:avLst>
              <a:gd name="adj" fmla="val 16667"/>
            </a:avLst>
          </a:prstGeom>
          <a:blipFill dpi="0" rotWithShape="1">
            <a:blip r:embed="rId4"/>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400"/>
              <a:t>Áp tay vào</a:t>
            </a:r>
          </a:p>
        </p:txBody>
      </p:sp>
      <p:sp>
        <p:nvSpPr>
          <p:cNvPr id="89099" name="AutoShape 11">
            <a:hlinkClick r:id="rId5" action="ppaction://hlinksldjump" highlightClick="1"/>
          </p:cNvPr>
          <p:cNvSpPr>
            <a:spLocks noChangeArrowheads="1"/>
          </p:cNvSpPr>
          <p:nvPr/>
        </p:nvSpPr>
        <p:spPr bwMode="auto">
          <a:xfrm>
            <a:off x="7924800" y="5943600"/>
            <a:ext cx="304800" cy="304800"/>
          </a:xfrm>
          <a:prstGeom prst="actionButtonBeginning">
            <a:avLst/>
          </a:prstGeom>
          <a:solidFill>
            <a:srgbClr val="FF66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89100" name="Text Box 12"/>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pic>
        <p:nvPicPr>
          <p:cNvPr id="89105" name="Picture 17" descr="ban tay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38600" y="6858000"/>
            <a:ext cx="1071563" cy="1752600"/>
          </a:xfrm>
          <a:prstGeom prst="rect">
            <a:avLst/>
          </a:prstGeom>
          <a:noFill/>
          <a:extLst>
            <a:ext uri="{909E8E84-426E-40DD-AFC4-6F175D3DCCD1}">
              <a14:hiddenFill xmlns:a14="http://schemas.microsoft.com/office/drawing/2010/main">
                <a:solidFill>
                  <a:srgbClr val="FFFFFF"/>
                </a:solidFill>
              </a14:hiddenFill>
            </a:ext>
          </a:extLst>
        </p:spPr>
      </p:pic>
      <p:pic>
        <p:nvPicPr>
          <p:cNvPr id="89106" name="Picture 18" descr="ban tay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14425" y="6858000"/>
            <a:ext cx="1071563"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9098"/>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1909 -0.13294 C 0.01024 -0.15445 0.00121 -0.17526 -0.0033 -0.2 C -0.00764 -0.22427 -0.0132 -0.25734 -0.00729 -0.28069 C -0.00122 -0.30404 0.01909 -0.32716 0.0342 -0.33872 C 0.0493 -0.34959 0.07187 -0.34913 0.0842 -0.34913 C 0.09635 -0.34913 0.10208 -0.34381 0.10816 -0.33872 " pathEditMode="relative" rAng="0" ptsTypes="aaaaaA">
                                      <p:cBhvr>
                                        <p:cTn id="6" dur="3000" fill="hold"/>
                                        <p:tgtEl>
                                          <p:spTgt spid="89106"/>
                                        </p:tgtEl>
                                        <p:attrNameLst>
                                          <p:attrName>ppt_x</p:attrName>
                                          <p:attrName>ppt_y</p:attrName>
                                        </p:attrNameLst>
                                      </p:cBhvr>
                                      <p:rCtr x="2830" y="-10844"/>
                                    </p:animMotion>
                                  </p:childTnLst>
                                </p:cTn>
                              </p:par>
                              <p:par>
                                <p:cTn id="7" presetID="0" presetClass="path" presetSubtype="0" accel="50000" decel="50000" fill="hold" nodeType="withEffect">
                                  <p:stCondLst>
                                    <p:cond delay="0"/>
                                  </p:stCondLst>
                                  <p:childTnLst>
                                    <p:animMotion origin="layout" path="M -0.00017 -0.13294 C 0.00782 -0.15792 0.01598 -0.18289 0.02049 -0.20901 C 0.025 -0.23514 0.03473 -0.26427 0.02674 -0.28924 C 0.01875 -0.31422 -0.0052 -0.34913 -0.02708 -0.35907 C -0.04895 -0.36901 -0.08975 -0.3519 -0.10486 -0.34844 C -0.11996 -0.34497 -0.11892 -0.3415 -0.1177 -0.33803 " pathEditMode="relative" ptsTypes="aaaaaA">
                                      <p:cBhvr>
                                        <p:cTn id="8" dur="3000" fill="hold"/>
                                        <p:tgtEl>
                                          <p:spTgt spid="89105"/>
                                        </p:tgtEl>
                                        <p:attrNameLst>
                                          <p:attrName>ppt_x</p:attrName>
                                          <p:attrName>ppt_y</p:attrName>
                                        </p:attrNameLst>
                                      </p:cBhvr>
                                    </p:animMotion>
                                  </p:childTnLst>
                                </p:cTn>
                              </p:par>
                            </p:childTnLst>
                          </p:cTn>
                        </p:par>
                        <p:par>
                          <p:cTn id="9" fill="hold" nodeType="afterGroup">
                            <p:stCondLst>
                              <p:cond delay="3000"/>
                            </p:stCondLst>
                            <p:childTnLst>
                              <p:par>
                                <p:cTn id="10" presetID="64" presetClass="path" presetSubtype="0" accel="50000" decel="50000" fill="hold" grpId="0" nodeType="afterEffect">
                                  <p:stCondLst>
                                    <p:cond delay="500"/>
                                  </p:stCondLst>
                                  <p:childTnLst>
                                    <p:animMotion origin="layout" path="M -3.33333E-6 -3.2948E-6 L -3.33333E-6 -0.17757 " pathEditMode="relative" rAng="0" ptsTypes="AA">
                                      <p:cBhvr>
                                        <p:cTn id="11" dur="8000" fill="hold"/>
                                        <p:tgtEl>
                                          <p:spTgt spid="89096"/>
                                        </p:tgtEl>
                                        <p:attrNameLst>
                                          <p:attrName>ppt_x</p:attrName>
                                          <p:attrName>ppt_y</p:attrName>
                                        </p:attrNameLst>
                                      </p:cBhvr>
                                      <p:rCtr x="0" y="-8879"/>
                                    </p:animMotion>
                                  </p:childTnLst>
                                </p:cTn>
                              </p:par>
                            </p:childTnLst>
                          </p:cTn>
                        </p:par>
                      </p:childTnLst>
                    </p:cTn>
                  </p:par>
                </p:childTnLst>
              </p:cTn>
              <p:nextCondLst>
                <p:cond evt="onClick" delay="0">
                  <p:tgtEl>
                    <p:spTgt spid="89098"/>
                  </p:tgtEl>
                </p:cond>
              </p:nextCondLst>
            </p:seq>
          </p:childTnLst>
        </p:cTn>
      </p:par>
    </p:tnLst>
    <p:bldLst>
      <p:bldP spid="8909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1173162"/>
          </a:xfrm>
          <a:gradFill rotWithShape="1">
            <a:gsLst>
              <a:gs pos="0">
                <a:schemeClr val="tx2"/>
              </a:gs>
              <a:gs pos="50000">
                <a:srgbClr val="0000FF"/>
              </a:gs>
              <a:gs pos="100000">
                <a:schemeClr val="tx2"/>
              </a:gs>
            </a:gsLst>
            <a:lin ang="5400000" scaled="1"/>
          </a:gradFill>
          <a:effectLst>
            <a:outerShdw dist="35921" dir="2700000" algn="ctr" rotWithShape="0">
              <a:schemeClr val="bg2"/>
            </a:outerShdw>
          </a:effectLst>
        </p:spPr>
        <p:txBody>
          <a:bodyPr/>
          <a:lstStyle/>
          <a:p>
            <a:r>
              <a:rPr lang="en-US" sz="5400">
                <a:solidFill>
                  <a:schemeClr val="bg1"/>
                </a:solidFill>
              </a:rPr>
              <a:t>Vật lý </a:t>
            </a:r>
            <a:r>
              <a:rPr lang="en-US" sz="6600" b="1">
                <a:solidFill>
                  <a:srgbClr val="FFFF00"/>
                </a:solidFill>
              </a:rPr>
              <a:t>6</a:t>
            </a:r>
          </a:p>
        </p:txBody>
      </p:sp>
      <p:sp>
        <p:nvSpPr>
          <p:cNvPr id="3075" name="Rectangle 3"/>
          <p:cNvSpPr>
            <a:spLocks noGrp="1" noChangeArrowheads="1"/>
          </p:cNvSpPr>
          <p:nvPr>
            <p:ph type="body" idx="1"/>
          </p:nvPr>
        </p:nvSpPr>
        <p:spPr/>
        <p:txBody>
          <a:bodyPr/>
          <a:lstStyle/>
          <a:p>
            <a:r>
              <a:rPr lang="en-US" sz="2800" b="1">
                <a:hlinkClick r:id="" action="ppaction://noaction"/>
              </a:rPr>
              <a:t>Bài 4: </a:t>
            </a:r>
            <a:r>
              <a:rPr lang="en-US" sz="2800" b="1">
                <a:solidFill>
                  <a:srgbClr val="0000CC"/>
                </a:solidFill>
                <a:hlinkClick r:id="rId2" action="ppaction://hlinksldjump"/>
              </a:rPr>
              <a:t>Đo thể tích vật rắn không thấm nước</a:t>
            </a:r>
            <a:endParaRPr lang="en-US" sz="2800" b="1">
              <a:solidFill>
                <a:srgbClr val="0000CC"/>
              </a:solidFill>
            </a:endParaRPr>
          </a:p>
          <a:p>
            <a:r>
              <a:rPr lang="en-US" sz="2800" b="1">
                <a:hlinkClick r:id="" action="ppaction://noaction"/>
              </a:rPr>
              <a:t>B</a:t>
            </a:r>
            <a:r>
              <a:rPr lang="en-US" b="1">
                <a:hlinkClick r:id="" action="ppaction://noaction"/>
              </a:rPr>
              <a:t>à</a:t>
            </a:r>
            <a:r>
              <a:rPr lang="en-US" sz="2800" b="1">
                <a:hlinkClick r:id="" action="ppaction://noaction"/>
              </a:rPr>
              <a:t>i 13: </a:t>
            </a:r>
            <a:r>
              <a:rPr lang="en-US" sz="2800" b="1">
                <a:solidFill>
                  <a:srgbClr val="0000CC"/>
                </a:solidFill>
                <a:hlinkClick r:id="" action="ppaction://noaction"/>
              </a:rPr>
              <a:t>Máy cơ đơn giản</a:t>
            </a:r>
            <a:endParaRPr lang="en-US" sz="2800" b="1">
              <a:solidFill>
                <a:srgbClr val="0000CC"/>
              </a:solidFill>
            </a:endParaRPr>
          </a:p>
          <a:p>
            <a:r>
              <a:rPr lang="en-US" sz="2800" b="1">
                <a:hlinkClick r:id="rId3" action="ppaction://hlinksldjump"/>
              </a:rPr>
              <a:t>Bài 15: </a:t>
            </a:r>
            <a:r>
              <a:rPr lang="en-US" sz="2800" b="1">
                <a:solidFill>
                  <a:srgbClr val="0000CC"/>
                </a:solidFill>
                <a:hlinkClick r:id="rId3" action="ppaction://hlinksldjump"/>
              </a:rPr>
              <a:t>Đòn bẩy</a:t>
            </a:r>
            <a:endParaRPr lang="en-US" sz="2800" b="1">
              <a:solidFill>
                <a:srgbClr val="0000CC"/>
              </a:solidFill>
            </a:endParaRPr>
          </a:p>
          <a:p>
            <a:r>
              <a:rPr lang="en-US" sz="2800" b="1" u="sng">
                <a:hlinkClick r:id="" action="ppaction://noaction"/>
              </a:rPr>
              <a:t>Bài 16: </a:t>
            </a:r>
            <a:r>
              <a:rPr lang="en-US" sz="2800" b="1" u="sng">
                <a:solidFill>
                  <a:srgbClr val="0000FF"/>
                </a:solidFill>
                <a:hlinkClick r:id="" action="ppaction://noaction"/>
              </a:rPr>
              <a:t>Ròng rọc</a:t>
            </a:r>
            <a:endParaRPr lang="en-US" sz="2800" b="1" u="sng">
              <a:solidFill>
                <a:srgbClr val="0000FF"/>
              </a:solidFill>
            </a:endParaRPr>
          </a:p>
          <a:p>
            <a:r>
              <a:rPr lang="en-US" sz="2800" b="1">
                <a:hlinkClick r:id="" action="ppaction://noaction"/>
              </a:rPr>
              <a:t>Bài 19: </a:t>
            </a:r>
            <a:r>
              <a:rPr lang="en-US" sz="2800" b="1">
                <a:solidFill>
                  <a:srgbClr val="0000CC"/>
                </a:solidFill>
                <a:hlinkClick r:id="" action="ppaction://noaction"/>
              </a:rPr>
              <a:t>Sự nở vì nhiệt của chất lỏng</a:t>
            </a:r>
            <a:endParaRPr lang="en-US" sz="2800" b="1">
              <a:solidFill>
                <a:srgbClr val="0000CC"/>
              </a:solidFill>
            </a:endParaRPr>
          </a:p>
          <a:p>
            <a:r>
              <a:rPr lang="en-US" sz="2800" b="1">
                <a:hlinkClick r:id="rId4" action="ppaction://hlinksldjump"/>
              </a:rPr>
              <a:t>Bài 20: </a:t>
            </a:r>
            <a:r>
              <a:rPr lang="en-US" sz="2800" b="1">
                <a:solidFill>
                  <a:srgbClr val="0000CC"/>
                </a:solidFill>
                <a:hlinkClick r:id="rId4" action="ppaction://hlinksldjump"/>
              </a:rPr>
              <a:t>Sự nở vì nhiệt của chất khí</a:t>
            </a:r>
            <a:endParaRPr lang="en-US" sz="2800" b="1">
              <a:solidFill>
                <a:srgbClr val="0000CC"/>
              </a:solidFill>
            </a:endParaRPr>
          </a:p>
          <a:p>
            <a:r>
              <a:rPr lang="en-US" sz="2800" b="1">
                <a:hlinkClick r:id="rId5" action="ppaction://hlinksldjump"/>
              </a:rPr>
              <a:t>Bài 21: </a:t>
            </a:r>
            <a:r>
              <a:rPr lang="en-US" sz="2800" b="1">
                <a:solidFill>
                  <a:srgbClr val="0000CC"/>
                </a:solidFill>
                <a:hlinkClick r:id="rId5" action="ppaction://hlinksldjump"/>
              </a:rPr>
              <a:t>Một số ứng dụng của sự nở vì nhiệt</a:t>
            </a:r>
            <a:endParaRPr lang="en-US" sz="2800" b="1">
              <a:solidFill>
                <a:srgbClr val="0000CC"/>
              </a:solidFill>
            </a:endParaRPr>
          </a:p>
          <a:p>
            <a:r>
              <a:rPr lang="en-US" sz="2800" b="1">
                <a:hlinkClick r:id="rId6" action="ppaction://hlinksldjump"/>
              </a:rPr>
              <a:t>Bài 22: </a:t>
            </a:r>
            <a:r>
              <a:rPr lang="en-US" sz="2800" b="1">
                <a:solidFill>
                  <a:srgbClr val="0000CC"/>
                </a:solidFill>
                <a:hlinkClick r:id="rId6" action="ppaction://hlinksldjump"/>
              </a:rPr>
              <a:t>Nhiệt kế - Nhiệt giai</a:t>
            </a:r>
            <a:endParaRPr lang="en-US" sz="2800" b="1">
              <a:solidFill>
                <a:srgbClr val="0000CC"/>
              </a:solidFill>
            </a:endParaRPr>
          </a:p>
        </p:txBody>
      </p:sp>
      <p:pic>
        <p:nvPicPr>
          <p:cNvPr id="3077" name="Picture 5" descr="CORB072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43000" y="279400"/>
            <a:ext cx="1752600" cy="1169988"/>
          </a:xfrm>
          <a:prstGeom prst="rect">
            <a:avLst/>
          </a:prstGeom>
          <a:noFill/>
          <a:extLst>
            <a:ext uri="{909E8E84-426E-40DD-AFC4-6F175D3DCCD1}">
              <a14:hiddenFill xmlns:a14="http://schemas.microsoft.com/office/drawing/2010/main">
                <a:solidFill>
                  <a:srgbClr val="FFFFFF"/>
                </a:solidFill>
              </a14:hiddenFill>
            </a:ext>
          </a:extLst>
        </p:spPr>
      </p:pic>
      <p:sp>
        <p:nvSpPr>
          <p:cNvPr id="3080" name="AutoShape 8">
            <a:hlinkClick r:id="" action="ppaction://hlinkshowjump?jump=firstslide" highlightClick="1"/>
          </p:cNvPr>
          <p:cNvSpPr>
            <a:spLocks noChangeArrowheads="1"/>
          </p:cNvSpPr>
          <p:nvPr/>
        </p:nvSpPr>
        <p:spPr bwMode="auto">
          <a:xfrm>
            <a:off x="7620000" y="5943600"/>
            <a:ext cx="533400" cy="381000"/>
          </a:xfrm>
          <a:prstGeom prst="actionButtonReturn">
            <a:avLst/>
          </a:prstGeom>
          <a:solidFill>
            <a:srgbClr val="0000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Text Box 9"/>
          <p:cNvSpPr txBox="1">
            <a:spLocks noChangeArrowheads="1"/>
          </p:cNvSpPr>
          <p:nvPr/>
        </p:nvSpPr>
        <p:spPr bwMode="auto">
          <a:xfrm>
            <a:off x="7391400" y="6324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FF0000"/>
                </a:solidFill>
              </a:rPr>
              <a:t>Trở lại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AutoShape 4">
            <a:hlinkClick r:id="rId2" action="ppaction://hlinksldjump" highlightClick="1"/>
          </p:cNvPr>
          <p:cNvSpPr>
            <a:spLocks noChangeArrowheads="1"/>
          </p:cNvSpPr>
          <p:nvPr/>
        </p:nvSpPr>
        <p:spPr bwMode="auto">
          <a:xfrm>
            <a:off x="7924800" y="5943600"/>
            <a:ext cx="304800" cy="304800"/>
          </a:xfrm>
          <a:prstGeom prst="actionButtonBeginning">
            <a:avLst/>
          </a:prstGeom>
          <a:solidFill>
            <a:srgbClr val="FF66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0117" name="Text Box 5"/>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sp>
        <p:nvSpPr>
          <p:cNvPr id="90118" name="Text Box 6"/>
          <p:cNvSpPr txBox="1">
            <a:spLocks noChangeArrowheads="1"/>
          </p:cNvSpPr>
          <p:nvPr/>
        </p:nvSpPr>
        <p:spPr bwMode="auto">
          <a:xfrm>
            <a:off x="2743200" y="457200"/>
            <a:ext cx="3505200" cy="7016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Ứng dụng của sự nở vì nhiệt</a:t>
            </a:r>
          </a:p>
        </p:txBody>
      </p:sp>
      <p:sp>
        <p:nvSpPr>
          <p:cNvPr id="90120" name="Text Box 8"/>
          <p:cNvSpPr txBox="1">
            <a:spLocks noChangeArrowheads="1"/>
          </p:cNvSpPr>
          <p:nvPr/>
        </p:nvSpPr>
        <p:spPr bwMode="auto">
          <a:xfrm>
            <a:off x="3733800" y="5638800"/>
            <a:ext cx="18288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21.5</a:t>
            </a:r>
          </a:p>
        </p:txBody>
      </p:sp>
      <p:pic>
        <p:nvPicPr>
          <p:cNvPr id="90123" name="Picture 11" descr="ban ui"/>
          <p:cNvPicPr>
            <a:picLocks noChangeAspect="1" noChangeArrowheads="1"/>
          </p:cNvPicPr>
          <p:nvPr/>
        </p:nvPicPr>
        <p:blipFill>
          <a:blip r:embed="rId3">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2447925" y="1700213"/>
            <a:ext cx="4248150" cy="3457575"/>
          </a:xfrm>
          <a:prstGeom prst="rect">
            <a:avLst/>
          </a:prstGeom>
          <a:noFill/>
          <a:extLst>
            <a:ext uri="{909E8E84-426E-40DD-AFC4-6F175D3DCCD1}">
              <a14:hiddenFill xmlns:a14="http://schemas.microsoft.com/office/drawing/2010/main">
                <a:solidFill>
                  <a:srgbClr val="FFFFFF"/>
                </a:solidFill>
              </a14:hiddenFill>
            </a:ext>
          </a:extLst>
        </p:spPr>
      </p:pic>
      <p:pic>
        <p:nvPicPr>
          <p:cNvPr id="90125" name="Picture 1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24225" y="4686300"/>
            <a:ext cx="2667000" cy="171450"/>
          </a:xfrm>
          <a:prstGeom prst="rect">
            <a:avLst/>
          </a:prstGeom>
          <a:noFill/>
          <a:extLst>
            <a:ext uri="{909E8E84-426E-40DD-AFC4-6F175D3DCCD1}">
              <a14:hiddenFill xmlns:a14="http://schemas.microsoft.com/office/drawing/2010/main">
                <a:solidFill>
                  <a:srgbClr val="FFFFFF"/>
                </a:solidFill>
              </a14:hiddenFill>
            </a:ext>
          </a:extLst>
        </p:spPr>
      </p:pic>
      <p:sp>
        <p:nvSpPr>
          <p:cNvPr id="90127" name="Rectangle 15"/>
          <p:cNvSpPr>
            <a:spLocks noChangeArrowheads="1"/>
          </p:cNvSpPr>
          <p:nvPr/>
        </p:nvSpPr>
        <p:spPr bwMode="auto">
          <a:xfrm>
            <a:off x="3276600" y="4648200"/>
            <a:ext cx="2819400" cy="228600"/>
          </a:xfrm>
          <a:prstGeom prst="rect">
            <a:avLst/>
          </a:prstGeom>
          <a:solidFill>
            <a:srgbClr val="FFCC99">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0135" name="Group 23"/>
          <p:cNvGrpSpPr>
            <a:grpSpLocks/>
          </p:cNvGrpSpPr>
          <p:nvPr/>
        </p:nvGrpSpPr>
        <p:grpSpPr bwMode="auto">
          <a:xfrm>
            <a:off x="4267200" y="4400550"/>
            <a:ext cx="533400" cy="152400"/>
            <a:chOff x="1152" y="3339"/>
            <a:chExt cx="336" cy="117"/>
          </a:xfrm>
        </p:grpSpPr>
        <p:sp>
          <p:nvSpPr>
            <p:cNvPr id="90129" name="Line 17"/>
            <p:cNvSpPr>
              <a:spLocks noChangeShapeType="1"/>
            </p:cNvSpPr>
            <p:nvPr/>
          </p:nvSpPr>
          <p:spPr bwMode="auto">
            <a:xfrm>
              <a:off x="1152" y="3456"/>
              <a:ext cx="336" cy="0"/>
            </a:xfrm>
            <a:prstGeom prst="line">
              <a:avLst/>
            </a:prstGeom>
            <a:noFill/>
            <a:ln w="666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1" name="Line 19"/>
            <p:cNvSpPr>
              <a:spLocks noChangeShapeType="1"/>
            </p:cNvSpPr>
            <p:nvPr/>
          </p:nvSpPr>
          <p:spPr bwMode="auto">
            <a:xfrm>
              <a:off x="1461" y="3339"/>
              <a:ext cx="0" cy="96"/>
            </a:xfrm>
            <a:prstGeom prst="line">
              <a:avLst/>
            </a:prstGeom>
            <a:noFill/>
            <a:ln w="857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0134" name="Group 22"/>
          <p:cNvGrpSpPr>
            <a:grpSpLocks/>
          </p:cNvGrpSpPr>
          <p:nvPr/>
        </p:nvGrpSpPr>
        <p:grpSpPr bwMode="auto">
          <a:xfrm>
            <a:off x="4267200" y="4329113"/>
            <a:ext cx="500063" cy="242887"/>
            <a:chOff x="672" y="2679"/>
            <a:chExt cx="315" cy="201"/>
          </a:xfrm>
        </p:grpSpPr>
        <p:sp>
          <p:nvSpPr>
            <p:cNvPr id="90130" name="Freeform 18"/>
            <p:cNvSpPr>
              <a:spLocks/>
            </p:cNvSpPr>
            <p:nvPr/>
          </p:nvSpPr>
          <p:spPr bwMode="auto">
            <a:xfrm>
              <a:off x="672" y="2761"/>
              <a:ext cx="315" cy="119"/>
            </a:xfrm>
            <a:custGeom>
              <a:avLst/>
              <a:gdLst>
                <a:gd name="T0" fmla="*/ 0 w 603"/>
                <a:gd name="T1" fmla="*/ 119 h 128"/>
                <a:gd name="T2" fmla="*/ 247 w 603"/>
                <a:gd name="T3" fmla="*/ 128 h 128"/>
                <a:gd name="T4" fmla="*/ 375 w 603"/>
                <a:gd name="T5" fmla="*/ 101 h 128"/>
                <a:gd name="T6" fmla="*/ 504 w 603"/>
                <a:gd name="T7" fmla="*/ 54 h 128"/>
                <a:gd name="T8" fmla="*/ 603 w 603"/>
                <a:gd name="T9" fmla="*/ 0 h 128"/>
              </a:gdLst>
              <a:ahLst/>
              <a:cxnLst>
                <a:cxn ang="0">
                  <a:pos x="T0" y="T1"/>
                </a:cxn>
                <a:cxn ang="0">
                  <a:pos x="T2" y="T3"/>
                </a:cxn>
                <a:cxn ang="0">
                  <a:pos x="T4" y="T5"/>
                </a:cxn>
                <a:cxn ang="0">
                  <a:pos x="T6" y="T7"/>
                </a:cxn>
                <a:cxn ang="0">
                  <a:pos x="T8" y="T9"/>
                </a:cxn>
              </a:cxnLst>
              <a:rect l="0" t="0" r="r" b="b"/>
              <a:pathLst>
                <a:path w="603" h="128">
                  <a:moveTo>
                    <a:pt x="0" y="119"/>
                  </a:moveTo>
                  <a:lnTo>
                    <a:pt x="247" y="128"/>
                  </a:lnTo>
                  <a:lnTo>
                    <a:pt x="375" y="101"/>
                  </a:lnTo>
                  <a:lnTo>
                    <a:pt x="504" y="54"/>
                  </a:lnTo>
                  <a:lnTo>
                    <a:pt x="603" y="0"/>
                  </a:lnTo>
                </a:path>
              </a:pathLst>
            </a:custGeom>
            <a:noFill/>
            <a:ln w="66675"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3" name="Line 21"/>
            <p:cNvSpPr>
              <a:spLocks noChangeShapeType="1"/>
            </p:cNvSpPr>
            <p:nvPr/>
          </p:nvSpPr>
          <p:spPr bwMode="auto">
            <a:xfrm rot="-503977">
              <a:off x="969" y="2679"/>
              <a:ext cx="0" cy="96"/>
            </a:xfrm>
            <a:prstGeom prst="line">
              <a:avLst/>
            </a:prstGeom>
            <a:noFill/>
            <a:ln w="857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0136" name="Line 24"/>
          <p:cNvSpPr>
            <a:spLocks noChangeShapeType="1"/>
          </p:cNvSpPr>
          <p:nvPr/>
        </p:nvSpPr>
        <p:spPr bwMode="auto">
          <a:xfrm>
            <a:off x="4438650" y="4343400"/>
            <a:ext cx="2286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7" name="Line 25"/>
          <p:cNvSpPr>
            <a:spLocks noChangeShapeType="1"/>
          </p:cNvSpPr>
          <p:nvPr/>
        </p:nvSpPr>
        <p:spPr bwMode="auto">
          <a:xfrm>
            <a:off x="4633913" y="431482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8" name="Line 26"/>
          <p:cNvSpPr>
            <a:spLocks noChangeShapeType="1"/>
          </p:cNvSpPr>
          <p:nvPr/>
        </p:nvSpPr>
        <p:spPr bwMode="auto">
          <a:xfrm>
            <a:off x="4648200" y="4262438"/>
            <a:ext cx="304800" cy="762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39" name="AutoShape 27" descr="Canvas"/>
          <p:cNvSpPr>
            <a:spLocks noChangeArrowheads="1"/>
          </p:cNvSpPr>
          <p:nvPr/>
        </p:nvSpPr>
        <p:spPr bwMode="auto">
          <a:xfrm>
            <a:off x="990600" y="1219200"/>
            <a:ext cx="1295400" cy="457200"/>
          </a:xfrm>
          <a:prstGeom prst="flowChartAlternateProcess">
            <a:avLst/>
          </a:prstGeom>
          <a:blipFill dpi="0" rotWithShape="1">
            <a:blip r:embed="rId5"/>
            <a:srcRect/>
            <a:tile tx="0" ty="0" sx="100000" sy="100000" flip="none" algn="tl"/>
          </a:blipFill>
          <a:ln>
            <a:noFill/>
          </a:ln>
          <a:effectLst>
            <a:outerShdw dist="35921" dir="2700000" algn="ctr" rotWithShape="0">
              <a:schemeClr val="tx1"/>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r>
              <a:rPr lang="en-US"/>
              <a:t>Cắm điện</a:t>
            </a:r>
          </a:p>
        </p:txBody>
      </p:sp>
      <p:sp>
        <p:nvSpPr>
          <p:cNvPr id="90140" name="Line 28"/>
          <p:cNvSpPr>
            <a:spLocks noChangeShapeType="1"/>
          </p:cNvSpPr>
          <p:nvPr/>
        </p:nvSpPr>
        <p:spPr bwMode="auto">
          <a:xfrm flipH="1">
            <a:off x="4800600" y="3962400"/>
            <a:ext cx="1676400" cy="457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1" name="Text Box 29"/>
          <p:cNvSpPr txBox="1">
            <a:spLocks noChangeArrowheads="1"/>
          </p:cNvSpPr>
          <p:nvPr/>
        </p:nvSpPr>
        <p:spPr bwMode="auto">
          <a:xfrm>
            <a:off x="6477000" y="3810000"/>
            <a:ext cx="990600" cy="304800"/>
          </a:xfrm>
          <a:prstGeom prst="rect">
            <a:avLst/>
          </a:prstGeom>
          <a:solidFill>
            <a:srgbClr val="0066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Chốt</a:t>
            </a:r>
          </a:p>
        </p:txBody>
      </p:sp>
      <p:sp>
        <p:nvSpPr>
          <p:cNvPr id="90142" name="Line 30"/>
          <p:cNvSpPr>
            <a:spLocks noChangeShapeType="1"/>
          </p:cNvSpPr>
          <p:nvPr/>
        </p:nvSpPr>
        <p:spPr bwMode="auto">
          <a:xfrm flipH="1">
            <a:off x="4800600" y="3429000"/>
            <a:ext cx="609600" cy="8382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3" name="Line 31"/>
          <p:cNvSpPr>
            <a:spLocks noChangeShapeType="1"/>
          </p:cNvSpPr>
          <p:nvPr/>
        </p:nvSpPr>
        <p:spPr bwMode="auto">
          <a:xfrm>
            <a:off x="5410200" y="3429000"/>
            <a:ext cx="1143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4" name="Text Box 32"/>
          <p:cNvSpPr txBox="1">
            <a:spLocks noChangeArrowheads="1"/>
          </p:cNvSpPr>
          <p:nvPr/>
        </p:nvSpPr>
        <p:spPr bwMode="auto">
          <a:xfrm>
            <a:off x="6553200" y="3200400"/>
            <a:ext cx="1219200" cy="304800"/>
          </a:xfrm>
          <a:prstGeom prst="rect">
            <a:avLst/>
          </a:prstGeom>
          <a:solidFill>
            <a:srgbClr val="0066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Tiếp điểm</a:t>
            </a:r>
          </a:p>
        </p:txBody>
      </p:sp>
      <p:sp>
        <p:nvSpPr>
          <p:cNvPr id="90145" name="Line 33"/>
          <p:cNvSpPr>
            <a:spLocks noChangeShapeType="1"/>
          </p:cNvSpPr>
          <p:nvPr/>
        </p:nvSpPr>
        <p:spPr bwMode="auto">
          <a:xfrm flipV="1">
            <a:off x="4572000" y="4572000"/>
            <a:ext cx="0" cy="6096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6" name="Line 34"/>
          <p:cNvSpPr>
            <a:spLocks noChangeShapeType="1"/>
          </p:cNvSpPr>
          <p:nvPr/>
        </p:nvSpPr>
        <p:spPr bwMode="auto">
          <a:xfrm>
            <a:off x="4572000" y="5181600"/>
            <a:ext cx="2286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47" name="Text Box 35"/>
          <p:cNvSpPr txBox="1">
            <a:spLocks noChangeArrowheads="1"/>
          </p:cNvSpPr>
          <p:nvPr/>
        </p:nvSpPr>
        <p:spPr bwMode="auto">
          <a:xfrm>
            <a:off x="6858000" y="5003800"/>
            <a:ext cx="990600" cy="304800"/>
          </a:xfrm>
          <a:prstGeom prst="rect">
            <a:avLst/>
          </a:prstGeom>
          <a:solidFill>
            <a:srgbClr val="0066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Băng kép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0142"/>
                                        </p:tgtEl>
                                        <p:attrNameLst>
                                          <p:attrName>style.visibility</p:attrName>
                                        </p:attrNameLst>
                                      </p:cBhvr>
                                      <p:to>
                                        <p:strVal val="visible"/>
                                      </p:to>
                                    </p:set>
                                    <p:animEffect transition="in" filter="wipe(down)">
                                      <p:cBhvr>
                                        <p:cTn id="7" dur="500"/>
                                        <p:tgtEl>
                                          <p:spTgt spid="9014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0143"/>
                                        </p:tgtEl>
                                        <p:attrNameLst>
                                          <p:attrName>style.visibility</p:attrName>
                                        </p:attrNameLst>
                                      </p:cBhvr>
                                      <p:to>
                                        <p:strVal val="visible"/>
                                      </p:to>
                                    </p:set>
                                    <p:animEffect transition="in" filter="wipe(down)">
                                      <p:cBhvr>
                                        <p:cTn id="10" dur="500"/>
                                        <p:tgtEl>
                                          <p:spTgt spid="9014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0144"/>
                                        </p:tgtEl>
                                        <p:attrNameLst>
                                          <p:attrName>style.visibility</p:attrName>
                                        </p:attrNameLst>
                                      </p:cBhvr>
                                      <p:to>
                                        <p:strVal val="visible"/>
                                      </p:to>
                                    </p:set>
                                    <p:animEffect transition="in" filter="wipe(down)">
                                      <p:cBhvr>
                                        <p:cTn id="13" dur="500"/>
                                        <p:tgtEl>
                                          <p:spTgt spid="901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0140"/>
                                        </p:tgtEl>
                                        <p:attrNameLst>
                                          <p:attrName>style.visibility</p:attrName>
                                        </p:attrNameLst>
                                      </p:cBhvr>
                                      <p:to>
                                        <p:strVal val="visible"/>
                                      </p:to>
                                    </p:set>
                                    <p:animEffect transition="in" filter="fade">
                                      <p:cBhvr>
                                        <p:cTn id="16" dur="2000"/>
                                        <p:tgtEl>
                                          <p:spTgt spid="901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0141"/>
                                        </p:tgtEl>
                                        <p:attrNameLst>
                                          <p:attrName>style.visibility</p:attrName>
                                        </p:attrNameLst>
                                      </p:cBhvr>
                                      <p:to>
                                        <p:strVal val="visible"/>
                                      </p:to>
                                    </p:set>
                                    <p:animEffect transition="in" filter="fade">
                                      <p:cBhvr>
                                        <p:cTn id="19" dur="2000"/>
                                        <p:tgtEl>
                                          <p:spTgt spid="9014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0140"/>
                                        </p:tgtEl>
                                        <p:attrNameLst>
                                          <p:attrName>style.visibility</p:attrName>
                                        </p:attrNameLst>
                                      </p:cBhvr>
                                      <p:to>
                                        <p:strVal val="visible"/>
                                      </p:to>
                                    </p:set>
                                    <p:animEffect transition="in" filter="fade">
                                      <p:cBhvr>
                                        <p:cTn id="22" dur="2000"/>
                                        <p:tgtEl>
                                          <p:spTgt spid="9014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90141"/>
                                        </p:tgtEl>
                                        <p:attrNameLst>
                                          <p:attrName>style.visibility</p:attrName>
                                        </p:attrNameLst>
                                      </p:cBhvr>
                                      <p:to>
                                        <p:strVal val="visible"/>
                                      </p:to>
                                    </p:set>
                                    <p:animEffect transition="in" filter="fade">
                                      <p:cBhvr>
                                        <p:cTn id="25" dur="2000"/>
                                        <p:tgtEl>
                                          <p:spTgt spid="901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0145"/>
                                        </p:tgtEl>
                                        <p:attrNameLst>
                                          <p:attrName>style.visibility</p:attrName>
                                        </p:attrNameLst>
                                      </p:cBhvr>
                                      <p:to>
                                        <p:strVal val="visible"/>
                                      </p:to>
                                    </p:set>
                                    <p:animEffect transition="in" filter="fade">
                                      <p:cBhvr>
                                        <p:cTn id="28" dur="2000"/>
                                        <p:tgtEl>
                                          <p:spTgt spid="9014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0146"/>
                                        </p:tgtEl>
                                        <p:attrNameLst>
                                          <p:attrName>style.visibility</p:attrName>
                                        </p:attrNameLst>
                                      </p:cBhvr>
                                      <p:to>
                                        <p:strVal val="visible"/>
                                      </p:to>
                                    </p:set>
                                    <p:animEffect transition="in" filter="fade">
                                      <p:cBhvr>
                                        <p:cTn id="31" dur="2000"/>
                                        <p:tgtEl>
                                          <p:spTgt spid="9014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0147"/>
                                        </p:tgtEl>
                                        <p:attrNameLst>
                                          <p:attrName>style.visibility</p:attrName>
                                        </p:attrNameLst>
                                      </p:cBhvr>
                                      <p:to>
                                        <p:strVal val="visible"/>
                                      </p:to>
                                    </p:set>
                                    <p:animEffect transition="in" filter="fade">
                                      <p:cBhvr>
                                        <p:cTn id="34" dur="2000"/>
                                        <p:tgtEl>
                                          <p:spTgt spid="901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0139"/>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mph" presetSubtype="2" fill="hold" nodeType="clickEffect">
                                  <p:stCondLst>
                                    <p:cond delay="0"/>
                                  </p:stCondLst>
                                  <p:childTnLst>
                                    <p:animClr clrSpc="rgb" dir="cw">
                                      <p:cBhvr>
                                        <p:cTn id="39" dur="5000" fill="hold"/>
                                        <p:tgtEl>
                                          <p:spTgt spid="90127"/>
                                        </p:tgtEl>
                                        <p:attrNameLst>
                                          <p:attrName>fillcolor</p:attrName>
                                        </p:attrNameLst>
                                      </p:cBhvr>
                                      <p:to>
                                        <a:srgbClr val="FF0000"/>
                                      </p:to>
                                    </p:animClr>
                                    <p:set>
                                      <p:cBhvr>
                                        <p:cTn id="40" dur="5000" fill="hold"/>
                                        <p:tgtEl>
                                          <p:spTgt spid="90127"/>
                                        </p:tgtEl>
                                        <p:attrNameLst>
                                          <p:attrName>fill.type</p:attrName>
                                        </p:attrNameLst>
                                      </p:cBhvr>
                                      <p:to>
                                        <p:strVal val="solid"/>
                                      </p:to>
                                    </p:set>
                                    <p:set>
                                      <p:cBhvr>
                                        <p:cTn id="41" dur="5000" fill="hold"/>
                                        <p:tgtEl>
                                          <p:spTgt spid="90127"/>
                                        </p:tgtEl>
                                        <p:attrNameLst>
                                          <p:attrName>fill.on</p:attrName>
                                        </p:attrNameLst>
                                      </p:cBhvr>
                                      <p:to>
                                        <p:strVal val="true"/>
                                      </p:to>
                                    </p:set>
                                  </p:childTnLst>
                                </p:cTn>
                              </p:par>
                            </p:childTnLst>
                          </p:cTn>
                        </p:par>
                        <p:par>
                          <p:cTn id="42" fill="hold" nodeType="afterGroup">
                            <p:stCondLst>
                              <p:cond delay="5000"/>
                            </p:stCondLst>
                            <p:childTnLst>
                              <p:par>
                                <p:cTn id="43" presetID="10" presetClass="exit" presetSubtype="0" fill="hold" nodeType="afterEffect">
                                  <p:stCondLst>
                                    <p:cond delay="0"/>
                                  </p:stCondLst>
                                  <p:childTnLst>
                                    <p:animEffect transition="out" filter="fade">
                                      <p:cBhvr>
                                        <p:cTn id="44" dur="10"/>
                                        <p:tgtEl>
                                          <p:spTgt spid="90135"/>
                                        </p:tgtEl>
                                      </p:cBhvr>
                                    </p:animEffect>
                                    <p:set>
                                      <p:cBhvr>
                                        <p:cTn id="45" dur="1" fill="hold">
                                          <p:stCondLst>
                                            <p:cond delay="9"/>
                                          </p:stCondLst>
                                        </p:cTn>
                                        <p:tgtEl>
                                          <p:spTgt spid="90135"/>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90134"/>
                                        </p:tgtEl>
                                        <p:attrNameLst>
                                          <p:attrName>style.visibility</p:attrName>
                                        </p:attrNameLst>
                                      </p:cBhvr>
                                      <p:to>
                                        <p:strVal val="visible"/>
                                      </p:to>
                                    </p:set>
                                    <p:animEffect transition="in" filter="fade">
                                      <p:cBhvr>
                                        <p:cTn id="48" dur="10"/>
                                        <p:tgtEl>
                                          <p:spTgt spid="90134"/>
                                        </p:tgtEl>
                                      </p:cBhvr>
                                    </p:animEffect>
                                  </p:childTnLst>
                                </p:cTn>
                              </p:par>
                              <p:par>
                                <p:cTn id="49" presetID="10" presetClass="exit" presetSubtype="0" fill="hold" grpId="0" nodeType="withEffect">
                                  <p:stCondLst>
                                    <p:cond delay="0"/>
                                  </p:stCondLst>
                                  <p:childTnLst>
                                    <p:animEffect transition="out" filter="fade">
                                      <p:cBhvr>
                                        <p:cTn id="50" dur="100"/>
                                        <p:tgtEl>
                                          <p:spTgt spid="90137"/>
                                        </p:tgtEl>
                                      </p:cBhvr>
                                    </p:animEffect>
                                    <p:set>
                                      <p:cBhvr>
                                        <p:cTn id="51" dur="1" fill="hold">
                                          <p:stCondLst>
                                            <p:cond delay="99"/>
                                          </p:stCondLst>
                                        </p:cTn>
                                        <p:tgtEl>
                                          <p:spTgt spid="90137"/>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90138"/>
                                        </p:tgtEl>
                                        <p:attrNameLst>
                                          <p:attrName>style.visibility</p:attrName>
                                        </p:attrNameLst>
                                      </p:cBhvr>
                                      <p:to>
                                        <p:strVal val="visible"/>
                                      </p:to>
                                    </p:set>
                                    <p:animEffect transition="in" filter="fade">
                                      <p:cBhvr>
                                        <p:cTn id="54" dur="100"/>
                                        <p:tgtEl>
                                          <p:spTgt spid="90138"/>
                                        </p:tgtEl>
                                      </p:cBhvr>
                                    </p:animEffect>
                                  </p:childTnLst>
                                </p:cTn>
                              </p:par>
                            </p:childTnLst>
                          </p:cTn>
                        </p:par>
                        <p:par>
                          <p:cTn id="55" fill="hold" nodeType="afterGroup">
                            <p:stCondLst>
                              <p:cond delay="5100"/>
                            </p:stCondLst>
                            <p:childTnLst>
                              <p:par>
                                <p:cTn id="56" presetID="1" presetClass="emph" presetSubtype="2" fill="hold" nodeType="afterEffect">
                                  <p:stCondLst>
                                    <p:cond delay="0"/>
                                  </p:stCondLst>
                                  <p:childTnLst>
                                    <p:animClr clrSpc="rgb" dir="cw">
                                      <p:cBhvr>
                                        <p:cTn id="57" dur="10000" fill="hold"/>
                                        <p:tgtEl>
                                          <p:spTgt spid="90127"/>
                                        </p:tgtEl>
                                        <p:attrNameLst>
                                          <p:attrName>fillcolor</p:attrName>
                                        </p:attrNameLst>
                                      </p:cBhvr>
                                      <p:to>
                                        <a:srgbClr val="EBD699"/>
                                      </p:to>
                                    </p:animClr>
                                    <p:set>
                                      <p:cBhvr>
                                        <p:cTn id="58" dur="10000" fill="hold"/>
                                        <p:tgtEl>
                                          <p:spTgt spid="90127"/>
                                        </p:tgtEl>
                                        <p:attrNameLst>
                                          <p:attrName>fill.type</p:attrName>
                                        </p:attrNameLst>
                                      </p:cBhvr>
                                      <p:to>
                                        <p:strVal val="solid"/>
                                      </p:to>
                                    </p:set>
                                    <p:set>
                                      <p:cBhvr>
                                        <p:cTn id="59" dur="10000" fill="hold"/>
                                        <p:tgtEl>
                                          <p:spTgt spid="90127"/>
                                        </p:tgtEl>
                                        <p:attrNameLst>
                                          <p:attrName>fill.on</p:attrName>
                                        </p:attrNameLst>
                                      </p:cBhvr>
                                      <p:to>
                                        <p:strVal val="true"/>
                                      </p:to>
                                    </p:set>
                                  </p:childTnLst>
                                </p:cTn>
                              </p:par>
                            </p:childTnLst>
                          </p:cTn>
                        </p:par>
                        <p:par>
                          <p:cTn id="60" fill="hold" nodeType="afterGroup">
                            <p:stCondLst>
                              <p:cond delay="15100"/>
                            </p:stCondLst>
                            <p:childTnLst>
                              <p:par>
                                <p:cTn id="61" presetID="10" presetClass="exit" presetSubtype="0" fill="hold" nodeType="afterEffect">
                                  <p:stCondLst>
                                    <p:cond delay="0"/>
                                  </p:stCondLst>
                                  <p:childTnLst>
                                    <p:animEffect transition="out" filter="fade">
                                      <p:cBhvr>
                                        <p:cTn id="62" dur="100"/>
                                        <p:tgtEl>
                                          <p:spTgt spid="90134"/>
                                        </p:tgtEl>
                                      </p:cBhvr>
                                    </p:animEffect>
                                    <p:set>
                                      <p:cBhvr>
                                        <p:cTn id="63" dur="1" fill="hold">
                                          <p:stCondLst>
                                            <p:cond delay="99"/>
                                          </p:stCondLst>
                                        </p:cTn>
                                        <p:tgtEl>
                                          <p:spTgt spid="9013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
                                        <p:tgtEl>
                                          <p:spTgt spid="90138"/>
                                        </p:tgtEl>
                                      </p:cBhvr>
                                    </p:animEffect>
                                    <p:set>
                                      <p:cBhvr>
                                        <p:cTn id="66" dur="1" fill="hold">
                                          <p:stCondLst>
                                            <p:cond delay="99"/>
                                          </p:stCondLst>
                                        </p:cTn>
                                        <p:tgtEl>
                                          <p:spTgt spid="90138"/>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90135"/>
                                        </p:tgtEl>
                                        <p:attrNameLst>
                                          <p:attrName>style.visibility</p:attrName>
                                        </p:attrNameLst>
                                      </p:cBhvr>
                                      <p:to>
                                        <p:strVal val="visible"/>
                                      </p:to>
                                    </p:set>
                                    <p:animEffect transition="in" filter="fade">
                                      <p:cBhvr>
                                        <p:cTn id="69" dur="100"/>
                                        <p:tgtEl>
                                          <p:spTgt spid="90135"/>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90137"/>
                                        </p:tgtEl>
                                        <p:attrNameLst>
                                          <p:attrName>style.visibility</p:attrName>
                                        </p:attrNameLst>
                                      </p:cBhvr>
                                      <p:to>
                                        <p:strVal val="visible"/>
                                      </p:to>
                                    </p:set>
                                    <p:animEffect transition="in" filter="fade">
                                      <p:cBhvr>
                                        <p:cTn id="72" dur="100"/>
                                        <p:tgtEl>
                                          <p:spTgt spid="90137"/>
                                        </p:tgtEl>
                                      </p:cBhvr>
                                    </p:animEffect>
                                  </p:childTnLst>
                                </p:cTn>
                              </p:par>
                            </p:childTnLst>
                          </p:cTn>
                        </p:par>
                      </p:childTnLst>
                    </p:cTn>
                  </p:par>
                </p:childTnLst>
              </p:cTn>
              <p:nextCondLst>
                <p:cond evt="onClick" delay="0">
                  <p:tgtEl>
                    <p:spTgt spid="90139"/>
                  </p:tgtEl>
                </p:cond>
              </p:nextCondLst>
            </p:seq>
          </p:childTnLst>
        </p:cTn>
      </p:par>
    </p:tnLst>
    <p:bldLst>
      <p:bldP spid="90137" grpId="0" animBg="1"/>
      <p:bldP spid="90137" grpId="1" animBg="1"/>
      <p:bldP spid="90138" grpId="0" animBg="1"/>
      <p:bldP spid="90138" grpId="1" animBg="1"/>
      <p:bldP spid="90140" grpId="0" animBg="1"/>
      <p:bldP spid="90140" grpId="1" animBg="1"/>
      <p:bldP spid="90141" grpId="0" animBg="1"/>
      <p:bldP spid="90141" grpId="1" animBg="1"/>
      <p:bldP spid="90142" grpId="0" animBg="1"/>
      <p:bldP spid="90143" grpId="0" animBg="1"/>
      <p:bldP spid="90144" grpId="0" animBg="1"/>
      <p:bldP spid="90145" grpId="0" animBg="1"/>
      <p:bldP spid="90146" grpId="0" animBg="1"/>
      <p:bldP spid="901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25" name="AutoShape 89" descr="Oak"/>
          <p:cNvSpPr>
            <a:spLocks noChangeArrowheads="1"/>
          </p:cNvSpPr>
          <p:nvPr/>
        </p:nvSpPr>
        <p:spPr bwMode="auto">
          <a:xfrm>
            <a:off x="4800600" y="5257800"/>
            <a:ext cx="2819400" cy="609600"/>
          </a:xfrm>
          <a:prstGeom prst="cube">
            <a:avLst>
              <a:gd name="adj" fmla="val 77778"/>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04" name="Line 68"/>
          <p:cNvSpPr>
            <a:spLocks noChangeShapeType="1"/>
          </p:cNvSpPr>
          <p:nvPr/>
        </p:nvSpPr>
        <p:spPr bwMode="auto">
          <a:xfrm>
            <a:off x="6248400" y="63500"/>
            <a:ext cx="0" cy="1524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03" name="Line 67"/>
          <p:cNvSpPr>
            <a:spLocks noChangeShapeType="1"/>
          </p:cNvSpPr>
          <p:nvPr/>
        </p:nvSpPr>
        <p:spPr bwMode="auto">
          <a:xfrm>
            <a:off x="2895600" y="1295400"/>
            <a:ext cx="12700" cy="1752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11" name="Line 75"/>
          <p:cNvSpPr>
            <a:spLocks noChangeShapeType="1"/>
          </p:cNvSpPr>
          <p:nvPr/>
        </p:nvSpPr>
        <p:spPr bwMode="auto">
          <a:xfrm flipV="1">
            <a:off x="2908300" y="2667000"/>
            <a:ext cx="0" cy="609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1141"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47900" y="4800600"/>
            <a:ext cx="1362075" cy="1057275"/>
          </a:xfrm>
          <a:prstGeom prst="rect">
            <a:avLst/>
          </a:prstGeom>
          <a:noFill/>
          <a:extLst>
            <a:ext uri="{909E8E84-426E-40DD-AFC4-6F175D3DCCD1}">
              <a14:hiddenFill xmlns:a14="http://schemas.microsoft.com/office/drawing/2010/main">
                <a:solidFill>
                  <a:srgbClr val="FFFFFF"/>
                </a:solidFill>
              </a14:hiddenFill>
            </a:ext>
          </a:extLst>
        </p:spPr>
      </p:pic>
      <p:pic>
        <p:nvPicPr>
          <p:cNvPr id="91161" name="Picture 25"/>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15000" y="3581400"/>
            <a:ext cx="1166813" cy="2076450"/>
          </a:xfrm>
          <a:prstGeom prst="rect">
            <a:avLst/>
          </a:prstGeom>
          <a:noFill/>
          <a:extLst>
            <a:ext uri="{909E8E84-426E-40DD-AFC4-6F175D3DCCD1}">
              <a14:hiddenFill xmlns:a14="http://schemas.microsoft.com/office/drawing/2010/main">
                <a:solidFill>
                  <a:srgbClr val="FFFFFF"/>
                </a:solidFill>
              </a14:hiddenFill>
            </a:ext>
          </a:extLst>
        </p:spPr>
      </p:pic>
      <p:pic>
        <p:nvPicPr>
          <p:cNvPr id="91162" name="Picture 2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14600" y="523875"/>
            <a:ext cx="642938" cy="3400425"/>
          </a:xfrm>
          <a:prstGeom prst="rect">
            <a:avLst/>
          </a:prstGeom>
          <a:noFill/>
          <a:extLst>
            <a:ext uri="{909E8E84-426E-40DD-AFC4-6F175D3DCCD1}">
              <a14:hiddenFill xmlns:a14="http://schemas.microsoft.com/office/drawing/2010/main">
                <a:solidFill>
                  <a:srgbClr val="FFFFFF"/>
                </a:solidFill>
              </a14:hiddenFill>
            </a:ext>
          </a:extLst>
        </p:spPr>
      </p:pic>
      <p:pic>
        <p:nvPicPr>
          <p:cNvPr id="91163" name="Picture 2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43600" y="-914400"/>
            <a:ext cx="504825" cy="3400425"/>
          </a:xfrm>
          <a:prstGeom prst="rect">
            <a:avLst/>
          </a:prstGeom>
          <a:noFill/>
          <a:extLst>
            <a:ext uri="{909E8E84-426E-40DD-AFC4-6F175D3DCCD1}">
              <a14:hiddenFill xmlns:a14="http://schemas.microsoft.com/office/drawing/2010/main">
                <a:solidFill>
                  <a:srgbClr val="FFFFFF"/>
                </a:solidFill>
              </a14:hiddenFill>
            </a:ext>
          </a:extLst>
        </p:spPr>
      </p:pic>
      <p:sp>
        <p:nvSpPr>
          <p:cNvPr id="91164" name="AutoShape 28"/>
          <p:cNvSpPr>
            <a:spLocks noChangeArrowheads="1"/>
          </p:cNvSpPr>
          <p:nvPr/>
        </p:nvSpPr>
        <p:spPr bwMode="auto">
          <a:xfrm rot="-986049">
            <a:off x="5867400" y="4419600"/>
            <a:ext cx="381000" cy="4572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65" name="AutoShape 29"/>
          <p:cNvSpPr>
            <a:spLocks noChangeArrowheads="1"/>
          </p:cNvSpPr>
          <p:nvPr/>
        </p:nvSpPr>
        <p:spPr bwMode="auto">
          <a:xfrm rot="743980">
            <a:off x="6248400" y="4648200"/>
            <a:ext cx="381000" cy="4572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66" name="AutoShape 30"/>
          <p:cNvSpPr>
            <a:spLocks noChangeArrowheads="1"/>
          </p:cNvSpPr>
          <p:nvPr/>
        </p:nvSpPr>
        <p:spPr bwMode="auto">
          <a:xfrm>
            <a:off x="6324600" y="4876800"/>
            <a:ext cx="304800" cy="304800"/>
          </a:xfrm>
          <a:prstGeom prst="cube">
            <a:avLst>
              <a:gd name="adj" fmla="val 58333"/>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67" name="AutoShape 31"/>
          <p:cNvSpPr>
            <a:spLocks noChangeArrowheads="1"/>
          </p:cNvSpPr>
          <p:nvPr/>
        </p:nvSpPr>
        <p:spPr bwMode="auto">
          <a:xfrm>
            <a:off x="5943600" y="5105400"/>
            <a:ext cx="228600" cy="3048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68" name="AutoShape 32"/>
          <p:cNvSpPr>
            <a:spLocks noChangeArrowheads="1"/>
          </p:cNvSpPr>
          <p:nvPr/>
        </p:nvSpPr>
        <p:spPr bwMode="auto">
          <a:xfrm rot="1294795">
            <a:off x="5943600" y="4648200"/>
            <a:ext cx="381000" cy="4572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69" name="AutoShape 33"/>
          <p:cNvSpPr>
            <a:spLocks noChangeArrowheads="1"/>
          </p:cNvSpPr>
          <p:nvPr/>
        </p:nvSpPr>
        <p:spPr bwMode="auto">
          <a:xfrm rot="-669280">
            <a:off x="6096000" y="5029200"/>
            <a:ext cx="381000" cy="4572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70" name="AutoShape 34"/>
          <p:cNvSpPr>
            <a:spLocks noChangeArrowheads="1"/>
          </p:cNvSpPr>
          <p:nvPr/>
        </p:nvSpPr>
        <p:spPr bwMode="auto">
          <a:xfrm rot="1476510">
            <a:off x="6172200" y="4419600"/>
            <a:ext cx="381000" cy="4572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71" name="AutoShape 35"/>
          <p:cNvSpPr>
            <a:spLocks noChangeArrowheads="1"/>
          </p:cNvSpPr>
          <p:nvPr/>
        </p:nvSpPr>
        <p:spPr bwMode="auto">
          <a:xfrm>
            <a:off x="6400800" y="5105400"/>
            <a:ext cx="228600" cy="2286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72" name="AutoShape 36"/>
          <p:cNvSpPr>
            <a:spLocks noChangeArrowheads="1"/>
          </p:cNvSpPr>
          <p:nvPr/>
        </p:nvSpPr>
        <p:spPr bwMode="auto">
          <a:xfrm rot="-1935478">
            <a:off x="5943600" y="4114800"/>
            <a:ext cx="381000" cy="4572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73" name="AutoShape 37"/>
          <p:cNvSpPr>
            <a:spLocks noChangeArrowheads="1"/>
          </p:cNvSpPr>
          <p:nvPr/>
        </p:nvSpPr>
        <p:spPr bwMode="auto">
          <a:xfrm rot="1782899">
            <a:off x="6248400" y="4114800"/>
            <a:ext cx="381000" cy="4572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74" name="AutoShape 38"/>
          <p:cNvSpPr>
            <a:spLocks noChangeArrowheads="1"/>
          </p:cNvSpPr>
          <p:nvPr/>
        </p:nvSpPr>
        <p:spPr bwMode="auto">
          <a:xfrm>
            <a:off x="6172200" y="4114800"/>
            <a:ext cx="304800" cy="304800"/>
          </a:xfrm>
          <a:prstGeom prst="cube">
            <a:avLst>
              <a:gd name="adj" fmla="val 25000"/>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75" name="Rectangle 39"/>
          <p:cNvSpPr>
            <a:spLocks noChangeArrowheads="1"/>
          </p:cNvSpPr>
          <p:nvPr/>
        </p:nvSpPr>
        <p:spPr bwMode="auto">
          <a:xfrm>
            <a:off x="3048000" y="2209800"/>
            <a:ext cx="76200" cy="12954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1179" name="Picture 4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00250" y="2114550"/>
            <a:ext cx="1885950" cy="2952750"/>
          </a:xfrm>
          <a:prstGeom prst="rect">
            <a:avLst/>
          </a:prstGeom>
          <a:noFill/>
          <a:extLst>
            <a:ext uri="{909E8E84-426E-40DD-AFC4-6F175D3DCCD1}">
              <a14:hiddenFill xmlns:a14="http://schemas.microsoft.com/office/drawing/2010/main">
                <a:solidFill>
                  <a:srgbClr val="FFFFFF"/>
                </a:solidFill>
              </a14:hiddenFill>
            </a:ext>
          </a:extLst>
        </p:spPr>
      </p:pic>
      <p:sp>
        <p:nvSpPr>
          <p:cNvPr id="91183" name="Freeform 47"/>
          <p:cNvSpPr>
            <a:spLocks/>
          </p:cNvSpPr>
          <p:nvPr/>
        </p:nvSpPr>
        <p:spPr bwMode="auto">
          <a:xfrm>
            <a:off x="2286000" y="4267200"/>
            <a:ext cx="1390650" cy="635000"/>
          </a:xfrm>
          <a:custGeom>
            <a:avLst/>
            <a:gdLst>
              <a:gd name="T0" fmla="*/ 0 w 876"/>
              <a:gd name="T1" fmla="*/ 0 h 400"/>
              <a:gd name="T2" fmla="*/ 876 w 876"/>
              <a:gd name="T3" fmla="*/ 0 h 400"/>
              <a:gd name="T4" fmla="*/ 868 w 876"/>
              <a:gd name="T5" fmla="*/ 88 h 400"/>
              <a:gd name="T6" fmla="*/ 840 w 876"/>
              <a:gd name="T7" fmla="*/ 192 h 400"/>
              <a:gd name="T8" fmla="*/ 780 w 876"/>
              <a:gd name="T9" fmla="*/ 296 h 400"/>
              <a:gd name="T10" fmla="*/ 644 w 876"/>
              <a:gd name="T11" fmla="*/ 400 h 400"/>
              <a:gd name="T12" fmla="*/ 236 w 876"/>
              <a:gd name="T13" fmla="*/ 396 h 400"/>
              <a:gd name="T14" fmla="*/ 144 w 876"/>
              <a:gd name="T15" fmla="*/ 336 h 400"/>
              <a:gd name="T16" fmla="*/ 96 w 876"/>
              <a:gd name="T17" fmla="*/ 288 h 400"/>
              <a:gd name="T18" fmla="*/ 48 w 876"/>
              <a:gd name="T19" fmla="*/ 240 h 400"/>
              <a:gd name="T20" fmla="*/ 16 w 876"/>
              <a:gd name="T21" fmla="*/ 148 h 400"/>
              <a:gd name="T22" fmla="*/ 0 w 876"/>
              <a:gd name="T23"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6" h="400">
                <a:moveTo>
                  <a:pt x="0" y="0"/>
                </a:moveTo>
                <a:lnTo>
                  <a:pt x="876" y="0"/>
                </a:lnTo>
                <a:lnTo>
                  <a:pt x="868" y="88"/>
                </a:lnTo>
                <a:lnTo>
                  <a:pt x="840" y="192"/>
                </a:lnTo>
                <a:lnTo>
                  <a:pt x="780" y="296"/>
                </a:lnTo>
                <a:lnTo>
                  <a:pt x="644" y="400"/>
                </a:lnTo>
                <a:lnTo>
                  <a:pt x="236" y="396"/>
                </a:lnTo>
                <a:lnTo>
                  <a:pt x="144" y="336"/>
                </a:lnTo>
                <a:lnTo>
                  <a:pt x="96" y="288"/>
                </a:lnTo>
                <a:lnTo>
                  <a:pt x="48" y="240"/>
                </a:lnTo>
                <a:lnTo>
                  <a:pt x="16" y="148"/>
                </a:lnTo>
                <a:lnTo>
                  <a:pt x="0" y="0"/>
                </a:lnTo>
                <a:close/>
              </a:path>
            </a:pathLst>
          </a:cu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1143" name="Picture 7" descr="Flame-04-june"/>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2638425" y="4710113"/>
            <a:ext cx="560388" cy="685800"/>
          </a:xfrm>
          <a:prstGeom prst="rect">
            <a:avLst/>
          </a:prstGeom>
          <a:noFill/>
          <a:extLst>
            <a:ext uri="{909E8E84-426E-40DD-AFC4-6F175D3DCCD1}">
              <a14:hiddenFill xmlns:a14="http://schemas.microsoft.com/office/drawing/2010/main">
                <a:solidFill>
                  <a:srgbClr val="FFFFFF"/>
                </a:solidFill>
              </a14:hiddenFill>
            </a:ext>
          </a:extLst>
        </p:spPr>
      </p:pic>
      <p:sp>
        <p:nvSpPr>
          <p:cNvPr id="91184" name="Oval 48"/>
          <p:cNvSpPr>
            <a:spLocks noChangeArrowheads="1"/>
          </p:cNvSpPr>
          <p:nvPr/>
        </p:nvSpPr>
        <p:spPr bwMode="auto">
          <a:xfrm>
            <a:off x="2730500" y="4699000"/>
            <a:ext cx="76200" cy="76200"/>
          </a:xfrm>
          <a:prstGeom prst="ellipse">
            <a:avLst/>
          </a:prstGeom>
          <a:solidFill>
            <a:schemeClr val="bg1"/>
          </a:solidFill>
          <a:ln w="3175"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85" name="Oval 49"/>
          <p:cNvSpPr>
            <a:spLocks noChangeArrowheads="1"/>
          </p:cNvSpPr>
          <p:nvPr/>
        </p:nvSpPr>
        <p:spPr bwMode="auto">
          <a:xfrm>
            <a:off x="2819400" y="4800600"/>
            <a:ext cx="76200" cy="76200"/>
          </a:xfrm>
          <a:prstGeom prst="ellipse">
            <a:avLst/>
          </a:prstGeom>
          <a:solidFill>
            <a:schemeClr val="bg1"/>
          </a:solidFill>
          <a:ln w="3175"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86" name="Oval 50"/>
          <p:cNvSpPr>
            <a:spLocks noChangeArrowheads="1"/>
          </p:cNvSpPr>
          <p:nvPr/>
        </p:nvSpPr>
        <p:spPr bwMode="auto">
          <a:xfrm>
            <a:off x="2971800" y="4724400"/>
            <a:ext cx="76200" cy="76200"/>
          </a:xfrm>
          <a:prstGeom prst="ellipse">
            <a:avLst/>
          </a:prstGeom>
          <a:solidFill>
            <a:schemeClr val="bg1"/>
          </a:solidFill>
          <a:ln w="3175"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87" name="Oval 51"/>
          <p:cNvSpPr>
            <a:spLocks noChangeArrowheads="1"/>
          </p:cNvSpPr>
          <p:nvPr/>
        </p:nvSpPr>
        <p:spPr bwMode="auto">
          <a:xfrm>
            <a:off x="3048000" y="4800600"/>
            <a:ext cx="76200" cy="76200"/>
          </a:xfrm>
          <a:prstGeom prst="ellipse">
            <a:avLst/>
          </a:prstGeom>
          <a:solidFill>
            <a:schemeClr val="bg1"/>
          </a:solidFill>
          <a:ln w="3175"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88" name="Oval 52"/>
          <p:cNvSpPr>
            <a:spLocks noChangeArrowheads="1"/>
          </p:cNvSpPr>
          <p:nvPr/>
        </p:nvSpPr>
        <p:spPr bwMode="auto">
          <a:xfrm>
            <a:off x="3200400" y="4813300"/>
            <a:ext cx="76200" cy="76200"/>
          </a:xfrm>
          <a:prstGeom prst="ellipse">
            <a:avLst/>
          </a:prstGeom>
          <a:solidFill>
            <a:schemeClr val="bg1"/>
          </a:solidFill>
          <a:ln w="3175"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89" name="Oval 53"/>
          <p:cNvSpPr>
            <a:spLocks noChangeArrowheads="1"/>
          </p:cNvSpPr>
          <p:nvPr/>
        </p:nvSpPr>
        <p:spPr bwMode="auto">
          <a:xfrm>
            <a:off x="2667000" y="4800600"/>
            <a:ext cx="76200" cy="76200"/>
          </a:xfrm>
          <a:prstGeom prst="ellipse">
            <a:avLst/>
          </a:prstGeom>
          <a:solidFill>
            <a:schemeClr val="bg1"/>
          </a:solidFill>
          <a:ln w="3175"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0" name="Oval 54"/>
          <p:cNvSpPr>
            <a:spLocks noChangeArrowheads="1"/>
          </p:cNvSpPr>
          <p:nvPr/>
        </p:nvSpPr>
        <p:spPr bwMode="auto">
          <a:xfrm>
            <a:off x="3124200" y="4648200"/>
            <a:ext cx="76200" cy="76200"/>
          </a:xfrm>
          <a:prstGeom prst="ellipse">
            <a:avLst/>
          </a:prstGeom>
          <a:solidFill>
            <a:schemeClr val="bg1"/>
          </a:solidFill>
          <a:ln w="3175"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1" name="Oval 55"/>
          <p:cNvSpPr>
            <a:spLocks noChangeArrowheads="1"/>
          </p:cNvSpPr>
          <p:nvPr/>
        </p:nvSpPr>
        <p:spPr bwMode="auto">
          <a:xfrm>
            <a:off x="5867400" y="46482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2" name="Oval 56"/>
          <p:cNvSpPr>
            <a:spLocks noChangeArrowheads="1"/>
          </p:cNvSpPr>
          <p:nvPr/>
        </p:nvSpPr>
        <p:spPr bwMode="auto">
          <a:xfrm>
            <a:off x="5943600" y="48006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3" name="Oval 57"/>
          <p:cNvSpPr>
            <a:spLocks noChangeArrowheads="1"/>
          </p:cNvSpPr>
          <p:nvPr/>
        </p:nvSpPr>
        <p:spPr bwMode="auto">
          <a:xfrm>
            <a:off x="6019800" y="49530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4" name="Oval 58"/>
          <p:cNvSpPr>
            <a:spLocks noChangeArrowheads="1"/>
          </p:cNvSpPr>
          <p:nvPr/>
        </p:nvSpPr>
        <p:spPr bwMode="auto">
          <a:xfrm>
            <a:off x="6096000" y="51054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5" name="Oval 59"/>
          <p:cNvSpPr>
            <a:spLocks noChangeArrowheads="1"/>
          </p:cNvSpPr>
          <p:nvPr/>
        </p:nvSpPr>
        <p:spPr bwMode="auto">
          <a:xfrm>
            <a:off x="5943600" y="52578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6" name="Oval 60"/>
          <p:cNvSpPr>
            <a:spLocks noChangeArrowheads="1"/>
          </p:cNvSpPr>
          <p:nvPr/>
        </p:nvSpPr>
        <p:spPr bwMode="auto">
          <a:xfrm>
            <a:off x="6248400" y="52578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7" name="Oval 61"/>
          <p:cNvSpPr>
            <a:spLocks noChangeArrowheads="1"/>
          </p:cNvSpPr>
          <p:nvPr/>
        </p:nvSpPr>
        <p:spPr bwMode="auto">
          <a:xfrm>
            <a:off x="6400800" y="54102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8" name="Oval 62"/>
          <p:cNvSpPr>
            <a:spLocks noChangeArrowheads="1"/>
          </p:cNvSpPr>
          <p:nvPr/>
        </p:nvSpPr>
        <p:spPr bwMode="auto">
          <a:xfrm>
            <a:off x="6248400" y="49530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99" name="Oval 63"/>
          <p:cNvSpPr>
            <a:spLocks noChangeArrowheads="1"/>
          </p:cNvSpPr>
          <p:nvPr/>
        </p:nvSpPr>
        <p:spPr bwMode="auto">
          <a:xfrm>
            <a:off x="6096000" y="49530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00" name="Oval 64"/>
          <p:cNvSpPr>
            <a:spLocks noChangeArrowheads="1"/>
          </p:cNvSpPr>
          <p:nvPr/>
        </p:nvSpPr>
        <p:spPr bwMode="auto">
          <a:xfrm>
            <a:off x="6477000" y="51816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01" name="Oval 65"/>
          <p:cNvSpPr>
            <a:spLocks noChangeArrowheads="1"/>
          </p:cNvSpPr>
          <p:nvPr/>
        </p:nvSpPr>
        <p:spPr bwMode="auto">
          <a:xfrm>
            <a:off x="6629400" y="51054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02" name="Oval 66"/>
          <p:cNvSpPr>
            <a:spLocks noChangeArrowheads="1"/>
          </p:cNvSpPr>
          <p:nvPr/>
        </p:nvSpPr>
        <p:spPr bwMode="auto">
          <a:xfrm>
            <a:off x="6477000" y="48768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05" name="AutoShape 69"/>
          <p:cNvSpPr>
            <a:spLocks noChangeArrowheads="1"/>
          </p:cNvSpPr>
          <p:nvPr/>
        </p:nvSpPr>
        <p:spPr bwMode="auto">
          <a:xfrm>
            <a:off x="2667000" y="3657600"/>
            <a:ext cx="762000" cy="457200"/>
          </a:xfrm>
          <a:prstGeom prst="cloudCallout">
            <a:avLst>
              <a:gd name="adj1" fmla="val -6042"/>
              <a:gd name="adj2" fmla="val 26736"/>
            </a:avLst>
          </a:prstGeom>
          <a:gradFill rotWithShape="1">
            <a:gsLst>
              <a:gs pos="0">
                <a:schemeClr val="bg1"/>
              </a:gs>
              <a:gs pos="100000">
                <a:schemeClr val="bg2">
                  <a:alpha val="16000"/>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91206" name="AutoShape 70"/>
          <p:cNvSpPr>
            <a:spLocks noChangeArrowheads="1"/>
          </p:cNvSpPr>
          <p:nvPr/>
        </p:nvSpPr>
        <p:spPr bwMode="auto">
          <a:xfrm>
            <a:off x="2971800" y="3962400"/>
            <a:ext cx="457200" cy="228600"/>
          </a:xfrm>
          <a:prstGeom prst="cloudCallout">
            <a:avLst>
              <a:gd name="adj1" fmla="val -10069"/>
              <a:gd name="adj2" fmla="val 36806"/>
            </a:avLst>
          </a:prstGeom>
          <a:gradFill rotWithShape="1">
            <a:gsLst>
              <a:gs pos="0">
                <a:schemeClr val="bg1"/>
              </a:gs>
              <a:gs pos="100000">
                <a:schemeClr val="bg2">
                  <a:alpha val="24001"/>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91207" name="AutoShape 71"/>
          <p:cNvSpPr>
            <a:spLocks noChangeArrowheads="1"/>
          </p:cNvSpPr>
          <p:nvPr/>
        </p:nvSpPr>
        <p:spPr bwMode="auto">
          <a:xfrm>
            <a:off x="2590800" y="3886200"/>
            <a:ext cx="457200" cy="381000"/>
          </a:xfrm>
          <a:prstGeom prst="cloudCallout">
            <a:avLst>
              <a:gd name="adj1" fmla="val 6597"/>
              <a:gd name="adj2" fmla="val -14583"/>
            </a:avLst>
          </a:prstGeom>
          <a:gradFill rotWithShape="1">
            <a:gsLst>
              <a:gs pos="0">
                <a:schemeClr val="bg1"/>
              </a:gs>
              <a:gs pos="100000">
                <a:schemeClr val="bg2">
                  <a:alpha val="17000"/>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91208" name="AutoShape 72"/>
          <p:cNvSpPr>
            <a:spLocks noChangeArrowheads="1"/>
          </p:cNvSpPr>
          <p:nvPr/>
        </p:nvSpPr>
        <p:spPr bwMode="auto">
          <a:xfrm>
            <a:off x="2895600" y="4114800"/>
            <a:ext cx="228600" cy="228600"/>
          </a:xfrm>
          <a:prstGeom prst="cloudCallout">
            <a:avLst>
              <a:gd name="adj1" fmla="val -3472"/>
              <a:gd name="adj2" fmla="val -96528"/>
            </a:avLst>
          </a:prstGeom>
          <a:gradFill rotWithShape="1">
            <a:gsLst>
              <a:gs pos="0">
                <a:schemeClr val="bg1"/>
              </a:gs>
              <a:gs pos="100000">
                <a:schemeClr val="bg2">
                  <a:alpha val="39999"/>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91209" name="AutoShape 73"/>
          <p:cNvSpPr>
            <a:spLocks noChangeArrowheads="1"/>
          </p:cNvSpPr>
          <p:nvPr/>
        </p:nvSpPr>
        <p:spPr bwMode="auto">
          <a:xfrm>
            <a:off x="3886200" y="1981200"/>
            <a:ext cx="762000" cy="457200"/>
          </a:xfrm>
          <a:prstGeom prst="cloudCallout">
            <a:avLst>
              <a:gd name="adj1" fmla="val -94375"/>
              <a:gd name="adj2" fmla="val 15625"/>
            </a:avLst>
          </a:prstGeom>
          <a:gradFill rotWithShape="1">
            <a:gsLst>
              <a:gs pos="0">
                <a:schemeClr val="bg1"/>
              </a:gs>
              <a:gs pos="100000">
                <a:schemeClr val="bg2">
                  <a:alpha val="50999"/>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91210" name="AutoShape 74"/>
          <p:cNvSpPr>
            <a:spLocks noChangeArrowheads="1"/>
          </p:cNvSpPr>
          <p:nvPr/>
        </p:nvSpPr>
        <p:spPr bwMode="auto">
          <a:xfrm>
            <a:off x="3657600" y="2057400"/>
            <a:ext cx="457200" cy="304800"/>
          </a:xfrm>
          <a:prstGeom prst="cloudCallout">
            <a:avLst>
              <a:gd name="adj1" fmla="val -79514"/>
              <a:gd name="adj2" fmla="val 19273"/>
            </a:avLst>
          </a:prstGeom>
          <a:gradFill rotWithShape="1">
            <a:gsLst>
              <a:gs pos="0">
                <a:schemeClr val="bg1"/>
              </a:gs>
              <a:gs pos="100000">
                <a:schemeClr val="bg2">
                  <a:alpha val="31000"/>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91212" name="Text Box 76"/>
          <p:cNvSpPr txBox="1">
            <a:spLocks noChangeArrowheads="1"/>
          </p:cNvSpPr>
          <p:nvPr/>
        </p:nvSpPr>
        <p:spPr bwMode="auto">
          <a:xfrm>
            <a:off x="2057400" y="6019800"/>
            <a:ext cx="1981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22.3</a:t>
            </a:r>
          </a:p>
        </p:txBody>
      </p:sp>
      <p:sp>
        <p:nvSpPr>
          <p:cNvPr id="91213" name="Text Box 77"/>
          <p:cNvSpPr txBox="1">
            <a:spLocks noChangeArrowheads="1"/>
          </p:cNvSpPr>
          <p:nvPr/>
        </p:nvSpPr>
        <p:spPr bwMode="auto">
          <a:xfrm>
            <a:off x="5715000" y="5867400"/>
            <a:ext cx="1219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22.4</a:t>
            </a:r>
          </a:p>
        </p:txBody>
      </p:sp>
      <p:sp>
        <p:nvSpPr>
          <p:cNvPr id="91214" name="Line 78"/>
          <p:cNvSpPr>
            <a:spLocks noChangeShapeType="1"/>
          </p:cNvSpPr>
          <p:nvPr/>
        </p:nvSpPr>
        <p:spPr bwMode="auto">
          <a:xfrm>
            <a:off x="2209800" y="1320800"/>
            <a:ext cx="5334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15" name="Text Box 79"/>
          <p:cNvSpPr txBox="1">
            <a:spLocks noChangeArrowheads="1"/>
          </p:cNvSpPr>
          <p:nvPr/>
        </p:nvSpPr>
        <p:spPr bwMode="auto">
          <a:xfrm>
            <a:off x="1549400" y="1181100"/>
            <a:ext cx="7620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100</a:t>
            </a:r>
            <a:r>
              <a:rPr lang="en-US" sz="1400" baseline="30000"/>
              <a:t>0</a:t>
            </a:r>
            <a:r>
              <a:rPr lang="en-US" sz="1400"/>
              <a:t>C</a:t>
            </a:r>
          </a:p>
        </p:txBody>
      </p:sp>
      <p:sp>
        <p:nvSpPr>
          <p:cNvPr id="91216" name="AutoShape 80" descr="Blue tissue paper"/>
          <p:cNvSpPr>
            <a:spLocks noChangeArrowheads="1"/>
          </p:cNvSpPr>
          <p:nvPr/>
        </p:nvSpPr>
        <p:spPr bwMode="auto">
          <a:xfrm>
            <a:off x="1143000" y="1981200"/>
            <a:ext cx="914400" cy="457200"/>
          </a:xfrm>
          <a:prstGeom prst="roundRect">
            <a:avLst>
              <a:gd name="adj" fmla="val 16667"/>
            </a:avLst>
          </a:prstGeom>
          <a:blipFill dpi="0" rotWithShape="1">
            <a:blip r:embed="rId8"/>
            <a:srcRect/>
            <a:tile tx="0" ty="0" sx="100000" sy="100000" flip="none" algn="tl"/>
          </a:blipFill>
          <a:ln>
            <a:noFill/>
          </a:ln>
          <a:effectLst>
            <a:outerShdw dist="53882" dir="2700000" algn="ctr" rotWithShape="0">
              <a:schemeClr val="tx1"/>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400"/>
              <a:t>Đun nước</a:t>
            </a:r>
          </a:p>
        </p:txBody>
      </p:sp>
      <p:sp>
        <p:nvSpPr>
          <p:cNvPr id="91218" name="Freeform 82"/>
          <p:cNvSpPr>
            <a:spLocks/>
          </p:cNvSpPr>
          <p:nvPr/>
        </p:nvSpPr>
        <p:spPr bwMode="auto">
          <a:xfrm>
            <a:off x="5881688" y="5029200"/>
            <a:ext cx="804862" cy="533400"/>
          </a:xfrm>
          <a:custGeom>
            <a:avLst/>
            <a:gdLst>
              <a:gd name="T0" fmla="*/ 0 w 507"/>
              <a:gd name="T1" fmla="*/ 0 h 336"/>
              <a:gd name="T2" fmla="*/ 90 w 507"/>
              <a:gd name="T3" fmla="*/ 36 h 336"/>
              <a:gd name="T4" fmla="*/ 186 w 507"/>
              <a:gd name="T5" fmla="*/ 51 h 336"/>
              <a:gd name="T6" fmla="*/ 276 w 507"/>
              <a:gd name="T7" fmla="*/ 60 h 336"/>
              <a:gd name="T8" fmla="*/ 369 w 507"/>
              <a:gd name="T9" fmla="*/ 48 h 336"/>
              <a:gd name="T10" fmla="*/ 435 w 507"/>
              <a:gd name="T11" fmla="*/ 27 h 336"/>
              <a:gd name="T12" fmla="*/ 507 w 507"/>
              <a:gd name="T13" fmla="*/ 6 h 336"/>
              <a:gd name="T14" fmla="*/ 477 w 507"/>
              <a:gd name="T15" fmla="*/ 249 h 336"/>
              <a:gd name="T16" fmla="*/ 417 w 507"/>
              <a:gd name="T17" fmla="*/ 297 h 336"/>
              <a:gd name="T18" fmla="*/ 327 w 507"/>
              <a:gd name="T19" fmla="*/ 330 h 336"/>
              <a:gd name="T20" fmla="*/ 231 w 507"/>
              <a:gd name="T21" fmla="*/ 336 h 336"/>
              <a:gd name="T22" fmla="*/ 135 w 507"/>
              <a:gd name="T23" fmla="*/ 321 h 336"/>
              <a:gd name="T24" fmla="*/ 45 w 507"/>
              <a:gd name="T25" fmla="*/ 279 h 336"/>
              <a:gd name="T26" fmla="*/ 18 w 507"/>
              <a:gd name="T27" fmla="*/ 237 h 336"/>
              <a:gd name="T28" fmla="*/ 0 w 507"/>
              <a:gd name="T29"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7" h="336">
                <a:moveTo>
                  <a:pt x="0" y="0"/>
                </a:moveTo>
                <a:lnTo>
                  <a:pt x="90" y="36"/>
                </a:lnTo>
                <a:lnTo>
                  <a:pt x="186" y="51"/>
                </a:lnTo>
                <a:lnTo>
                  <a:pt x="276" y="60"/>
                </a:lnTo>
                <a:lnTo>
                  <a:pt x="369" y="48"/>
                </a:lnTo>
                <a:lnTo>
                  <a:pt x="435" y="27"/>
                </a:lnTo>
                <a:lnTo>
                  <a:pt x="507" y="6"/>
                </a:lnTo>
                <a:lnTo>
                  <a:pt x="477" y="249"/>
                </a:lnTo>
                <a:lnTo>
                  <a:pt x="417" y="297"/>
                </a:lnTo>
                <a:lnTo>
                  <a:pt x="327" y="330"/>
                </a:lnTo>
                <a:lnTo>
                  <a:pt x="231" y="336"/>
                </a:lnTo>
                <a:lnTo>
                  <a:pt x="135" y="321"/>
                </a:lnTo>
                <a:lnTo>
                  <a:pt x="45" y="279"/>
                </a:lnTo>
                <a:lnTo>
                  <a:pt x="18" y="237"/>
                </a:lnTo>
                <a:lnTo>
                  <a:pt x="0" y="0"/>
                </a:lnTo>
                <a:close/>
              </a:path>
            </a:pathLst>
          </a:cu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1222" name="Group 86"/>
          <p:cNvGrpSpPr>
            <a:grpSpLocks/>
          </p:cNvGrpSpPr>
          <p:nvPr/>
        </p:nvGrpSpPr>
        <p:grpSpPr bwMode="auto">
          <a:xfrm>
            <a:off x="6299200" y="3187700"/>
            <a:ext cx="1117600" cy="685800"/>
            <a:chOff x="4080" y="2016"/>
            <a:chExt cx="656" cy="480"/>
          </a:xfrm>
        </p:grpSpPr>
        <p:sp>
          <p:nvSpPr>
            <p:cNvPr id="91219" name="Line 83"/>
            <p:cNvSpPr>
              <a:spLocks noChangeShapeType="1"/>
            </p:cNvSpPr>
            <p:nvPr/>
          </p:nvSpPr>
          <p:spPr bwMode="auto">
            <a:xfrm flipH="1">
              <a:off x="4080" y="2112"/>
              <a:ext cx="96" cy="384"/>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20" name="Line 84"/>
            <p:cNvSpPr>
              <a:spLocks noChangeShapeType="1"/>
            </p:cNvSpPr>
            <p:nvPr/>
          </p:nvSpPr>
          <p:spPr bwMode="auto">
            <a:xfrm>
              <a:off x="4176" y="2112"/>
              <a:ext cx="19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21" name="Text Box 85"/>
            <p:cNvSpPr txBox="1">
              <a:spLocks noChangeArrowheads="1"/>
            </p:cNvSpPr>
            <p:nvPr/>
          </p:nvSpPr>
          <p:spPr bwMode="auto">
            <a:xfrm>
              <a:off x="4304" y="2016"/>
              <a:ext cx="432" cy="2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0</a:t>
              </a:r>
              <a:r>
                <a:rPr lang="en-US" sz="1400" baseline="30000"/>
                <a:t>0</a:t>
              </a:r>
              <a:r>
                <a:rPr lang="en-US" sz="1400"/>
                <a:t>C</a:t>
              </a:r>
            </a:p>
          </p:txBody>
        </p:sp>
      </p:grpSp>
      <p:sp>
        <p:nvSpPr>
          <p:cNvPr id="91223" name="AutoShape 87" descr="White marble"/>
          <p:cNvSpPr>
            <a:spLocks noChangeArrowheads="1"/>
          </p:cNvSpPr>
          <p:nvPr/>
        </p:nvSpPr>
        <p:spPr bwMode="auto">
          <a:xfrm>
            <a:off x="6781800" y="1905000"/>
            <a:ext cx="1371600" cy="457200"/>
          </a:xfrm>
          <a:prstGeom prst="roundRect">
            <a:avLst>
              <a:gd name="adj" fmla="val 16667"/>
            </a:avLst>
          </a:prstGeom>
          <a:blipFill dpi="0" rotWithShape="1">
            <a:blip r:embed="rId9"/>
            <a:srcRect/>
            <a:tile tx="0" ty="0" sx="100000" sy="100000" flip="none" algn="tl"/>
          </a:blipFill>
          <a:ln>
            <a:noFill/>
          </a:ln>
          <a:effectLst>
            <a:outerShdw dist="53882"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200"/>
              <a:t>Cho nhiệt kế vào</a:t>
            </a:r>
          </a:p>
        </p:txBody>
      </p:sp>
      <p:sp>
        <p:nvSpPr>
          <p:cNvPr id="91226" name="Oval 90"/>
          <p:cNvSpPr>
            <a:spLocks noChangeArrowheads="1"/>
          </p:cNvSpPr>
          <p:nvPr/>
        </p:nvSpPr>
        <p:spPr bwMode="auto">
          <a:xfrm>
            <a:off x="6553200" y="4724400"/>
            <a:ext cx="76200" cy="76200"/>
          </a:xfrm>
          <a:prstGeom prst="ellipse">
            <a:avLst/>
          </a:prstGeom>
          <a:solidFill>
            <a:schemeClr val="bg1"/>
          </a:solidFill>
          <a:ln>
            <a:noFill/>
          </a:ln>
          <a:effectLst/>
          <a:extLst>
            <a:ext uri="{91240B29-F687-4F45-9708-019B960494DF}">
              <a14:hiddenLine xmlns:a14="http://schemas.microsoft.com/office/drawing/2010/main" w="3175" algn="ctr">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227" name="AutoShape 91">
            <a:hlinkClick r:id="rId10" action="ppaction://hlinksldjump" highlightClick="1"/>
          </p:cNvPr>
          <p:cNvSpPr>
            <a:spLocks noChangeArrowheads="1"/>
          </p:cNvSpPr>
          <p:nvPr/>
        </p:nvSpPr>
        <p:spPr bwMode="auto">
          <a:xfrm>
            <a:off x="7924800" y="5943600"/>
            <a:ext cx="304800" cy="304800"/>
          </a:xfrm>
          <a:prstGeom prst="actionButtonBeginning">
            <a:avLst/>
          </a:prstGeom>
          <a:solidFill>
            <a:srgbClr val="FF66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1228" name="Text Box 92"/>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pic>
        <p:nvPicPr>
          <p:cNvPr id="91229" name="Picture 93" descr="den conCutou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624138" y="5181600"/>
            <a:ext cx="722312" cy="781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121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1143"/>
                                        </p:tgtEl>
                                        <p:attrNameLst>
                                          <p:attrName>style.visibility</p:attrName>
                                        </p:attrNameLst>
                                      </p:cBhvr>
                                      <p:to>
                                        <p:strVal val="visible"/>
                                      </p:to>
                                    </p:set>
                                    <p:animEffect transition="in" filter="fade">
                                      <p:cBhvr>
                                        <p:cTn id="7" dur="500"/>
                                        <p:tgtEl>
                                          <p:spTgt spid="9114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1188"/>
                                        </p:tgtEl>
                                        <p:attrNameLst>
                                          <p:attrName>style.visibility</p:attrName>
                                        </p:attrNameLst>
                                      </p:cBhvr>
                                      <p:to>
                                        <p:strVal val="visible"/>
                                      </p:to>
                                    </p:set>
                                    <p:animEffect transition="in" filter="fade">
                                      <p:cBhvr>
                                        <p:cTn id="11" dur="1000"/>
                                        <p:tgtEl>
                                          <p:spTgt spid="9118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1187"/>
                                        </p:tgtEl>
                                        <p:attrNameLst>
                                          <p:attrName>style.visibility</p:attrName>
                                        </p:attrNameLst>
                                      </p:cBhvr>
                                      <p:to>
                                        <p:strVal val="visible"/>
                                      </p:to>
                                    </p:set>
                                    <p:animEffect transition="in" filter="fade">
                                      <p:cBhvr>
                                        <p:cTn id="14" dur="1000"/>
                                        <p:tgtEl>
                                          <p:spTgt spid="9118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1185"/>
                                        </p:tgtEl>
                                        <p:attrNameLst>
                                          <p:attrName>style.visibility</p:attrName>
                                        </p:attrNameLst>
                                      </p:cBhvr>
                                      <p:to>
                                        <p:strVal val="visible"/>
                                      </p:to>
                                    </p:set>
                                    <p:animEffect transition="in" filter="fade">
                                      <p:cBhvr>
                                        <p:cTn id="17" dur="1000"/>
                                        <p:tgtEl>
                                          <p:spTgt spid="9118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1189"/>
                                        </p:tgtEl>
                                        <p:attrNameLst>
                                          <p:attrName>style.visibility</p:attrName>
                                        </p:attrNameLst>
                                      </p:cBhvr>
                                      <p:to>
                                        <p:strVal val="visible"/>
                                      </p:to>
                                    </p:set>
                                    <p:animEffect transition="in" filter="fade">
                                      <p:cBhvr>
                                        <p:cTn id="20" dur="1000"/>
                                        <p:tgtEl>
                                          <p:spTgt spid="9118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1184"/>
                                        </p:tgtEl>
                                        <p:attrNameLst>
                                          <p:attrName>style.visibility</p:attrName>
                                        </p:attrNameLst>
                                      </p:cBhvr>
                                      <p:to>
                                        <p:strVal val="visible"/>
                                      </p:to>
                                    </p:set>
                                    <p:animEffect transition="in" filter="fade">
                                      <p:cBhvr>
                                        <p:cTn id="23" dur="1000"/>
                                        <p:tgtEl>
                                          <p:spTgt spid="9118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1186"/>
                                        </p:tgtEl>
                                        <p:attrNameLst>
                                          <p:attrName>style.visibility</p:attrName>
                                        </p:attrNameLst>
                                      </p:cBhvr>
                                      <p:to>
                                        <p:strVal val="visible"/>
                                      </p:to>
                                    </p:set>
                                    <p:animEffect transition="in" filter="fade">
                                      <p:cBhvr>
                                        <p:cTn id="26" dur="1000"/>
                                        <p:tgtEl>
                                          <p:spTgt spid="9118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1190"/>
                                        </p:tgtEl>
                                        <p:attrNameLst>
                                          <p:attrName>style.visibility</p:attrName>
                                        </p:attrNameLst>
                                      </p:cBhvr>
                                      <p:to>
                                        <p:strVal val="visible"/>
                                      </p:to>
                                    </p:set>
                                    <p:animEffect transition="in" filter="fade">
                                      <p:cBhvr>
                                        <p:cTn id="29" dur="1000"/>
                                        <p:tgtEl>
                                          <p:spTgt spid="91190"/>
                                        </p:tgtEl>
                                      </p:cBhvr>
                                    </p:animEffect>
                                  </p:childTnLst>
                                </p:cTn>
                              </p:par>
                            </p:childTnLst>
                          </p:cTn>
                        </p:par>
                        <p:par>
                          <p:cTn id="30" fill="hold" nodeType="afterGroup">
                            <p:stCondLst>
                              <p:cond delay="1500"/>
                            </p:stCondLst>
                            <p:childTnLst>
                              <p:par>
                                <p:cTn id="31" presetID="64" presetClass="path" presetSubtype="0" repeatCount="indefinite" accel="50000" decel="50000" fill="remove" grpId="1" nodeType="afterEffect">
                                  <p:stCondLst>
                                    <p:cond delay="0"/>
                                  </p:stCondLst>
                                  <p:childTnLst>
                                    <p:animMotion origin="layout" path="M 3.33333E-6 2.59259E-6 L 0.00416 -0.08519 " pathEditMode="relative" rAng="0" ptsTypes="AA">
                                      <p:cBhvr>
                                        <p:cTn id="32" dur="2000" fill="hold"/>
                                        <p:tgtEl>
                                          <p:spTgt spid="91188"/>
                                        </p:tgtEl>
                                        <p:attrNameLst>
                                          <p:attrName>ppt_x</p:attrName>
                                          <p:attrName>ppt_y</p:attrName>
                                        </p:attrNameLst>
                                      </p:cBhvr>
                                      <p:rCtr x="208" y="-4259"/>
                                    </p:animMotion>
                                  </p:childTnLst>
                                  <p:subTnLst>
                                    <p:set>
                                      <p:cBhvr override="childStyle">
                                        <p:cTn dur="1" fill="hold" display="0" masterRel="sameClick" afterEffect="1">
                                          <p:stCondLst>
                                            <p:cond evt="end" delay="0">
                                              <p:tn val="31"/>
                                            </p:cond>
                                          </p:stCondLst>
                                        </p:cTn>
                                        <p:tgtEl>
                                          <p:spTgt spid="91188"/>
                                        </p:tgtEl>
                                        <p:attrNameLst>
                                          <p:attrName>style.visibility</p:attrName>
                                        </p:attrNameLst>
                                      </p:cBhvr>
                                      <p:to>
                                        <p:strVal val="hidden"/>
                                      </p:to>
                                    </p:set>
                                  </p:subTnLst>
                                </p:cTn>
                              </p:par>
                              <p:par>
                                <p:cTn id="33" presetID="64" presetClass="path" presetSubtype="0" repeatCount="indefinite" accel="50000" decel="50000" fill="remove" grpId="1" nodeType="withEffect">
                                  <p:stCondLst>
                                    <p:cond delay="0"/>
                                  </p:stCondLst>
                                  <p:childTnLst>
                                    <p:animMotion origin="layout" path="M 5.55112E-17 4.44444E-6 L 0.00417 -0.07223 " pathEditMode="relative" rAng="0" ptsTypes="AA">
                                      <p:cBhvr>
                                        <p:cTn id="34" dur="2000" fill="hold"/>
                                        <p:tgtEl>
                                          <p:spTgt spid="91187"/>
                                        </p:tgtEl>
                                        <p:attrNameLst>
                                          <p:attrName>ppt_x</p:attrName>
                                          <p:attrName>ppt_y</p:attrName>
                                        </p:attrNameLst>
                                      </p:cBhvr>
                                      <p:rCtr x="208" y="-3611"/>
                                    </p:animMotion>
                                  </p:childTnLst>
                                  <p:subTnLst>
                                    <p:set>
                                      <p:cBhvr override="childStyle">
                                        <p:cTn dur="1" fill="hold" display="0" masterRel="sameClick" afterEffect="1">
                                          <p:stCondLst>
                                            <p:cond evt="end" delay="0">
                                              <p:tn val="33"/>
                                            </p:cond>
                                          </p:stCondLst>
                                        </p:cTn>
                                        <p:tgtEl>
                                          <p:spTgt spid="91187"/>
                                        </p:tgtEl>
                                        <p:attrNameLst>
                                          <p:attrName>style.visibility</p:attrName>
                                        </p:attrNameLst>
                                      </p:cBhvr>
                                      <p:to>
                                        <p:strVal val="hidden"/>
                                      </p:to>
                                    </p:set>
                                  </p:subTnLst>
                                </p:cTn>
                              </p:par>
                              <p:par>
                                <p:cTn id="35" presetID="64" presetClass="path" presetSubtype="0" repeatCount="indefinite" accel="50000" decel="50000" fill="remove" grpId="1" nodeType="withEffect">
                                  <p:stCondLst>
                                    <p:cond delay="0"/>
                                  </p:stCondLst>
                                  <p:childTnLst>
                                    <p:animMotion origin="layout" path="M 5.55112E-17 4.44444E-6 L 0.00417 -0.07223 " pathEditMode="relative" rAng="0" ptsTypes="AA">
                                      <p:cBhvr>
                                        <p:cTn id="36" dur="2000" fill="hold"/>
                                        <p:tgtEl>
                                          <p:spTgt spid="91185"/>
                                        </p:tgtEl>
                                        <p:attrNameLst>
                                          <p:attrName>ppt_x</p:attrName>
                                          <p:attrName>ppt_y</p:attrName>
                                        </p:attrNameLst>
                                      </p:cBhvr>
                                      <p:rCtr x="208" y="-3611"/>
                                    </p:animMotion>
                                  </p:childTnLst>
                                  <p:subTnLst>
                                    <p:set>
                                      <p:cBhvr override="childStyle">
                                        <p:cTn dur="1" fill="hold" display="0" masterRel="sameClick" afterEffect="1">
                                          <p:stCondLst>
                                            <p:cond evt="end" delay="0">
                                              <p:tn val="35"/>
                                            </p:cond>
                                          </p:stCondLst>
                                        </p:cTn>
                                        <p:tgtEl>
                                          <p:spTgt spid="91185"/>
                                        </p:tgtEl>
                                        <p:attrNameLst>
                                          <p:attrName>style.visibility</p:attrName>
                                        </p:attrNameLst>
                                      </p:cBhvr>
                                      <p:to>
                                        <p:strVal val="hidden"/>
                                      </p:to>
                                    </p:set>
                                  </p:subTnLst>
                                </p:cTn>
                              </p:par>
                              <p:par>
                                <p:cTn id="37" presetID="64" presetClass="path" presetSubtype="0" repeatCount="indefinite" accel="50000" decel="50000" fill="remove" grpId="1" nodeType="withEffect">
                                  <p:stCondLst>
                                    <p:cond delay="0"/>
                                  </p:stCondLst>
                                  <p:childTnLst>
                                    <p:animMotion origin="layout" path="M -3.33333E-6 4.44444E-6 L -0.00416 -0.08334 " pathEditMode="relative" rAng="0" ptsTypes="AA">
                                      <p:cBhvr>
                                        <p:cTn id="38" dur="2000" fill="hold"/>
                                        <p:tgtEl>
                                          <p:spTgt spid="91189"/>
                                        </p:tgtEl>
                                        <p:attrNameLst>
                                          <p:attrName>ppt_x</p:attrName>
                                          <p:attrName>ppt_y</p:attrName>
                                        </p:attrNameLst>
                                      </p:cBhvr>
                                      <p:rCtr x="-208" y="-4167"/>
                                    </p:animMotion>
                                  </p:childTnLst>
                                  <p:subTnLst>
                                    <p:set>
                                      <p:cBhvr override="childStyle">
                                        <p:cTn dur="1" fill="hold" display="0" masterRel="sameClick" afterEffect="1">
                                          <p:stCondLst>
                                            <p:cond evt="end" delay="0">
                                              <p:tn val="37"/>
                                            </p:cond>
                                          </p:stCondLst>
                                        </p:cTn>
                                        <p:tgtEl>
                                          <p:spTgt spid="91189"/>
                                        </p:tgtEl>
                                        <p:attrNameLst>
                                          <p:attrName>style.visibility</p:attrName>
                                        </p:attrNameLst>
                                      </p:cBhvr>
                                      <p:to>
                                        <p:strVal val="hidden"/>
                                      </p:to>
                                    </p:set>
                                  </p:subTnLst>
                                </p:cTn>
                              </p:par>
                              <p:par>
                                <p:cTn id="39" presetID="64" presetClass="path" presetSubtype="0" repeatCount="indefinite" accel="50000" decel="50000" fill="remove" grpId="1" nodeType="withEffect">
                                  <p:stCondLst>
                                    <p:cond delay="0"/>
                                  </p:stCondLst>
                                  <p:childTnLst>
                                    <p:animMotion origin="layout" path="M 2.22222E-6 -7.40741E-7 L -0.00278 -0.06852 " pathEditMode="relative" rAng="0" ptsTypes="AA">
                                      <p:cBhvr>
                                        <p:cTn id="40" dur="2000" fill="hold"/>
                                        <p:tgtEl>
                                          <p:spTgt spid="91184"/>
                                        </p:tgtEl>
                                        <p:attrNameLst>
                                          <p:attrName>ppt_x</p:attrName>
                                          <p:attrName>ppt_y</p:attrName>
                                        </p:attrNameLst>
                                      </p:cBhvr>
                                      <p:rCtr x="-139" y="-3426"/>
                                    </p:animMotion>
                                  </p:childTnLst>
                                  <p:subTnLst>
                                    <p:set>
                                      <p:cBhvr override="childStyle">
                                        <p:cTn dur="1" fill="hold" display="0" masterRel="sameClick" afterEffect="1">
                                          <p:stCondLst>
                                            <p:cond evt="end" delay="0">
                                              <p:tn val="39"/>
                                            </p:cond>
                                          </p:stCondLst>
                                        </p:cTn>
                                        <p:tgtEl>
                                          <p:spTgt spid="91184"/>
                                        </p:tgtEl>
                                        <p:attrNameLst>
                                          <p:attrName>style.visibility</p:attrName>
                                        </p:attrNameLst>
                                      </p:cBhvr>
                                      <p:to>
                                        <p:strVal val="hidden"/>
                                      </p:to>
                                    </p:set>
                                  </p:subTnLst>
                                </p:cTn>
                              </p:par>
                              <p:par>
                                <p:cTn id="41" presetID="64" presetClass="path" presetSubtype="0" repeatCount="indefinite" accel="50000" decel="50000" fill="remove" grpId="1" nodeType="withEffect">
                                  <p:stCondLst>
                                    <p:cond delay="0"/>
                                  </p:stCondLst>
                                  <p:childTnLst>
                                    <p:animMotion origin="layout" path="M 3.33333E-6 -4.44444E-6 L 0.00416 -0.07222 " pathEditMode="relative" rAng="0" ptsTypes="AA">
                                      <p:cBhvr>
                                        <p:cTn id="42" dur="2000" fill="hold"/>
                                        <p:tgtEl>
                                          <p:spTgt spid="91186"/>
                                        </p:tgtEl>
                                        <p:attrNameLst>
                                          <p:attrName>ppt_x</p:attrName>
                                          <p:attrName>ppt_y</p:attrName>
                                        </p:attrNameLst>
                                      </p:cBhvr>
                                      <p:rCtr x="208" y="-3611"/>
                                    </p:animMotion>
                                  </p:childTnLst>
                                  <p:subTnLst>
                                    <p:set>
                                      <p:cBhvr override="childStyle">
                                        <p:cTn dur="1" fill="hold" display="0" masterRel="sameClick" afterEffect="1">
                                          <p:stCondLst>
                                            <p:cond evt="end" delay="0">
                                              <p:tn val="41"/>
                                            </p:cond>
                                          </p:stCondLst>
                                        </p:cTn>
                                        <p:tgtEl>
                                          <p:spTgt spid="91186"/>
                                        </p:tgtEl>
                                        <p:attrNameLst>
                                          <p:attrName>style.visibility</p:attrName>
                                        </p:attrNameLst>
                                      </p:cBhvr>
                                      <p:to>
                                        <p:strVal val="hidden"/>
                                      </p:to>
                                    </p:set>
                                  </p:subTnLst>
                                </p:cTn>
                              </p:par>
                              <p:par>
                                <p:cTn id="43" presetID="64" presetClass="path" presetSubtype="0" repeatCount="indefinite" accel="50000" decel="50000" fill="remove" grpId="1" nodeType="withEffect">
                                  <p:stCondLst>
                                    <p:cond delay="0"/>
                                  </p:stCondLst>
                                  <p:childTnLst>
                                    <p:animMotion origin="layout" path="M -3.33333E-6 -3.33333E-6 L 0.00417 -0.06111 " pathEditMode="relative" rAng="0" ptsTypes="AA">
                                      <p:cBhvr>
                                        <p:cTn id="44" dur="2000" fill="hold"/>
                                        <p:tgtEl>
                                          <p:spTgt spid="91190"/>
                                        </p:tgtEl>
                                        <p:attrNameLst>
                                          <p:attrName>ppt_x</p:attrName>
                                          <p:attrName>ppt_y</p:attrName>
                                        </p:attrNameLst>
                                      </p:cBhvr>
                                      <p:rCtr x="208" y="-3056"/>
                                    </p:animMotion>
                                  </p:childTnLst>
                                  <p:subTnLst>
                                    <p:set>
                                      <p:cBhvr override="childStyle">
                                        <p:cTn dur="1" fill="hold" display="0" masterRel="sameClick" afterEffect="1">
                                          <p:stCondLst>
                                            <p:cond evt="end" delay="0">
                                              <p:tn val="43"/>
                                            </p:cond>
                                          </p:stCondLst>
                                        </p:cTn>
                                        <p:tgtEl>
                                          <p:spTgt spid="91190"/>
                                        </p:tgtEl>
                                        <p:attrNameLst>
                                          <p:attrName>style.visibility</p:attrName>
                                        </p:attrNameLst>
                                      </p:cBhvr>
                                      <p:to>
                                        <p:strVal val="hidden"/>
                                      </p:to>
                                    </p:set>
                                  </p:subTnLst>
                                </p:cTn>
                              </p:par>
                              <p:par>
                                <p:cTn id="45" presetID="22" presetClass="entr" presetSubtype="4" repeatCount="indefinite" fill="hold" grpId="0" nodeType="withEffect">
                                  <p:stCondLst>
                                    <p:cond delay="0"/>
                                  </p:stCondLst>
                                  <p:childTnLst>
                                    <p:set>
                                      <p:cBhvr>
                                        <p:cTn id="46" dur="1" fill="hold">
                                          <p:stCondLst>
                                            <p:cond delay="0"/>
                                          </p:stCondLst>
                                        </p:cTn>
                                        <p:tgtEl>
                                          <p:spTgt spid="91205"/>
                                        </p:tgtEl>
                                        <p:attrNameLst>
                                          <p:attrName>style.visibility</p:attrName>
                                        </p:attrNameLst>
                                      </p:cBhvr>
                                      <p:to>
                                        <p:strVal val="visible"/>
                                      </p:to>
                                    </p:set>
                                    <p:animEffect transition="in" filter="wipe(down)">
                                      <p:cBhvr>
                                        <p:cTn id="47" dur="200"/>
                                        <p:tgtEl>
                                          <p:spTgt spid="91205"/>
                                        </p:tgtEl>
                                      </p:cBhvr>
                                    </p:animEffect>
                                  </p:childTnLst>
                                </p:cTn>
                              </p:par>
                              <p:par>
                                <p:cTn id="48" presetID="22" presetClass="entr" presetSubtype="4" repeatCount="indefinite" fill="hold" grpId="0" nodeType="withEffect">
                                  <p:stCondLst>
                                    <p:cond delay="0"/>
                                  </p:stCondLst>
                                  <p:childTnLst>
                                    <p:set>
                                      <p:cBhvr>
                                        <p:cTn id="49" dur="1" fill="hold">
                                          <p:stCondLst>
                                            <p:cond delay="0"/>
                                          </p:stCondLst>
                                        </p:cTn>
                                        <p:tgtEl>
                                          <p:spTgt spid="91206"/>
                                        </p:tgtEl>
                                        <p:attrNameLst>
                                          <p:attrName>style.visibility</p:attrName>
                                        </p:attrNameLst>
                                      </p:cBhvr>
                                      <p:to>
                                        <p:strVal val="visible"/>
                                      </p:to>
                                    </p:set>
                                    <p:animEffect transition="in" filter="wipe(down)">
                                      <p:cBhvr>
                                        <p:cTn id="50" dur="100"/>
                                        <p:tgtEl>
                                          <p:spTgt spid="91206"/>
                                        </p:tgtEl>
                                      </p:cBhvr>
                                    </p:animEffect>
                                  </p:childTnLst>
                                </p:cTn>
                              </p:par>
                              <p:par>
                                <p:cTn id="51" presetID="22" presetClass="entr" presetSubtype="4" repeatCount="indefinite" fill="hold" grpId="0" nodeType="withEffect">
                                  <p:stCondLst>
                                    <p:cond delay="0"/>
                                  </p:stCondLst>
                                  <p:childTnLst>
                                    <p:set>
                                      <p:cBhvr>
                                        <p:cTn id="52" dur="1" fill="hold">
                                          <p:stCondLst>
                                            <p:cond delay="0"/>
                                          </p:stCondLst>
                                        </p:cTn>
                                        <p:tgtEl>
                                          <p:spTgt spid="91207"/>
                                        </p:tgtEl>
                                        <p:attrNameLst>
                                          <p:attrName>style.visibility</p:attrName>
                                        </p:attrNameLst>
                                      </p:cBhvr>
                                      <p:to>
                                        <p:strVal val="visible"/>
                                      </p:to>
                                    </p:set>
                                    <p:animEffect transition="in" filter="wipe(down)">
                                      <p:cBhvr>
                                        <p:cTn id="53" dur="100"/>
                                        <p:tgtEl>
                                          <p:spTgt spid="91207"/>
                                        </p:tgtEl>
                                      </p:cBhvr>
                                    </p:animEffect>
                                  </p:childTnLst>
                                </p:cTn>
                              </p:par>
                              <p:par>
                                <p:cTn id="54" presetID="22" presetClass="entr" presetSubtype="4" repeatCount="indefinite" fill="hold" grpId="0" nodeType="withEffect">
                                  <p:stCondLst>
                                    <p:cond delay="0"/>
                                  </p:stCondLst>
                                  <p:childTnLst>
                                    <p:set>
                                      <p:cBhvr>
                                        <p:cTn id="55" dur="1" fill="hold">
                                          <p:stCondLst>
                                            <p:cond delay="0"/>
                                          </p:stCondLst>
                                        </p:cTn>
                                        <p:tgtEl>
                                          <p:spTgt spid="91208"/>
                                        </p:tgtEl>
                                        <p:attrNameLst>
                                          <p:attrName>style.visibility</p:attrName>
                                        </p:attrNameLst>
                                      </p:cBhvr>
                                      <p:to>
                                        <p:strVal val="visible"/>
                                      </p:to>
                                    </p:set>
                                    <p:animEffect transition="in" filter="wipe(down)">
                                      <p:cBhvr>
                                        <p:cTn id="56" dur="200"/>
                                        <p:tgtEl>
                                          <p:spTgt spid="91208"/>
                                        </p:tgtEl>
                                      </p:cBhvr>
                                    </p:animEffect>
                                  </p:childTnLst>
                                </p:cTn>
                              </p:par>
                              <p:par>
                                <p:cTn id="57" presetID="22" presetClass="entr" presetSubtype="8" repeatCount="indefinite" fill="hold" grpId="0" nodeType="withEffect">
                                  <p:stCondLst>
                                    <p:cond delay="0"/>
                                  </p:stCondLst>
                                  <p:childTnLst>
                                    <p:set>
                                      <p:cBhvr>
                                        <p:cTn id="58" dur="1" fill="hold">
                                          <p:stCondLst>
                                            <p:cond delay="0"/>
                                          </p:stCondLst>
                                        </p:cTn>
                                        <p:tgtEl>
                                          <p:spTgt spid="91209"/>
                                        </p:tgtEl>
                                        <p:attrNameLst>
                                          <p:attrName>style.visibility</p:attrName>
                                        </p:attrNameLst>
                                      </p:cBhvr>
                                      <p:to>
                                        <p:strVal val="visible"/>
                                      </p:to>
                                    </p:set>
                                    <p:animEffect transition="in" filter="wipe(left)">
                                      <p:cBhvr>
                                        <p:cTn id="59" dur="200"/>
                                        <p:tgtEl>
                                          <p:spTgt spid="91209"/>
                                        </p:tgtEl>
                                      </p:cBhvr>
                                    </p:animEffect>
                                  </p:childTnLst>
                                </p:cTn>
                              </p:par>
                              <p:par>
                                <p:cTn id="60" presetID="22" presetClass="entr" presetSubtype="8" repeatCount="indefinite" fill="hold" grpId="0" nodeType="withEffect">
                                  <p:stCondLst>
                                    <p:cond delay="0"/>
                                  </p:stCondLst>
                                  <p:childTnLst>
                                    <p:set>
                                      <p:cBhvr>
                                        <p:cTn id="61" dur="1" fill="hold">
                                          <p:stCondLst>
                                            <p:cond delay="0"/>
                                          </p:stCondLst>
                                        </p:cTn>
                                        <p:tgtEl>
                                          <p:spTgt spid="91210"/>
                                        </p:tgtEl>
                                        <p:attrNameLst>
                                          <p:attrName>style.visibility</p:attrName>
                                        </p:attrNameLst>
                                      </p:cBhvr>
                                      <p:to>
                                        <p:strVal val="visible"/>
                                      </p:to>
                                    </p:set>
                                    <p:animEffect transition="in" filter="wipe(left)">
                                      <p:cBhvr>
                                        <p:cTn id="62" dur="200"/>
                                        <p:tgtEl>
                                          <p:spTgt spid="91210"/>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91203"/>
                                        </p:tgtEl>
                                        <p:attrNameLst>
                                          <p:attrName>style.visibility</p:attrName>
                                        </p:attrNameLst>
                                      </p:cBhvr>
                                      <p:to>
                                        <p:strVal val="visible"/>
                                      </p:to>
                                    </p:set>
                                    <p:animEffect transition="in" filter="wipe(down)">
                                      <p:cBhvr>
                                        <p:cTn id="65" dur="5000"/>
                                        <p:tgtEl>
                                          <p:spTgt spid="91203"/>
                                        </p:tgtEl>
                                      </p:cBhvr>
                                    </p:animEffect>
                                  </p:childTnLst>
                                </p:cTn>
                              </p:par>
                            </p:childTnLst>
                          </p:cTn>
                        </p:par>
                        <p:par>
                          <p:cTn id="66" fill="hold" nodeType="afterGroup">
                            <p:stCondLst>
                              <p:cond delay="6500"/>
                            </p:stCondLst>
                            <p:childTnLst>
                              <p:par>
                                <p:cTn id="67" presetID="10" presetClass="entr" presetSubtype="0" fill="hold" grpId="0" nodeType="afterEffect">
                                  <p:stCondLst>
                                    <p:cond delay="0"/>
                                  </p:stCondLst>
                                  <p:childTnLst>
                                    <p:set>
                                      <p:cBhvr>
                                        <p:cTn id="68" dur="1" fill="hold">
                                          <p:stCondLst>
                                            <p:cond delay="0"/>
                                          </p:stCondLst>
                                        </p:cTn>
                                        <p:tgtEl>
                                          <p:spTgt spid="91214"/>
                                        </p:tgtEl>
                                        <p:attrNameLst>
                                          <p:attrName>style.visibility</p:attrName>
                                        </p:attrNameLst>
                                      </p:cBhvr>
                                      <p:to>
                                        <p:strVal val="visible"/>
                                      </p:to>
                                    </p:set>
                                    <p:animEffect transition="in" filter="fade">
                                      <p:cBhvr>
                                        <p:cTn id="69" dur="1000"/>
                                        <p:tgtEl>
                                          <p:spTgt spid="9121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91215"/>
                                        </p:tgtEl>
                                        <p:attrNameLst>
                                          <p:attrName>style.visibility</p:attrName>
                                        </p:attrNameLst>
                                      </p:cBhvr>
                                      <p:to>
                                        <p:strVal val="visible"/>
                                      </p:to>
                                    </p:set>
                                    <p:animEffect transition="in" filter="fade">
                                      <p:cBhvr>
                                        <p:cTn id="72" dur="1000"/>
                                        <p:tgtEl>
                                          <p:spTgt spid="91215"/>
                                        </p:tgtEl>
                                      </p:cBhvr>
                                    </p:animEffect>
                                  </p:childTnLst>
                                </p:cTn>
                              </p:par>
                            </p:childTnLst>
                          </p:cTn>
                        </p:par>
                      </p:childTnLst>
                    </p:cTn>
                  </p:par>
                </p:childTnLst>
              </p:cTn>
              <p:nextCondLst>
                <p:cond evt="onClick" delay="0">
                  <p:tgtEl>
                    <p:spTgt spid="91216"/>
                  </p:tgtEl>
                </p:cond>
              </p:nextCondLst>
            </p:seq>
            <p:seq concurrent="1" nextAc="seek">
              <p:cTn id="73" restart="whenNotActive" fill="hold" evtFilter="cancelBubble" nodeType="interactiveSeq">
                <p:stCondLst>
                  <p:cond evt="onClick" delay="0">
                    <p:tgtEl>
                      <p:spTgt spid="91223"/>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42" presetClass="path" presetSubtype="0" accel="50000" decel="50000" fill="hold" grpId="0" nodeType="clickEffect">
                                  <p:stCondLst>
                                    <p:cond delay="0"/>
                                  </p:stCondLst>
                                  <p:childTnLst>
                                    <p:animMotion origin="layout" path="M 0 0  L 0 0.33333  E" pathEditMode="relative" ptsTypes="">
                                      <p:cBhvr>
                                        <p:cTn id="77" dur="2000" fill="hold"/>
                                        <p:tgtEl>
                                          <p:spTgt spid="91204"/>
                                        </p:tgtEl>
                                        <p:attrNameLst>
                                          <p:attrName>ppt_x</p:attrName>
                                          <p:attrName>ppt_y</p:attrName>
                                        </p:attrNameLst>
                                      </p:cBhvr>
                                    </p:animMotion>
                                  </p:childTnLst>
                                </p:cTn>
                              </p:par>
                              <p:par>
                                <p:cTn id="78" presetID="42" presetClass="path" presetSubtype="0" accel="50000" decel="50000" fill="hold" nodeType="withEffect">
                                  <p:stCondLst>
                                    <p:cond delay="0"/>
                                  </p:stCondLst>
                                  <p:childTnLst>
                                    <p:animMotion origin="layout" path="M 0.00139 1.11111E-6 L 0.00139 0.33333 " pathEditMode="relative" rAng="0" ptsTypes="AA">
                                      <p:cBhvr>
                                        <p:cTn id="79" dur="2000" fill="hold"/>
                                        <p:tgtEl>
                                          <p:spTgt spid="91163"/>
                                        </p:tgtEl>
                                        <p:attrNameLst>
                                          <p:attrName>ppt_x</p:attrName>
                                          <p:attrName>ppt_y</p:attrName>
                                        </p:attrNameLst>
                                      </p:cBhvr>
                                      <p:rCtr x="0" y="16667"/>
                                    </p:animMotion>
                                  </p:childTnLst>
                                </p:cTn>
                              </p:par>
                            </p:childTnLst>
                          </p:cTn>
                        </p:par>
                        <p:par>
                          <p:cTn id="80" fill="hold" nodeType="afterGroup">
                            <p:stCondLst>
                              <p:cond delay="2000"/>
                            </p:stCondLst>
                            <p:childTnLst>
                              <p:par>
                                <p:cTn id="81" presetID="22" presetClass="entr" presetSubtype="4" fill="hold" grpId="0" nodeType="afterEffect">
                                  <p:stCondLst>
                                    <p:cond delay="0"/>
                                  </p:stCondLst>
                                  <p:childTnLst>
                                    <p:set>
                                      <p:cBhvr>
                                        <p:cTn id="82" dur="1" fill="hold">
                                          <p:stCondLst>
                                            <p:cond delay="0"/>
                                          </p:stCondLst>
                                        </p:cTn>
                                        <p:tgtEl>
                                          <p:spTgt spid="91218"/>
                                        </p:tgtEl>
                                        <p:attrNameLst>
                                          <p:attrName>style.visibility</p:attrName>
                                        </p:attrNameLst>
                                      </p:cBhvr>
                                      <p:to>
                                        <p:strVal val="visible"/>
                                      </p:to>
                                    </p:set>
                                    <p:animEffect transition="in" filter="wipe(down)">
                                      <p:cBhvr>
                                        <p:cTn id="83" dur="15000"/>
                                        <p:tgtEl>
                                          <p:spTgt spid="91218"/>
                                        </p:tgtEl>
                                      </p:cBhvr>
                                    </p:animEffect>
                                  </p:childTnLst>
                                </p:cTn>
                              </p:par>
                              <p:par>
                                <p:cTn id="84" presetID="22" presetClass="exit" presetSubtype="1" fill="hold" grpId="1" nodeType="withEffect">
                                  <p:stCondLst>
                                    <p:cond delay="0"/>
                                  </p:stCondLst>
                                  <p:childTnLst>
                                    <p:animEffect transition="out" filter="wipe(up)">
                                      <p:cBhvr>
                                        <p:cTn id="85" dur="10000"/>
                                        <p:tgtEl>
                                          <p:spTgt spid="91204"/>
                                        </p:tgtEl>
                                      </p:cBhvr>
                                    </p:animEffect>
                                    <p:set>
                                      <p:cBhvr>
                                        <p:cTn id="86" dur="1" fill="hold">
                                          <p:stCondLst>
                                            <p:cond delay="9999"/>
                                          </p:stCondLst>
                                        </p:cTn>
                                        <p:tgtEl>
                                          <p:spTgt spid="91204"/>
                                        </p:tgtEl>
                                        <p:attrNameLst>
                                          <p:attrName>style.visibility</p:attrName>
                                        </p:attrNameLst>
                                      </p:cBhvr>
                                      <p:to>
                                        <p:strVal val="hidden"/>
                                      </p:to>
                                    </p:set>
                                  </p:childTnLst>
                                </p:cTn>
                              </p:par>
                              <p:par>
                                <p:cTn id="87" presetID="22" presetClass="entr" presetSubtype="8" fill="hold" nodeType="withEffect">
                                  <p:stCondLst>
                                    <p:cond delay="10500"/>
                                  </p:stCondLst>
                                  <p:childTnLst>
                                    <p:set>
                                      <p:cBhvr>
                                        <p:cTn id="88" dur="1" fill="hold">
                                          <p:stCondLst>
                                            <p:cond delay="0"/>
                                          </p:stCondLst>
                                        </p:cTn>
                                        <p:tgtEl>
                                          <p:spTgt spid="91222"/>
                                        </p:tgtEl>
                                        <p:attrNameLst>
                                          <p:attrName>style.visibility</p:attrName>
                                        </p:attrNameLst>
                                      </p:cBhvr>
                                      <p:to>
                                        <p:strVal val="visible"/>
                                      </p:to>
                                    </p:set>
                                    <p:animEffect transition="in" filter="wipe(left)">
                                      <p:cBhvr>
                                        <p:cTn id="89" dur="1000"/>
                                        <p:tgtEl>
                                          <p:spTgt spid="91222"/>
                                        </p:tgtEl>
                                      </p:cBhvr>
                                    </p:animEffect>
                                  </p:childTnLst>
                                </p:cTn>
                              </p:par>
                            </p:childTnLst>
                          </p:cTn>
                        </p:par>
                      </p:childTnLst>
                    </p:cTn>
                  </p:par>
                </p:childTnLst>
              </p:cTn>
              <p:nextCondLst>
                <p:cond evt="onClick" delay="0">
                  <p:tgtEl>
                    <p:spTgt spid="91223"/>
                  </p:tgtEl>
                </p:cond>
              </p:nextCondLst>
            </p:seq>
          </p:childTnLst>
        </p:cTn>
      </p:par>
    </p:tnLst>
    <p:bldLst>
      <p:bldP spid="91204" grpId="0" animBg="1"/>
      <p:bldP spid="91204" grpId="1" animBg="1"/>
      <p:bldP spid="91203" grpId="0" animBg="1"/>
      <p:bldP spid="91184" grpId="0" animBg="1"/>
      <p:bldP spid="91184" grpId="1" animBg="1"/>
      <p:bldP spid="91185" grpId="0" animBg="1"/>
      <p:bldP spid="91185" grpId="1" animBg="1"/>
      <p:bldP spid="91186" grpId="0" animBg="1"/>
      <p:bldP spid="91186" grpId="1" animBg="1"/>
      <p:bldP spid="91187" grpId="0" animBg="1"/>
      <p:bldP spid="91187" grpId="1" animBg="1"/>
      <p:bldP spid="91188" grpId="0" animBg="1"/>
      <p:bldP spid="91188" grpId="1" animBg="1"/>
      <p:bldP spid="91189" grpId="0" animBg="1"/>
      <p:bldP spid="91189" grpId="1" animBg="1"/>
      <p:bldP spid="91190" grpId="0" animBg="1"/>
      <p:bldP spid="91190" grpId="1" animBg="1"/>
      <p:bldP spid="91205" grpId="0" animBg="1"/>
      <p:bldP spid="91206" grpId="0" animBg="1"/>
      <p:bldP spid="91207" grpId="0" animBg="1"/>
      <p:bldP spid="91208" grpId="0" animBg="1"/>
      <p:bldP spid="91209" grpId="0" animBg="1"/>
      <p:bldP spid="91210" grpId="0" animBg="1"/>
      <p:bldP spid="91214" grpId="0" animBg="1"/>
      <p:bldP spid="91215" grpId="0"/>
      <p:bldP spid="912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600200" y="381000"/>
            <a:ext cx="5791200" cy="2286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3" name="Rectangle 3" descr="Medium wood"/>
          <p:cNvSpPr>
            <a:spLocks noChangeArrowheads="1"/>
          </p:cNvSpPr>
          <p:nvPr/>
        </p:nvSpPr>
        <p:spPr bwMode="auto">
          <a:xfrm>
            <a:off x="1600200" y="2667000"/>
            <a:ext cx="5791200" cy="13716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4" name="AutoShape 4"/>
          <p:cNvSpPr>
            <a:spLocks noChangeArrowheads="1"/>
          </p:cNvSpPr>
          <p:nvPr/>
        </p:nvSpPr>
        <p:spPr bwMode="auto">
          <a:xfrm rot="5400000">
            <a:off x="4813300" y="1816100"/>
            <a:ext cx="3175000" cy="762000"/>
          </a:xfrm>
          <a:prstGeom prst="parallelogram">
            <a:avLst>
              <a:gd name="adj" fmla="val 98804"/>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5" name="Oval 5"/>
          <p:cNvSpPr>
            <a:spLocks noChangeArrowheads="1"/>
          </p:cNvSpPr>
          <p:nvPr/>
        </p:nvSpPr>
        <p:spPr bwMode="auto">
          <a:xfrm>
            <a:off x="1854200" y="2095500"/>
            <a:ext cx="609600" cy="609600"/>
          </a:xfrm>
          <a:prstGeom prst="ellipse">
            <a:avLst/>
          </a:prstGeom>
          <a:gradFill rotWithShape="1">
            <a:gsLst>
              <a:gs pos="0">
                <a:schemeClr val="bg1"/>
              </a:gs>
              <a:gs pos="100000">
                <a:srgbClr val="FFFF00">
                  <a:alpha val="34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2166" name="Group 6"/>
          <p:cNvGrpSpPr>
            <a:grpSpLocks/>
          </p:cNvGrpSpPr>
          <p:nvPr/>
        </p:nvGrpSpPr>
        <p:grpSpPr bwMode="auto">
          <a:xfrm>
            <a:off x="2057400" y="2438400"/>
            <a:ext cx="228600" cy="914400"/>
            <a:chOff x="579" y="1602"/>
            <a:chExt cx="384" cy="1095"/>
          </a:xfrm>
        </p:grpSpPr>
        <p:sp>
          <p:nvSpPr>
            <p:cNvPr id="92167" name="AutoShape 7"/>
            <p:cNvSpPr>
              <a:spLocks noChangeArrowheads="1"/>
            </p:cNvSpPr>
            <p:nvPr/>
          </p:nvSpPr>
          <p:spPr bwMode="auto">
            <a:xfrm>
              <a:off x="579" y="2457"/>
              <a:ext cx="384" cy="240"/>
            </a:xfrm>
            <a:prstGeom prst="can">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8" name="AutoShape 8"/>
            <p:cNvSpPr>
              <a:spLocks noChangeArrowheads="1"/>
            </p:cNvSpPr>
            <p:nvPr/>
          </p:nvSpPr>
          <p:spPr bwMode="auto">
            <a:xfrm>
              <a:off x="672" y="1728"/>
              <a:ext cx="192" cy="816"/>
            </a:xfrm>
            <a:prstGeom prst="can">
              <a:avLst>
                <a:gd name="adj" fmla="val 34374"/>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9" name="AutoShape 9"/>
            <p:cNvSpPr>
              <a:spLocks noChangeArrowheads="1"/>
            </p:cNvSpPr>
            <p:nvPr/>
          </p:nvSpPr>
          <p:spPr bwMode="auto">
            <a:xfrm>
              <a:off x="651" y="1602"/>
              <a:ext cx="240" cy="240"/>
            </a:xfrm>
            <a:prstGeom prst="can">
              <a:avLst>
                <a:gd name="adj" fmla="val 25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2170" name="Group 10"/>
          <p:cNvGrpSpPr>
            <a:grpSpLocks/>
          </p:cNvGrpSpPr>
          <p:nvPr/>
        </p:nvGrpSpPr>
        <p:grpSpPr bwMode="auto">
          <a:xfrm>
            <a:off x="2120900" y="2324100"/>
            <a:ext cx="107950" cy="152400"/>
            <a:chOff x="702" y="1488"/>
            <a:chExt cx="144" cy="144"/>
          </a:xfrm>
        </p:grpSpPr>
        <p:sp>
          <p:nvSpPr>
            <p:cNvPr id="92171" name="Oval 11"/>
            <p:cNvSpPr>
              <a:spLocks noChangeArrowheads="1"/>
            </p:cNvSpPr>
            <p:nvPr/>
          </p:nvSpPr>
          <p:spPr bwMode="auto">
            <a:xfrm>
              <a:off x="702" y="1488"/>
              <a:ext cx="144" cy="14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2" name="Freeform 12"/>
            <p:cNvSpPr>
              <a:spLocks/>
            </p:cNvSpPr>
            <p:nvPr/>
          </p:nvSpPr>
          <p:spPr bwMode="auto">
            <a:xfrm>
              <a:off x="750" y="1530"/>
              <a:ext cx="47" cy="102"/>
            </a:xfrm>
            <a:custGeom>
              <a:avLst/>
              <a:gdLst>
                <a:gd name="T0" fmla="*/ 15 w 71"/>
                <a:gd name="T1" fmla="*/ 90 h 96"/>
                <a:gd name="T2" fmla="*/ 0 w 71"/>
                <a:gd name="T3" fmla="*/ 45 h 96"/>
                <a:gd name="T4" fmla="*/ 6 w 71"/>
                <a:gd name="T5" fmla="*/ 18 h 96"/>
                <a:gd name="T6" fmla="*/ 24 w 71"/>
                <a:gd name="T7" fmla="*/ 24 h 96"/>
                <a:gd name="T8" fmla="*/ 45 w 71"/>
                <a:gd name="T9" fmla="*/ 24 h 96"/>
                <a:gd name="T10" fmla="*/ 66 w 71"/>
                <a:gd name="T11" fmla="*/ 18 h 96"/>
                <a:gd name="T12" fmla="*/ 60 w 71"/>
                <a:gd name="T13" fmla="*/ 45 h 96"/>
                <a:gd name="T14" fmla="*/ 60 w 71"/>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6">
                  <a:moveTo>
                    <a:pt x="15" y="90"/>
                  </a:moveTo>
                  <a:cubicBezTo>
                    <a:pt x="12" y="73"/>
                    <a:pt x="9" y="59"/>
                    <a:pt x="0" y="45"/>
                  </a:cubicBezTo>
                  <a:cubicBezTo>
                    <a:pt x="2" y="35"/>
                    <a:pt x="4" y="18"/>
                    <a:pt x="6" y="18"/>
                  </a:cubicBezTo>
                  <a:cubicBezTo>
                    <a:pt x="12" y="17"/>
                    <a:pt x="24" y="24"/>
                    <a:pt x="24" y="24"/>
                  </a:cubicBezTo>
                  <a:cubicBezTo>
                    <a:pt x="35" y="17"/>
                    <a:pt x="40" y="9"/>
                    <a:pt x="45" y="24"/>
                  </a:cubicBezTo>
                  <a:cubicBezTo>
                    <a:pt x="61" y="0"/>
                    <a:pt x="39" y="36"/>
                    <a:pt x="66" y="18"/>
                  </a:cubicBezTo>
                  <a:cubicBezTo>
                    <a:pt x="71" y="32"/>
                    <a:pt x="61" y="31"/>
                    <a:pt x="60" y="45"/>
                  </a:cubicBezTo>
                  <a:cubicBezTo>
                    <a:pt x="59" y="62"/>
                    <a:pt x="60" y="79"/>
                    <a:pt x="60" y="9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173" name="Group 13"/>
          <p:cNvGrpSpPr>
            <a:grpSpLocks/>
          </p:cNvGrpSpPr>
          <p:nvPr/>
        </p:nvGrpSpPr>
        <p:grpSpPr bwMode="auto">
          <a:xfrm>
            <a:off x="4800600" y="2514600"/>
            <a:ext cx="152400" cy="838200"/>
            <a:chOff x="3360" y="2496"/>
            <a:chExt cx="240" cy="1168"/>
          </a:xfrm>
        </p:grpSpPr>
        <p:sp>
          <p:nvSpPr>
            <p:cNvPr id="92174" name="AutoShape 14"/>
            <p:cNvSpPr>
              <a:spLocks noChangeArrowheads="1"/>
            </p:cNvSpPr>
            <p:nvPr/>
          </p:nvSpPr>
          <p:spPr bwMode="auto">
            <a:xfrm>
              <a:off x="3360" y="3499"/>
              <a:ext cx="240" cy="165"/>
            </a:xfrm>
            <a:prstGeom prst="can">
              <a:avLst>
                <a:gd name="adj" fmla="val 39065"/>
              </a:avLst>
            </a:prstGeom>
            <a:gradFill rotWithShape="1">
              <a:gsLst>
                <a:gs pos="0">
                  <a:schemeClr val="bg2"/>
                </a:gs>
                <a:gs pos="100000">
                  <a:schemeClr val="bg1"/>
                </a:gs>
              </a:gsLst>
              <a:lin ang="540000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5" name="AutoShape 15"/>
            <p:cNvSpPr>
              <a:spLocks noChangeArrowheads="1"/>
            </p:cNvSpPr>
            <p:nvPr/>
          </p:nvSpPr>
          <p:spPr bwMode="auto">
            <a:xfrm>
              <a:off x="3456" y="2496"/>
              <a:ext cx="48" cy="1042"/>
            </a:xfrm>
            <a:prstGeom prst="can">
              <a:avLst>
                <a:gd name="adj" fmla="val 130652"/>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176" name="Rectangle 16"/>
          <p:cNvSpPr>
            <a:spLocks noChangeArrowheads="1"/>
          </p:cNvSpPr>
          <p:nvPr/>
        </p:nvSpPr>
        <p:spPr bwMode="auto">
          <a:xfrm>
            <a:off x="4953000" y="3276600"/>
            <a:ext cx="1447800" cy="76200"/>
          </a:xfrm>
          <a:prstGeom prst="rect">
            <a:avLst/>
          </a:prstGeom>
          <a:gradFill rotWithShape="1">
            <a:gsLst>
              <a:gs pos="0">
                <a:schemeClr val="bg2"/>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7" name="Oval 17"/>
          <p:cNvSpPr>
            <a:spLocks noChangeArrowheads="1"/>
          </p:cNvSpPr>
          <p:nvPr/>
        </p:nvSpPr>
        <p:spPr bwMode="auto">
          <a:xfrm>
            <a:off x="2095500" y="2324100"/>
            <a:ext cx="152400" cy="166688"/>
          </a:xfrm>
          <a:prstGeom prst="ellipse">
            <a:avLst/>
          </a:prstGeom>
          <a:solidFill>
            <a:schemeClr val="bg2">
              <a:alpha val="61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8" name="AutoShape 18"/>
          <p:cNvSpPr>
            <a:spLocks noChangeArrowheads="1"/>
          </p:cNvSpPr>
          <p:nvPr/>
        </p:nvSpPr>
        <p:spPr bwMode="auto">
          <a:xfrm rot="5400000">
            <a:off x="4566443" y="2266157"/>
            <a:ext cx="620713" cy="152400"/>
          </a:xfrm>
          <a:prstGeom prst="parallelogram">
            <a:avLst>
              <a:gd name="adj" fmla="val 12347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9" name="AutoShape 19"/>
          <p:cNvSpPr>
            <a:spLocks noChangeArrowheads="1"/>
          </p:cNvSpPr>
          <p:nvPr/>
        </p:nvSpPr>
        <p:spPr bwMode="auto">
          <a:xfrm rot="5400000">
            <a:off x="5753100" y="2019300"/>
            <a:ext cx="1295400" cy="457200"/>
          </a:xfrm>
          <a:prstGeom prst="parallelogram">
            <a:avLst>
              <a:gd name="adj" fmla="val 97566"/>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80" name="Rectangle 20"/>
          <p:cNvSpPr>
            <a:spLocks noChangeArrowheads="1"/>
          </p:cNvSpPr>
          <p:nvPr/>
        </p:nvSpPr>
        <p:spPr bwMode="auto">
          <a:xfrm flipH="1">
            <a:off x="6324600" y="2286000"/>
            <a:ext cx="76200" cy="99060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81" name="AutoShape 21" descr="Blue tissue paper"/>
          <p:cNvSpPr>
            <a:spLocks noChangeArrowheads="1"/>
          </p:cNvSpPr>
          <p:nvPr/>
        </p:nvSpPr>
        <p:spPr bwMode="auto">
          <a:xfrm>
            <a:off x="1905000" y="4419600"/>
            <a:ext cx="990600" cy="304800"/>
          </a:xfrm>
          <a:prstGeom prst="roundRect">
            <a:avLst>
              <a:gd name="adj" fmla="val 16667"/>
            </a:avLst>
          </a:prstGeom>
          <a:blipFill dpi="0" rotWithShape="1">
            <a:blip r:embed="rId3"/>
            <a:srcRect/>
            <a:tile tx="0" ty="0" sx="100000" sy="100000" flip="none" algn="tl"/>
          </a:blipFill>
          <a:ln w="9525">
            <a:solidFill>
              <a:schemeClr val="tx1"/>
            </a:solidFill>
            <a:round/>
            <a:headEnd/>
            <a:tailEnd/>
          </a:ln>
          <a:effectLst>
            <a:outerShdw dist="53882" dir="2700000" algn="ctr" rotWithShape="0">
              <a:schemeClr val="tx1"/>
            </a:outerShdw>
          </a:effectLst>
        </p:spPr>
        <p:txBody>
          <a:bodyPr wrap="none" anchor="ctr"/>
          <a:lstStyle/>
          <a:p>
            <a:r>
              <a:rPr lang="en-US" sz="1400"/>
              <a:t>Mở đèn</a:t>
            </a:r>
          </a:p>
        </p:txBody>
      </p:sp>
      <p:sp>
        <p:nvSpPr>
          <p:cNvPr id="92182" name="Freeform 22"/>
          <p:cNvSpPr>
            <a:spLocks/>
          </p:cNvSpPr>
          <p:nvPr/>
        </p:nvSpPr>
        <p:spPr bwMode="auto">
          <a:xfrm>
            <a:off x="6781800" y="2667000"/>
            <a:ext cx="609600" cy="1219200"/>
          </a:xfrm>
          <a:custGeom>
            <a:avLst/>
            <a:gdLst>
              <a:gd name="T0" fmla="*/ 0 w 456"/>
              <a:gd name="T1" fmla="*/ 0 h 1344"/>
              <a:gd name="T2" fmla="*/ 456 w 456"/>
              <a:gd name="T3" fmla="*/ 0 h 1344"/>
              <a:gd name="T4" fmla="*/ 448 w 456"/>
              <a:gd name="T5" fmla="*/ 1344 h 1344"/>
              <a:gd name="T6" fmla="*/ 4 w 456"/>
              <a:gd name="T7" fmla="*/ 1260 h 1344"/>
              <a:gd name="T8" fmla="*/ 0 w 456"/>
              <a:gd name="T9" fmla="*/ 0 h 1344"/>
            </a:gdLst>
            <a:ahLst/>
            <a:cxnLst>
              <a:cxn ang="0">
                <a:pos x="T0" y="T1"/>
              </a:cxn>
              <a:cxn ang="0">
                <a:pos x="T2" y="T3"/>
              </a:cxn>
              <a:cxn ang="0">
                <a:pos x="T4" y="T5"/>
              </a:cxn>
              <a:cxn ang="0">
                <a:pos x="T6" y="T7"/>
              </a:cxn>
              <a:cxn ang="0">
                <a:pos x="T8" y="T9"/>
              </a:cxn>
            </a:cxnLst>
            <a:rect l="0" t="0" r="r" b="b"/>
            <a:pathLst>
              <a:path w="456" h="1344">
                <a:moveTo>
                  <a:pt x="0" y="0"/>
                </a:moveTo>
                <a:lnTo>
                  <a:pt x="456" y="0"/>
                </a:lnTo>
                <a:lnTo>
                  <a:pt x="448" y="1344"/>
                </a:lnTo>
                <a:lnTo>
                  <a:pt x="4" y="1260"/>
                </a:lnTo>
                <a:lnTo>
                  <a:pt x="0" y="0"/>
                </a:lnTo>
                <a:close/>
              </a:path>
            </a:pathLst>
          </a:custGeom>
          <a:gradFill rotWithShape="1">
            <a:gsLst>
              <a:gs pos="0">
                <a:schemeClr val="bg2">
                  <a:gamma/>
                  <a:shade val="15686"/>
                  <a:invGamma/>
                </a:schemeClr>
              </a:gs>
              <a:gs pos="100000">
                <a:schemeClr val="bg2">
                  <a:alpha val="67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83" name="Text Box 23"/>
          <p:cNvSpPr txBox="1">
            <a:spLocks noChangeArrowheads="1"/>
          </p:cNvSpPr>
          <p:nvPr/>
        </p:nvSpPr>
        <p:spPr bwMode="auto">
          <a:xfrm>
            <a:off x="3810000" y="4343400"/>
            <a:ext cx="11430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3.1</a:t>
            </a:r>
          </a:p>
        </p:txBody>
      </p:sp>
      <p:sp>
        <p:nvSpPr>
          <p:cNvPr id="92184" name="AutoShape 24">
            <a:hlinkClick r:id="rId4"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2185" name="Text Box 25"/>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218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92177"/>
                                        </p:tgtEl>
                                        <p:attrNameLst>
                                          <p:attrName>fillcolor</p:attrName>
                                        </p:attrNameLst>
                                      </p:cBhvr>
                                      <p:to>
                                        <a:srgbClr val="FFFF66"/>
                                      </p:to>
                                    </p:animClr>
                                    <p:set>
                                      <p:cBhvr>
                                        <p:cTn id="7" dur="500" fill="hold"/>
                                        <p:tgtEl>
                                          <p:spTgt spid="92177"/>
                                        </p:tgtEl>
                                        <p:attrNameLst>
                                          <p:attrName>fill.type</p:attrName>
                                        </p:attrNameLst>
                                      </p:cBhvr>
                                      <p:to>
                                        <p:strVal val="solid"/>
                                      </p:to>
                                    </p:set>
                                    <p:set>
                                      <p:cBhvr>
                                        <p:cTn id="8" dur="500" fill="hold"/>
                                        <p:tgtEl>
                                          <p:spTgt spid="92177"/>
                                        </p:tgtEl>
                                        <p:attrNameLst>
                                          <p:attrName>fill.on</p:attrName>
                                        </p:attrNameLst>
                                      </p:cBhvr>
                                      <p:to>
                                        <p:strVal val="true"/>
                                      </p:to>
                                    </p:set>
                                  </p:childTnLst>
                                </p:cTn>
                              </p:par>
                              <p:par>
                                <p:cTn id="9" presetID="23" presetClass="entr" presetSubtype="16" fill="hold" grpId="0" nodeType="withEffect">
                                  <p:stCondLst>
                                    <p:cond delay="0"/>
                                  </p:stCondLst>
                                  <p:childTnLst>
                                    <p:set>
                                      <p:cBhvr>
                                        <p:cTn id="10" dur="1" fill="hold">
                                          <p:stCondLst>
                                            <p:cond delay="0"/>
                                          </p:stCondLst>
                                        </p:cTn>
                                        <p:tgtEl>
                                          <p:spTgt spid="92165"/>
                                        </p:tgtEl>
                                        <p:attrNameLst>
                                          <p:attrName>style.visibility</p:attrName>
                                        </p:attrNameLst>
                                      </p:cBhvr>
                                      <p:to>
                                        <p:strVal val="visible"/>
                                      </p:to>
                                    </p:set>
                                    <p:anim calcmode="lin" valueType="num">
                                      <p:cBhvr>
                                        <p:cTn id="11" dur="200" fill="hold"/>
                                        <p:tgtEl>
                                          <p:spTgt spid="92165"/>
                                        </p:tgtEl>
                                        <p:attrNameLst>
                                          <p:attrName>ppt_w</p:attrName>
                                        </p:attrNameLst>
                                      </p:cBhvr>
                                      <p:tavLst>
                                        <p:tav tm="0">
                                          <p:val>
                                            <p:fltVal val="0"/>
                                          </p:val>
                                        </p:tav>
                                        <p:tav tm="100000">
                                          <p:val>
                                            <p:strVal val="#ppt_w"/>
                                          </p:val>
                                        </p:tav>
                                      </p:tavLst>
                                    </p:anim>
                                    <p:anim calcmode="lin" valueType="num">
                                      <p:cBhvr>
                                        <p:cTn id="12" dur="200" fill="hold"/>
                                        <p:tgtEl>
                                          <p:spTgt spid="92165"/>
                                        </p:tgtEl>
                                        <p:attrNameLst>
                                          <p:attrName>ppt_h</p:attrName>
                                        </p:attrNameLst>
                                      </p:cBhvr>
                                      <p:tavLst>
                                        <p:tav tm="0">
                                          <p:val>
                                            <p:fltVal val="0"/>
                                          </p:val>
                                        </p:tav>
                                        <p:tav tm="100000">
                                          <p:val>
                                            <p:strVal val="#ppt_h"/>
                                          </p:val>
                                        </p:tav>
                                      </p:tavLst>
                                    </p:anim>
                                  </p:childTnLst>
                                </p:cTn>
                              </p:par>
                              <p:par>
                                <p:cTn id="13" presetID="1" presetClass="emph" presetSubtype="2" fill="hold" nodeType="withEffect">
                                  <p:stCondLst>
                                    <p:cond delay="0"/>
                                  </p:stCondLst>
                                  <p:childTnLst>
                                    <p:animClr clrSpc="rgb" dir="cw">
                                      <p:cBhvr>
                                        <p:cTn id="14" dur="500" fill="hold"/>
                                        <p:tgtEl>
                                          <p:spTgt spid="92178"/>
                                        </p:tgtEl>
                                        <p:attrNameLst>
                                          <p:attrName>fillcolor</p:attrName>
                                        </p:attrNameLst>
                                      </p:cBhvr>
                                      <p:to>
                                        <a:schemeClr val="bg1"/>
                                      </p:to>
                                    </p:animClr>
                                    <p:set>
                                      <p:cBhvr>
                                        <p:cTn id="15" dur="500" fill="hold"/>
                                        <p:tgtEl>
                                          <p:spTgt spid="92178"/>
                                        </p:tgtEl>
                                        <p:attrNameLst>
                                          <p:attrName>fill.type</p:attrName>
                                        </p:attrNameLst>
                                      </p:cBhvr>
                                      <p:to>
                                        <p:strVal val="solid"/>
                                      </p:to>
                                    </p:set>
                                    <p:set>
                                      <p:cBhvr>
                                        <p:cTn id="16" dur="500" fill="hold"/>
                                        <p:tgtEl>
                                          <p:spTgt spid="92178"/>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500" fill="hold"/>
                                        <p:tgtEl>
                                          <p:spTgt spid="92179"/>
                                        </p:tgtEl>
                                        <p:attrNameLst>
                                          <p:attrName>fillcolor</p:attrName>
                                        </p:attrNameLst>
                                      </p:cBhvr>
                                      <p:to>
                                        <a:schemeClr val="tx1"/>
                                      </p:to>
                                    </p:animClr>
                                    <p:set>
                                      <p:cBhvr>
                                        <p:cTn id="19" dur="500" fill="hold"/>
                                        <p:tgtEl>
                                          <p:spTgt spid="92179"/>
                                        </p:tgtEl>
                                        <p:attrNameLst>
                                          <p:attrName>fill.type</p:attrName>
                                        </p:attrNameLst>
                                      </p:cBhvr>
                                      <p:to>
                                        <p:strVal val="solid"/>
                                      </p:to>
                                    </p:set>
                                    <p:set>
                                      <p:cBhvr>
                                        <p:cTn id="20" dur="500" fill="hold"/>
                                        <p:tgtEl>
                                          <p:spTgt spid="92179"/>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500" fill="hold"/>
                                        <p:tgtEl>
                                          <p:spTgt spid="92180"/>
                                        </p:tgtEl>
                                        <p:attrNameLst>
                                          <p:attrName>fillcolor</p:attrName>
                                        </p:attrNameLst>
                                      </p:cBhvr>
                                      <p:to>
                                        <a:schemeClr val="tx1"/>
                                      </p:to>
                                    </p:animClr>
                                    <p:set>
                                      <p:cBhvr>
                                        <p:cTn id="23" dur="500" fill="hold"/>
                                        <p:tgtEl>
                                          <p:spTgt spid="92180"/>
                                        </p:tgtEl>
                                        <p:attrNameLst>
                                          <p:attrName>fill.type</p:attrName>
                                        </p:attrNameLst>
                                      </p:cBhvr>
                                      <p:to>
                                        <p:strVal val="solid"/>
                                      </p:to>
                                    </p:set>
                                    <p:set>
                                      <p:cBhvr>
                                        <p:cTn id="24" dur="500" fill="hold"/>
                                        <p:tgtEl>
                                          <p:spTgt spid="92180"/>
                                        </p:tgtEl>
                                        <p:attrNameLst>
                                          <p:attrName>fill.on</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92176"/>
                                        </p:tgtEl>
                                        <p:attrNameLst>
                                          <p:attrName>style.visibility</p:attrName>
                                        </p:attrNameLst>
                                      </p:cBhvr>
                                      <p:to>
                                        <p:strVal val="visible"/>
                                      </p:to>
                                    </p:set>
                                    <p:animEffect transition="in" filter="wipe(left)">
                                      <p:cBhvr>
                                        <p:cTn id="27" dur="200"/>
                                        <p:tgtEl>
                                          <p:spTgt spid="92176"/>
                                        </p:tgtEl>
                                      </p:cBhvr>
                                    </p:animEffect>
                                  </p:childTnLst>
                                </p:cTn>
                              </p:par>
                              <p:par>
                                <p:cTn id="28" presetID="1" presetClass="emph" presetSubtype="2" fill="hold" nodeType="withEffect">
                                  <p:stCondLst>
                                    <p:cond delay="0"/>
                                  </p:stCondLst>
                                  <p:childTnLst>
                                    <p:animClr clrSpc="rgb" dir="cw">
                                      <p:cBhvr>
                                        <p:cTn id="29" dur="500" fill="hold"/>
                                        <p:tgtEl>
                                          <p:spTgt spid="92164"/>
                                        </p:tgtEl>
                                        <p:attrNameLst>
                                          <p:attrName>fillcolor</p:attrName>
                                        </p:attrNameLst>
                                      </p:cBhvr>
                                      <p:to>
                                        <a:schemeClr val="bg1"/>
                                      </p:to>
                                    </p:animClr>
                                    <p:set>
                                      <p:cBhvr>
                                        <p:cTn id="30" dur="500" fill="hold"/>
                                        <p:tgtEl>
                                          <p:spTgt spid="92164"/>
                                        </p:tgtEl>
                                        <p:attrNameLst>
                                          <p:attrName>fill.type</p:attrName>
                                        </p:attrNameLst>
                                      </p:cBhvr>
                                      <p:to>
                                        <p:strVal val="solid"/>
                                      </p:to>
                                    </p:set>
                                    <p:set>
                                      <p:cBhvr>
                                        <p:cTn id="31" dur="500" fill="hold"/>
                                        <p:tgtEl>
                                          <p:spTgt spid="92164"/>
                                        </p:tgtEl>
                                        <p:attrNameLst>
                                          <p:attrName>fill.on</p:attrName>
                                        </p:attrNameLst>
                                      </p:cBhvr>
                                      <p:to>
                                        <p:strVal val="true"/>
                                      </p:to>
                                    </p:set>
                                  </p:childTnLst>
                                </p:cTn>
                              </p:par>
                              <p:par>
                                <p:cTn id="32" presetID="1" presetClass="emph" presetSubtype="2" fill="hold" nodeType="withEffect">
                                  <p:stCondLst>
                                    <p:cond delay="0"/>
                                  </p:stCondLst>
                                  <p:childTnLst>
                                    <p:animClr clrSpc="rgb" dir="cw">
                                      <p:cBhvr>
                                        <p:cTn id="33" dur="500" fill="hold"/>
                                        <p:tgtEl>
                                          <p:spTgt spid="92162"/>
                                        </p:tgtEl>
                                        <p:attrNameLst>
                                          <p:attrName>fillcolor</p:attrName>
                                        </p:attrNameLst>
                                      </p:cBhvr>
                                      <p:to>
                                        <a:srgbClr val="CCECFF"/>
                                      </p:to>
                                    </p:animClr>
                                    <p:set>
                                      <p:cBhvr>
                                        <p:cTn id="34" dur="500" fill="hold"/>
                                        <p:tgtEl>
                                          <p:spTgt spid="92162"/>
                                        </p:tgtEl>
                                        <p:attrNameLst>
                                          <p:attrName>fill.type</p:attrName>
                                        </p:attrNameLst>
                                      </p:cBhvr>
                                      <p:to>
                                        <p:strVal val="solid"/>
                                      </p:to>
                                    </p:set>
                                    <p:set>
                                      <p:cBhvr>
                                        <p:cTn id="35" dur="500" fill="hold"/>
                                        <p:tgtEl>
                                          <p:spTgt spid="92162"/>
                                        </p:tgtEl>
                                        <p:attrNameLst>
                                          <p:attrName>fill.on</p:attrName>
                                        </p:attrNameLst>
                                      </p:cBhvr>
                                      <p:to>
                                        <p:strVal val="true"/>
                                      </p:to>
                                    </p:set>
                                  </p:childTnLst>
                                </p:cTn>
                              </p:par>
                              <p:par>
                                <p:cTn id="36" presetID="10" presetClass="entr" presetSubtype="0" fill="hold" grpId="0" nodeType="withEffect">
                                  <p:stCondLst>
                                    <p:cond delay="0"/>
                                  </p:stCondLst>
                                  <p:childTnLst>
                                    <p:set>
                                      <p:cBhvr>
                                        <p:cTn id="37" dur="1" fill="hold">
                                          <p:stCondLst>
                                            <p:cond delay="0"/>
                                          </p:stCondLst>
                                        </p:cTn>
                                        <p:tgtEl>
                                          <p:spTgt spid="92182"/>
                                        </p:tgtEl>
                                        <p:attrNameLst>
                                          <p:attrName>style.visibility</p:attrName>
                                        </p:attrNameLst>
                                      </p:cBhvr>
                                      <p:to>
                                        <p:strVal val="visible"/>
                                      </p:to>
                                    </p:set>
                                    <p:animEffect transition="in" filter="fade">
                                      <p:cBhvr>
                                        <p:cTn id="38" dur="200"/>
                                        <p:tgtEl>
                                          <p:spTgt spid="92182"/>
                                        </p:tgtEl>
                                      </p:cBhvr>
                                    </p:animEffect>
                                  </p:childTnLst>
                                </p:cTn>
                              </p:par>
                            </p:childTnLst>
                          </p:cTn>
                        </p:par>
                      </p:childTnLst>
                    </p:cTn>
                  </p:par>
                </p:childTnLst>
              </p:cTn>
              <p:nextCondLst>
                <p:cond evt="onClick" delay="0">
                  <p:tgtEl>
                    <p:spTgt spid="92181"/>
                  </p:tgtEl>
                </p:cond>
              </p:nextCondLst>
            </p:seq>
          </p:childTnLst>
        </p:cTn>
      </p:par>
    </p:tnLst>
    <p:bldLst>
      <p:bldP spid="92165" grpId="0" animBg="1"/>
      <p:bldP spid="92176" grpId="0" animBg="1"/>
      <p:bldP spid="9218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1600200" y="304800"/>
            <a:ext cx="5791200" cy="2133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87" name="Rectangle 3" descr="Medium wood"/>
          <p:cNvSpPr>
            <a:spLocks noChangeArrowheads="1"/>
          </p:cNvSpPr>
          <p:nvPr/>
        </p:nvSpPr>
        <p:spPr bwMode="auto">
          <a:xfrm>
            <a:off x="1600200" y="2438400"/>
            <a:ext cx="5791200" cy="12954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88" name="AutoShape 4"/>
          <p:cNvSpPr>
            <a:spLocks noChangeArrowheads="1"/>
          </p:cNvSpPr>
          <p:nvPr/>
        </p:nvSpPr>
        <p:spPr bwMode="auto">
          <a:xfrm rot="5400000">
            <a:off x="5097463" y="1574800"/>
            <a:ext cx="3124200" cy="685800"/>
          </a:xfrm>
          <a:prstGeom prst="parallelogram">
            <a:avLst>
              <a:gd name="adj" fmla="val 108026"/>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89" name="Oval 5"/>
          <p:cNvSpPr>
            <a:spLocks noChangeArrowheads="1"/>
          </p:cNvSpPr>
          <p:nvPr/>
        </p:nvSpPr>
        <p:spPr bwMode="auto">
          <a:xfrm>
            <a:off x="2085975" y="1557338"/>
            <a:ext cx="990600" cy="990600"/>
          </a:xfrm>
          <a:prstGeom prst="ellipse">
            <a:avLst/>
          </a:prstGeom>
          <a:gradFill rotWithShape="1">
            <a:gsLst>
              <a:gs pos="0">
                <a:schemeClr val="bg1"/>
              </a:gs>
              <a:gs pos="100000">
                <a:srgbClr val="FFFF00">
                  <a:alpha val="34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3190" name="Group 6"/>
          <p:cNvGrpSpPr>
            <a:grpSpLocks/>
          </p:cNvGrpSpPr>
          <p:nvPr/>
        </p:nvGrpSpPr>
        <p:grpSpPr bwMode="auto">
          <a:xfrm>
            <a:off x="2471738" y="2209800"/>
            <a:ext cx="271462" cy="838200"/>
            <a:chOff x="579" y="1602"/>
            <a:chExt cx="384" cy="1095"/>
          </a:xfrm>
        </p:grpSpPr>
        <p:sp>
          <p:nvSpPr>
            <p:cNvPr id="93191" name="AutoShape 7"/>
            <p:cNvSpPr>
              <a:spLocks noChangeArrowheads="1"/>
            </p:cNvSpPr>
            <p:nvPr/>
          </p:nvSpPr>
          <p:spPr bwMode="auto">
            <a:xfrm>
              <a:off x="579" y="2457"/>
              <a:ext cx="384" cy="240"/>
            </a:xfrm>
            <a:prstGeom prst="can">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2" name="AutoShape 8"/>
            <p:cNvSpPr>
              <a:spLocks noChangeArrowheads="1"/>
            </p:cNvSpPr>
            <p:nvPr/>
          </p:nvSpPr>
          <p:spPr bwMode="auto">
            <a:xfrm>
              <a:off x="672" y="1728"/>
              <a:ext cx="192" cy="816"/>
            </a:xfrm>
            <a:prstGeom prst="can">
              <a:avLst>
                <a:gd name="adj" fmla="val 34374"/>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3" name="AutoShape 9"/>
            <p:cNvSpPr>
              <a:spLocks noChangeArrowheads="1"/>
            </p:cNvSpPr>
            <p:nvPr/>
          </p:nvSpPr>
          <p:spPr bwMode="auto">
            <a:xfrm>
              <a:off x="651" y="1602"/>
              <a:ext cx="240" cy="240"/>
            </a:xfrm>
            <a:prstGeom prst="can">
              <a:avLst>
                <a:gd name="adj" fmla="val 25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3194" name="Group 10"/>
          <p:cNvGrpSpPr>
            <a:grpSpLocks/>
          </p:cNvGrpSpPr>
          <p:nvPr/>
        </p:nvGrpSpPr>
        <p:grpSpPr bwMode="auto">
          <a:xfrm>
            <a:off x="2486025" y="1995488"/>
            <a:ext cx="228600" cy="228600"/>
            <a:chOff x="702" y="1488"/>
            <a:chExt cx="144" cy="144"/>
          </a:xfrm>
        </p:grpSpPr>
        <p:sp>
          <p:nvSpPr>
            <p:cNvPr id="93195" name="Oval 11"/>
            <p:cNvSpPr>
              <a:spLocks noChangeArrowheads="1"/>
            </p:cNvSpPr>
            <p:nvPr/>
          </p:nvSpPr>
          <p:spPr bwMode="auto">
            <a:xfrm>
              <a:off x="702" y="1488"/>
              <a:ext cx="144" cy="14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6" name="Freeform 12"/>
            <p:cNvSpPr>
              <a:spLocks/>
            </p:cNvSpPr>
            <p:nvPr/>
          </p:nvSpPr>
          <p:spPr bwMode="auto">
            <a:xfrm>
              <a:off x="750" y="1530"/>
              <a:ext cx="47" cy="102"/>
            </a:xfrm>
            <a:custGeom>
              <a:avLst/>
              <a:gdLst>
                <a:gd name="T0" fmla="*/ 15 w 71"/>
                <a:gd name="T1" fmla="*/ 90 h 96"/>
                <a:gd name="T2" fmla="*/ 0 w 71"/>
                <a:gd name="T3" fmla="*/ 45 h 96"/>
                <a:gd name="T4" fmla="*/ 6 w 71"/>
                <a:gd name="T5" fmla="*/ 18 h 96"/>
                <a:gd name="T6" fmla="*/ 24 w 71"/>
                <a:gd name="T7" fmla="*/ 24 h 96"/>
                <a:gd name="T8" fmla="*/ 45 w 71"/>
                <a:gd name="T9" fmla="*/ 24 h 96"/>
                <a:gd name="T10" fmla="*/ 66 w 71"/>
                <a:gd name="T11" fmla="*/ 18 h 96"/>
                <a:gd name="T12" fmla="*/ 60 w 71"/>
                <a:gd name="T13" fmla="*/ 45 h 96"/>
                <a:gd name="T14" fmla="*/ 60 w 71"/>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6">
                  <a:moveTo>
                    <a:pt x="15" y="90"/>
                  </a:moveTo>
                  <a:cubicBezTo>
                    <a:pt x="12" y="73"/>
                    <a:pt x="9" y="59"/>
                    <a:pt x="0" y="45"/>
                  </a:cubicBezTo>
                  <a:cubicBezTo>
                    <a:pt x="2" y="35"/>
                    <a:pt x="4" y="18"/>
                    <a:pt x="6" y="18"/>
                  </a:cubicBezTo>
                  <a:cubicBezTo>
                    <a:pt x="12" y="17"/>
                    <a:pt x="24" y="24"/>
                    <a:pt x="24" y="24"/>
                  </a:cubicBezTo>
                  <a:cubicBezTo>
                    <a:pt x="35" y="17"/>
                    <a:pt x="40" y="9"/>
                    <a:pt x="45" y="24"/>
                  </a:cubicBezTo>
                  <a:cubicBezTo>
                    <a:pt x="61" y="0"/>
                    <a:pt x="39" y="36"/>
                    <a:pt x="66" y="18"/>
                  </a:cubicBezTo>
                  <a:cubicBezTo>
                    <a:pt x="71" y="32"/>
                    <a:pt x="61" y="31"/>
                    <a:pt x="60" y="45"/>
                  </a:cubicBezTo>
                  <a:cubicBezTo>
                    <a:pt x="59" y="62"/>
                    <a:pt x="60" y="79"/>
                    <a:pt x="60" y="9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3197" name="AutoShape 13"/>
          <p:cNvSpPr>
            <a:spLocks noChangeArrowheads="1"/>
          </p:cNvSpPr>
          <p:nvPr/>
        </p:nvSpPr>
        <p:spPr bwMode="auto">
          <a:xfrm>
            <a:off x="5270500" y="3009900"/>
            <a:ext cx="228600" cy="107950"/>
          </a:xfrm>
          <a:prstGeom prst="can">
            <a:avLst>
              <a:gd name="adj" fmla="val 39065"/>
            </a:avLst>
          </a:prstGeom>
          <a:gradFill rotWithShape="1">
            <a:gsLst>
              <a:gs pos="0">
                <a:schemeClr val="bg2"/>
              </a:gs>
              <a:gs pos="100000">
                <a:schemeClr val="bg1"/>
              </a:gs>
            </a:gsLst>
            <a:lin ang="540000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8" name="AutoShape 14"/>
          <p:cNvSpPr>
            <a:spLocks noChangeArrowheads="1"/>
          </p:cNvSpPr>
          <p:nvPr/>
        </p:nvSpPr>
        <p:spPr bwMode="auto">
          <a:xfrm>
            <a:off x="5349875" y="2311400"/>
            <a:ext cx="74613" cy="736600"/>
          </a:xfrm>
          <a:prstGeom prst="can">
            <a:avLst>
              <a:gd name="adj" fmla="val 59416"/>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9" name="Rectangle 15"/>
          <p:cNvSpPr>
            <a:spLocks noChangeArrowheads="1"/>
          </p:cNvSpPr>
          <p:nvPr/>
        </p:nvSpPr>
        <p:spPr bwMode="auto">
          <a:xfrm>
            <a:off x="5505450" y="3011488"/>
            <a:ext cx="1143000" cy="95250"/>
          </a:xfrm>
          <a:prstGeom prst="rect">
            <a:avLst/>
          </a:prstGeom>
          <a:gradFill rotWithShape="1">
            <a:gsLst>
              <a:gs pos="0">
                <a:schemeClr val="bg2"/>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0" name="Oval 16"/>
          <p:cNvSpPr>
            <a:spLocks noChangeArrowheads="1"/>
          </p:cNvSpPr>
          <p:nvPr/>
        </p:nvSpPr>
        <p:spPr bwMode="auto">
          <a:xfrm>
            <a:off x="2490788" y="1995488"/>
            <a:ext cx="228600" cy="228600"/>
          </a:xfrm>
          <a:prstGeom prst="ellipse">
            <a:avLst/>
          </a:prstGeom>
          <a:solidFill>
            <a:schemeClr val="bg2">
              <a:alpha val="61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1" name="AutoShape 17"/>
          <p:cNvSpPr>
            <a:spLocks noChangeArrowheads="1"/>
          </p:cNvSpPr>
          <p:nvPr/>
        </p:nvSpPr>
        <p:spPr bwMode="auto">
          <a:xfrm rot="5400000">
            <a:off x="4991101" y="1966912"/>
            <a:ext cx="762000" cy="200025"/>
          </a:xfrm>
          <a:prstGeom prst="parallelogram">
            <a:avLst>
              <a:gd name="adj" fmla="val 115485"/>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2" name="AutoShape 18"/>
          <p:cNvSpPr>
            <a:spLocks noChangeArrowheads="1"/>
          </p:cNvSpPr>
          <p:nvPr/>
        </p:nvSpPr>
        <p:spPr bwMode="auto">
          <a:xfrm rot="5400000">
            <a:off x="5703888" y="1746250"/>
            <a:ext cx="1905000" cy="457200"/>
          </a:xfrm>
          <a:prstGeom prst="parallelogram">
            <a:avLst>
              <a:gd name="adj" fmla="val 110976"/>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3" name="Rectangle 19"/>
          <p:cNvSpPr>
            <a:spLocks noChangeArrowheads="1"/>
          </p:cNvSpPr>
          <p:nvPr/>
        </p:nvSpPr>
        <p:spPr bwMode="auto">
          <a:xfrm>
            <a:off x="6608763" y="2308225"/>
            <a:ext cx="74612" cy="76200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p>
        </p:txBody>
      </p:sp>
      <p:sp>
        <p:nvSpPr>
          <p:cNvPr id="93204" name="AutoShape 20" descr="Blue tissue paper"/>
          <p:cNvSpPr>
            <a:spLocks noChangeArrowheads="1"/>
          </p:cNvSpPr>
          <p:nvPr/>
        </p:nvSpPr>
        <p:spPr bwMode="auto">
          <a:xfrm>
            <a:off x="2286000" y="4038600"/>
            <a:ext cx="914400" cy="304800"/>
          </a:xfrm>
          <a:prstGeom prst="roundRect">
            <a:avLst>
              <a:gd name="adj" fmla="val 16667"/>
            </a:avLst>
          </a:prstGeom>
          <a:blipFill dpi="0" rotWithShape="1">
            <a:blip r:embed="rId3"/>
            <a:srcRect/>
            <a:tile tx="0" ty="0" sx="100000" sy="100000" flip="none" algn="tl"/>
          </a:blipFill>
          <a:ln w="9525">
            <a:solidFill>
              <a:schemeClr val="tx1"/>
            </a:solidFill>
            <a:round/>
            <a:headEnd/>
            <a:tailEnd/>
          </a:ln>
          <a:effectLst>
            <a:outerShdw dist="53882" dir="2700000" algn="ctr" rotWithShape="0">
              <a:schemeClr val="tx1"/>
            </a:outerShdw>
          </a:effectLst>
        </p:spPr>
        <p:txBody>
          <a:bodyPr wrap="none" anchor="ctr"/>
          <a:lstStyle/>
          <a:p>
            <a:r>
              <a:rPr lang="en-US" sz="1600"/>
              <a:t>Mở đèn</a:t>
            </a:r>
          </a:p>
        </p:txBody>
      </p:sp>
      <p:sp>
        <p:nvSpPr>
          <p:cNvPr id="93205" name="Freeform 21"/>
          <p:cNvSpPr>
            <a:spLocks/>
          </p:cNvSpPr>
          <p:nvPr/>
        </p:nvSpPr>
        <p:spPr bwMode="auto">
          <a:xfrm>
            <a:off x="6991350" y="2438400"/>
            <a:ext cx="400050" cy="1219200"/>
          </a:xfrm>
          <a:custGeom>
            <a:avLst/>
            <a:gdLst>
              <a:gd name="T0" fmla="*/ 4 w 252"/>
              <a:gd name="T1" fmla="*/ 0 h 768"/>
              <a:gd name="T2" fmla="*/ 252 w 252"/>
              <a:gd name="T3" fmla="*/ 0 h 768"/>
              <a:gd name="T4" fmla="*/ 248 w 252"/>
              <a:gd name="T5" fmla="*/ 768 h 768"/>
              <a:gd name="T6" fmla="*/ 0 w 252"/>
              <a:gd name="T7" fmla="*/ 652 h 768"/>
              <a:gd name="T8" fmla="*/ 4 w 252"/>
              <a:gd name="T9" fmla="*/ 0 h 768"/>
            </a:gdLst>
            <a:ahLst/>
            <a:cxnLst>
              <a:cxn ang="0">
                <a:pos x="T0" y="T1"/>
              </a:cxn>
              <a:cxn ang="0">
                <a:pos x="T2" y="T3"/>
              </a:cxn>
              <a:cxn ang="0">
                <a:pos x="T4" y="T5"/>
              </a:cxn>
              <a:cxn ang="0">
                <a:pos x="T6" y="T7"/>
              </a:cxn>
              <a:cxn ang="0">
                <a:pos x="T8" y="T9"/>
              </a:cxn>
            </a:cxnLst>
            <a:rect l="0" t="0" r="r" b="b"/>
            <a:pathLst>
              <a:path w="252" h="768">
                <a:moveTo>
                  <a:pt x="4" y="0"/>
                </a:moveTo>
                <a:lnTo>
                  <a:pt x="252" y="0"/>
                </a:lnTo>
                <a:lnTo>
                  <a:pt x="248" y="768"/>
                </a:lnTo>
                <a:lnTo>
                  <a:pt x="0" y="652"/>
                </a:lnTo>
                <a:lnTo>
                  <a:pt x="4" y="0"/>
                </a:lnTo>
                <a:close/>
              </a:path>
            </a:pathLst>
          </a:custGeom>
          <a:gradFill rotWithShape="1">
            <a:gsLst>
              <a:gs pos="0">
                <a:schemeClr val="bg2">
                  <a:gamma/>
                  <a:shade val="15686"/>
                  <a:invGamma/>
                </a:schemeClr>
              </a:gs>
              <a:gs pos="100000">
                <a:schemeClr val="bg2">
                  <a:alpha val="67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06" name="Text Box 22"/>
          <p:cNvSpPr txBox="1">
            <a:spLocks noChangeArrowheads="1"/>
          </p:cNvSpPr>
          <p:nvPr/>
        </p:nvSpPr>
        <p:spPr bwMode="auto">
          <a:xfrm>
            <a:off x="4114800" y="3886200"/>
            <a:ext cx="10668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3.2</a:t>
            </a:r>
          </a:p>
        </p:txBody>
      </p:sp>
      <p:sp>
        <p:nvSpPr>
          <p:cNvPr id="93207" name="AutoShape 23"/>
          <p:cNvSpPr>
            <a:spLocks noChangeArrowheads="1"/>
          </p:cNvSpPr>
          <p:nvPr/>
        </p:nvSpPr>
        <p:spPr bwMode="auto">
          <a:xfrm rot="5400000">
            <a:off x="6046788" y="1800225"/>
            <a:ext cx="1204912" cy="319088"/>
          </a:xfrm>
          <a:prstGeom prst="parallelogram">
            <a:avLst>
              <a:gd name="adj" fmla="val 109437"/>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08" name="AutoShape 24">
            <a:hlinkClick r:id="rId4"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3209" name="Text Box 25"/>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320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93200"/>
                                        </p:tgtEl>
                                        <p:attrNameLst>
                                          <p:attrName>fillcolor</p:attrName>
                                        </p:attrNameLst>
                                      </p:cBhvr>
                                      <p:to>
                                        <a:srgbClr val="FFFF66"/>
                                      </p:to>
                                    </p:animClr>
                                    <p:set>
                                      <p:cBhvr>
                                        <p:cTn id="7" dur="500" fill="hold"/>
                                        <p:tgtEl>
                                          <p:spTgt spid="93200"/>
                                        </p:tgtEl>
                                        <p:attrNameLst>
                                          <p:attrName>fill.type</p:attrName>
                                        </p:attrNameLst>
                                      </p:cBhvr>
                                      <p:to>
                                        <p:strVal val="solid"/>
                                      </p:to>
                                    </p:set>
                                    <p:set>
                                      <p:cBhvr>
                                        <p:cTn id="8" dur="500" fill="hold"/>
                                        <p:tgtEl>
                                          <p:spTgt spid="93200"/>
                                        </p:tgtEl>
                                        <p:attrNameLst>
                                          <p:attrName>fill.on</p:attrName>
                                        </p:attrNameLst>
                                      </p:cBhvr>
                                      <p:to>
                                        <p:strVal val="true"/>
                                      </p:to>
                                    </p:set>
                                  </p:childTnLst>
                                </p:cTn>
                              </p:par>
                              <p:par>
                                <p:cTn id="9" presetID="23" presetClass="entr" presetSubtype="16" fill="hold" grpId="0" nodeType="withEffect">
                                  <p:stCondLst>
                                    <p:cond delay="0"/>
                                  </p:stCondLst>
                                  <p:childTnLst>
                                    <p:set>
                                      <p:cBhvr>
                                        <p:cTn id="10" dur="1" fill="hold">
                                          <p:stCondLst>
                                            <p:cond delay="0"/>
                                          </p:stCondLst>
                                        </p:cTn>
                                        <p:tgtEl>
                                          <p:spTgt spid="93189"/>
                                        </p:tgtEl>
                                        <p:attrNameLst>
                                          <p:attrName>style.visibility</p:attrName>
                                        </p:attrNameLst>
                                      </p:cBhvr>
                                      <p:to>
                                        <p:strVal val="visible"/>
                                      </p:to>
                                    </p:set>
                                    <p:anim calcmode="lin" valueType="num">
                                      <p:cBhvr>
                                        <p:cTn id="11" dur="200" fill="hold"/>
                                        <p:tgtEl>
                                          <p:spTgt spid="93189"/>
                                        </p:tgtEl>
                                        <p:attrNameLst>
                                          <p:attrName>ppt_w</p:attrName>
                                        </p:attrNameLst>
                                      </p:cBhvr>
                                      <p:tavLst>
                                        <p:tav tm="0">
                                          <p:val>
                                            <p:fltVal val="0"/>
                                          </p:val>
                                        </p:tav>
                                        <p:tav tm="100000">
                                          <p:val>
                                            <p:strVal val="#ppt_w"/>
                                          </p:val>
                                        </p:tav>
                                      </p:tavLst>
                                    </p:anim>
                                    <p:anim calcmode="lin" valueType="num">
                                      <p:cBhvr>
                                        <p:cTn id="12" dur="200" fill="hold"/>
                                        <p:tgtEl>
                                          <p:spTgt spid="93189"/>
                                        </p:tgtEl>
                                        <p:attrNameLst>
                                          <p:attrName>ppt_h</p:attrName>
                                        </p:attrNameLst>
                                      </p:cBhvr>
                                      <p:tavLst>
                                        <p:tav tm="0">
                                          <p:val>
                                            <p:fltVal val="0"/>
                                          </p:val>
                                        </p:tav>
                                        <p:tav tm="100000">
                                          <p:val>
                                            <p:strVal val="#ppt_h"/>
                                          </p:val>
                                        </p:tav>
                                      </p:tavLst>
                                    </p:anim>
                                  </p:childTnLst>
                                </p:cTn>
                              </p:par>
                              <p:par>
                                <p:cTn id="13" presetID="1" presetClass="emph" presetSubtype="2" fill="hold" nodeType="withEffect">
                                  <p:stCondLst>
                                    <p:cond delay="0"/>
                                  </p:stCondLst>
                                  <p:childTnLst>
                                    <p:animClr clrSpc="rgb" dir="cw">
                                      <p:cBhvr>
                                        <p:cTn id="14" dur="500" fill="hold"/>
                                        <p:tgtEl>
                                          <p:spTgt spid="93201"/>
                                        </p:tgtEl>
                                        <p:attrNameLst>
                                          <p:attrName>fillcolor</p:attrName>
                                        </p:attrNameLst>
                                      </p:cBhvr>
                                      <p:to>
                                        <a:schemeClr val="bg1"/>
                                      </p:to>
                                    </p:animClr>
                                    <p:set>
                                      <p:cBhvr>
                                        <p:cTn id="15" dur="500" fill="hold"/>
                                        <p:tgtEl>
                                          <p:spTgt spid="93201"/>
                                        </p:tgtEl>
                                        <p:attrNameLst>
                                          <p:attrName>fill.type</p:attrName>
                                        </p:attrNameLst>
                                      </p:cBhvr>
                                      <p:to>
                                        <p:strVal val="solid"/>
                                      </p:to>
                                    </p:set>
                                    <p:set>
                                      <p:cBhvr>
                                        <p:cTn id="16" dur="500" fill="hold"/>
                                        <p:tgtEl>
                                          <p:spTgt spid="93201"/>
                                        </p:tgtEl>
                                        <p:attrNameLst>
                                          <p:attrName>fill.on</p:attrName>
                                        </p:attrNameLst>
                                      </p:cBhvr>
                                      <p:to>
                                        <p:strVal val="true"/>
                                      </p:to>
                                    </p:set>
                                  </p:childTnLst>
                                </p:cTn>
                              </p:par>
                              <p:par>
                                <p:cTn id="17" presetID="10" presetClass="entr" presetSubtype="0" fill="hold" grpId="0" nodeType="withEffect">
                                  <p:stCondLst>
                                    <p:cond delay="0"/>
                                  </p:stCondLst>
                                  <p:childTnLst>
                                    <p:set>
                                      <p:cBhvr>
                                        <p:cTn id="18" dur="1" fill="hold">
                                          <p:stCondLst>
                                            <p:cond delay="0"/>
                                          </p:stCondLst>
                                        </p:cTn>
                                        <p:tgtEl>
                                          <p:spTgt spid="93202"/>
                                        </p:tgtEl>
                                        <p:attrNameLst>
                                          <p:attrName>style.visibility</p:attrName>
                                        </p:attrNameLst>
                                      </p:cBhvr>
                                      <p:to>
                                        <p:strVal val="visible"/>
                                      </p:to>
                                    </p:set>
                                    <p:animEffect transition="in" filter="fade">
                                      <p:cBhvr>
                                        <p:cTn id="19" dur="500"/>
                                        <p:tgtEl>
                                          <p:spTgt spid="93202"/>
                                        </p:tgtEl>
                                      </p:cBhvr>
                                    </p:animEffect>
                                  </p:childTnLst>
                                </p:cTn>
                              </p:par>
                              <p:par>
                                <p:cTn id="20" presetID="1" presetClass="emph" presetSubtype="2" fill="hold" grpId="0" nodeType="withEffect">
                                  <p:stCondLst>
                                    <p:cond delay="0"/>
                                  </p:stCondLst>
                                  <p:childTnLst>
                                    <p:animClr clrSpc="rgb" dir="cw">
                                      <p:cBhvr>
                                        <p:cTn id="21" dur="500" fill="hold"/>
                                        <p:tgtEl>
                                          <p:spTgt spid="93203"/>
                                        </p:tgtEl>
                                        <p:attrNameLst>
                                          <p:attrName>fillcolor</p:attrName>
                                        </p:attrNameLst>
                                      </p:cBhvr>
                                      <p:to>
                                        <a:schemeClr val="tx1"/>
                                      </p:to>
                                    </p:animClr>
                                    <p:set>
                                      <p:cBhvr>
                                        <p:cTn id="22" dur="500" fill="hold"/>
                                        <p:tgtEl>
                                          <p:spTgt spid="93203"/>
                                        </p:tgtEl>
                                        <p:attrNameLst>
                                          <p:attrName>fill.type</p:attrName>
                                        </p:attrNameLst>
                                      </p:cBhvr>
                                      <p:to>
                                        <p:strVal val="solid"/>
                                      </p:to>
                                    </p:set>
                                    <p:set>
                                      <p:cBhvr>
                                        <p:cTn id="23" dur="500" fill="hold"/>
                                        <p:tgtEl>
                                          <p:spTgt spid="93203"/>
                                        </p:tgtEl>
                                        <p:attrNameLst>
                                          <p:attrName>fill.on</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93199"/>
                                        </p:tgtEl>
                                        <p:attrNameLst>
                                          <p:attrName>style.visibility</p:attrName>
                                        </p:attrNameLst>
                                      </p:cBhvr>
                                      <p:to>
                                        <p:strVal val="visible"/>
                                      </p:to>
                                    </p:set>
                                    <p:animEffect transition="in" filter="wipe(left)">
                                      <p:cBhvr>
                                        <p:cTn id="26" dur="200"/>
                                        <p:tgtEl>
                                          <p:spTgt spid="93199"/>
                                        </p:tgtEl>
                                      </p:cBhvr>
                                    </p:animEffect>
                                  </p:childTnLst>
                                </p:cTn>
                              </p:par>
                              <p:par>
                                <p:cTn id="27" presetID="1" presetClass="emph" presetSubtype="2" fill="hold" nodeType="withEffect">
                                  <p:stCondLst>
                                    <p:cond delay="0"/>
                                  </p:stCondLst>
                                  <p:childTnLst>
                                    <p:animClr clrSpc="rgb" dir="cw">
                                      <p:cBhvr>
                                        <p:cTn id="28" dur="500" fill="hold"/>
                                        <p:tgtEl>
                                          <p:spTgt spid="93188"/>
                                        </p:tgtEl>
                                        <p:attrNameLst>
                                          <p:attrName>fillcolor</p:attrName>
                                        </p:attrNameLst>
                                      </p:cBhvr>
                                      <p:to>
                                        <a:schemeClr val="bg1"/>
                                      </p:to>
                                    </p:animClr>
                                    <p:set>
                                      <p:cBhvr>
                                        <p:cTn id="29" dur="500" fill="hold"/>
                                        <p:tgtEl>
                                          <p:spTgt spid="93188"/>
                                        </p:tgtEl>
                                        <p:attrNameLst>
                                          <p:attrName>fill.type</p:attrName>
                                        </p:attrNameLst>
                                      </p:cBhvr>
                                      <p:to>
                                        <p:strVal val="solid"/>
                                      </p:to>
                                    </p:set>
                                    <p:set>
                                      <p:cBhvr>
                                        <p:cTn id="30" dur="500" fill="hold"/>
                                        <p:tgtEl>
                                          <p:spTgt spid="93188"/>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500" fill="hold"/>
                                        <p:tgtEl>
                                          <p:spTgt spid="93186"/>
                                        </p:tgtEl>
                                        <p:attrNameLst>
                                          <p:attrName>fillcolor</p:attrName>
                                        </p:attrNameLst>
                                      </p:cBhvr>
                                      <p:to>
                                        <a:srgbClr val="CCECFF"/>
                                      </p:to>
                                    </p:animClr>
                                    <p:set>
                                      <p:cBhvr>
                                        <p:cTn id="33" dur="500" fill="hold"/>
                                        <p:tgtEl>
                                          <p:spTgt spid="93186"/>
                                        </p:tgtEl>
                                        <p:attrNameLst>
                                          <p:attrName>fill.type</p:attrName>
                                        </p:attrNameLst>
                                      </p:cBhvr>
                                      <p:to>
                                        <p:strVal val="solid"/>
                                      </p:to>
                                    </p:set>
                                    <p:set>
                                      <p:cBhvr>
                                        <p:cTn id="34" dur="500" fill="hold"/>
                                        <p:tgtEl>
                                          <p:spTgt spid="93186"/>
                                        </p:tgtEl>
                                        <p:attrNameLst>
                                          <p:attrName>fill.on</p:attrName>
                                        </p:attrNameLst>
                                      </p:cBhvr>
                                      <p:to>
                                        <p:strVal val="true"/>
                                      </p:to>
                                    </p:set>
                                  </p:childTnLst>
                                </p:cTn>
                              </p:par>
                              <p:par>
                                <p:cTn id="35" presetID="10" presetClass="entr" presetSubtype="0" fill="hold" grpId="0" nodeType="withEffect">
                                  <p:stCondLst>
                                    <p:cond delay="0"/>
                                  </p:stCondLst>
                                  <p:childTnLst>
                                    <p:set>
                                      <p:cBhvr>
                                        <p:cTn id="36" dur="1" fill="hold">
                                          <p:stCondLst>
                                            <p:cond delay="0"/>
                                          </p:stCondLst>
                                        </p:cTn>
                                        <p:tgtEl>
                                          <p:spTgt spid="93205"/>
                                        </p:tgtEl>
                                        <p:attrNameLst>
                                          <p:attrName>style.visibility</p:attrName>
                                        </p:attrNameLst>
                                      </p:cBhvr>
                                      <p:to>
                                        <p:strVal val="visible"/>
                                      </p:to>
                                    </p:set>
                                    <p:animEffect transition="in" filter="fade">
                                      <p:cBhvr>
                                        <p:cTn id="37" dur="200"/>
                                        <p:tgtEl>
                                          <p:spTgt spid="93205"/>
                                        </p:tgtEl>
                                      </p:cBhvr>
                                    </p:animEffect>
                                  </p:childTnLst>
                                </p:cTn>
                              </p:par>
                              <p:par>
                                <p:cTn id="38" presetID="1" presetClass="emph" presetSubtype="2" fill="hold" nodeType="withEffect">
                                  <p:stCondLst>
                                    <p:cond delay="0"/>
                                  </p:stCondLst>
                                  <p:childTnLst>
                                    <p:animClr clrSpc="rgb" dir="cw">
                                      <p:cBhvr>
                                        <p:cTn id="39" dur="500" fill="hold"/>
                                        <p:tgtEl>
                                          <p:spTgt spid="93207"/>
                                        </p:tgtEl>
                                        <p:attrNameLst>
                                          <p:attrName>fillcolor</p:attrName>
                                        </p:attrNameLst>
                                      </p:cBhvr>
                                      <p:to>
                                        <a:schemeClr val="tx1"/>
                                      </p:to>
                                    </p:animClr>
                                    <p:set>
                                      <p:cBhvr>
                                        <p:cTn id="40" dur="500" fill="hold"/>
                                        <p:tgtEl>
                                          <p:spTgt spid="93207"/>
                                        </p:tgtEl>
                                        <p:attrNameLst>
                                          <p:attrName>fill.type</p:attrName>
                                        </p:attrNameLst>
                                      </p:cBhvr>
                                      <p:to>
                                        <p:strVal val="solid"/>
                                      </p:to>
                                    </p:set>
                                    <p:set>
                                      <p:cBhvr>
                                        <p:cTn id="41" dur="500" fill="hold"/>
                                        <p:tgtEl>
                                          <p:spTgt spid="93207"/>
                                        </p:tgtEl>
                                        <p:attrNameLst>
                                          <p:attrName>fill.on</p:attrName>
                                        </p:attrNameLst>
                                      </p:cBhvr>
                                      <p:to>
                                        <p:strVal val="true"/>
                                      </p:to>
                                    </p:set>
                                  </p:childTnLst>
                                </p:cTn>
                              </p:par>
                            </p:childTnLst>
                          </p:cTn>
                        </p:par>
                      </p:childTnLst>
                    </p:cTn>
                  </p:par>
                </p:childTnLst>
              </p:cTn>
              <p:nextCondLst>
                <p:cond evt="onClick" delay="0">
                  <p:tgtEl>
                    <p:spTgt spid="93204"/>
                  </p:tgtEl>
                </p:cond>
              </p:nextCondLst>
            </p:seq>
          </p:childTnLst>
        </p:cTn>
      </p:par>
    </p:tnLst>
    <p:bldLst>
      <p:bldP spid="93189" grpId="0" animBg="1"/>
      <p:bldP spid="93199" grpId="0" animBg="1"/>
      <p:bldP spid="93202" grpId="0" animBg="1"/>
      <p:bldP spid="93203" grpId="0" animBg="1"/>
      <p:bldP spid="9320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219075" y="228600"/>
            <a:ext cx="8763000" cy="5257800"/>
          </a:xfrm>
          <a:prstGeom prst="rect">
            <a:avLst/>
          </a:prstGeom>
          <a:gradFill rotWithShape="1">
            <a:gsLst>
              <a:gs pos="0">
                <a:schemeClr val="accent2"/>
              </a:gs>
              <a:gs pos="100000">
                <a:schemeClr val="tx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1" name="Freeform 3"/>
          <p:cNvSpPr>
            <a:spLocks/>
          </p:cNvSpPr>
          <p:nvPr/>
        </p:nvSpPr>
        <p:spPr bwMode="auto">
          <a:xfrm>
            <a:off x="500063" y="1781175"/>
            <a:ext cx="2247900" cy="2600325"/>
          </a:xfrm>
          <a:custGeom>
            <a:avLst/>
            <a:gdLst>
              <a:gd name="T0" fmla="*/ 1124 w 1529"/>
              <a:gd name="T1" fmla="*/ 121 h 1643"/>
              <a:gd name="T2" fmla="*/ 1079 w 1529"/>
              <a:gd name="T3" fmla="*/ 231 h 1643"/>
              <a:gd name="T4" fmla="*/ 1179 w 1529"/>
              <a:gd name="T5" fmla="*/ 258 h 1643"/>
              <a:gd name="T6" fmla="*/ 1280 w 1529"/>
              <a:gd name="T7" fmla="*/ 432 h 1643"/>
              <a:gd name="T8" fmla="*/ 1316 w 1529"/>
              <a:gd name="T9" fmla="*/ 624 h 1643"/>
              <a:gd name="T10" fmla="*/ 1444 w 1529"/>
              <a:gd name="T11" fmla="*/ 679 h 1643"/>
              <a:gd name="T12" fmla="*/ 1417 w 1529"/>
              <a:gd name="T13" fmla="*/ 880 h 1643"/>
              <a:gd name="T14" fmla="*/ 1463 w 1529"/>
              <a:gd name="T15" fmla="*/ 1017 h 1643"/>
              <a:gd name="T16" fmla="*/ 1316 w 1529"/>
              <a:gd name="T17" fmla="*/ 1063 h 1643"/>
              <a:gd name="T18" fmla="*/ 1252 w 1529"/>
              <a:gd name="T19" fmla="*/ 1172 h 1643"/>
              <a:gd name="T20" fmla="*/ 1243 w 1529"/>
              <a:gd name="T21" fmla="*/ 1337 h 1643"/>
              <a:gd name="T22" fmla="*/ 1106 w 1529"/>
              <a:gd name="T23" fmla="*/ 1346 h 1643"/>
              <a:gd name="T24" fmla="*/ 1051 w 1529"/>
              <a:gd name="T25" fmla="*/ 1538 h 1643"/>
              <a:gd name="T26" fmla="*/ 914 w 1529"/>
              <a:gd name="T27" fmla="*/ 1502 h 1643"/>
              <a:gd name="T28" fmla="*/ 813 w 1529"/>
              <a:gd name="T29" fmla="*/ 1639 h 1643"/>
              <a:gd name="T30" fmla="*/ 749 w 1529"/>
              <a:gd name="T31" fmla="*/ 1511 h 1643"/>
              <a:gd name="T32" fmla="*/ 704 w 1529"/>
              <a:gd name="T33" fmla="*/ 1447 h 1643"/>
              <a:gd name="T34" fmla="*/ 603 w 1529"/>
              <a:gd name="T35" fmla="*/ 1492 h 1643"/>
              <a:gd name="T36" fmla="*/ 530 w 1529"/>
              <a:gd name="T37" fmla="*/ 1428 h 1643"/>
              <a:gd name="T38" fmla="*/ 365 w 1529"/>
              <a:gd name="T39" fmla="*/ 1547 h 1643"/>
              <a:gd name="T40" fmla="*/ 402 w 1529"/>
              <a:gd name="T41" fmla="*/ 1310 h 1643"/>
              <a:gd name="T42" fmla="*/ 301 w 1529"/>
              <a:gd name="T43" fmla="*/ 1447 h 1643"/>
              <a:gd name="T44" fmla="*/ 311 w 1529"/>
              <a:gd name="T45" fmla="*/ 1300 h 1643"/>
              <a:gd name="T46" fmla="*/ 274 w 1529"/>
              <a:gd name="T47" fmla="*/ 1209 h 1643"/>
              <a:gd name="T48" fmla="*/ 100 w 1529"/>
              <a:gd name="T49" fmla="*/ 1337 h 1643"/>
              <a:gd name="T50" fmla="*/ 128 w 1529"/>
              <a:gd name="T51" fmla="*/ 1300 h 1643"/>
              <a:gd name="T52" fmla="*/ 201 w 1529"/>
              <a:gd name="T53" fmla="*/ 1127 h 1643"/>
              <a:gd name="T54" fmla="*/ 64 w 1529"/>
              <a:gd name="T55" fmla="*/ 1081 h 1643"/>
              <a:gd name="T56" fmla="*/ 45 w 1529"/>
              <a:gd name="T57" fmla="*/ 770 h 1643"/>
              <a:gd name="T58" fmla="*/ 27 w 1529"/>
              <a:gd name="T59" fmla="*/ 679 h 1643"/>
              <a:gd name="T60" fmla="*/ 119 w 1529"/>
              <a:gd name="T61" fmla="*/ 761 h 1643"/>
              <a:gd name="T62" fmla="*/ 155 w 1529"/>
              <a:gd name="T63" fmla="*/ 514 h 1643"/>
              <a:gd name="T64" fmla="*/ 183 w 1529"/>
              <a:gd name="T65" fmla="*/ 441 h 1643"/>
              <a:gd name="T66" fmla="*/ 347 w 1529"/>
              <a:gd name="T67" fmla="*/ 423 h 1643"/>
              <a:gd name="T68" fmla="*/ 292 w 1529"/>
              <a:gd name="T69" fmla="*/ 194 h 1643"/>
              <a:gd name="T70" fmla="*/ 530 w 1529"/>
              <a:gd name="T71" fmla="*/ 203 h 1643"/>
              <a:gd name="T72" fmla="*/ 503 w 1529"/>
              <a:gd name="T73" fmla="*/ 57 h 1643"/>
              <a:gd name="T74" fmla="*/ 713 w 1529"/>
              <a:gd name="T75" fmla="*/ 231 h 1643"/>
              <a:gd name="T76" fmla="*/ 722 w 1529"/>
              <a:gd name="T77" fmla="*/ 194 h 1643"/>
              <a:gd name="T78" fmla="*/ 704 w 1529"/>
              <a:gd name="T79" fmla="*/ 48 h 1643"/>
              <a:gd name="T80" fmla="*/ 804 w 1529"/>
              <a:gd name="T81" fmla="*/ 185 h 1643"/>
              <a:gd name="T82" fmla="*/ 905 w 1529"/>
              <a:gd name="T83" fmla="*/ 39 h 1643"/>
              <a:gd name="T84" fmla="*/ 887 w 1529"/>
              <a:gd name="T85" fmla="*/ 103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9" h="1643">
                <a:moveTo>
                  <a:pt x="914" y="212"/>
                </a:moveTo>
                <a:cubicBezTo>
                  <a:pt x="960" y="229"/>
                  <a:pt x="1001" y="221"/>
                  <a:pt x="1042" y="194"/>
                </a:cubicBezTo>
                <a:cubicBezTo>
                  <a:pt x="1058" y="147"/>
                  <a:pt x="1083" y="141"/>
                  <a:pt x="1124" y="121"/>
                </a:cubicBezTo>
                <a:cubicBezTo>
                  <a:pt x="1134" y="116"/>
                  <a:pt x="1141" y="103"/>
                  <a:pt x="1152" y="103"/>
                </a:cubicBezTo>
                <a:cubicBezTo>
                  <a:pt x="1161" y="103"/>
                  <a:pt x="1139" y="115"/>
                  <a:pt x="1133" y="121"/>
                </a:cubicBezTo>
                <a:cubicBezTo>
                  <a:pt x="1118" y="165"/>
                  <a:pt x="1112" y="196"/>
                  <a:pt x="1079" y="231"/>
                </a:cubicBezTo>
                <a:cubicBezTo>
                  <a:pt x="1082" y="240"/>
                  <a:pt x="1094" y="284"/>
                  <a:pt x="1106" y="286"/>
                </a:cubicBezTo>
                <a:cubicBezTo>
                  <a:pt x="1117" y="288"/>
                  <a:pt x="1123" y="271"/>
                  <a:pt x="1133" y="267"/>
                </a:cubicBezTo>
                <a:cubicBezTo>
                  <a:pt x="1148" y="261"/>
                  <a:pt x="1164" y="261"/>
                  <a:pt x="1179" y="258"/>
                </a:cubicBezTo>
                <a:cubicBezTo>
                  <a:pt x="1173" y="277"/>
                  <a:pt x="1154" y="293"/>
                  <a:pt x="1152" y="313"/>
                </a:cubicBezTo>
                <a:cubicBezTo>
                  <a:pt x="1138" y="442"/>
                  <a:pt x="1287" y="373"/>
                  <a:pt x="1389" y="377"/>
                </a:cubicBezTo>
                <a:cubicBezTo>
                  <a:pt x="1346" y="420"/>
                  <a:pt x="1327" y="401"/>
                  <a:pt x="1280" y="432"/>
                </a:cubicBezTo>
                <a:cubicBezTo>
                  <a:pt x="1255" y="505"/>
                  <a:pt x="1258" y="468"/>
                  <a:pt x="1271" y="542"/>
                </a:cubicBezTo>
                <a:cubicBezTo>
                  <a:pt x="1306" y="529"/>
                  <a:pt x="1319" y="540"/>
                  <a:pt x="1353" y="551"/>
                </a:cubicBezTo>
                <a:cubicBezTo>
                  <a:pt x="1330" y="558"/>
                  <a:pt x="1276" y="590"/>
                  <a:pt x="1316" y="624"/>
                </a:cubicBezTo>
                <a:cubicBezTo>
                  <a:pt x="1317" y="625"/>
                  <a:pt x="1385" y="646"/>
                  <a:pt x="1399" y="651"/>
                </a:cubicBezTo>
                <a:cubicBezTo>
                  <a:pt x="1408" y="654"/>
                  <a:pt x="1426" y="660"/>
                  <a:pt x="1426" y="660"/>
                </a:cubicBezTo>
                <a:cubicBezTo>
                  <a:pt x="1432" y="666"/>
                  <a:pt x="1450" y="673"/>
                  <a:pt x="1444" y="679"/>
                </a:cubicBezTo>
                <a:cubicBezTo>
                  <a:pt x="1430" y="693"/>
                  <a:pt x="1389" y="697"/>
                  <a:pt x="1389" y="697"/>
                </a:cubicBezTo>
                <a:cubicBezTo>
                  <a:pt x="1384" y="700"/>
                  <a:pt x="1346" y="723"/>
                  <a:pt x="1344" y="734"/>
                </a:cubicBezTo>
                <a:cubicBezTo>
                  <a:pt x="1335" y="798"/>
                  <a:pt x="1387" y="834"/>
                  <a:pt x="1417" y="880"/>
                </a:cubicBezTo>
                <a:cubicBezTo>
                  <a:pt x="1391" y="920"/>
                  <a:pt x="1377" y="910"/>
                  <a:pt x="1335" y="926"/>
                </a:cubicBezTo>
                <a:cubicBezTo>
                  <a:pt x="1395" y="946"/>
                  <a:pt x="1331" y="916"/>
                  <a:pt x="1371" y="980"/>
                </a:cubicBezTo>
                <a:cubicBezTo>
                  <a:pt x="1393" y="1014"/>
                  <a:pt x="1429" y="1011"/>
                  <a:pt x="1463" y="1017"/>
                </a:cubicBezTo>
                <a:cubicBezTo>
                  <a:pt x="1529" y="1083"/>
                  <a:pt x="1447" y="1036"/>
                  <a:pt x="1417" y="1026"/>
                </a:cubicBezTo>
                <a:cubicBezTo>
                  <a:pt x="1386" y="1029"/>
                  <a:pt x="1354" y="1024"/>
                  <a:pt x="1325" y="1035"/>
                </a:cubicBezTo>
                <a:cubicBezTo>
                  <a:pt x="1316" y="1038"/>
                  <a:pt x="1316" y="1053"/>
                  <a:pt x="1316" y="1063"/>
                </a:cubicBezTo>
                <a:cubicBezTo>
                  <a:pt x="1316" y="1152"/>
                  <a:pt x="1302" y="1138"/>
                  <a:pt x="1353" y="1154"/>
                </a:cubicBezTo>
                <a:cubicBezTo>
                  <a:pt x="1347" y="1166"/>
                  <a:pt x="1348" y="1186"/>
                  <a:pt x="1335" y="1191"/>
                </a:cubicBezTo>
                <a:cubicBezTo>
                  <a:pt x="1318" y="1197"/>
                  <a:pt x="1272" y="1179"/>
                  <a:pt x="1252" y="1172"/>
                </a:cubicBezTo>
                <a:cubicBezTo>
                  <a:pt x="1243" y="1175"/>
                  <a:pt x="1227" y="1173"/>
                  <a:pt x="1225" y="1182"/>
                </a:cubicBezTo>
                <a:cubicBezTo>
                  <a:pt x="1220" y="1206"/>
                  <a:pt x="1231" y="1231"/>
                  <a:pt x="1234" y="1255"/>
                </a:cubicBezTo>
                <a:cubicBezTo>
                  <a:pt x="1237" y="1282"/>
                  <a:pt x="1240" y="1310"/>
                  <a:pt x="1243" y="1337"/>
                </a:cubicBezTo>
                <a:cubicBezTo>
                  <a:pt x="1210" y="1359"/>
                  <a:pt x="1210" y="1374"/>
                  <a:pt x="1197" y="1410"/>
                </a:cubicBezTo>
                <a:cubicBezTo>
                  <a:pt x="1152" y="1395"/>
                  <a:pt x="1166" y="1378"/>
                  <a:pt x="1152" y="1337"/>
                </a:cubicBezTo>
                <a:cubicBezTo>
                  <a:pt x="1137" y="1340"/>
                  <a:pt x="1114" y="1333"/>
                  <a:pt x="1106" y="1346"/>
                </a:cubicBezTo>
                <a:cubicBezTo>
                  <a:pt x="1092" y="1370"/>
                  <a:pt x="1102" y="1401"/>
                  <a:pt x="1097" y="1428"/>
                </a:cubicBezTo>
                <a:cubicBezTo>
                  <a:pt x="1088" y="1476"/>
                  <a:pt x="1083" y="1477"/>
                  <a:pt x="1060" y="1511"/>
                </a:cubicBezTo>
                <a:cubicBezTo>
                  <a:pt x="1057" y="1520"/>
                  <a:pt x="1051" y="1529"/>
                  <a:pt x="1051" y="1538"/>
                </a:cubicBezTo>
                <a:cubicBezTo>
                  <a:pt x="1051" y="1578"/>
                  <a:pt x="1076" y="1609"/>
                  <a:pt x="1042" y="1556"/>
                </a:cubicBezTo>
                <a:cubicBezTo>
                  <a:pt x="1033" y="1470"/>
                  <a:pt x="1043" y="1466"/>
                  <a:pt x="969" y="1447"/>
                </a:cubicBezTo>
                <a:cubicBezTo>
                  <a:pt x="916" y="1391"/>
                  <a:pt x="940" y="1485"/>
                  <a:pt x="914" y="1502"/>
                </a:cubicBezTo>
                <a:cubicBezTo>
                  <a:pt x="896" y="1514"/>
                  <a:pt x="859" y="1538"/>
                  <a:pt x="859" y="1538"/>
                </a:cubicBezTo>
                <a:cubicBezTo>
                  <a:pt x="847" y="1576"/>
                  <a:pt x="855" y="1587"/>
                  <a:pt x="877" y="1620"/>
                </a:cubicBezTo>
                <a:cubicBezTo>
                  <a:pt x="870" y="1623"/>
                  <a:pt x="817" y="1643"/>
                  <a:pt x="813" y="1639"/>
                </a:cubicBezTo>
                <a:cubicBezTo>
                  <a:pt x="802" y="1627"/>
                  <a:pt x="836" y="1582"/>
                  <a:pt x="841" y="1575"/>
                </a:cubicBezTo>
                <a:cubicBezTo>
                  <a:pt x="831" y="1502"/>
                  <a:pt x="842" y="1475"/>
                  <a:pt x="768" y="1456"/>
                </a:cubicBezTo>
                <a:cubicBezTo>
                  <a:pt x="762" y="1474"/>
                  <a:pt x="757" y="1493"/>
                  <a:pt x="749" y="1511"/>
                </a:cubicBezTo>
                <a:cubicBezTo>
                  <a:pt x="745" y="1521"/>
                  <a:pt x="739" y="1546"/>
                  <a:pt x="731" y="1538"/>
                </a:cubicBezTo>
                <a:cubicBezTo>
                  <a:pt x="718" y="1525"/>
                  <a:pt x="727" y="1501"/>
                  <a:pt x="722" y="1483"/>
                </a:cubicBezTo>
                <a:cubicBezTo>
                  <a:pt x="718" y="1470"/>
                  <a:pt x="710" y="1459"/>
                  <a:pt x="704" y="1447"/>
                </a:cubicBezTo>
                <a:cubicBezTo>
                  <a:pt x="689" y="1450"/>
                  <a:pt x="672" y="1448"/>
                  <a:pt x="658" y="1456"/>
                </a:cubicBezTo>
                <a:cubicBezTo>
                  <a:pt x="649" y="1461"/>
                  <a:pt x="649" y="1477"/>
                  <a:pt x="640" y="1483"/>
                </a:cubicBezTo>
                <a:cubicBezTo>
                  <a:pt x="629" y="1490"/>
                  <a:pt x="615" y="1489"/>
                  <a:pt x="603" y="1492"/>
                </a:cubicBezTo>
                <a:cubicBezTo>
                  <a:pt x="579" y="1566"/>
                  <a:pt x="591" y="1467"/>
                  <a:pt x="594" y="1456"/>
                </a:cubicBezTo>
                <a:cubicBezTo>
                  <a:pt x="579" y="1366"/>
                  <a:pt x="590" y="1405"/>
                  <a:pt x="548" y="1447"/>
                </a:cubicBezTo>
                <a:cubicBezTo>
                  <a:pt x="542" y="1441"/>
                  <a:pt x="537" y="1433"/>
                  <a:pt x="530" y="1428"/>
                </a:cubicBezTo>
                <a:cubicBezTo>
                  <a:pt x="485" y="1400"/>
                  <a:pt x="431" y="1466"/>
                  <a:pt x="411" y="1502"/>
                </a:cubicBezTo>
                <a:cubicBezTo>
                  <a:pt x="404" y="1514"/>
                  <a:pt x="403" y="1529"/>
                  <a:pt x="393" y="1538"/>
                </a:cubicBezTo>
                <a:cubicBezTo>
                  <a:pt x="386" y="1545"/>
                  <a:pt x="374" y="1544"/>
                  <a:pt x="365" y="1547"/>
                </a:cubicBezTo>
                <a:cubicBezTo>
                  <a:pt x="384" y="1497"/>
                  <a:pt x="369" y="1525"/>
                  <a:pt x="429" y="1465"/>
                </a:cubicBezTo>
                <a:cubicBezTo>
                  <a:pt x="435" y="1459"/>
                  <a:pt x="448" y="1447"/>
                  <a:pt x="448" y="1447"/>
                </a:cubicBezTo>
                <a:cubicBezTo>
                  <a:pt x="467" y="1387"/>
                  <a:pt x="452" y="1343"/>
                  <a:pt x="402" y="1310"/>
                </a:cubicBezTo>
                <a:cubicBezTo>
                  <a:pt x="345" y="1338"/>
                  <a:pt x="373" y="1316"/>
                  <a:pt x="329" y="1383"/>
                </a:cubicBezTo>
                <a:cubicBezTo>
                  <a:pt x="323" y="1392"/>
                  <a:pt x="311" y="1410"/>
                  <a:pt x="311" y="1410"/>
                </a:cubicBezTo>
                <a:cubicBezTo>
                  <a:pt x="308" y="1422"/>
                  <a:pt x="311" y="1439"/>
                  <a:pt x="301" y="1447"/>
                </a:cubicBezTo>
                <a:cubicBezTo>
                  <a:pt x="287" y="1459"/>
                  <a:pt x="247" y="1465"/>
                  <a:pt x="247" y="1465"/>
                </a:cubicBezTo>
                <a:cubicBezTo>
                  <a:pt x="264" y="1439"/>
                  <a:pt x="284" y="1418"/>
                  <a:pt x="301" y="1392"/>
                </a:cubicBezTo>
                <a:cubicBezTo>
                  <a:pt x="304" y="1361"/>
                  <a:pt x="302" y="1329"/>
                  <a:pt x="311" y="1300"/>
                </a:cubicBezTo>
                <a:cubicBezTo>
                  <a:pt x="315" y="1288"/>
                  <a:pt x="331" y="1284"/>
                  <a:pt x="338" y="1273"/>
                </a:cubicBezTo>
                <a:cubicBezTo>
                  <a:pt x="343" y="1265"/>
                  <a:pt x="344" y="1255"/>
                  <a:pt x="347" y="1246"/>
                </a:cubicBezTo>
                <a:cubicBezTo>
                  <a:pt x="290" y="1206"/>
                  <a:pt x="343" y="1192"/>
                  <a:pt x="274" y="1209"/>
                </a:cubicBezTo>
                <a:cubicBezTo>
                  <a:pt x="232" y="1242"/>
                  <a:pt x="205" y="1250"/>
                  <a:pt x="173" y="1291"/>
                </a:cubicBezTo>
                <a:cubicBezTo>
                  <a:pt x="153" y="1353"/>
                  <a:pt x="181" y="1298"/>
                  <a:pt x="137" y="1310"/>
                </a:cubicBezTo>
                <a:cubicBezTo>
                  <a:pt x="122" y="1314"/>
                  <a:pt x="112" y="1328"/>
                  <a:pt x="100" y="1337"/>
                </a:cubicBezTo>
                <a:cubicBezTo>
                  <a:pt x="94" y="1346"/>
                  <a:pt x="87" y="1354"/>
                  <a:pt x="82" y="1364"/>
                </a:cubicBezTo>
                <a:cubicBezTo>
                  <a:pt x="78" y="1373"/>
                  <a:pt x="73" y="1402"/>
                  <a:pt x="73" y="1392"/>
                </a:cubicBezTo>
                <a:cubicBezTo>
                  <a:pt x="73" y="1351"/>
                  <a:pt x="97" y="1321"/>
                  <a:pt x="128" y="1300"/>
                </a:cubicBezTo>
                <a:cubicBezTo>
                  <a:pt x="148" y="1241"/>
                  <a:pt x="120" y="1299"/>
                  <a:pt x="164" y="1264"/>
                </a:cubicBezTo>
                <a:cubicBezTo>
                  <a:pt x="173" y="1257"/>
                  <a:pt x="177" y="1245"/>
                  <a:pt x="183" y="1236"/>
                </a:cubicBezTo>
                <a:cubicBezTo>
                  <a:pt x="201" y="1183"/>
                  <a:pt x="168" y="1177"/>
                  <a:pt x="201" y="1127"/>
                </a:cubicBezTo>
                <a:cubicBezTo>
                  <a:pt x="231" y="1034"/>
                  <a:pt x="134" y="1077"/>
                  <a:pt x="82" y="1090"/>
                </a:cubicBezTo>
                <a:cubicBezTo>
                  <a:pt x="73" y="1096"/>
                  <a:pt x="65" y="1113"/>
                  <a:pt x="55" y="1108"/>
                </a:cubicBezTo>
                <a:cubicBezTo>
                  <a:pt x="47" y="1104"/>
                  <a:pt x="58" y="1088"/>
                  <a:pt x="64" y="1081"/>
                </a:cubicBezTo>
                <a:cubicBezTo>
                  <a:pt x="72" y="1071"/>
                  <a:pt x="121" y="1048"/>
                  <a:pt x="128" y="1044"/>
                </a:cubicBezTo>
                <a:cubicBezTo>
                  <a:pt x="153" y="969"/>
                  <a:pt x="146" y="997"/>
                  <a:pt x="201" y="944"/>
                </a:cubicBezTo>
                <a:cubicBezTo>
                  <a:pt x="230" y="855"/>
                  <a:pt x="95" y="817"/>
                  <a:pt x="45" y="770"/>
                </a:cubicBezTo>
                <a:cubicBezTo>
                  <a:pt x="36" y="743"/>
                  <a:pt x="39" y="713"/>
                  <a:pt x="27" y="688"/>
                </a:cubicBezTo>
                <a:cubicBezTo>
                  <a:pt x="22" y="678"/>
                  <a:pt x="0" y="681"/>
                  <a:pt x="0" y="670"/>
                </a:cubicBezTo>
                <a:cubicBezTo>
                  <a:pt x="0" y="661"/>
                  <a:pt x="18" y="675"/>
                  <a:pt x="27" y="679"/>
                </a:cubicBezTo>
                <a:cubicBezTo>
                  <a:pt x="37" y="684"/>
                  <a:pt x="46" y="691"/>
                  <a:pt x="55" y="697"/>
                </a:cubicBezTo>
                <a:cubicBezTo>
                  <a:pt x="58" y="706"/>
                  <a:pt x="57" y="717"/>
                  <a:pt x="64" y="724"/>
                </a:cubicBezTo>
                <a:cubicBezTo>
                  <a:pt x="80" y="740"/>
                  <a:pt x="119" y="761"/>
                  <a:pt x="119" y="761"/>
                </a:cubicBezTo>
                <a:cubicBezTo>
                  <a:pt x="203" y="698"/>
                  <a:pt x="165" y="720"/>
                  <a:pt x="228" y="688"/>
                </a:cubicBezTo>
                <a:cubicBezTo>
                  <a:pt x="246" y="632"/>
                  <a:pt x="204" y="580"/>
                  <a:pt x="164" y="542"/>
                </a:cubicBezTo>
                <a:cubicBezTo>
                  <a:pt x="161" y="533"/>
                  <a:pt x="154" y="524"/>
                  <a:pt x="155" y="514"/>
                </a:cubicBezTo>
                <a:cubicBezTo>
                  <a:pt x="157" y="495"/>
                  <a:pt x="173" y="459"/>
                  <a:pt x="173" y="459"/>
                </a:cubicBezTo>
                <a:cubicBezTo>
                  <a:pt x="170" y="447"/>
                  <a:pt x="158" y="434"/>
                  <a:pt x="164" y="423"/>
                </a:cubicBezTo>
                <a:cubicBezTo>
                  <a:pt x="168" y="415"/>
                  <a:pt x="180" y="433"/>
                  <a:pt x="183" y="441"/>
                </a:cubicBezTo>
                <a:cubicBezTo>
                  <a:pt x="190" y="458"/>
                  <a:pt x="183" y="480"/>
                  <a:pt x="192" y="496"/>
                </a:cubicBezTo>
                <a:cubicBezTo>
                  <a:pt x="202" y="515"/>
                  <a:pt x="237" y="542"/>
                  <a:pt x="237" y="542"/>
                </a:cubicBezTo>
                <a:cubicBezTo>
                  <a:pt x="276" y="503"/>
                  <a:pt x="289" y="442"/>
                  <a:pt x="347" y="423"/>
                </a:cubicBezTo>
                <a:cubicBezTo>
                  <a:pt x="334" y="382"/>
                  <a:pt x="312" y="361"/>
                  <a:pt x="283" y="331"/>
                </a:cubicBezTo>
                <a:cubicBezTo>
                  <a:pt x="288" y="303"/>
                  <a:pt x="301" y="277"/>
                  <a:pt x="301" y="249"/>
                </a:cubicBezTo>
                <a:cubicBezTo>
                  <a:pt x="301" y="230"/>
                  <a:pt x="292" y="175"/>
                  <a:pt x="292" y="194"/>
                </a:cubicBezTo>
                <a:cubicBezTo>
                  <a:pt x="292" y="277"/>
                  <a:pt x="282" y="300"/>
                  <a:pt x="347" y="322"/>
                </a:cubicBezTo>
                <a:cubicBezTo>
                  <a:pt x="377" y="368"/>
                  <a:pt x="424" y="367"/>
                  <a:pt x="475" y="377"/>
                </a:cubicBezTo>
                <a:cubicBezTo>
                  <a:pt x="518" y="312"/>
                  <a:pt x="485" y="250"/>
                  <a:pt x="530" y="203"/>
                </a:cubicBezTo>
                <a:cubicBezTo>
                  <a:pt x="545" y="159"/>
                  <a:pt x="525" y="134"/>
                  <a:pt x="493" y="103"/>
                </a:cubicBezTo>
                <a:cubicBezTo>
                  <a:pt x="490" y="94"/>
                  <a:pt x="482" y="85"/>
                  <a:pt x="484" y="75"/>
                </a:cubicBezTo>
                <a:cubicBezTo>
                  <a:pt x="486" y="66"/>
                  <a:pt x="495" y="55"/>
                  <a:pt x="503" y="57"/>
                </a:cubicBezTo>
                <a:cubicBezTo>
                  <a:pt x="514" y="60"/>
                  <a:pt x="515" y="75"/>
                  <a:pt x="521" y="84"/>
                </a:cubicBezTo>
                <a:cubicBezTo>
                  <a:pt x="528" y="105"/>
                  <a:pt x="529" y="128"/>
                  <a:pt x="539" y="148"/>
                </a:cubicBezTo>
                <a:cubicBezTo>
                  <a:pt x="560" y="192"/>
                  <a:pt x="669" y="209"/>
                  <a:pt x="713" y="231"/>
                </a:cubicBezTo>
                <a:cubicBezTo>
                  <a:pt x="707" y="243"/>
                  <a:pt x="707" y="261"/>
                  <a:pt x="695" y="267"/>
                </a:cubicBezTo>
                <a:cubicBezTo>
                  <a:pt x="670" y="279"/>
                  <a:pt x="672" y="227"/>
                  <a:pt x="685" y="212"/>
                </a:cubicBezTo>
                <a:cubicBezTo>
                  <a:pt x="694" y="201"/>
                  <a:pt x="710" y="200"/>
                  <a:pt x="722" y="194"/>
                </a:cubicBezTo>
                <a:cubicBezTo>
                  <a:pt x="716" y="179"/>
                  <a:pt x="712" y="162"/>
                  <a:pt x="704" y="148"/>
                </a:cubicBezTo>
                <a:cubicBezTo>
                  <a:pt x="683" y="111"/>
                  <a:pt x="677" y="152"/>
                  <a:pt x="695" y="103"/>
                </a:cubicBezTo>
                <a:cubicBezTo>
                  <a:pt x="698" y="85"/>
                  <a:pt x="686" y="42"/>
                  <a:pt x="704" y="48"/>
                </a:cubicBezTo>
                <a:cubicBezTo>
                  <a:pt x="725" y="55"/>
                  <a:pt x="710" y="93"/>
                  <a:pt x="722" y="112"/>
                </a:cubicBezTo>
                <a:cubicBezTo>
                  <a:pt x="725" y="118"/>
                  <a:pt x="805" y="146"/>
                  <a:pt x="813" y="148"/>
                </a:cubicBezTo>
                <a:cubicBezTo>
                  <a:pt x="810" y="160"/>
                  <a:pt x="798" y="174"/>
                  <a:pt x="804" y="185"/>
                </a:cubicBezTo>
                <a:cubicBezTo>
                  <a:pt x="808" y="193"/>
                  <a:pt x="819" y="175"/>
                  <a:pt x="823" y="167"/>
                </a:cubicBezTo>
                <a:cubicBezTo>
                  <a:pt x="862" y="90"/>
                  <a:pt x="815" y="129"/>
                  <a:pt x="868" y="94"/>
                </a:cubicBezTo>
                <a:cubicBezTo>
                  <a:pt x="885" y="25"/>
                  <a:pt x="862" y="82"/>
                  <a:pt x="905" y="39"/>
                </a:cubicBezTo>
                <a:cubicBezTo>
                  <a:pt x="913" y="31"/>
                  <a:pt x="923" y="0"/>
                  <a:pt x="923" y="11"/>
                </a:cubicBezTo>
                <a:cubicBezTo>
                  <a:pt x="923" y="25"/>
                  <a:pt x="910" y="35"/>
                  <a:pt x="905" y="48"/>
                </a:cubicBezTo>
                <a:cubicBezTo>
                  <a:pt x="898" y="66"/>
                  <a:pt x="887" y="103"/>
                  <a:pt x="887" y="103"/>
                </a:cubicBezTo>
                <a:cubicBezTo>
                  <a:pt x="896" y="218"/>
                  <a:pt x="860" y="212"/>
                  <a:pt x="914" y="212"/>
                </a:cubicBezTo>
                <a:close/>
              </a:path>
            </a:pathLst>
          </a:custGeom>
          <a:gradFill rotWithShape="1">
            <a:gsLst>
              <a:gs pos="0">
                <a:srgbClr val="FFFF00"/>
              </a:gs>
              <a:gs pos="100000">
                <a:srgbClr val="FF6600"/>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12" name="Oval 4"/>
          <p:cNvSpPr>
            <a:spLocks noChangeArrowheads="1"/>
          </p:cNvSpPr>
          <p:nvPr/>
        </p:nvSpPr>
        <p:spPr bwMode="auto">
          <a:xfrm>
            <a:off x="6324600" y="2451100"/>
            <a:ext cx="1371600" cy="1371600"/>
          </a:xfrm>
          <a:prstGeom prst="ellipse">
            <a:avLst/>
          </a:prstGeom>
          <a:gradFill rotWithShape="1">
            <a:gsLst>
              <a:gs pos="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3" name="Oval 5"/>
          <p:cNvSpPr>
            <a:spLocks noChangeArrowheads="1"/>
          </p:cNvSpPr>
          <p:nvPr/>
        </p:nvSpPr>
        <p:spPr bwMode="auto">
          <a:xfrm>
            <a:off x="5562600" y="1595438"/>
            <a:ext cx="2971800" cy="2971800"/>
          </a:xfrm>
          <a:prstGeom prst="ellipse">
            <a:avLst/>
          </a:prstGeom>
          <a:noFill/>
          <a:ln w="9525">
            <a:solidFill>
              <a:schemeClr val="bg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4" name="Oval 6"/>
          <p:cNvSpPr>
            <a:spLocks noChangeArrowheads="1"/>
          </p:cNvSpPr>
          <p:nvPr/>
        </p:nvSpPr>
        <p:spPr bwMode="auto">
          <a:xfrm>
            <a:off x="838200" y="2286000"/>
            <a:ext cx="1600200" cy="16002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5" name="Line 7"/>
          <p:cNvSpPr>
            <a:spLocks noChangeShapeType="1"/>
          </p:cNvSpPr>
          <p:nvPr/>
        </p:nvSpPr>
        <p:spPr bwMode="auto">
          <a:xfrm flipV="1">
            <a:off x="1752600" y="2603500"/>
            <a:ext cx="4800600" cy="12827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4216" name="Group 8"/>
          <p:cNvGrpSpPr>
            <a:grpSpLocks/>
          </p:cNvGrpSpPr>
          <p:nvPr/>
        </p:nvGrpSpPr>
        <p:grpSpPr bwMode="auto">
          <a:xfrm>
            <a:off x="6110288" y="1571625"/>
            <a:ext cx="457200" cy="457200"/>
            <a:chOff x="3840" y="1008"/>
            <a:chExt cx="288" cy="288"/>
          </a:xfrm>
        </p:grpSpPr>
        <p:sp>
          <p:nvSpPr>
            <p:cNvPr id="94217" name="Oval 9"/>
            <p:cNvSpPr>
              <a:spLocks noChangeArrowheads="1"/>
            </p:cNvSpPr>
            <p:nvPr/>
          </p:nvSpPr>
          <p:spPr bwMode="auto">
            <a:xfrm>
              <a:off x="3840" y="1008"/>
              <a:ext cx="288" cy="288"/>
            </a:xfrm>
            <a:prstGeom prst="ellipse">
              <a:avLst/>
            </a:prstGeom>
            <a:gradFill rotWithShape="1">
              <a:gsLst>
                <a:gs pos="0">
                  <a:srgbClr val="FFFF66"/>
                </a:gs>
                <a:gs pos="100000">
                  <a:schemeClr val="tx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8" name="Freeform 10"/>
            <p:cNvSpPr>
              <a:spLocks/>
            </p:cNvSpPr>
            <p:nvPr/>
          </p:nvSpPr>
          <p:spPr bwMode="auto">
            <a:xfrm>
              <a:off x="3984" y="1008"/>
              <a:ext cx="144" cy="288"/>
            </a:xfrm>
            <a:custGeom>
              <a:avLst/>
              <a:gdLst>
                <a:gd name="T0" fmla="*/ 0 w 144"/>
                <a:gd name="T1" fmla="*/ 0 h 288"/>
                <a:gd name="T2" fmla="*/ 21 w 144"/>
                <a:gd name="T3" fmla="*/ 24 h 288"/>
                <a:gd name="T4" fmla="*/ 36 w 144"/>
                <a:gd name="T5" fmla="*/ 51 h 288"/>
                <a:gd name="T6" fmla="*/ 48 w 144"/>
                <a:gd name="T7" fmla="*/ 96 h 288"/>
                <a:gd name="T8" fmla="*/ 51 w 144"/>
                <a:gd name="T9" fmla="*/ 144 h 288"/>
                <a:gd name="T10" fmla="*/ 42 w 144"/>
                <a:gd name="T11" fmla="*/ 210 h 288"/>
                <a:gd name="T12" fmla="*/ 30 w 144"/>
                <a:gd name="T13" fmla="*/ 240 h 288"/>
                <a:gd name="T14" fmla="*/ 0 w 144"/>
                <a:gd name="T15" fmla="*/ 288 h 288"/>
                <a:gd name="T16" fmla="*/ 54 w 144"/>
                <a:gd name="T17" fmla="*/ 279 h 288"/>
                <a:gd name="T18" fmla="*/ 105 w 144"/>
                <a:gd name="T19" fmla="*/ 246 h 288"/>
                <a:gd name="T20" fmla="*/ 138 w 144"/>
                <a:gd name="T21" fmla="*/ 192 h 288"/>
                <a:gd name="T22" fmla="*/ 144 w 144"/>
                <a:gd name="T23" fmla="*/ 144 h 288"/>
                <a:gd name="T24" fmla="*/ 138 w 144"/>
                <a:gd name="T25" fmla="*/ 99 h 288"/>
                <a:gd name="T26" fmla="*/ 120 w 144"/>
                <a:gd name="T27" fmla="*/ 60 h 288"/>
                <a:gd name="T28" fmla="*/ 96 w 144"/>
                <a:gd name="T29" fmla="*/ 33 h 288"/>
                <a:gd name="T30" fmla="*/ 63 w 144"/>
                <a:gd name="T31" fmla="*/ 12 h 288"/>
                <a:gd name="T32" fmla="*/ 0 w 144"/>
                <a:gd name="T3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288">
                  <a:moveTo>
                    <a:pt x="0" y="0"/>
                  </a:moveTo>
                  <a:lnTo>
                    <a:pt x="21" y="24"/>
                  </a:lnTo>
                  <a:lnTo>
                    <a:pt x="36" y="51"/>
                  </a:lnTo>
                  <a:lnTo>
                    <a:pt x="48" y="96"/>
                  </a:lnTo>
                  <a:lnTo>
                    <a:pt x="51" y="144"/>
                  </a:lnTo>
                  <a:lnTo>
                    <a:pt x="42" y="210"/>
                  </a:lnTo>
                  <a:lnTo>
                    <a:pt x="30" y="240"/>
                  </a:lnTo>
                  <a:lnTo>
                    <a:pt x="0" y="288"/>
                  </a:lnTo>
                  <a:lnTo>
                    <a:pt x="54" y="279"/>
                  </a:lnTo>
                  <a:lnTo>
                    <a:pt x="105" y="246"/>
                  </a:lnTo>
                  <a:lnTo>
                    <a:pt x="138" y="192"/>
                  </a:lnTo>
                  <a:lnTo>
                    <a:pt x="144" y="144"/>
                  </a:lnTo>
                  <a:lnTo>
                    <a:pt x="138" y="99"/>
                  </a:lnTo>
                  <a:lnTo>
                    <a:pt x="120" y="60"/>
                  </a:lnTo>
                  <a:lnTo>
                    <a:pt x="96" y="33"/>
                  </a:lnTo>
                  <a:lnTo>
                    <a:pt x="63" y="12"/>
                  </a:lnTo>
                  <a:lnTo>
                    <a:pt x="0"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4219" name="Group 11"/>
          <p:cNvGrpSpPr>
            <a:grpSpLocks/>
          </p:cNvGrpSpPr>
          <p:nvPr/>
        </p:nvGrpSpPr>
        <p:grpSpPr bwMode="auto">
          <a:xfrm>
            <a:off x="5343525" y="2865438"/>
            <a:ext cx="457200" cy="457200"/>
            <a:chOff x="3840" y="1008"/>
            <a:chExt cx="288" cy="288"/>
          </a:xfrm>
        </p:grpSpPr>
        <p:sp>
          <p:nvSpPr>
            <p:cNvPr id="94220" name="Oval 12"/>
            <p:cNvSpPr>
              <a:spLocks noChangeArrowheads="1"/>
            </p:cNvSpPr>
            <p:nvPr/>
          </p:nvSpPr>
          <p:spPr bwMode="auto">
            <a:xfrm>
              <a:off x="3840" y="1008"/>
              <a:ext cx="288" cy="288"/>
            </a:xfrm>
            <a:prstGeom prst="ellipse">
              <a:avLst/>
            </a:prstGeom>
            <a:gradFill rotWithShape="1">
              <a:gsLst>
                <a:gs pos="0">
                  <a:srgbClr val="FFFF66"/>
                </a:gs>
                <a:gs pos="100000">
                  <a:schemeClr val="tx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1" name="Freeform 13"/>
            <p:cNvSpPr>
              <a:spLocks/>
            </p:cNvSpPr>
            <p:nvPr/>
          </p:nvSpPr>
          <p:spPr bwMode="auto">
            <a:xfrm>
              <a:off x="3984" y="1008"/>
              <a:ext cx="144" cy="288"/>
            </a:xfrm>
            <a:custGeom>
              <a:avLst/>
              <a:gdLst>
                <a:gd name="T0" fmla="*/ 0 w 144"/>
                <a:gd name="T1" fmla="*/ 0 h 288"/>
                <a:gd name="T2" fmla="*/ 21 w 144"/>
                <a:gd name="T3" fmla="*/ 24 h 288"/>
                <a:gd name="T4" fmla="*/ 36 w 144"/>
                <a:gd name="T5" fmla="*/ 51 h 288"/>
                <a:gd name="T6" fmla="*/ 48 w 144"/>
                <a:gd name="T7" fmla="*/ 96 h 288"/>
                <a:gd name="T8" fmla="*/ 51 w 144"/>
                <a:gd name="T9" fmla="*/ 144 h 288"/>
                <a:gd name="T10" fmla="*/ 42 w 144"/>
                <a:gd name="T11" fmla="*/ 210 h 288"/>
                <a:gd name="T12" fmla="*/ 30 w 144"/>
                <a:gd name="T13" fmla="*/ 240 h 288"/>
                <a:gd name="T14" fmla="*/ 0 w 144"/>
                <a:gd name="T15" fmla="*/ 288 h 288"/>
                <a:gd name="T16" fmla="*/ 54 w 144"/>
                <a:gd name="T17" fmla="*/ 279 h 288"/>
                <a:gd name="T18" fmla="*/ 105 w 144"/>
                <a:gd name="T19" fmla="*/ 246 h 288"/>
                <a:gd name="T20" fmla="*/ 138 w 144"/>
                <a:gd name="T21" fmla="*/ 192 h 288"/>
                <a:gd name="T22" fmla="*/ 144 w 144"/>
                <a:gd name="T23" fmla="*/ 144 h 288"/>
                <a:gd name="T24" fmla="*/ 138 w 144"/>
                <a:gd name="T25" fmla="*/ 99 h 288"/>
                <a:gd name="T26" fmla="*/ 120 w 144"/>
                <a:gd name="T27" fmla="*/ 60 h 288"/>
                <a:gd name="T28" fmla="*/ 96 w 144"/>
                <a:gd name="T29" fmla="*/ 33 h 288"/>
                <a:gd name="T30" fmla="*/ 63 w 144"/>
                <a:gd name="T31" fmla="*/ 12 h 288"/>
                <a:gd name="T32" fmla="*/ 0 w 144"/>
                <a:gd name="T3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288">
                  <a:moveTo>
                    <a:pt x="0" y="0"/>
                  </a:moveTo>
                  <a:lnTo>
                    <a:pt x="21" y="24"/>
                  </a:lnTo>
                  <a:lnTo>
                    <a:pt x="36" y="51"/>
                  </a:lnTo>
                  <a:lnTo>
                    <a:pt x="48" y="96"/>
                  </a:lnTo>
                  <a:lnTo>
                    <a:pt x="51" y="144"/>
                  </a:lnTo>
                  <a:lnTo>
                    <a:pt x="42" y="210"/>
                  </a:lnTo>
                  <a:lnTo>
                    <a:pt x="30" y="240"/>
                  </a:lnTo>
                  <a:lnTo>
                    <a:pt x="0" y="288"/>
                  </a:lnTo>
                  <a:lnTo>
                    <a:pt x="54" y="279"/>
                  </a:lnTo>
                  <a:lnTo>
                    <a:pt x="105" y="246"/>
                  </a:lnTo>
                  <a:lnTo>
                    <a:pt x="138" y="192"/>
                  </a:lnTo>
                  <a:lnTo>
                    <a:pt x="144" y="144"/>
                  </a:lnTo>
                  <a:lnTo>
                    <a:pt x="138" y="99"/>
                  </a:lnTo>
                  <a:lnTo>
                    <a:pt x="120" y="60"/>
                  </a:lnTo>
                  <a:lnTo>
                    <a:pt x="96" y="33"/>
                  </a:lnTo>
                  <a:lnTo>
                    <a:pt x="63" y="12"/>
                  </a:lnTo>
                  <a:lnTo>
                    <a:pt x="0"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4222" name="Freeform 14"/>
          <p:cNvSpPr>
            <a:spLocks/>
          </p:cNvSpPr>
          <p:nvPr/>
        </p:nvSpPr>
        <p:spPr bwMode="auto">
          <a:xfrm>
            <a:off x="6324600" y="2597150"/>
            <a:ext cx="538163" cy="996950"/>
          </a:xfrm>
          <a:custGeom>
            <a:avLst/>
            <a:gdLst>
              <a:gd name="T0" fmla="*/ 160 w 339"/>
              <a:gd name="T1" fmla="*/ 0 h 628"/>
              <a:gd name="T2" fmla="*/ 201 w 339"/>
              <a:gd name="T3" fmla="*/ 27 h 628"/>
              <a:gd name="T4" fmla="*/ 249 w 339"/>
              <a:gd name="T5" fmla="*/ 72 h 628"/>
              <a:gd name="T6" fmla="*/ 288 w 339"/>
              <a:gd name="T7" fmla="*/ 132 h 628"/>
              <a:gd name="T8" fmla="*/ 318 w 339"/>
              <a:gd name="T9" fmla="*/ 195 h 628"/>
              <a:gd name="T10" fmla="*/ 336 w 339"/>
              <a:gd name="T11" fmla="*/ 276 h 628"/>
              <a:gd name="T12" fmla="*/ 339 w 339"/>
              <a:gd name="T13" fmla="*/ 321 h 628"/>
              <a:gd name="T14" fmla="*/ 336 w 339"/>
              <a:gd name="T15" fmla="*/ 372 h 628"/>
              <a:gd name="T16" fmla="*/ 318 w 339"/>
              <a:gd name="T17" fmla="*/ 441 h 628"/>
              <a:gd name="T18" fmla="*/ 300 w 339"/>
              <a:gd name="T19" fmla="*/ 474 h 628"/>
              <a:gd name="T20" fmla="*/ 273 w 339"/>
              <a:gd name="T21" fmla="*/ 510 h 628"/>
              <a:gd name="T22" fmla="*/ 255 w 339"/>
              <a:gd name="T23" fmla="*/ 537 h 628"/>
              <a:gd name="T24" fmla="*/ 207 w 339"/>
              <a:gd name="T25" fmla="*/ 576 h 628"/>
              <a:gd name="T26" fmla="*/ 172 w 339"/>
              <a:gd name="T27" fmla="*/ 600 h 628"/>
              <a:gd name="T28" fmla="*/ 124 w 339"/>
              <a:gd name="T29" fmla="*/ 628 h 628"/>
              <a:gd name="T30" fmla="*/ 68 w 339"/>
              <a:gd name="T31" fmla="*/ 580 h 628"/>
              <a:gd name="T32" fmla="*/ 40 w 339"/>
              <a:gd name="T33" fmla="*/ 524 h 628"/>
              <a:gd name="T34" fmla="*/ 20 w 339"/>
              <a:gd name="T35" fmla="*/ 472 h 628"/>
              <a:gd name="T36" fmla="*/ 0 w 339"/>
              <a:gd name="T37" fmla="*/ 400 h 628"/>
              <a:gd name="T38" fmla="*/ 0 w 339"/>
              <a:gd name="T39" fmla="*/ 324 h 628"/>
              <a:gd name="T40" fmla="*/ 8 w 339"/>
              <a:gd name="T41" fmla="*/ 232 h 628"/>
              <a:gd name="T42" fmla="*/ 36 w 339"/>
              <a:gd name="T43" fmla="*/ 160 h 628"/>
              <a:gd name="T44" fmla="*/ 68 w 339"/>
              <a:gd name="T45" fmla="*/ 100 h 628"/>
              <a:gd name="T46" fmla="*/ 108 w 339"/>
              <a:gd name="T47" fmla="*/ 44 h 628"/>
              <a:gd name="T48" fmla="*/ 160 w 339"/>
              <a:gd name="T4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9" h="628">
                <a:moveTo>
                  <a:pt x="160" y="0"/>
                </a:moveTo>
                <a:lnTo>
                  <a:pt x="201" y="27"/>
                </a:lnTo>
                <a:lnTo>
                  <a:pt x="249" y="72"/>
                </a:lnTo>
                <a:lnTo>
                  <a:pt x="288" y="132"/>
                </a:lnTo>
                <a:lnTo>
                  <a:pt x="318" y="195"/>
                </a:lnTo>
                <a:lnTo>
                  <a:pt x="336" y="276"/>
                </a:lnTo>
                <a:lnTo>
                  <a:pt x="339" y="321"/>
                </a:lnTo>
                <a:lnTo>
                  <a:pt x="336" y="372"/>
                </a:lnTo>
                <a:lnTo>
                  <a:pt x="318" y="441"/>
                </a:lnTo>
                <a:lnTo>
                  <a:pt x="300" y="474"/>
                </a:lnTo>
                <a:lnTo>
                  <a:pt x="273" y="510"/>
                </a:lnTo>
                <a:lnTo>
                  <a:pt x="255" y="537"/>
                </a:lnTo>
                <a:lnTo>
                  <a:pt x="207" y="576"/>
                </a:lnTo>
                <a:lnTo>
                  <a:pt x="172" y="600"/>
                </a:lnTo>
                <a:lnTo>
                  <a:pt x="124" y="628"/>
                </a:lnTo>
                <a:lnTo>
                  <a:pt x="68" y="580"/>
                </a:lnTo>
                <a:lnTo>
                  <a:pt x="40" y="524"/>
                </a:lnTo>
                <a:lnTo>
                  <a:pt x="20" y="472"/>
                </a:lnTo>
                <a:lnTo>
                  <a:pt x="0" y="400"/>
                </a:lnTo>
                <a:lnTo>
                  <a:pt x="0" y="324"/>
                </a:lnTo>
                <a:lnTo>
                  <a:pt x="8" y="232"/>
                </a:lnTo>
                <a:lnTo>
                  <a:pt x="36" y="160"/>
                </a:lnTo>
                <a:lnTo>
                  <a:pt x="68" y="100"/>
                </a:lnTo>
                <a:lnTo>
                  <a:pt x="108" y="44"/>
                </a:lnTo>
                <a:lnTo>
                  <a:pt x="160" y="0"/>
                </a:lnTo>
                <a:close/>
              </a:path>
            </a:pathLst>
          </a:custGeom>
          <a:solidFill>
            <a:schemeClr val="bg2">
              <a:alpha val="75999"/>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3" name="Oval 15"/>
          <p:cNvSpPr>
            <a:spLocks noChangeArrowheads="1"/>
          </p:cNvSpPr>
          <p:nvPr/>
        </p:nvSpPr>
        <p:spPr bwMode="auto">
          <a:xfrm>
            <a:off x="6400800" y="2971800"/>
            <a:ext cx="228600" cy="228600"/>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4" name="Line 16"/>
          <p:cNvSpPr>
            <a:spLocks noChangeShapeType="1"/>
          </p:cNvSpPr>
          <p:nvPr/>
        </p:nvSpPr>
        <p:spPr bwMode="auto">
          <a:xfrm>
            <a:off x="1752600" y="2286000"/>
            <a:ext cx="4724400" cy="6858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5" name="Freeform 17"/>
          <p:cNvSpPr>
            <a:spLocks/>
          </p:cNvSpPr>
          <p:nvPr/>
        </p:nvSpPr>
        <p:spPr bwMode="auto">
          <a:xfrm>
            <a:off x="6934200" y="2457450"/>
            <a:ext cx="762000" cy="1365250"/>
          </a:xfrm>
          <a:custGeom>
            <a:avLst/>
            <a:gdLst>
              <a:gd name="T0" fmla="*/ 0 w 480"/>
              <a:gd name="T1" fmla="*/ 0 h 860"/>
              <a:gd name="T2" fmla="*/ 92 w 480"/>
              <a:gd name="T3" fmla="*/ 72 h 860"/>
              <a:gd name="T4" fmla="*/ 164 w 480"/>
              <a:gd name="T5" fmla="*/ 168 h 860"/>
              <a:gd name="T6" fmla="*/ 220 w 480"/>
              <a:gd name="T7" fmla="*/ 292 h 860"/>
              <a:gd name="T8" fmla="*/ 240 w 480"/>
              <a:gd name="T9" fmla="*/ 416 h 860"/>
              <a:gd name="T10" fmla="*/ 224 w 480"/>
              <a:gd name="T11" fmla="*/ 556 h 860"/>
              <a:gd name="T12" fmla="*/ 200 w 480"/>
              <a:gd name="T13" fmla="*/ 644 h 860"/>
              <a:gd name="T14" fmla="*/ 152 w 480"/>
              <a:gd name="T15" fmla="*/ 728 h 860"/>
              <a:gd name="T16" fmla="*/ 84 w 480"/>
              <a:gd name="T17" fmla="*/ 804 h 860"/>
              <a:gd name="T18" fmla="*/ 4 w 480"/>
              <a:gd name="T19" fmla="*/ 860 h 860"/>
              <a:gd name="T20" fmla="*/ 64 w 480"/>
              <a:gd name="T21" fmla="*/ 860 h 860"/>
              <a:gd name="T22" fmla="*/ 124 w 480"/>
              <a:gd name="T23" fmla="*/ 852 h 860"/>
              <a:gd name="T24" fmla="*/ 208 w 480"/>
              <a:gd name="T25" fmla="*/ 832 h 860"/>
              <a:gd name="T26" fmla="*/ 304 w 480"/>
              <a:gd name="T27" fmla="*/ 776 h 860"/>
              <a:gd name="T28" fmla="*/ 380 w 480"/>
              <a:gd name="T29" fmla="*/ 712 h 860"/>
              <a:gd name="T30" fmla="*/ 432 w 480"/>
              <a:gd name="T31" fmla="*/ 624 h 860"/>
              <a:gd name="T32" fmla="*/ 468 w 480"/>
              <a:gd name="T33" fmla="*/ 532 h 860"/>
              <a:gd name="T34" fmla="*/ 480 w 480"/>
              <a:gd name="T35" fmla="*/ 436 h 860"/>
              <a:gd name="T36" fmla="*/ 472 w 480"/>
              <a:gd name="T37" fmla="*/ 356 h 860"/>
              <a:gd name="T38" fmla="*/ 452 w 480"/>
              <a:gd name="T39" fmla="*/ 268 h 860"/>
              <a:gd name="T40" fmla="*/ 424 w 480"/>
              <a:gd name="T41" fmla="*/ 212 h 860"/>
              <a:gd name="T42" fmla="*/ 384 w 480"/>
              <a:gd name="T43" fmla="*/ 148 h 860"/>
              <a:gd name="T44" fmla="*/ 352 w 480"/>
              <a:gd name="T45" fmla="*/ 116 h 860"/>
              <a:gd name="T46" fmla="*/ 296 w 480"/>
              <a:gd name="T47" fmla="*/ 68 h 860"/>
              <a:gd name="T48" fmla="*/ 232 w 480"/>
              <a:gd name="T49" fmla="*/ 40 h 860"/>
              <a:gd name="T50" fmla="*/ 144 w 480"/>
              <a:gd name="T51" fmla="*/ 0 h 860"/>
              <a:gd name="T52" fmla="*/ 0 w 480"/>
              <a:gd name="T53" fmla="*/ 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0" h="860">
                <a:moveTo>
                  <a:pt x="0" y="0"/>
                </a:moveTo>
                <a:lnTo>
                  <a:pt x="92" y="72"/>
                </a:lnTo>
                <a:lnTo>
                  <a:pt x="164" y="168"/>
                </a:lnTo>
                <a:lnTo>
                  <a:pt x="220" y="292"/>
                </a:lnTo>
                <a:lnTo>
                  <a:pt x="240" y="416"/>
                </a:lnTo>
                <a:lnTo>
                  <a:pt x="224" y="556"/>
                </a:lnTo>
                <a:lnTo>
                  <a:pt x="200" y="644"/>
                </a:lnTo>
                <a:lnTo>
                  <a:pt x="152" y="728"/>
                </a:lnTo>
                <a:lnTo>
                  <a:pt x="84" y="804"/>
                </a:lnTo>
                <a:lnTo>
                  <a:pt x="4" y="860"/>
                </a:lnTo>
                <a:lnTo>
                  <a:pt x="64" y="860"/>
                </a:lnTo>
                <a:lnTo>
                  <a:pt x="124" y="852"/>
                </a:lnTo>
                <a:lnTo>
                  <a:pt x="208" y="832"/>
                </a:lnTo>
                <a:lnTo>
                  <a:pt x="304" y="776"/>
                </a:lnTo>
                <a:lnTo>
                  <a:pt x="380" y="712"/>
                </a:lnTo>
                <a:lnTo>
                  <a:pt x="432" y="624"/>
                </a:lnTo>
                <a:lnTo>
                  <a:pt x="468" y="532"/>
                </a:lnTo>
                <a:lnTo>
                  <a:pt x="480" y="436"/>
                </a:lnTo>
                <a:lnTo>
                  <a:pt x="472" y="356"/>
                </a:lnTo>
                <a:lnTo>
                  <a:pt x="452" y="268"/>
                </a:lnTo>
                <a:lnTo>
                  <a:pt x="424" y="212"/>
                </a:lnTo>
                <a:lnTo>
                  <a:pt x="384" y="148"/>
                </a:lnTo>
                <a:lnTo>
                  <a:pt x="352" y="116"/>
                </a:lnTo>
                <a:lnTo>
                  <a:pt x="296" y="68"/>
                </a:lnTo>
                <a:lnTo>
                  <a:pt x="232" y="40"/>
                </a:lnTo>
                <a:lnTo>
                  <a:pt x="144" y="0"/>
                </a:lnTo>
                <a:lnTo>
                  <a:pt x="0"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6" name="Line 18"/>
          <p:cNvSpPr>
            <a:spLocks noChangeShapeType="1"/>
          </p:cNvSpPr>
          <p:nvPr/>
        </p:nvSpPr>
        <p:spPr bwMode="auto">
          <a:xfrm flipV="1">
            <a:off x="1752600" y="3200400"/>
            <a:ext cx="4724400" cy="6858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7" name="Line 19"/>
          <p:cNvSpPr>
            <a:spLocks noChangeShapeType="1"/>
          </p:cNvSpPr>
          <p:nvPr/>
        </p:nvSpPr>
        <p:spPr bwMode="auto">
          <a:xfrm>
            <a:off x="1676400" y="2286000"/>
            <a:ext cx="4876800" cy="12954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8" name="Text Box 20"/>
          <p:cNvSpPr txBox="1">
            <a:spLocks noChangeArrowheads="1"/>
          </p:cNvSpPr>
          <p:nvPr/>
        </p:nvSpPr>
        <p:spPr bwMode="auto">
          <a:xfrm>
            <a:off x="6400800" y="581025"/>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Mặt trăng</a:t>
            </a:r>
          </a:p>
        </p:txBody>
      </p:sp>
      <p:sp>
        <p:nvSpPr>
          <p:cNvPr id="94229" name="Text Box 21"/>
          <p:cNvSpPr txBox="1">
            <a:spLocks noChangeArrowheads="1"/>
          </p:cNvSpPr>
          <p:nvPr/>
        </p:nvSpPr>
        <p:spPr bwMode="auto">
          <a:xfrm>
            <a:off x="7239000" y="48768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Trái Đất</a:t>
            </a:r>
          </a:p>
        </p:txBody>
      </p:sp>
      <p:sp>
        <p:nvSpPr>
          <p:cNvPr id="94230" name="Line 22"/>
          <p:cNvSpPr>
            <a:spLocks noChangeShapeType="1"/>
          </p:cNvSpPr>
          <p:nvPr/>
        </p:nvSpPr>
        <p:spPr bwMode="auto">
          <a:xfrm flipH="1">
            <a:off x="7315200" y="5257800"/>
            <a:ext cx="8382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31" name="Line 23"/>
          <p:cNvSpPr>
            <a:spLocks noChangeShapeType="1"/>
          </p:cNvSpPr>
          <p:nvPr/>
        </p:nvSpPr>
        <p:spPr bwMode="auto">
          <a:xfrm flipH="1" flipV="1">
            <a:off x="7086600" y="3886200"/>
            <a:ext cx="228600" cy="13716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32" name="Line 24"/>
          <p:cNvSpPr>
            <a:spLocks noChangeShapeType="1"/>
          </p:cNvSpPr>
          <p:nvPr/>
        </p:nvSpPr>
        <p:spPr bwMode="auto">
          <a:xfrm flipH="1">
            <a:off x="6477000" y="914400"/>
            <a:ext cx="381000" cy="5334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33" name="Oval 25"/>
          <p:cNvSpPr>
            <a:spLocks noChangeArrowheads="1"/>
          </p:cNvSpPr>
          <p:nvPr/>
        </p:nvSpPr>
        <p:spPr bwMode="auto">
          <a:xfrm>
            <a:off x="8458200" y="12192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34" name="Oval 26"/>
          <p:cNvSpPr>
            <a:spLocks noChangeArrowheads="1"/>
          </p:cNvSpPr>
          <p:nvPr/>
        </p:nvSpPr>
        <p:spPr bwMode="auto">
          <a:xfrm>
            <a:off x="8763000" y="21336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35" name="Oval 27"/>
          <p:cNvSpPr>
            <a:spLocks noChangeArrowheads="1"/>
          </p:cNvSpPr>
          <p:nvPr/>
        </p:nvSpPr>
        <p:spPr bwMode="auto">
          <a:xfrm>
            <a:off x="8458200" y="41148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36" name="Oval 28"/>
          <p:cNvSpPr>
            <a:spLocks noChangeArrowheads="1"/>
          </p:cNvSpPr>
          <p:nvPr/>
        </p:nvSpPr>
        <p:spPr bwMode="auto">
          <a:xfrm>
            <a:off x="7696200" y="6858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37" name="Oval 29"/>
          <p:cNvSpPr>
            <a:spLocks noChangeArrowheads="1"/>
          </p:cNvSpPr>
          <p:nvPr/>
        </p:nvSpPr>
        <p:spPr bwMode="auto">
          <a:xfrm>
            <a:off x="7924800" y="2209800"/>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38" name="Text Box 30"/>
          <p:cNvSpPr txBox="1">
            <a:spLocks noChangeArrowheads="1"/>
          </p:cNvSpPr>
          <p:nvPr/>
        </p:nvSpPr>
        <p:spPr bwMode="auto">
          <a:xfrm>
            <a:off x="4267200" y="5638800"/>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3.3</a:t>
            </a:r>
          </a:p>
        </p:txBody>
      </p:sp>
      <p:sp>
        <p:nvSpPr>
          <p:cNvPr id="94239" name="Text Box 31"/>
          <p:cNvSpPr txBox="1">
            <a:spLocks noChangeArrowheads="1"/>
          </p:cNvSpPr>
          <p:nvPr/>
        </p:nvSpPr>
        <p:spPr bwMode="auto">
          <a:xfrm>
            <a:off x="1219200" y="2767013"/>
            <a:ext cx="838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MẶT TRỜI</a:t>
            </a:r>
          </a:p>
        </p:txBody>
      </p:sp>
      <p:sp>
        <p:nvSpPr>
          <p:cNvPr id="94240" name="AutoShape 32">
            <a:hlinkClick r:id="rId2"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4241" name="Text Box 33"/>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94236"/>
                                        </p:tgtEl>
                                        <p:attrNameLst>
                                          <p:attrName>style.visibility</p:attrName>
                                        </p:attrNameLst>
                                      </p:cBhvr>
                                      <p:to>
                                        <p:strVal val="visible"/>
                                      </p:to>
                                    </p:set>
                                    <p:animEffect transition="in" filter="fade">
                                      <p:cBhvr>
                                        <p:cTn id="7" dur="1000"/>
                                        <p:tgtEl>
                                          <p:spTgt spid="94236"/>
                                        </p:tgtEl>
                                      </p:cBhvr>
                                    </p:animEffect>
                                  </p:childTnLst>
                                </p:cTn>
                              </p:par>
                              <p:par>
                                <p:cTn id="8" presetID="10" presetClass="entr" presetSubtype="0" repeatCount="indefinite" fill="hold" grpId="0" nodeType="withEffect">
                                  <p:stCondLst>
                                    <p:cond delay="500"/>
                                  </p:stCondLst>
                                  <p:childTnLst>
                                    <p:set>
                                      <p:cBhvr>
                                        <p:cTn id="9" dur="1" fill="hold">
                                          <p:stCondLst>
                                            <p:cond delay="0"/>
                                          </p:stCondLst>
                                        </p:cTn>
                                        <p:tgtEl>
                                          <p:spTgt spid="94237"/>
                                        </p:tgtEl>
                                        <p:attrNameLst>
                                          <p:attrName>style.visibility</p:attrName>
                                        </p:attrNameLst>
                                      </p:cBhvr>
                                      <p:to>
                                        <p:strVal val="visible"/>
                                      </p:to>
                                    </p:set>
                                    <p:animEffect transition="in" filter="fade">
                                      <p:cBhvr>
                                        <p:cTn id="10" dur="1000"/>
                                        <p:tgtEl>
                                          <p:spTgt spid="94237"/>
                                        </p:tgtEl>
                                      </p:cBhvr>
                                    </p:animEffect>
                                  </p:childTnLst>
                                </p:cTn>
                              </p:par>
                              <p:par>
                                <p:cTn id="11" presetID="10" presetClass="entr" presetSubtype="0" repeatCount="indefinite" fill="hold" grpId="0" nodeType="withEffect">
                                  <p:stCondLst>
                                    <p:cond delay="1000"/>
                                  </p:stCondLst>
                                  <p:childTnLst>
                                    <p:set>
                                      <p:cBhvr>
                                        <p:cTn id="12" dur="1" fill="hold">
                                          <p:stCondLst>
                                            <p:cond delay="0"/>
                                          </p:stCondLst>
                                        </p:cTn>
                                        <p:tgtEl>
                                          <p:spTgt spid="94233"/>
                                        </p:tgtEl>
                                        <p:attrNameLst>
                                          <p:attrName>style.visibility</p:attrName>
                                        </p:attrNameLst>
                                      </p:cBhvr>
                                      <p:to>
                                        <p:strVal val="visible"/>
                                      </p:to>
                                    </p:set>
                                    <p:animEffect transition="in" filter="fade">
                                      <p:cBhvr>
                                        <p:cTn id="13" dur="1000"/>
                                        <p:tgtEl>
                                          <p:spTgt spid="94233"/>
                                        </p:tgtEl>
                                      </p:cBhvr>
                                    </p:animEffect>
                                  </p:childTnLst>
                                </p:cTn>
                              </p:par>
                              <p:par>
                                <p:cTn id="14" presetID="10" presetClass="entr" presetSubtype="0" repeatCount="indefinite" fill="hold" grpId="0" nodeType="withEffect">
                                  <p:stCondLst>
                                    <p:cond delay="1500"/>
                                  </p:stCondLst>
                                  <p:childTnLst>
                                    <p:set>
                                      <p:cBhvr>
                                        <p:cTn id="15" dur="1" fill="hold">
                                          <p:stCondLst>
                                            <p:cond delay="0"/>
                                          </p:stCondLst>
                                        </p:cTn>
                                        <p:tgtEl>
                                          <p:spTgt spid="94235"/>
                                        </p:tgtEl>
                                        <p:attrNameLst>
                                          <p:attrName>style.visibility</p:attrName>
                                        </p:attrNameLst>
                                      </p:cBhvr>
                                      <p:to>
                                        <p:strVal val="visible"/>
                                      </p:to>
                                    </p:set>
                                    <p:animEffect transition="in" filter="fade">
                                      <p:cBhvr>
                                        <p:cTn id="16" dur="1000"/>
                                        <p:tgtEl>
                                          <p:spTgt spid="94235"/>
                                        </p:tgtEl>
                                      </p:cBhvr>
                                    </p:animEffect>
                                  </p:childTnLst>
                                </p:cTn>
                              </p:par>
                              <p:par>
                                <p:cTn id="17" presetID="10" presetClass="entr" presetSubtype="0" repeatCount="indefinite" fill="hold" grpId="0" nodeType="withEffect">
                                  <p:stCondLst>
                                    <p:cond delay="1500"/>
                                  </p:stCondLst>
                                  <p:childTnLst>
                                    <p:set>
                                      <p:cBhvr>
                                        <p:cTn id="18" dur="1" fill="hold">
                                          <p:stCondLst>
                                            <p:cond delay="0"/>
                                          </p:stCondLst>
                                        </p:cTn>
                                        <p:tgtEl>
                                          <p:spTgt spid="94234"/>
                                        </p:tgtEl>
                                        <p:attrNameLst>
                                          <p:attrName>style.visibility</p:attrName>
                                        </p:attrNameLst>
                                      </p:cBhvr>
                                      <p:to>
                                        <p:strVal val="visible"/>
                                      </p:to>
                                    </p:set>
                                    <p:animEffect transition="in" filter="fade">
                                      <p:cBhvr>
                                        <p:cTn id="19" dur="1000"/>
                                        <p:tgtEl>
                                          <p:spTgt spid="94234"/>
                                        </p:tgtEl>
                                      </p:cBhvr>
                                    </p:animEffect>
                                  </p:childTnLst>
                                </p:cTn>
                              </p:par>
                              <p:par>
                                <p:cTn id="20" presetID="6" presetClass="emph" presetSubtype="0" repeatCount="indefinite" fill="hold" grpId="0" nodeType="withEffect">
                                  <p:stCondLst>
                                    <p:cond delay="0"/>
                                  </p:stCondLst>
                                  <p:childTnLst>
                                    <p:animScale>
                                      <p:cBhvr>
                                        <p:cTn id="21" dur="500" fill="hold"/>
                                        <p:tgtEl>
                                          <p:spTgt spid="94211"/>
                                        </p:tgtEl>
                                      </p:cBhvr>
                                      <p:by x="110000" y="110000"/>
                                    </p:animScale>
                                  </p:childTnLst>
                                </p:cTn>
                              </p:par>
                            </p:childTnLst>
                          </p:cTn>
                        </p:par>
                      </p:childTnLst>
                    </p:cTn>
                  </p:par>
                  <p:par>
                    <p:cTn id="22" fill="hold" nodeType="clickPar">
                      <p:stCondLst>
                        <p:cond delay="indefinite"/>
                      </p:stCondLst>
                      <p:childTnLst>
                        <p:par>
                          <p:cTn id="23" fill="hold" nodeType="withGroup">
                            <p:stCondLst>
                              <p:cond delay="0"/>
                            </p:stCondLst>
                            <p:childTnLst>
                              <p:par>
                                <p:cTn id="24" presetID="0" presetClass="path" presetSubtype="0" accel="50000" decel="50000" fill="hold" nodeType="clickEffect">
                                  <p:stCondLst>
                                    <p:cond delay="0"/>
                                  </p:stCondLst>
                                  <p:childTnLst>
                                    <p:animMotion origin="layout" path="M 3.33333E-6 1.6185E-6 L -0.03351 0.03237 L -0.05851 0.07699 L -0.07518 0.12185 L -0.08334 0.15445 L -0.08334 0.18867 " pathEditMode="relative" rAng="0" ptsTypes="AAAAAA">
                                      <p:cBhvr>
                                        <p:cTn id="25" dur="3000" fill="hold"/>
                                        <p:tgtEl>
                                          <p:spTgt spid="94216"/>
                                        </p:tgtEl>
                                        <p:attrNameLst>
                                          <p:attrName>ppt_x</p:attrName>
                                          <p:attrName>ppt_y</p:attrName>
                                        </p:attrNameLst>
                                      </p:cBhvr>
                                      <p:rCtr x="-4167" y="9434"/>
                                    </p:animMotion>
                                  </p:childTnLst>
                                  <p:subTnLst>
                                    <p:set>
                                      <p:cBhvr override="childStyle">
                                        <p:cTn dur="1" fill="hold" display="0" masterRel="sameClick" afterEffect="1">
                                          <p:stCondLst>
                                            <p:cond evt="end" delay="0">
                                              <p:tn val="24"/>
                                            </p:cond>
                                          </p:stCondLst>
                                        </p:cTn>
                                        <p:tgtEl>
                                          <p:spTgt spid="94216"/>
                                        </p:tgtEl>
                                        <p:attrNameLst>
                                          <p:attrName>style.visibility</p:attrName>
                                        </p:attrNameLst>
                                      </p:cBhvr>
                                      <p:to>
                                        <p:strVal val="hidden"/>
                                      </p:to>
                                    </p:set>
                                  </p:subTnLst>
                                </p:cTn>
                              </p:par>
                              <p:par>
                                <p:cTn id="26" presetID="10" presetClass="exit" presetSubtype="0" fill="hold" grpId="0" nodeType="withEffect">
                                  <p:stCondLst>
                                    <p:cond delay="0"/>
                                  </p:stCondLst>
                                  <p:childTnLst>
                                    <p:animEffect transition="out" filter="fade">
                                      <p:cBhvr>
                                        <p:cTn id="27" dur="2000"/>
                                        <p:tgtEl>
                                          <p:spTgt spid="94228"/>
                                        </p:tgtEl>
                                      </p:cBhvr>
                                    </p:animEffect>
                                    <p:set>
                                      <p:cBhvr>
                                        <p:cTn id="28" dur="1" fill="hold">
                                          <p:stCondLst>
                                            <p:cond delay="1999"/>
                                          </p:stCondLst>
                                        </p:cTn>
                                        <p:tgtEl>
                                          <p:spTgt spid="9422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94232"/>
                                        </p:tgtEl>
                                      </p:cBhvr>
                                    </p:animEffect>
                                    <p:set>
                                      <p:cBhvr>
                                        <p:cTn id="31" dur="1" fill="hold">
                                          <p:stCondLst>
                                            <p:cond delay="1999"/>
                                          </p:stCondLst>
                                        </p:cTn>
                                        <p:tgtEl>
                                          <p:spTgt spid="94232"/>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94229"/>
                                        </p:tgtEl>
                                      </p:cBhvr>
                                    </p:animEffect>
                                    <p:set>
                                      <p:cBhvr>
                                        <p:cTn id="34" dur="1" fill="hold">
                                          <p:stCondLst>
                                            <p:cond delay="1999"/>
                                          </p:stCondLst>
                                        </p:cTn>
                                        <p:tgtEl>
                                          <p:spTgt spid="94229"/>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94230"/>
                                        </p:tgtEl>
                                      </p:cBhvr>
                                    </p:animEffect>
                                    <p:set>
                                      <p:cBhvr>
                                        <p:cTn id="37" dur="1" fill="hold">
                                          <p:stCondLst>
                                            <p:cond delay="1999"/>
                                          </p:stCondLst>
                                        </p:cTn>
                                        <p:tgtEl>
                                          <p:spTgt spid="94230"/>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94231"/>
                                        </p:tgtEl>
                                      </p:cBhvr>
                                    </p:animEffect>
                                    <p:set>
                                      <p:cBhvr>
                                        <p:cTn id="40" dur="1" fill="hold">
                                          <p:stCondLst>
                                            <p:cond delay="1999"/>
                                          </p:stCondLst>
                                        </p:cTn>
                                        <p:tgtEl>
                                          <p:spTgt spid="94231"/>
                                        </p:tgtEl>
                                        <p:attrNameLst>
                                          <p:attrName>style.visibility</p:attrName>
                                        </p:attrNameLst>
                                      </p:cBhvr>
                                      <p:to>
                                        <p:strVal val="hidden"/>
                                      </p:to>
                                    </p:set>
                                  </p:childTnLst>
                                </p:cTn>
                              </p:par>
                            </p:childTnLst>
                          </p:cTn>
                        </p:par>
                        <p:par>
                          <p:cTn id="41" fill="hold" nodeType="afterGroup">
                            <p:stCondLst>
                              <p:cond delay="3000"/>
                            </p:stCondLst>
                            <p:childTnLst>
                              <p:par>
                                <p:cTn id="42" presetID="10" presetClass="entr" presetSubtype="0" fill="hold" nodeType="afterEffect">
                                  <p:stCondLst>
                                    <p:cond delay="0"/>
                                  </p:stCondLst>
                                  <p:childTnLst>
                                    <p:set>
                                      <p:cBhvr>
                                        <p:cTn id="43" dur="1" fill="hold">
                                          <p:stCondLst>
                                            <p:cond delay="0"/>
                                          </p:stCondLst>
                                        </p:cTn>
                                        <p:tgtEl>
                                          <p:spTgt spid="94219"/>
                                        </p:tgtEl>
                                        <p:attrNameLst>
                                          <p:attrName>style.visibility</p:attrName>
                                        </p:attrNameLst>
                                      </p:cBhvr>
                                      <p:to>
                                        <p:strVal val="visible"/>
                                      </p:to>
                                    </p:set>
                                    <p:animEffect transition="in" filter="fade">
                                      <p:cBhvr>
                                        <p:cTn id="44" dur="20"/>
                                        <p:tgtEl>
                                          <p:spTgt spid="94219"/>
                                        </p:tgtEl>
                                      </p:cBhvr>
                                    </p:animEffect>
                                  </p:childTnLst>
                                </p:cTn>
                              </p:par>
                            </p:childTnLst>
                          </p:cTn>
                        </p:par>
                        <p:par>
                          <p:cTn id="45" fill="hold" nodeType="afterGroup">
                            <p:stCondLst>
                              <p:cond delay="3020"/>
                            </p:stCondLst>
                            <p:childTnLst>
                              <p:par>
                                <p:cTn id="46" presetID="22" presetClass="entr" presetSubtype="8" fill="hold" grpId="0" nodeType="afterEffect">
                                  <p:stCondLst>
                                    <p:cond delay="0"/>
                                  </p:stCondLst>
                                  <p:childTnLst>
                                    <p:set>
                                      <p:cBhvr>
                                        <p:cTn id="47" dur="1" fill="hold">
                                          <p:stCondLst>
                                            <p:cond delay="0"/>
                                          </p:stCondLst>
                                        </p:cTn>
                                        <p:tgtEl>
                                          <p:spTgt spid="94226"/>
                                        </p:tgtEl>
                                        <p:attrNameLst>
                                          <p:attrName>style.visibility</p:attrName>
                                        </p:attrNameLst>
                                      </p:cBhvr>
                                      <p:to>
                                        <p:strVal val="visible"/>
                                      </p:to>
                                    </p:set>
                                    <p:animEffect transition="in" filter="wipe(left)">
                                      <p:cBhvr>
                                        <p:cTn id="48" dur="3000"/>
                                        <p:tgtEl>
                                          <p:spTgt spid="9422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94224"/>
                                        </p:tgtEl>
                                        <p:attrNameLst>
                                          <p:attrName>style.visibility</p:attrName>
                                        </p:attrNameLst>
                                      </p:cBhvr>
                                      <p:to>
                                        <p:strVal val="visible"/>
                                      </p:to>
                                    </p:set>
                                    <p:animEffect transition="in" filter="wipe(left)">
                                      <p:cBhvr>
                                        <p:cTn id="51" dur="3000"/>
                                        <p:tgtEl>
                                          <p:spTgt spid="94224"/>
                                        </p:tgtEl>
                                      </p:cBhvr>
                                    </p:animEffect>
                                  </p:childTnLst>
                                </p:cTn>
                              </p:par>
                            </p:childTnLst>
                          </p:cTn>
                        </p:par>
                        <p:par>
                          <p:cTn id="52" fill="hold" nodeType="afterGroup">
                            <p:stCondLst>
                              <p:cond delay="6020"/>
                            </p:stCondLst>
                            <p:childTnLst>
                              <p:par>
                                <p:cTn id="53" presetID="10" presetClass="entr" presetSubtype="0" fill="hold" grpId="0" nodeType="afterEffect">
                                  <p:stCondLst>
                                    <p:cond delay="0"/>
                                  </p:stCondLst>
                                  <p:childTnLst>
                                    <p:set>
                                      <p:cBhvr>
                                        <p:cTn id="54" dur="1" fill="hold">
                                          <p:stCondLst>
                                            <p:cond delay="0"/>
                                          </p:stCondLst>
                                        </p:cTn>
                                        <p:tgtEl>
                                          <p:spTgt spid="94223"/>
                                        </p:tgtEl>
                                        <p:attrNameLst>
                                          <p:attrName>style.visibility</p:attrName>
                                        </p:attrNameLst>
                                      </p:cBhvr>
                                      <p:to>
                                        <p:strVal val="visible"/>
                                      </p:to>
                                    </p:set>
                                    <p:animEffect transition="in" filter="fade">
                                      <p:cBhvr>
                                        <p:cTn id="55" dur="200"/>
                                        <p:tgtEl>
                                          <p:spTgt spid="942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4215"/>
                                        </p:tgtEl>
                                        <p:attrNameLst>
                                          <p:attrName>style.visibility</p:attrName>
                                        </p:attrNameLst>
                                      </p:cBhvr>
                                      <p:to>
                                        <p:strVal val="visible"/>
                                      </p:to>
                                    </p:set>
                                    <p:animEffect transition="in" filter="wipe(left)">
                                      <p:cBhvr>
                                        <p:cTn id="60" dur="3000"/>
                                        <p:tgtEl>
                                          <p:spTgt spid="94215"/>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94227"/>
                                        </p:tgtEl>
                                        <p:attrNameLst>
                                          <p:attrName>style.visibility</p:attrName>
                                        </p:attrNameLst>
                                      </p:cBhvr>
                                      <p:to>
                                        <p:strVal val="visible"/>
                                      </p:to>
                                    </p:set>
                                    <p:animEffect transition="in" filter="wipe(left)">
                                      <p:cBhvr>
                                        <p:cTn id="63" dur="3000"/>
                                        <p:tgtEl>
                                          <p:spTgt spid="94227"/>
                                        </p:tgtEl>
                                      </p:cBhvr>
                                    </p:animEffect>
                                  </p:childTnLst>
                                </p:cTn>
                              </p:par>
                            </p:childTnLst>
                          </p:cTn>
                        </p:par>
                        <p:par>
                          <p:cTn id="64" fill="hold" nodeType="afterGroup">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94222"/>
                                        </p:tgtEl>
                                        <p:attrNameLst>
                                          <p:attrName>style.visibility</p:attrName>
                                        </p:attrNameLst>
                                      </p:cBhvr>
                                      <p:to>
                                        <p:strVal val="visible"/>
                                      </p:to>
                                    </p:set>
                                    <p:animEffect transition="in" filter="fade">
                                      <p:cBhvr>
                                        <p:cTn id="67" dur="200"/>
                                        <p:tgtEl>
                                          <p:spTgt spid="94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p:bldP spid="94215" grpId="0" animBg="1"/>
      <p:bldP spid="94222" grpId="0" animBg="1"/>
      <p:bldP spid="94223" grpId="0" animBg="1"/>
      <p:bldP spid="94224" grpId="0" animBg="1"/>
      <p:bldP spid="94226" grpId="0" animBg="1"/>
      <p:bldP spid="94227" grpId="0" animBg="1"/>
      <p:bldP spid="94228" grpId="0"/>
      <p:bldP spid="94229" grpId="0"/>
      <p:bldP spid="94230" grpId="0" animBg="1"/>
      <p:bldP spid="94231" grpId="0" animBg="1"/>
      <p:bldP spid="94232" grpId="0" animBg="1"/>
      <p:bldP spid="94233" grpId="0" animBg="1"/>
      <p:bldP spid="94234" grpId="0" animBg="1"/>
      <p:bldP spid="94235" grpId="0" animBg="1"/>
      <p:bldP spid="94236" grpId="0" animBg="1"/>
      <p:bldP spid="942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219075" y="228600"/>
            <a:ext cx="8763000" cy="5257800"/>
          </a:xfrm>
          <a:prstGeom prst="rect">
            <a:avLst/>
          </a:prstGeom>
          <a:gradFill rotWithShape="1">
            <a:gsLst>
              <a:gs pos="0">
                <a:srgbClr val="0000FF"/>
              </a:gs>
              <a:gs pos="100000">
                <a:srgbClr val="0000FF">
                  <a:gamma/>
                  <a:shade val="12549"/>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35" name="Freeform 3"/>
          <p:cNvSpPr>
            <a:spLocks/>
          </p:cNvSpPr>
          <p:nvPr/>
        </p:nvSpPr>
        <p:spPr bwMode="auto">
          <a:xfrm>
            <a:off x="228600" y="1600200"/>
            <a:ext cx="2700338" cy="2819400"/>
          </a:xfrm>
          <a:custGeom>
            <a:avLst/>
            <a:gdLst>
              <a:gd name="T0" fmla="*/ 1124 w 1529"/>
              <a:gd name="T1" fmla="*/ 121 h 1643"/>
              <a:gd name="T2" fmla="*/ 1079 w 1529"/>
              <a:gd name="T3" fmla="*/ 231 h 1643"/>
              <a:gd name="T4" fmla="*/ 1179 w 1529"/>
              <a:gd name="T5" fmla="*/ 258 h 1643"/>
              <a:gd name="T6" fmla="*/ 1280 w 1529"/>
              <a:gd name="T7" fmla="*/ 432 h 1643"/>
              <a:gd name="T8" fmla="*/ 1316 w 1529"/>
              <a:gd name="T9" fmla="*/ 624 h 1643"/>
              <a:gd name="T10" fmla="*/ 1444 w 1529"/>
              <a:gd name="T11" fmla="*/ 679 h 1643"/>
              <a:gd name="T12" fmla="*/ 1417 w 1529"/>
              <a:gd name="T13" fmla="*/ 880 h 1643"/>
              <a:gd name="T14" fmla="*/ 1463 w 1529"/>
              <a:gd name="T15" fmla="*/ 1017 h 1643"/>
              <a:gd name="T16" fmla="*/ 1316 w 1529"/>
              <a:gd name="T17" fmla="*/ 1063 h 1643"/>
              <a:gd name="T18" fmla="*/ 1252 w 1529"/>
              <a:gd name="T19" fmla="*/ 1172 h 1643"/>
              <a:gd name="T20" fmla="*/ 1243 w 1529"/>
              <a:gd name="T21" fmla="*/ 1337 h 1643"/>
              <a:gd name="T22" fmla="*/ 1106 w 1529"/>
              <a:gd name="T23" fmla="*/ 1346 h 1643"/>
              <a:gd name="T24" fmla="*/ 1051 w 1529"/>
              <a:gd name="T25" fmla="*/ 1538 h 1643"/>
              <a:gd name="T26" fmla="*/ 914 w 1529"/>
              <a:gd name="T27" fmla="*/ 1502 h 1643"/>
              <a:gd name="T28" fmla="*/ 813 w 1529"/>
              <a:gd name="T29" fmla="*/ 1639 h 1643"/>
              <a:gd name="T30" fmla="*/ 749 w 1529"/>
              <a:gd name="T31" fmla="*/ 1511 h 1643"/>
              <a:gd name="T32" fmla="*/ 704 w 1529"/>
              <a:gd name="T33" fmla="*/ 1447 h 1643"/>
              <a:gd name="T34" fmla="*/ 603 w 1529"/>
              <a:gd name="T35" fmla="*/ 1492 h 1643"/>
              <a:gd name="T36" fmla="*/ 530 w 1529"/>
              <a:gd name="T37" fmla="*/ 1428 h 1643"/>
              <a:gd name="T38" fmla="*/ 365 w 1529"/>
              <a:gd name="T39" fmla="*/ 1547 h 1643"/>
              <a:gd name="T40" fmla="*/ 402 w 1529"/>
              <a:gd name="T41" fmla="*/ 1310 h 1643"/>
              <a:gd name="T42" fmla="*/ 301 w 1529"/>
              <a:gd name="T43" fmla="*/ 1447 h 1643"/>
              <a:gd name="T44" fmla="*/ 311 w 1529"/>
              <a:gd name="T45" fmla="*/ 1300 h 1643"/>
              <a:gd name="T46" fmla="*/ 274 w 1529"/>
              <a:gd name="T47" fmla="*/ 1209 h 1643"/>
              <a:gd name="T48" fmla="*/ 100 w 1529"/>
              <a:gd name="T49" fmla="*/ 1337 h 1643"/>
              <a:gd name="T50" fmla="*/ 128 w 1529"/>
              <a:gd name="T51" fmla="*/ 1300 h 1643"/>
              <a:gd name="T52" fmla="*/ 201 w 1529"/>
              <a:gd name="T53" fmla="*/ 1127 h 1643"/>
              <a:gd name="T54" fmla="*/ 64 w 1529"/>
              <a:gd name="T55" fmla="*/ 1081 h 1643"/>
              <a:gd name="T56" fmla="*/ 45 w 1529"/>
              <a:gd name="T57" fmla="*/ 770 h 1643"/>
              <a:gd name="T58" fmla="*/ 27 w 1529"/>
              <a:gd name="T59" fmla="*/ 679 h 1643"/>
              <a:gd name="T60" fmla="*/ 119 w 1529"/>
              <a:gd name="T61" fmla="*/ 761 h 1643"/>
              <a:gd name="T62" fmla="*/ 155 w 1529"/>
              <a:gd name="T63" fmla="*/ 514 h 1643"/>
              <a:gd name="T64" fmla="*/ 183 w 1529"/>
              <a:gd name="T65" fmla="*/ 441 h 1643"/>
              <a:gd name="T66" fmla="*/ 347 w 1529"/>
              <a:gd name="T67" fmla="*/ 423 h 1643"/>
              <a:gd name="T68" fmla="*/ 292 w 1529"/>
              <a:gd name="T69" fmla="*/ 194 h 1643"/>
              <a:gd name="T70" fmla="*/ 530 w 1529"/>
              <a:gd name="T71" fmla="*/ 203 h 1643"/>
              <a:gd name="T72" fmla="*/ 503 w 1529"/>
              <a:gd name="T73" fmla="*/ 57 h 1643"/>
              <a:gd name="T74" fmla="*/ 713 w 1529"/>
              <a:gd name="T75" fmla="*/ 231 h 1643"/>
              <a:gd name="T76" fmla="*/ 722 w 1529"/>
              <a:gd name="T77" fmla="*/ 194 h 1643"/>
              <a:gd name="T78" fmla="*/ 704 w 1529"/>
              <a:gd name="T79" fmla="*/ 48 h 1643"/>
              <a:gd name="T80" fmla="*/ 804 w 1529"/>
              <a:gd name="T81" fmla="*/ 185 h 1643"/>
              <a:gd name="T82" fmla="*/ 905 w 1529"/>
              <a:gd name="T83" fmla="*/ 39 h 1643"/>
              <a:gd name="T84" fmla="*/ 887 w 1529"/>
              <a:gd name="T85" fmla="*/ 103 h 1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9" h="1643">
                <a:moveTo>
                  <a:pt x="914" y="212"/>
                </a:moveTo>
                <a:cubicBezTo>
                  <a:pt x="960" y="229"/>
                  <a:pt x="1001" y="221"/>
                  <a:pt x="1042" y="194"/>
                </a:cubicBezTo>
                <a:cubicBezTo>
                  <a:pt x="1058" y="147"/>
                  <a:pt x="1083" y="141"/>
                  <a:pt x="1124" y="121"/>
                </a:cubicBezTo>
                <a:cubicBezTo>
                  <a:pt x="1134" y="116"/>
                  <a:pt x="1141" y="103"/>
                  <a:pt x="1152" y="103"/>
                </a:cubicBezTo>
                <a:cubicBezTo>
                  <a:pt x="1161" y="103"/>
                  <a:pt x="1139" y="115"/>
                  <a:pt x="1133" y="121"/>
                </a:cubicBezTo>
                <a:cubicBezTo>
                  <a:pt x="1118" y="165"/>
                  <a:pt x="1112" y="196"/>
                  <a:pt x="1079" y="231"/>
                </a:cubicBezTo>
                <a:cubicBezTo>
                  <a:pt x="1082" y="240"/>
                  <a:pt x="1094" y="284"/>
                  <a:pt x="1106" y="286"/>
                </a:cubicBezTo>
                <a:cubicBezTo>
                  <a:pt x="1117" y="288"/>
                  <a:pt x="1123" y="271"/>
                  <a:pt x="1133" y="267"/>
                </a:cubicBezTo>
                <a:cubicBezTo>
                  <a:pt x="1148" y="261"/>
                  <a:pt x="1164" y="261"/>
                  <a:pt x="1179" y="258"/>
                </a:cubicBezTo>
                <a:cubicBezTo>
                  <a:pt x="1173" y="277"/>
                  <a:pt x="1154" y="293"/>
                  <a:pt x="1152" y="313"/>
                </a:cubicBezTo>
                <a:cubicBezTo>
                  <a:pt x="1138" y="442"/>
                  <a:pt x="1287" y="373"/>
                  <a:pt x="1389" y="377"/>
                </a:cubicBezTo>
                <a:cubicBezTo>
                  <a:pt x="1346" y="420"/>
                  <a:pt x="1327" y="401"/>
                  <a:pt x="1280" y="432"/>
                </a:cubicBezTo>
                <a:cubicBezTo>
                  <a:pt x="1255" y="505"/>
                  <a:pt x="1258" y="468"/>
                  <a:pt x="1271" y="542"/>
                </a:cubicBezTo>
                <a:cubicBezTo>
                  <a:pt x="1306" y="529"/>
                  <a:pt x="1319" y="540"/>
                  <a:pt x="1353" y="551"/>
                </a:cubicBezTo>
                <a:cubicBezTo>
                  <a:pt x="1330" y="558"/>
                  <a:pt x="1276" y="590"/>
                  <a:pt x="1316" y="624"/>
                </a:cubicBezTo>
                <a:cubicBezTo>
                  <a:pt x="1317" y="625"/>
                  <a:pt x="1385" y="646"/>
                  <a:pt x="1399" y="651"/>
                </a:cubicBezTo>
                <a:cubicBezTo>
                  <a:pt x="1408" y="654"/>
                  <a:pt x="1426" y="660"/>
                  <a:pt x="1426" y="660"/>
                </a:cubicBezTo>
                <a:cubicBezTo>
                  <a:pt x="1432" y="666"/>
                  <a:pt x="1450" y="673"/>
                  <a:pt x="1444" y="679"/>
                </a:cubicBezTo>
                <a:cubicBezTo>
                  <a:pt x="1430" y="693"/>
                  <a:pt x="1389" y="697"/>
                  <a:pt x="1389" y="697"/>
                </a:cubicBezTo>
                <a:cubicBezTo>
                  <a:pt x="1384" y="700"/>
                  <a:pt x="1346" y="723"/>
                  <a:pt x="1344" y="734"/>
                </a:cubicBezTo>
                <a:cubicBezTo>
                  <a:pt x="1335" y="798"/>
                  <a:pt x="1387" y="834"/>
                  <a:pt x="1417" y="880"/>
                </a:cubicBezTo>
                <a:cubicBezTo>
                  <a:pt x="1391" y="920"/>
                  <a:pt x="1377" y="910"/>
                  <a:pt x="1335" y="926"/>
                </a:cubicBezTo>
                <a:cubicBezTo>
                  <a:pt x="1395" y="946"/>
                  <a:pt x="1331" y="916"/>
                  <a:pt x="1371" y="980"/>
                </a:cubicBezTo>
                <a:cubicBezTo>
                  <a:pt x="1393" y="1014"/>
                  <a:pt x="1429" y="1011"/>
                  <a:pt x="1463" y="1017"/>
                </a:cubicBezTo>
                <a:cubicBezTo>
                  <a:pt x="1529" y="1083"/>
                  <a:pt x="1447" y="1036"/>
                  <a:pt x="1417" y="1026"/>
                </a:cubicBezTo>
                <a:cubicBezTo>
                  <a:pt x="1386" y="1029"/>
                  <a:pt x="1354" y="1024"/>
                  <a:pt x="1325" y="1035"/>
                </a:cubicBezTo>
                <a:cubicBezTo>
                  <a:pt x="1316" y="1038"/>
                  <a:pt x="1316" y="1053"/>
                  <a:pt x="1316" y="1063"/>
                </a:cubicBezTo>
                <a:cubicBezTo>
                  <a:pt x="1316" y="1152"/>
                  <a:pt x="1302" y="1138"/>
                  <a:pt x="1353" y="1154"/>
                </a:cubicBezTo>
                <a:cubicBezTo>
                  <a:pt x="1347" y="1166"/>
                  <a:pt x="1348" y="1186"/>
                  <a:pt x="1335" y="1191"/>
                </a:cubicBezTo>
                <a:cubicBezTo>
                  <a:pt x="1318" y="1197"/>
                  <a:pt x="1272" y="1179"/>
                  <a:pt x="1252" y="1172"/>
                </a:cubicBezTo>
                <a:cubicBezTo>
                  <a:pt x="1243" y="1175"/>
                  <a:pt x="1227" y="1173"/>
                  <a:pt x="1225" y="1182"/>
                </a:cubicBezTo>
                <a:cubicBezTo>
                  <a:pt x="1220" y="1206"/>
                  <a:pt x="1231" y="1231"/>
                  <a:pt x="1234" y="1255"/>
                </a:cubicBezTo>
                <a:cubicBezTo>
                  <a:pt x="1237" y="1282"/>
                  <a:pt x="1240" y="1310"/>
                  <a:pt x="1243" y="1337"/>
                </a:cubicBezTo>
                <a:cubicBezTo>
                  <a:pt x="1210" y="1359"/>
                  <a:pt x="1210" y="1374"/>
                  <a:pt x="1197" y="1410"/>
                </a:cubicBezTo>
                <a:cubicBezTo>
                  <a:pt x="1152" y="1395"/>
                  <a:pt x="1166" y="1378"/>
                  <a:pt x="1152" y="1337"/>
                </a:cubicBezTo>
                <a:cubicBezTo>
                  <a:pt x="1137" y="1340"/>
                  <a:pt x="1114" y="1333"/>
                  <a:pt x="1106" y="1346"/>
                </a:cubicBezTo>
                <a:cubicBezTo>
                  <a:pt x="1092" y="1370"/>
                  <a:pt x="1102" y="1401"/>
                  <a:pt x="1097" y="1428"/>
                </a:cubicBezTo>
                <a:cubicBezTo>
                  <a:pt x="1088" y="1476"/>
                  <a:pt x="1083" y="1477"/>
                  <a:pt x="1060" y="1511"/>
                </a:cubicBezTo>
                <a:cubicBezTo>
                  <a:pt x="1057" y="1520"/>
                  <a:pt x="1051" y="1529"/>
                  <a:pt x="1051" y="1538"/>
                </a:cubicBezTo>
                <a:cubicBezTo>
                  <a:pt x="1051" y="1578"/>
                  <a:pt x="1076" y="1609"/>
                  <a:pt x="1042" y="1556"/>
                </a:cubicBezTo>
                <a:cubicBezTo>
                  <a:pt x="1033" y="1470"/>
                  <a:pt x="1043" y="1466"/>
                  <a:pt x="969" y="1447"/>
                </a:cubicBezTo>
                <a:cubicBezTo>
                  <a:pt x="916" y="1391"/>
                  <a:pt x="940" y="1485"/>
                  <a:pt x="914" y="1502"/>
                </a:cubicBezTo>
                <a:cubicBezTo>
                  <a:pt x="896" y="1514"/>
                  <a:pt x="859" y="1538"/>
                  <a:pt x="859" y="1538"/>
                </a:cubicBezTo>
                <a:cubicBezTo>
                  <a:pt x="847" y="1576"/>
                  <a:pt x="855" y="1587"/>
                  <a:pt x="877" y="1620"/>
                </a:cubicBezTo>
                <a:cubicBezTo>
                  <a:pt x="870" y="1623"/>
                  <a:pt x="817" y="1643"/>
                  <a:pt x="813" y="1639"/>
                </a:cubicBezTo>
                <a:cubicBezTo>
                  <a:pt x="802" y="1627"/>
                  <a:pt x="836" y="1582"/>
                  <a:pt x="841" y="1575"/>
                </a:cubicBezTo>
                <a:cubicBezTo>
                  <a:pt x="831" y="1502"/>
                  <a:pt x="842" y="1475"/>
                  <a:pt x="768" y="1456"/>
                </a:cubicBezTo>
                <a:cubicBezTo>
                  <a:pt x="762" y="1474"/>
                  <a:pt x="757" y="1493"/>
                  <a:pt x="749" y="1511"/>
                </a:cubicBezTo>
                <a:cubicBezTo>
                  <a:pt x="745" y="1521"/>
                  <a:pt x="739" y="1546"/>
                  <a:pt x="731" y="1538"/>
                </a:cubicBezTo>
                <a:cubicBezTo>
                  <a:pt x="718" y="1525"/>
                  <a:pt x="727" y="1501"/>
                  <a:pt x="722" y="1483"/>
                </a:cubicBezTo>
                <a:cubicBezTo>
                  <a:pt x="718" y="1470"/>
                  <a:pt x="710" y="1459"/>
                  <a:pt x="704" y="1447"/>
                </a:cubicBezTo>
                <a:cubicBezTo>
                  <a:pt x="689" y="1450"/>
                  <a:pt x="672" y="1448"/>
                  <a:pt x="658" y="1456"/>
                </a:cubicBezTo>
                <a:cubicBezTo>
                  <a:pt x="649" y="1461"/>
                  <a:pt x="649" y="1477"/>
                  <a:pt x="640" y="1483"/>
                </a:cubicBezTo>
                <a:cubicBezTo>
                  <a:pt x="629" y="1490"/>
                  <a:pt x="615" y="1489"/>
                  <a:pt x="603" y="1492"/>
                </a:cubicBezTo>
                <a:cubicBezTo>
                  <a:pt x="579" y="1566"/>
                  <a:pt x="591" y="1467"/>
                  <a:pt x="594" y="1456"/>
                </a:cubicBezTo>
                <a:cubicBezTo>
                  <a:pt x="579" y="1366"/>
                  <a:pt x="590" y="1405"/>
                  <a:pt x="548" y="1447"/>
                </a:cubicBezTo>
                <a:cubicBezTo>
                  <a:pt x="542" y="1441"/>
                  <a:pt x="537" y="1433"/>
                  <a:pt x="530" y="1428"/>
                </a:cubicBezTo>
                <a:cubicBezTo>
                  <a:pt x="485" y="1400"/>
                  <a:pt x="431" y="1466"/>
                  <a:pt x="411" y="1502"/>
                </a:cubicBezTo>
                <a:cubicBezTo>
                  <a:pt x="404" y="1514"/>
                  <a:pt x="403" y="1529"/>
                  <a:pt x="393" y="1538"/>
                </a:cubicBezTo>
                <a:cubicBezTo>
                  <a:pt x="386" y="1545"/>
                  <a:pt x="374" y="1544"/>
                  <a:pt x="365" y="1547"/>
                </a:cubicBezTo>
                <a:cubicBezTo>
                  <a:pt x="384" y="1497"/>
                  <a:pt x="369" y="1525"/>
                  <a:pt x="429" y="1465"/>
                </a:cubicBezTo>
                <a:cubicBezTo>
                  <a:pt x="435" y="1459"/>
                  <a:pt x="448" y="1447"/>
                  <a:pt x="448" y="1447"/>
                </a:cubicBezTo>
                <a:cubicBezTo>
                  <a:pt x="467" y="1387"/>
                  <a:pt x="452" y="1343"/>
                  <a:pt x="402" y="1310"/>
                </a:cubicBezTo>
                <a:cubicBezTo>
                  <a:pt x="345" y="1338"/>
                  <a:pt x="373" y="1316"/>
                  <a:pt x="329" y="1383"/>
                </a:cubicBezTo>
                <a:cubicBezTo>
                  <a:pt x="323" y="1392"/>
                  <a:pt x="311" y="1410"/>
                  <a:pt x="311" y="1410"/>
                </a:cubicBezTo>
                <a:cubicBezTo>
                  <a:pt x="308" y="1422"/>
                  <a:pt x="311" y="1439"/>
                  <a:pt x="301" y="1447"/>
                </a:cubicBezTo>
                <a:cubicBezTo>
                  <a:pt x="287" y="1459"/>
                  <a:pt x="247" y="1465"/>
                  <a:pt x="247" y="1465"/>
                </a:cubicBezTo>
                <a:cubicBezTo>
                  <a:pt x="264" y="1439"/>
                  <a:pt x="284" y="1418"/>
                  <a:pt x="301" y="1392"/>
                </a:cubicBezTo>
                <a:cubicBezTo>
                  <a:pt x="304" y="1361"/>
                  <a:pt x="302" y="1329"/>
                  <a:pt x="311" y="1300"/>
                </a:cubicBezTo>
                <a:cubicBezTo>
                  <a:pt x="315" y="1288"/>
                  <a:pt x="331" y="1284"/>
                  <a:pt x="338" y="1273"/>
                </a:cubicBezTo>
                <a:cubicBezTo>
                  <a:pt x="343" y="1265"/>
                  <a:pt x="344" y="1255"/>
                  <a:pt x="347" y="1246"/>
                </a:cubicBezTo>
                <a:cubicBezTo>
                  <a:pt x="290" y="1206"/>
                  <a:pt x="343" y="1192"/>
                  <a:pt x="274" y="1209"/>
                </a:cubicBezTo>
                <a:cubicBezTo>
                  <a:pt x="232" y="1242"/>
                  <a:pt x="205" y="1250"/>
                  <a:pt x="173" y="1291"/>
                </a:cubicBezTo>
                <a:cubicBezTo>
                  <a:pt x="153" y="1353"/>
                  <a:pt x="181" y="1298"/>
                  <a:pt x="137" y="1310"/>
                </a:cubicBezTo>
                <a:cubicBezTo>
                  <a:pt x="122" y="1314"/>
                  <a:pt x="112" y="1328"/>
                  <a:pt x="100" y="1337"/>
                </a:cubicBezTo>
                <a:cubicBezTo>
                  <a:pt x="94" y="1346"/>
                  <a:pt x="87" y="1354"/>
                  <a:pt x="82" y="1364"/>
                </a:cubicBezTo>
                <a:cubicBezTo>
                  <a:pt x="78" y="1373"/>
                  <a:pt x="73" y="1402"/>
                  <a:pt x="73" y="1392"/>
                </a:cubicBezTo>
                <a:cubicBezTo>
                  <a:pt x="73" y="1351"/>
                  <a:pt x="97" y="1321"/>
                  <a:pt x="128" y="1300"/>
                </a:cubicBezTo>
                <a:cubicBezTo>
                  <a:pt x="148" y="1241"/>
                  <a:pt x="120" y="1299"/>
                  <a:pt x="164" y="1264"/>
                </a:cubicBezTo>
                <a:cubicBezTo>
                  <a:pt x="173" y="1257"/>
                  <a:pt x="177" y="1245"/>
                  <a:pt x="183" y="1236"/>
                </a:cubicBezTo>
                <a:cubicBezTo>
                  <a:pt x="201" y="1183"/>
                  <a:pt x="168" y="1177"/>
                  <a:pt x="201" y="1127"/>
                </a:cubicBezTo>
                <a:cubicBezTo>
                  <a:pt x="231" y="1034"/>
                  <a:pt x="134" y="1077"/>
                  <a:pt x="82" y="1090"/>
                </a:cubicBezTo>
                <a:cubicBezTo>
                  <a:pt x="73" y="1096"/>
                  <a:pt x="65" y="1113"/>
                  <a:pt x="55" y="1108"/>
                </a:cubicBezTo>
                <a:cubicBezTo>
                  <a:pt x="47" y="1104"/>
                  <a:pt x="58" y="1088"/>
                  <a:pt x="64" y="1081"/>
                </a:cubicBezTo>
                <a:cubicBezTo>
                  <a:pt x="72" y="1071"/>
                  <a:pt x="121" y="1048"/>
                  <a:pt x="128" y="1044"/>
                </a:cubicBezTo>
                <a:cubicBezTo>
                  <a:pt x="153" y="969"/>
                  <a:pt x="146" y="997"/>
                  <a:pt x="201" y="944"/>
                </a:cubicBezTo>
                <a:cubicBezTo>
                  <a:pt x="230" y="855"/>
                  <a:pt x="95" y="817"/>
                  <a:pt x="45" y="770"/>
                </a:cubicBezTo>
                <a:cubicBezTo>
                  <a:pt x="36" y="743"/>
                  <a:pt x="39" y="713"/>
                  <a:pt x="27" y="688"/>
                </a:cubicBezTo>
                <a:cubicBezTo>
                  <a:pt x="22" y="678"/>
                  <a:pt x="0" y="681"/>
                  <a:pt x="0" y="670"/>
                </a:cubicBezTo>
                <a:cubicBezTo>
                  <a:pt x="0" y="661"/>
                  <a:pt x="18" y="675"/>
                  <a:pt x="27" y="679"/>
                </a:cubicBezTo>
                <a:cubicBezTo>
                  <a:pt x="37" y="684"/>
                  <a:pt x="46" y="691"/>
                  <a:pt x="55" y="697"/>
                </a:cubicBezTo>
                <a:cubicBezTo>
                  <a:pt x="58" y="706"/>
                  <a:pt x="57" y="717"/>
                  <a:pt x="64" y="724"/>
                </a:cubicBezTo>
                <a:cubicBezTo>
                  <a:pt x="80" y="740"/>
                  <a:pt x="119" y="761"/>
                  <a:pt x="119" y="761"/>
                </a:cubicBezTo>
                <a:cubicBezTo>
                  <a:pt x="203" y="698"/>
                  <a:pt x="165" y="720"/>
                  <a:pt x="228" y="688"/>
                </a:cubicBezTo>
                <a:cubicBezTo>
                  <a:pt x="246" y="632"/>
                  <a:pt x="204" y="580"/>
                  <a:pt x="164" y="542"/>
                </a:cubicBezTo>
                <a:cubicBezTo>
                  <a:pt x="161" y="533"/>
                  <a:pt x="154" y="524"/>
                  <a:pt x="155" y="514"/>
                </a:cubicBezTo>
                <a:cubicBezTo>
                  <a:pt x="157" y="495"/>
                  <a:pt x="173" y="459"/>
                  <a:pt x="173" y="459"/>
                </a:cubicBezTo>
                <a:cubicBezTo>
                  <a:pt x="170" y="447"/>
                  <a:pt x="158" y="434"/>
                  <a:pt x="164" y="423"/>
                </a:cubicBezTo>
                <a:cubicBezTo>
                  <a:pt x="168" y="415"/>
                  <a:pt x="180" y="433"/>
                  <a:pt x="183" y="441"/>
                </a:cubicBezTo>
                <a:cubicBezTo>
                  <a:pt x="190" y="458"/>
                  <a:pt x="183" y="480"/>
                  <a:pt x="192" y="496"/>
                </a:cubicBezTo>
                <a:cubicBezTo>
                  <a:pt x="202" y="515"/>
                  <a:pt x="237" y="542"/>
                  <a:pt x="237" y="542"/>
                </a:cubicBezTo>
                <a:cubicBezTo>
                  <a:pt x="276" y="503"/>
                  <a:pt x="289" y="442"/>
                  <a:pt x="347" y="423"/>
                </a:cubicBezTo>
                <a:cubicBezTo>
                  <a:pt x="334" y="382"/>
                  <a:pt x="312" y="361"/>
                  <a:pt x="283" y="331"/>
                </a:cubicBezTo>
                <a:cubicBezTo>
                  <a:pt x="288" y="303"/>
                  <a:pt x="301" y="277"/>
                  <a:pt x="301" y="249"/>
                </a:cubicBezTo>
                <a:cubicBezTo>
                  <a:pt x="301" y="230"/>
                  <a:pt x="292" y="175"/>
                  <a:pt x="292" y="194"/>
                </a:cubicBezTo>
                <a:cubicBezTo>
                  <a:pt x="292" y="277"/>
                  <a:pt x="282" y="300"/>
                  <a:pt x="347" y="322"/>
                </a:cubicBezTo>
                <a:cubicBezTo>
                  <a:pt x="377" y="368"/>
                  <a:pt x="424" y="367"/>
                  <a:pt x="475" y="377"/>
                </a:cubicBezTo>
                <a:cubicBezTo>
                  <a:pt x="518" y="312"/>
                  <a:pt x="485" y="250"/>
                  <a:pt x="530" y="203"/>
                </a:cubicBezTo>
                <a:cubicBezTo>
                  <a:pt x="545" y="159"/>
                  <a:pt x="525" y="134"/>
                  <a:pt x="493" y="103"/>
                </a:cubicBezTo>
                <a:cubicBezTo>
                  <a:pt x="490" y="94"/>
                  <a:pt x="482" y="85"/>
                  <a:pt x="484" y="75"/>
                </a:cubicBezTo>
                <a:cubicBezTo>
                  <a:pt x="486" y="66"/>
                  <a:pt x="495" y="55"/>
                  <a:pt x="503" y="57"/>
                </a:cubicBezTo>
                <a:cubicBezTo>
                  <a:pt x="514" y="60"/>
                  <a:pt x="515" y="75"/>
                  <a:pt x="521" y="84"/>
                </a:cubicBezTo>
                <a:cubicBezTo>
                  <a:pt x="528" y="105"/>
                  <a:pt x="529" y="128"/>
                  <a:pt x="539" y="148"/>
                </a:cubicBezTo>
                <a:cubicBezTo>
                  <a:pt x="560" y="192"/>
                  <a:pt x="669" y="209"/>
                  <a:pt x="713" y="231"/>
                </a:cubicBezTo>
                <a:cubicBezTo>
                  <a:pt x="707" y="243"/>
                  <a:pt x="707" y="261"/>
                  <a:pt x="695" y="267"/>
                </a:cubicBezTo>
                <a:cubicBezTo>
                  <a:pt x="670" y="279"/>
                  <a:pt x="672" y="227"/>
                  <a:pt x="685" y="212"/>
                </a:cubicBezTo>
                <a:cubicBezTo>
                  <a:pt x="694" y="201"/>
                  <a:pt x="710" y="200"/>
                  <a:pt x="722" y="194"/>
                </a:cubicBezTo>
                <a:cubicBezTo>
                  <a:pt x="716" y="179"/>
                  <a:pt x="712" y="162"/>
                  <a:pt x="704" y="148"/>
                </a:cubicBezTo>
                <a:cubicBezTo>
                  <a:pt x="683" y="111"/>
                  <a:pt x="677" y="152"/>
                  <a:pt x="695" y="103"/>
                </a:cubicBezTo>
                <a:cubicBezTo>
                  <a:pt x="698" y="85"/>
                  <a:pt x="686" y="42"/>
                  <a:pt x="704" y="48"/>
                </a:cubicBezTo>
                <a:cubicBezTo>
                  <a:pt x="725" y="55"/>
                  <a:pt x="710" y="93"/>
                  <a:pt x="722" y="112"/>
                </a:cubicBezTo>
                <a:cubicBezTo>
                  <a:pt x="725" y="118"/>
                  <a:pt x="805" y="146"/>
                  <a:pt x="813" y="148"/>
                </a:cubicBezTo>
                <a:cubicBezTo>
                  <a:pt x="810" y="160"/>
                  <a:pt x="798" y="174"/>
                  <a:pt x="804" y="185"/>
                </a:cubicBezTo>
                <a:cubicBezTo>
                  <a:pt x="808" y="193"/>
                  <a:pt x="819" y="175"/>
                  <a:pt x="823" y="167"/>
                </a:cubicBezTo>
                <a:cubicBezTo>
                  <a:pt x="862" y="90"/>
                  <a:pt x="815" y="129"/>
                  <a:pt x="868" y="94"/>
                </a:cubicBezTo>
                <a:cubicBezTo>
                  <a:pt x="885" y="25"/>
                  <a:pt x="862" y="82"/>
                  <a:pt x="905" y="39"/>
                </a:cubicBezTo>
                <a:cubicBezTo>
                  <a:pt x="913" y="31"/>
                  <a:pt x="923" y="0"/>
                  <a:pt x="923" y="11"/>
                </a:cubicBezTo>
                <a:cubicBezTo>
                  <a:pt x="923" y="25"/>
                  <a:pt x="910" y="35"/>
                  <a:pt x="905" y="48"/>
                </a:cubicBezTo>
                <a:cubicBezTo>
                  <a:pt x="898" y="66"/>
                  <a:pt x="887" y="103"/>
                  <a:pt x="887" y="103"/>
                </a:cubicBezTo>
                <a:cubicBezTo>
                  <a:pt x="896" y="218"/>
                  <a:pt x="860" y="212"/>
                  <a:pt x="914" y="212"/>
                </a:cubicBezTo>
                <a:close/>
              </a:path>
            </a:pathLst>
          </a:custGeom>
          <a:gradFill rotWithShape="1">
            <a:gsLst>
              <a:gs pos="0">
                <a:srgbClr val="FFFF00"/>
              </a:gs>
              <a:gs pos="100000">
                <a:srgbClr val="FF6600"/>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36" name="Oval 4"/>
          <p:cNvSpPr>
            <a:spLocks noChangeArrowheads="1"/>
          </p:cNvSpPr>
          <p:nvPr/>
        </p:nvSpPr>
        <p:spPr bwMode="auto">
          <a:xfrm>
            <a:off x="5562600" y="1595438"/>
            <a:ext cx="2971800" cy="2971800"/>
          </a:xfrm>
          <a:prstGeom prst="ellipse">
            <a:avLst/>
          </a:prstGeom>
          <a:noFill/>
          <a:ln w="9525">
            <a:solidFill>
              <a:schemeClr val="bg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37" name="Oval 5"/>
          <p:cNvSpPr>
            <a:spLocks noChangeArrowheads="1"/>
          </p:cNvSpPr>
          <p:nvPr/>
        </p:nvSpPr>
        <p:spPr bwMode="auto">
          <a:xfrm>
            <a:off x="638175" y="2100263"/>
            <a:ext cx="1905000" cy="19050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5238" name="Group 6"/>
          <p:cNvGrpSpPr>
            <a:grpSpLocks/>
          </p:cNvGrpSpPr>
          <p:nvPr/>
        </p:nvGrpSpPr>
        <p:grpSpPr bwMode="auto">
          <a:xfrm>
            <a:off x="6705600" y="1371600"/>
            <a:ext cx="457200" cy="457200"/>
            <a:chOff x="3840" y="1008"/>
            <a:chExt cx="288" cy="288"/>
          </a:xfrm>
        </p:grpSpPr>
        <p:sp>
          <p:nvSpPr>
            <p:cNvPr id="95239" name="Oval 7"/>
            <p:cNvSpPr>
              <a:spLocks noChangeArrowheads="1"/>
            </p:cNvSpPr>
            <p:nvPr/>
          </p:nvSpPr>
          <p:spPr bwMode="auto">
            <a:xfrm>
              <a:off x="3840" y="1008"/>
              <a:ext cx="288" cy="288"/>
            </a:xfrm>
            <a:prstGeom prst="ellipse">
              <a:avLst/>
            </a:prstGeom>
            <a:gradFill rotWithShape="1">
              <a:gsLst>
                <a:gs pos="0">
                  <a:srgbClr val="FFFF66"/>
                </a:gs>
                <a:gs pos="100000">
                  <a:schemeClr val="tx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0" name="Freeform 8"/>
            <p:cNvSpPr>
              <a:spLocks/>
            </p:cNvSpPr>
            <p:nvPr/>
          </p:nvSpPr>
          <p:spPr bwMode="auto">
            <a:xfrm>
              <a:off x="3984" y="1008"/>
              <a:ext cx="144" cy="288"/>
            </a:xfrm>
            <a:custGeom>
              <a:avLst/>
              <a:gdLst>
                <a:gd name="T0" fmla="*/ 0 w 144"/>
                <a:gd name="T1" fmla="*/ 0 h 288"/>
                <a:gd name="T2" fmla="*/ 21 w 144"/>
                <a:gd name="T3" fmla="*/ 24 h 288"/>
                <a:gd name="T4" fmla="*/ 36 w 144"/>
                <a:gd name="T5" fmla="*/ 51 h 288"/>
                <a:gd name="T6" fmla="*/ 48 w 144"/>
                <a:gd name="T7" fmla="*/ 96 h 288"/>
                <a:gd name="T8" fmla="*/ 51 w 144"/>
                <a:gd name="T9" fmla="*/ 144 h 288"/>
                <a:gd name="T10" fmla="*/ 42 w 144"/>
                <a:gd name="T11" fmla="*/ 210 h 288"/>
                <a:gd name="T12" fmla="*/ 30 w 144"/>
                <a:gd name="T13" fmla="*/ 240 h 288"/>
                <a:gd name="T14" fmla="*/ 0 w 144"/>
                <a:gd name="T15" fmla="*/ 288 h 288"/>
                <a:gd name="T16" fmla="*/ 54 w 144"/>
                <a:gd name="T17" fmla="*/ 279 h 288"/>
                <a:gd name="T18" fmla="*/ 105 w 144"/>
                <a:gd name="T19" fmla="*/ 246 h 288"/>
                <a:gd name="T20" fmla="*/ 138 w 144"/>
                <a:gd name="T21" fmla="*/ 192 h 288"/>
                <a:gd name="T22" fmla="*/ 144 w 144"/>
                <a:gd name="T23" fmla="*/ 144 h 288"/>
                <a:gd name="T24" fmla="*/ 138 w 144"/>
                <a:gd name="T25" fmla="*/ 99 h 288"/>
                <a:gd name="T26" fmla="*/ 120 w 144"/>
                <a:gd name="T27" fmla="*/ 60 h 288"/>
                <a:gd name="T28" fmla="*/ 96 w 144"/>
                <a:gd name="T29" fmla="*/ 33 h 288"/>
                <a:gd name="T30" fmla="*/ 63 w 144"/>
                <a:gd name="T31" fmla="*/ 12 h 288"/>
                <a:gd name="T32" fmla="*/ 0 w 144"/>
                <a:gd name="T3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288">
                  <a:moveTo>
                    <a:pt x="0" y="0"/>
                  </a:moveTo>
                  <a:lnTo>
                    <a:pt x="21" y="24"/>
                  </a:lnTo>
                  <a:lnTo>
                    <a:pt x="36" y="51"/>
                  </a:lnTo>
                  <a:lnTo>
                    <a:pt x="48" y="96"/>
                  </a:lnTo>
                  <a:lnTo>
                    <a:pt x="51" y="144"/>
                  </a:lnTo>
                  <a:lnTo>
                    <a:pt x="42" y="210"/>
                  </a:lnTo>
                  <a:lnTo>
                    <a:pt x="30" y="240"/>
                  </a:lnTo>
                  <a:lnTo>
                    <a:pt x="0" y="288"/>
                  </a:lnTo>
                  <a:lnTo>
                    <a:pt x="54" y="279"/>
                  </a:lnTo>
                  <a:lnTo>
                    <a:pt x="105" y="246"/>
                  </a:lnTo>
                  <a:lnTo>
                    <a:pt x="138" y="192"/>
                  </a:lnTo>
                  <a:lnTo>
                    <a:pt x="144" y="144"/>
                  </a:lnTo>
                  <a:lnTo>
                    <a:pt x="138" y="99"/>
                  </a:lnTo>
                  <a:lnTo>
                    <a:pt x="120" y="60"/>
                  </a:lnTo>
                  <a:lnTo>
                    <a:pt x="96" y="33"/>
                  </a:lnTo>
                  <a:lnTo>
                    <a:pt x="63" y="12"/>
                  </a:lnTo>
                  <a:lnTo>
                    <a:pt x="0"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5241" name="Group 9"/>
          <p:cNvGrpSpPr>
            <a:grpSpLocks/>
          </p:cNvGrpSpPr>
          <p:nvPr/>
        </p:nvGrpSpPr>
        <p:grpSpPr bwMode="auto">
          <a:xfrm>
            <a:off x="7758113" y="1676400"/>
            <a:ext cx="457200" cy="457200"/>
            <a:chOff x="4752" y="960"/>
            <a:chExt cx="288" cy="288"/>
          </a:xfrm>
        </p:grpSpPr>
        <p:sp>
          <p:nvSpPr>
            <p:cNvPr id="95242" name="Oval 10"/>
            <p:cNvSpPr>
              <a:spLocks noChangeArrowheads="1"/>
            </p:cNvSpPr>
            <p:nvPr/>
          </p:nvSpPr>
          <p:spPr bwMode="auto">
            <a:xfrm>
              <a:off x="4752" y="960"/>
              <a:ext cx="288" cy="288"/>
            </a:xfrm>
            <a:prstGeom prst="ellipse">
              <a:avLst/>
            </a:prstGeom>
            <a:gradFill rotWithShape="1">
              <a:gsLst>
                <a:gs pos="0">
                  <a:srgbClr val="FFFF66"/>
                </a:gs>
                <a:gs pos="100000">
                  <a:schemeClr val="tx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3" name="Freeform 11"/>
            <p:cNvSpPr>
              <a:spLocks/>
            </p:cNvSpPr>
            <p:nvPr/>
          </p:nvSpPr>
          <p:spPr bwMode="auto">
            <a:xfrm>
              <a:off x="4896" y="960"/>
              <a:ext cx="144" cy="288"/>
            </a:xfrm>
            <a:custGeom>
              <a:avLst/>
              <a:gdLst>
                <a:gd name="T0" fmla="*/ 0 w 144"/>
                <a:gd name="T1" fmla="*/ 0 h 288"/>
                <a:gd name="T2" fmla="*/ 21 w 144"/>
                <a:gd name="T3" fmla="*/ 24 h 288"/>
                <a:gd name="T4" fmla="*/ 36 w 144"/>
                <a:gd name="T5" fmla="*/ 51 h 288"/>
                <a:gd name="T6" fmla="*/ 48 w 144"/>
                <a:gd name="T7" fmla="*/ 96 h 288"/>
                <a:gd name="T8" fmla="*/ 51 w 144"/>
                <a:gd name="T9" fmla="*/ 144 h 288"/>
                <a:gd name="T10" fmla="*/ 42 w 144"/>
                <a:gd name="T11" fmla="*/ 210 h 288"/>
                <a:gd name="T12" fmla="*/ 30 w 144"/>
                <a:gd name="T13" fmla="*/ 240 h 288"/>
                <a:gd name="T14" fmla="*/ 0 w 144"/>
                <a:gd name="T15" fmla="*/ 288 h 288"/>
                <a:gd name="T16" fmla="*/ 54 w 144"/>
                <a:gd name="T17" fmla="*/ 279 h 288"/>
                <a:gd name="T18" fmla="*/ 105 w 144"/>
                <a:gd name="T19" fmla="*/ 246 h 288"/>
                <a:gd name="T20" fmla="*/ 138 w 144"/>
                <a:gd name="T21" fmla="*/ 192 h 288"/>
                <a:gd name="T22" fmla="*/ 144 w 144"/>
                <a:gd name="T23" fmla="*/ 144 h 288"/>
                <a:gd name="T24" fmla="*/ 138 w 144"/>
                <a:gd name="T25" fmla="*/ 99 h 288"/>
                <a:gd name="T26" fmla="*/ 120 w 144"/>
                <a:gd name="T27" fmla="*/ 60 h 288"/>
                <a:gd name="T28" fmla="*/ 96 w 144"/>
                <a:gd name="T29" fmla="*/ 33 h 288"/>
                <a:gd name="T30" fmla="*/ 63 w 144"/>
                <a:gd name="T31" fmla="*/ 12 h 288"/>
                <a:gd name="T32" fmla="*/ 0 w 144"/>
                <a:gd name="T33"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288">
                  <a:moveTo>
                    <a:pt x="0" y="0"/>
                  </a:moveTo>
                  <a:lnTo>
                    <a:pt x="21" y="24"/>
                  </a:lnTo>
                  <a:lnTo>
                    <a:pt x="36" y="51"/>
                  </a:lnTo>
                  <a:lnTo>
                    <a:pt x="48" y="96"/>
                  </a:lnTo>
                  <a:lnTo>
                    <a:pt x="51" y="144"/>
                  </a:lnTo>
                  <a:lnTo>
                    <a:pt x="42" y="210"/>
                  </a:lnTo>
                  <a:lnTo>
                    <a:pt x="30" y="240"/>
                  </a:lnTo>
                  <a:lnTo>
                    <a:pt x="0" y="288"/>
                  </a:lnTo>
                  <a:lnTo>
                    <a:pt x="54" y="279"/>
                  </a:lnTo>
                  <a:lnTo>
                    <a:pt x="105" y="246"/>
                  </a:lnTo>
                  <a:lnTo>
                    <a:pt x="138" y="192"/>
                  </a:lnTo>
                  <a:lnTo>
                    <a:pt x="144" y="144"/>
                  </a:lnTo>
                  <a:lnTo>
                    <a:pt x="138" y="99"/>
                  </a:lnTo>
                  <a:lnTo>
                    <a:pt x="120" y="60"/>
                  </a:lnTo>
                  <a:lnTo>
                    <a:pt x="96" y="33"/>
                  </a:lnTo>
                  <a:lnTo>
                    <a:pt x="63" y="12"/>
                  </a:lnTo>
                  <a:lnTo>
                    <a:pt x="0"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5244" name="Group 12"/>
          <p:cNvGrpSpPr>
            <a:grpSpLocks/>
          </p:cNvGrpSpPr>
          <p:nvPr/>
        </p:nvGrpSpPr>
        <p:grpSpPr bwMode="auto">
          <a:xfrm>
            <a:off x="6472238" y="2493963"/>
            <a:ext cx="1066800" cy="1130300"/>
            <a:chOff x="3984" y="1544"/>
            <a:chExt cx="864" cy="864"/>
          </a:xfrm>
        </p:grpSpPr>
        <p:sp>
          <p:nvSpPr>
            <p:cNvPr id="95245" name="Oval 13"/>
            <p:cNvSpPr>
              <a:spLocks noChangeArrowheads="1"/>
            </p:cNvSpPr>
            <p:nvPr/>
          </p:nvSpPr>
          <p:spPr bwMode="auto">
            <a:xfrm>
              <a:off x="3984" y="1544"/>
              <a:ext cx="864" cy="864"/>
            </a:xfrm>
            <a:prstGeom prst="ellipse">
              <a:avLst/>
            </a:prstGeom>
            <a:gradFill rotWithShape="1">
              <a:gsLst>
                <a:gs pos="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46" name="Freeform 14"/>
            <p:cNvSpPr>
              <a:spLocks/>
            </p:cNvSpPr>
            <p:nvPr/>
          </p:nvSpPr>
          <p:spPr bwMode="auto">
            <a:xfrm>
              <a:off x="4368" y="1548"/>
              <a:ext cx="480" cy="860"/>
            </a:xfrm>
            <a:custGeom>
              <a:avLst/>
              <a:gdLst>
                <a:gd name="T0" fmla="*/ 0 w 480"/>
                <a:gd name="T1" fmla="*/ 0 h 860"/>
                <a:gd name="T2" fmla="*/ 92 w 480"/>
                <a:gd name="T3" fmla="*/ 72 h 860"/>
                <a:gd name="T4" fmla="*/ 164 w 480"/>
                <a:gd name="T5" fmla="*/ 168 h 860"/>
                <a:gd name="T6" fmla="*/ 220 w 480"/>
                <a:gd name="T7" fmla="*/ 292 h 860"/>
                <a:gd name="T8" fmla="*/ 240 w 480"/>
                <a:gd name="T9" fmla="*/ 416 h 860"/>
                <a:gd name="T10" fmla="*/ 224 w 480"/>
                <a:gd name="T11" fmla="*/ 556 h 860"/>
                <a:gd name="T12" fmla="*/ 200 w 480"/>
                <a:gd name="T13" fmla="*/ 644 h 860"/>
                <a:gd name="T14" fmla="*/ 152 w 480"/>
                <a:gd name="T15" fmla="*/ 728 h 860"/>
                <a:gd name="T16" fmla="*/ 84 w 480"/>
                <a:gd name="T17" fmla="*/ 804 h 860"/>
                <a:gd name="T18" fmla="*/ 4 w 480"/>
                <a:gd name="T19" fmla="*/ 860 h 860"/>
                <a:gd name="T20" fmla="*/ 64 w 480"/>
                <a:gd name="T21" fmla="*/ 860 h 860"/>
                <a:gd name="T22" fmla="*/ 124 w 480"/>
                <a:gd name="T23" fmla="*/ 852 h 860"/>
                <a:gd name="T24" fmla="*/ 208 w 480"/>
                <a:gd name="T25" fmla="*/ 832 h 860"/>
                <a:gd name="T26" fmla="*/ 304 w 480"/>
                <a:gd name="T27" fmla="*/ 776 h 860"/>
                <a:gd name="T28" fmla="*/ 380 w 480"/>
                <a:gd name="T29" fmla="*/ 712 h 860"/>
                <a:gd name="T30" fmla="*/ 432 w 480"/>
                <a:gd name="T31" fmla="*/ 624 h 860"/>
                <a:gd name="T32" fmla="*/ 468 w 480"/>
                <a:gd name="T33" fmla="*/ 532 h 860"/>
                <a:gd name="T34" fmla="*/ 480 w 480"/>
                <a:gd name="T35" fmla="*/ 436 h 860"/>
                <a:gd name="T36" fmla="*/ 472 w 480"/>
                <a:gd name="T37" fmla="*/ 356 h 860"/>
                <a:gd name="T38" fmla="*/ 452 w 480"/>
                <a:gd name="T39" fmla="*/ 268 h 860"/>
                <a:gd name="T40" fmla="*/ 424 w 480"/>
                <a:gd name="T41" fmla="*/ 212 h 860"/>
                <a:gd name="T42" fmla="*/ 384 w 480"/>
                <a:gd name="T43" fmla="*/ 148 h 860"/>
                <a:gd name="T44" fmla="*/ 352 w 480"/>
                <a:gd name="T45" fmla="*/ 116 h 860"/>
                <a:gd name="T46" fmla="*/ 296 w 480"/>
                <a:gd name="T47" fmla="*/ 68 h 860"/>
                <a:gd name="T48" fmla="*/ 232 w 480"/>
                <a:gd name="T49" fmla="*/ 40 h 860"/>
                <a:gd name="T50" fmla="*/ 144 w 480"/>
                <a:gd name="T51" fmla="*/ 0 h 860"/>
                <a:gd name="T52" fmla="*/ 0 w 480"/>
                <a:gd name="T53" fmla="*/ 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0" h="860">
                  <a:moveTo>
                    <a:pt x="0" y="0"/>
                  </a:moveTo>
                  <a:lnTo>
                    <a:pt x="92" y="72"/>
                  </a:lnTo>
                  <a:lnTo>
                    <a:pt x="164" y="168"/>
                  </a:lnTo>
                  <a:lnTo>
                    <a:pt x="220" y="292"/>
                  </a:lnTo>
                  <a:lnTo>
                    <a:pt x="240" y="416"/>
                  </a:lnTo>
                  <a:lnTo>
                    <a:pt x="224" y="556"/>
                  </a:lnTo>
                  <a:lnTo>
                    <a:pt x="200" y="644"/>
                  </a:lnTo>
                  <a:lnTo>
                    <a:pt x="152" y="728"/>
                  </a:lnTo>
                  <a:lnTo>
                    <a:pt x="84" y="804"/>
                  </a:lnTo>
                  <a:lnTo>
                    <a:pt x="4" y="860"/>
                  </a:lnTo>
                  <a:lnTo>
                    <a:pt x="64" y="860"/>
                  </a:lnTo>
                  <a:lnTo>
                    <a:pt x="124" y="852"/>
                  </a:lnTo>
                  <a:lnTo>
                    <a:pt x="208" y="832"/>
                  </a:lnTo>
                  <a:lnTo>
                    <a:pt x="304" y="776"/>
                  </a:lnTo>
                  <a:lnTo>
                    <a:pt x="380" y="712"/>
                  </a:lnTo>
                  <a:lnTo>
                    <a:pt x="432" y="624"/>
                  </a:lnTo>
                  <a:lnTo>
                    <a:pt x="468" y="532"/>
                  </a:lnTo>
                  <a:lnTo>
                    <a:pt x="480" y="436"/>
                  </a:lnTo>
                  <a:lnTo>
                    <a:pt x="472" y="356"/>
                  </a:lnTo>
                  <a:lnTo>
                    <a:pt x="452" y="268"/>
                  </a:lnTo>
                  <a:lnTo>
                    <a:pt x="424" y="212"/>
                  </a:lnTo>
                  <a:lnTo>
                    <a:pt x="384" y="148"/>
                  </a:lnTo>
                  <a:lnTo>
                    <a:pt x="352" y="116"/>
                  </a:lnTo>
                  <a:lnTo>
                    <a:pt x="296" y="68"/>
                  </a:lnTo>
                  <a:lnTo>
                    <a:pt x="232" y="40"/>
                  </a:lnTo>
                  <a:lnTo>
                    <a:pt x="144" y="0"/>
                  </a:lnTo>
                  <a:lnTo>
                    <a:pt x="0"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5247" name="Text Box 15"/>
          <p:cNvSpPr txBox="1">
            <a:spLocks noChangeArrowheads="1"/>
          </p:cNvSpPr>
          <p:nvPr/>
        </p:nvSpPr>
        <p:spPr bwMode="auto">
          <a:xfrm>
            <a:off x="6400800" y="581025"/>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Mặt trăng</a:t>
            </a:r>
          </a:p>
        </p:txBody>
      </p:sp>
      <p:sp>
        <p:nvSpPr>
          <p:cNvPr id="95248" name="Text Box 16"/>
          <p:cNvSpPr txBox="1">
            <a:spLocks noChangeArrowheads="1"/>
          </p:cNvSpPr>
          <p:nvPr/>
        </p:nvSpPr>
        <p:spPr bwMode="auto">
          <a:xfrm>
            <a:off x="7239000" y="48768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Trái Đất</a:t>
            </a:r>
          </a:p>
        </p:txBody>
      </p:sp>
      <p:sp>
        <p:nvSpPr>
          <p:cNvPr id="95249" name="Line 17"/>
          <p:cNvSpPr>
            <a:spLocks noChangeShapeType="1"/>
          </p:cNvSpPr>
          <p:nvPr/>
        </p:nvSpPr>
        <p:spPr bwMode="auto">
          <a:xfrm flipH="1">
            <a:off x="7315200" y="5257800"/>
            <a:ext cx="8382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0" name="Line 18"/>
          <p:cNvSpPr>
            <a:spLocks noChangeShapeType="1"/>
          </p:cNvSpPr>
          <p:nvPr/>
        </p:nvSpPr>
        <p:spPr bwMode="auto">
          <a:xfrm flipH="1" flipV="1">
            <a:off x="7086600" y="3886200"/>
            <a:ext cx="228600" cy="13716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1" name="Line 19"/>
          <p:cNvSpPr>
            <a:spLocks noChangeShapeType="1"/>
          </p:cNvSpPr>
          <p:nvPr/>
        </p:nvSpPr>
        <p:spPr bwMode="auto">
          <a:xfrm flipH="1">
            <a:off x="6929438" y="914400"/>
            <a:ext cx="0" cy="45720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2" name="Oval 20"/>
          <p:cNvSpPr>
            <a:spLocks noChangeArrowheads="1"/>
          </p:cNvSpPr>
          <p:nvPr/>
        </p:nvSpPr>
        <p:spPr bwMode="auto">
          <a:xfrm>
            <a:off x="8458200" y="1219200"/>
            <a:ext cx="76200" cy="762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3" name="Oval 21"/>
          <p:cNvSpPr>
            <a:spLocks noChangeArrowheads="1"/>
          </p:cNvSpPr>
          <p:nvPr/>
        </p:nvSpPr>
        <p:spPr bwMode="auto">
          <a:xfrm>
            <a:off x="8763000" y="2133600"/>
            <a:ext cx="76200" cy="762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4" name="Oval 22"/>
          <p:cNvSpPr>
            <a:spLocks noChangeArrowheads="1"/>
          </p:cNvSpPr>
          <p:nvPr/>
        </p:nvSpPr>
        <p:spPr bwMode="auto">
          <a:xfrm>
            <a:off x="8458200" y="4114800"/>
            <a:ext cx="76200" cy="762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5" name="Oval 23"/>
          <p:cNvSpPr>
            <a:spLocks noChangeArrowheads="1"/>
          </p:cNvSpPr>
          <p:nvPr/>
        </p:nvSpPr>
        <p:spPr bwMode="auto">
          <a:xfrm>
            <a:off x="7696200" y="685800"/>
            <a:ext cx="76200" cy="762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6" name="Oval 24"/>
          <p:cNvSpPr>
            <a:spLocks noChangeArrowheads="1"/>
          </p:cNvSpPr>
          <p:nvPr/>
        </p:nvSpPr>
        <p:spPr bwMode="auto">
          <a:xfrm>
            <a:off x="7924800" y="2209800"/>
            <a:ext cx="76200" cy="762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57" name="Text Box 25"/>
          <p:cNvSpPr txBox="1">
            <a:spLocks noChangeArrowheads="1"/>
          </p:cNvSpPr>
          <p:nvPr/>
        </p:nvSpPr>
        <p:spPr bwMode="auto">
          <a:xfrm>
            <a:off x="4267200" y="5638800"/>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3.4</a:t>
            </a:r>
          </a:p>
        </p:txBody>
      </p:sp>
      <p:sp>
        <p:nvSpPr>
          <p:cNvPr id="95258" name="Line 26"/>
          <p:cNvSpPr>
            <a:spLocks noChangeShapeType="1"/>
          </p:cNvSpPr>
          <p:nvPr/>
        </p:nvSpPr>
        <p:spPr bwMode="auto">
          <a:xfrm>
            <a:off x="1600200" y="2105025"/>
            <a:ext cx="6781800" cy="4572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59" name="Line 27"/>
          <p:cNvSpPr>
            <a:spLocks noChangeShapeType="1"/>
          </p:cNvSpPr>
          <p:nvPr/>
        </p:nvSpPr>
        <p:spPr bwMode="auto">
          <a:xfrm>
            <a:off x="6477000" y="914400"/>
            <a:ext cx="9144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60" name="Text Box 28"/>
          <p:cNvSpPr txBox="1">
            <a:spLocks noChangeArrowheads="1"/>
          </p:cNvSpPr>
          <p:nvPr/>
        </p:nvSpPr>
        <p:spPr bwMode="auto">
          <a:xfrm>
            <a:off x="7577138" y="203835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2</a:t>
            </a:r>
          </a:p>
        </p:txBody>
      </p:sp>
      <p:sp>
        <p:nvSpPr>
          <p:cNvPr id="95261" name="Text Box 29"/>
          <p:cNvSpPr txBox="1">
            <a:spLocks noChangeArrowheads="1"/>
          </p:cNvSpPr>
          <p:nvPr/>
        </p:nvSpPr>
        <p:spPr bwMode="auto">
          <a:xfrm>
            <a:off x="6781800" y="18288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3</a:t>
            </a:r>
          </a:p>
        </p:txBody>
      </p:sp>
      <p:sp>
        <p:nvSpPr>
          <p:cNvPr id="95262" name="Freeform 30"/>
          <p:cNvSpPr>
            <a:spLocks/>
          </p:cNvSpPr>
          <p:nvPr/>
        </p:nvSpPr>
        <p:spPr bwMode="auto">
          <a:xfrm>
            <a:off x="6940550" y="2509838"/>
            <a:ext cx="2038350" cy="1085850"/>
          </a:xfrm>
          <a:custGeom>
            <a:avLst/>
            <a:gdLst>
              <a:gd name="T0" fmla="*/ 0 w 1284"/>
              <a:gd name="T1" fmla="*/ 0 h 684"/>
              <a:gd name="T2" fmla="*/ 1284 w 1284"/>
              <a:gd name="T3" fmla="*/ 76 h 684"/>
              <a:gd name="T4" fmla="*/ 1280 w 1284"/>
              <a:gd name="T5" fmla="*/ 600 h 684"/>
              <a:gd name="T6" fmla="*/ 48 w 1284"/>
              <a:gd name="T7" fmla="*/ 684 h 684"/>
              <a:gd name="T8" fmla="*/ 104 w 1284"/>
              <a:gd name="T9" fmla="*/ 632 h 684"/>
              <a:gd name="T10" fmla="*/ 140 w 1284"/>
              <a:gd name="T11" fmla="*/ 580 h 684"/>
              <a:gd name="T12" fmla="*/ 160 w 1284"/>
              <a:gd name="T13" fmla="*/ 524 h 684"/>
              <a:gd name="T14" fmla="*/ 184 w 1284"/>
              <a:gd name="T15" fmla="*/ 436 h 684"/>
              <a:gd name="T16" fmla="*/ 192 w 1284"/>
              <a:gd name="T17" fmla="*/ 348 h 684"/>
              <a:gd name="T18" fmla="*/ 184 w 1284"/>
              <a:gd name="T19" fmla="*/ 276 h 684"/>
              <a:gd name="T20" fmla="*/ 164 w 1284"/>
              <a:gd name="T21" fmla="*/ 216 h 684"/>
              <a:gd name="T22" fmla="*/ 148 w 1284"/>
              <a:gd name="T23" fmla="*/ 160 h 684"/>
              <a:gd name="T24" fmla="*/ 116 w 1284"/>
              <a:gd name="T25" fmla="*/ 108 h 684"/>
              <a:gd name="T26" fmla="*/ 60 w 1284"/>
              <a:gd name="T27" fmla="*/ 48 h 684"/>
              <a:gd name="T28" fmla="*/ 0 w 1284"/>
              <a:gd name="T29"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4" h="684">
                <a:moveTo>
                  <a:pt x="0" y="0"/>
                </a:moveTo>
                <a:lnTo>
                  <a:pt x="1284" y="76"/>
                </a:lnTo>
                <a:lnTo>
                  <a:pt x="1280" y="600"/>
                </a:lnTo>
                <a:lnTo>
                  <a:pt x="48" y="684"/>
                </a:lnTo>
                <a:lnTo>
                  <a:pt x="104" y="632"/>
                </a:lnTo>
                <a:lnTo>
                  <a:pt x="140" y="580"/>
                </a:lnTo>
                <a:lnTo>
                  <a:pt x="160" y="524"/>
                </a:lnTo>
                <a:lnTo>
                  <a:pt x="184" y="436"/>
                </a:lnTo>
                <a:lnTo>
                  <a:pt x="192" y="348"/>
                </a:lnTo>
                <a:lnTo>
                  <a:pt x="184" y="276"/>
                </a:lnTo>
                <a:lnTo>
                  <a:pt x="164" y="216"/>
                </a:lnTo>
                <a:lnTo>
                  <a:pt x="148" y="160"/>
                </a:lnTo>
                <a:lnTo>
                  <a:pt x="116" y="108"/>
                </a:lnTo>
                <a:lnTo>
                  <a:pt x="60" y="48"/>
                </a:lnTo>
                <a:lnTo>
                  <a:pt x="0" y="0"/>
                </a:lnTo>
                <a:close/>
              </a:path>
            </a:pathLst>
          </a:custGeom>
          <a:solidFill>
            <a:schemeClr val="tx1">
              <a:alpha val="59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63" name="Text Box 31"/>
          <p:cNvSpPr txBox="1">
            <a:spLocks noChangeArrowheads="1"/>
          </p:cNvSpPr>
          <p:nvPr/>
        </p:nvSpPr>
        <p:spPr bwMode="auto">
          <a:xfrm>
            <a:off x="8001000" y="28956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1</a:t>
            </a:r>
          </a:p>
        </p:txBody>
      </p:sp>
      <p:sp>
        <p:nvSpPr>
          <p:cNvPr id="95264" name="Oval 32"/>
          <p:cNvSpPr>
            <a:spLocks noChangeArrowheads="1"/>
          </p:cNvSpPr>
          <p:nvPr/>
        </p:nvSpPr>
        <p:spPr bwMode="auto">
          <a:xfrm>
            <a:off x="7310438" y="2619375"/>
            <a:ext cx="76200" cy="76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5" name="Text Box 33"/>
          <p:cNvSpPr txBox="1">
            <a:spLocks noChangeArrowheads="1"/>
          </p:cNvSpPr>
          <p:nvPr/>
        </p:nvSpPr>
        <p:spPr bwMode="auto">
          <a:xfrm>
            <a:off x="7396163" y="260985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A</a:t>
            </a:r>
          </a:p>
        </p:txBody>
      </p:sp>
      <p:sp>
        <p:nvSpPr>
          <p:cNvPr id="95266" name="Oval 34"/>
          <p:cNvSpPr>
            <a:spLocks noChangeArrowheads="1"/>
          </p:cNvSpPr>
          <p:nvPr/>
        </p:nvSpPr>
        <p:spPr bwMode="auto">
          <a:xfrm>
            <a:off x="8291513" y="2743200"/>
            <a:ext cx="457200" cy="4572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67" name="Line 35"/>
          <p:cNvSpPr>
            <a:spLocks noChangeShapeType="1"/>
          </p:cNvSpPr>
          <p:nvPr/>
        </p:nvSpPr>
        <p:spPr bwMode="auto">
          <a:xfrm flipV="1">
            <a:off x="1600200" y="3505200"/>
            <a:ext cx="6858000" cy="4572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68" name="Text Box 36"/>
          <p:cNvSpPr txBox="1">
            <a:spLocks noChangeArrowheads="1"/>
          </p:cNvSpPr>
          <p:nvPr/>
        </p:nvSpPr>
        <p:spPr bwMode="auto">
          <a:xfrm>
            <a:off x="1162050" y="2667000"/>
            <a:ext cx="838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MẶT TRỜI</a:t>
            </a:r>
          </a:p>
        </p:txBody>
      </p:sp>
      <p:sp>
        <p:nvSpPr>
          <p:cNvPr id="95269" name="AutoShape 37">
            <a:hlinkClick r:id="rId2"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5270" name="Text Box 38"/>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95255"/>
                                        </p:tgtEl>
                                        <p:attrNameLst>
                                          <p:attrName>style.visibility</p:attrName>
                                        </p:attrNameLst>
                                      </p:cBhvr>
                                      <p:to>
                                        <p:strVal val="visible"/>
                                      </p:to>
                                    </p:set>
                                    <p:animEffect transition="in" filter="fade">
                                      <p:cBhvr>
                                        <p:cTn id="7" dur="1000"/>
                                        <p:tgtEl>
                                          <p:spTgt spid="95255"/>
                                        </p:tgtEl>
                                      </p:cBhvr>
                                    </p:animEffect>
                                  </p:childTnLst>
                                </p:cTn>
                              </p:par>
                              <p:par>
                                <p:cTn id="8" presetID="10" presetClass="entr" presetSubtype="0" repeatCount="indefinite" fill="hold" grpId="0" nodeType="withEffect">
                                  <p:stCondLst>
                                    <p:cond delay="500"/>
                                  </p:stCondLst>
                                  <p:childTnLst>
                                    <p:set>
                                      <p:cBhvr>
                                        <p:cTn id="9" dur="1" fill="hold">
                                          <p:stCondLst>
                                            <p:cond delay="0"/>
                                          </p:stCondLst>
                                        </p:cTn>
                                        <p:tgtEl>
                                          <p:spTgt spid="95256"/>
                                        </p:tgtEl>
                                        <p:attrNameLst>
                                          <p:attrName>style.visibility</p:attrName>
                                        </p:attrNameLst>
                                      </p:cBhvr>
                                      <p:to>
                                        <p:strVal val="visible"/>
                                      </p:to>
                                    </p:set>
                                    <p:animEffect transition="in" filter="fade">
                                      <p:cBhvr>
                                        <p:cTn id="10" dur="1000"/>
                                        <p:tgtEl>
                                          <p:spTgt spid="95256"/>
                                        </p:tgtEl>
                                      </p:cBhvr>
                                    </p:animEffect>
                                  </p:childTnLst>
                                </p:cTn>
                              </p:par>
                              <p:par>
                                <p:cTn id="11" presetID="10" presetClass="entr" presetSubtype="0" repeatCount="indefinite" fill="hold" grpId="0" nodeType="withEffect">
                                  <p:stCondLst>
                                    <p:cond delay="1000"/>
                                  </p:stCondLst>
                                  <p:childTnLst>
                                    <p:set>
                                      <p:cBhvr>
                                        <p:cTn id="12" dur="1" fill="hold">
                                          <p:stCondLst>
                                            <p:cond delay="0"/>
                                          </p:stCondLst>
                                        </p:cTn>
                                        <p:tgtEl>
                                          <p:spTgt spid="95252"/>
                                        </p:tgtEl>
                                        <p:attrNameLst>
                                          <p:attrName>style.visibility</p:attrName>
                                        </p:attrNameLst>
                                      </p:cBhvr>
                                      <p:to>
                                        <p:strVal val="visible"/>
                                      </p:to>
                                    </p:set>
                                    <p:animEffect transition="in" filter="fade">
                                      <p:cBhvr>
                                        <p:cTn id="13" dur="1000"/>
                                        <p:tgtEl>
                                          <p:spTgt spid="95252"/>
                                        </p:tgtEl>
                                      </p:cBhvr>
                                    </p:animEffect>
                                  </p:childTnLst>
                                </p:cTn>
                              </p:par>
                              <p:par>
                                <p:cTn id="14" presetID="10" presetClass="entr" presetSubtype="0" repeatCount="indefinite" fill="hold" grpId="0" nodeType="withEffect">
                                  <p:stCondLst>
                                    <p:cond delay="1500"/>
                                  </p:stCondLst>
                                  <p:childTnLst>
                                    <p:set>
                                      <p:cBhvr>
                                        <p:cTn id="15" dur="1" fill="hold">
                                          <p:stCondLst>
                                            <p:cond delay="0"/>
                                          </p:stCondLst>
                                        </p:cTn>
                                        <p:tgtEl>
                                          <p:spTgt spid="95254"/>
                                        </p:tgtEl>
                                        <p:attrNameLst>
                                          <p:attrName>style.visibility</p:attrName>
                                        </p:attrNameLst>
                                      </p:cBhvr>
                                      <p:to>
                                        <p:strVal val="visible"/>
                                      </p:to>
                                    </p:set>
                                    <p:animEffect transition="in" filter="fade">
                                      <p:cBhvr>
                                        <p:cTn id="16" dur="1000"/>
                                        <p:tgtEl>
                                          <p:spTgt spid="95254"/>
                                        </p:tgtEl>
                                      </p:cBhvr>
                                    </p:animEffect>
                                  </p:childTnLst>
                                </p:cTn>
                              </p:par>
                              <p:par>
                                <p:cTn id="17" presetID="10" presetClass="entr" presetSubtype="0" repeatCount="indefinite" fill="hold" grpId="0" nodeType="withEffect">
                                  <p:stCondLst>
                                    <p:cond delay="1500"/>
                                  </p:stCondLst>
                                  <p:childTnLst>
                                    <p:set>
                                      <p:cBhvr>
                                        <p:cTn id="18" dur="1" fill="hold">
                                          <p:stCondLst>
                                            <p:cond delay="0"/>
                                          </p:stCondLst>
                                        </p:cTn>
                                        <p:tgtEl>
                                          <p:spTgt spid="95253"/>
                                        </p:tgtEl>
                                        <p:attrNameLst>
                                          <p:attrName>style.visibility</p:attrName>
                                        </p:attrNameLst>
                                      </p:cBhvr>
                                      <p:to>
                                        <p:strVal val="visible"/>
                                      </p:to>
                                    </p:set>
                                    <p:animEffect transition="in" filter="fade">
                                      <p:cBhvr>
                                        <p:cTn id="19" dur="1000"/>
                                        <p:tgtEl>
                                          <p:spTgt spid="95253"/>
                                        </p:tgtEl>
                                      </p:cBhvr>
                                    </p:animEffect>
                                  </p:childTnLst>
                                </p:cTn>
                              </p:par>
                              <p:par>
                                <p:cTn id="20" presetID="6" presetClass="emph" presetSubtype="0" repeatCount="indefinite" fill="hold" grpId="0" nodeType="withEffect">
                                  <p:stCondLst>
                                    <p:cond delay="0"/>
                                  </p:stCondLst>
                                  <p:childTnLst>
                                    <p:animScale>
                                      <p:cBhvr>
                                        <p:cTn id="21" dur="500" fill="hold"/>
                                        <p:tgtEl>
                                          <p:spTgt spid="95235"/>
                                        </p:tgtEl>
                                      </p:cBhvr>
                                      <p:by x="110000" y="110000"/>
                                    </p:animScale>
                                  </p:childTnLst>
                                </p:cTn>
                              </p:par>
                            </p:childTnLst>
                          </p:cTn>
                        </p:par>
                      </p:childTnLst>
                    </p:cTn>
                  </p:par>
                  <p:par>
                    <p:cTn id="22" fill="hold" nodeType="clickPar">
                      <p:stCondLst>
                        <p:cond delay="indefinite"/>
                      </p:stCondLst>
                      <p:childTnLst>
                        <p:par>
                          <p:cTn id="23" fill="hold" nodeType="withGroup">
                            <p:stCondLst>
                              <p:cond delay="0"/>
                            </p:stCondLst>
                            <p:childTnLst>
                              <p:par>
                                <p:cTn id="24" presetID="0" presetClass="path" presetSubtype="0" accel="50000" decel="50000" fill="hold" nodeType="clickEffect">
                                  <p:stCondLst>
                                    <p:cond delay="0"/>
                                  </p:stCondLst>
                                  <p:childTnLst>
                                    <p:animMotion origin="layout" path="M -3.33333E-6 -3.58382E-6 C 0.0217 0.00185 0.04358 0.00393 0.06302 0.01133 C 0.08247 0.01873 0.09948 0.03145 0.11667 0.0444 " pathEditMode="relative" rAng="0" ptsTypes="aaA">
                                      <p:cBhvr>
                                        <p:cTn id="25" dur="3000" fill="hold"/>
                                        <p:tgtEl>
                                          <p:spTgt spid="95238"/>
                                        </p:tgtEl>
                                        <p:attrNameLst>
                                          <p:attrName>ppt_x</p:attrName>
                                          <p:attrName>ppt_y</p:attrName>
                                        </p:attrNameLst>
                                      </p:cBhvr>
                                      <p:rCtr x="5833" y="2220"/>
                                    </p:animMotion>
                                  </p:childTnLst>
                                  <p:subTnLst>
                                    <p:set>
                                      <p:cBhvr override="childStyle">
                                        <p:cTn dur="1" fill="hold" display="0" masterRel="sameClick" afterEffect="1">
                                          <p:stCondLst>
                                            <p:cond evt="end" delay="0">
                                              <p:tn val="24"/>
                                            </p:cond>
                                          </p:stCondLst>
                                        </p:cTn>
                                        <p:tgtEl>
                                          <p:spTgt spid="95238"/>
                                        </p:tgtEl>
                                        <p:attrNameLst>
                                          <p:attrName>style.visibility</p:attrName>
                                        </p:attrNameLst>
                                      </p:cBhvr>
                                      <p:to>
                                        <p:strVal val="hidden"/>
                                      </p:to>
                                    </p:set>
                                  </p:subTnLst>
                                </p:cTn>
                              </p:par>
                              <p:par>
                                <p:cTn id="26" presetID="10" presetClass="exit" presetSubtype="0" fill="hold" grpId="0" nodeType="withEffect">
                                  <p:stCondLst>
                                    <p:cond delay="0"/>
                                  </p:stCondLst>
                                  <p:childTnLst>
                                    <p:animEffect transition="out" filter="fade">
                                      <p:cBhvr>
                                        <p:cTn id="27" dur="2000"/>
                                        <p:tgtEl>
                                          <p:spTgt spid="95247"/>
                                        </p:tgtEl>
                                      </p:cBhvr>
                                    </p:animEffect>
                                    <p:set>
                                      <p:cBhvr>
                                        <p:cTn id="28" dur="1" fill="hold">
                                          <p:stCondLst>
                                            <p:cond delay="1999"/>
                                          </p:stCondLst>
                                        </p:cTn>
                                        <p:tgtEl>
                                          <p:spTgt spid="95247"/>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95251"/>
                                        </p:tgtEl>
                                      </p:cBhvr>
                                    </p:animEffect>
                                    <p:set>
                                      <p:cBhvr>
                                        <p:cTn id="31" dur="1" fill="hold">
                                          <p:stCondLst>
                                            <p:cond delay="1999"/>
                                          </p:stCondLst>
                                        </p:cTn>
                                        <p:tgtEl>
                                          <p:spTgt spid="9525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95250"/>
                                        </p:tgtEl>
                                      </p:cBhvr>
                                    </p:animEffect>
                                    <p:set>
                                      <p:cBhvr>
                                        <p:cTn id="34" dur="1" fill="hold">
                                          <p:stCondLst>
                                            <p:cond delay="1999"/>
                                          </p:stCondLst>
                                        </p:cTn>
                                        <p:tgtEl>
                                          <p:spTgt spid="9525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95248"/>
                                        </p:tgtEl>
                                      </p:cBhvr>
                                    </p:animEffect>
                                    <p:set>
                                      <p:cBhvr>
                                        <p:cTn id="37" dur="1" fill="hold">
                                          <p:stCondLst>
                                            <p:cond delay="1999"/>
                                          </p:stCondLst>
                                        </p:cTn>
                                        <p:tgtEl>
                                          <p:spTgt spid="95248"/>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95259"/>
                                        </p:tgtEl>
                                      </p:cBhvr>
                                    </p:animEffect>
                                    <p:set>
                                      <p:cBhvr>
                                        <p:cTn id="40" dur="1" fill="hold">
                                          <p:stCondLst>
                                            <p:cond delay="1999"/>
                                          </p:stCondLst>
                                        </p:cTn>
                                        <p:tgtEl>
                                          <p:spTgt spid="95259"/>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000"/>
                                        <p:tgtEl>
                                          <p:spTgt spid="95249"/>
                                        </p:tgtEl>
                                      </p:cBhvr>
                                    </p:animEffect>
                                    <p:set>
                                      <p:cBhvr>
                                        <p:cTn id="43" dur="1" fill="hold">
                                          <p:stCondLst>
                                            <p:cond delay="1999"/>
                                          </p:stCondLst>
                                        </p:cTn>
                                        <p:tgtEl>
                                          <p:spTgt spid="95249"/>
                                        </p:tgtEl>
                                        <p:attrNameLst>
                                          <p:attrName>style.visibility</p:attrName>
                                        </p:attrNameLst>
                                      </p:cBhvr>
                                      <p:to>
                                        <p:strVal val="hidden"/>
                                      </p:to>
                                    </p:set>
                                  </p:childTnLst>
                                </p:cTn>
                              </p:par>
                            </p:childTnLst>
                          </p:cTn>
                        </p:par>
                        <p:par>
                          <p:cTn id="44" fill="hold" nodeType="afterGroup">
                            <p:stCondLst>
                              <p:cond delay="3000"/>
                            </p:stCondLst>
                            <p:childTnLst>
                              <p:par>
                                <p:cTn id="45" presetID="10" presetClass="entr" presetSubtype="0" fill="hold" nodeType="afterEffect">
                                  <p:stCondLst>
                                    <p:cond delay="0"/>
                                  </p:stCondLst>
                                  <p:childTnLst>
                                    <p:set>
                                      <p:cBhvr>
                                        <p:cTn id="46" dur="1" fill="hold">
                                          <p:stCondLst>
                                            <p:cond delay="0"/>
                                          </p:stCondLst>
                                        </p:cTn>
                                        <p:tgtEl>
                                          <p:spTgt spid="95241"/>
                                        </p:tgtEl>
                                        <p:attrNameLst>
                                          <p:attrName>style.visibility</p:attrName>
                                        </p:attrNameLst>
                                      </p:cBhvr>
                                      <p:to>
                                        <p:strVal val="visible"/>
                                      </p:to>
                                    </p:set>
                                    <p:animEffect transition="in" filter="fade">
                                      <p:cBhvr>
                                        <p:cTn id="47" dur="10"/>
                                        <p:tgtEl>
                                          <p:spTgt spid="952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0" presetClass="path" presetSubtype="0" accel="50000" decel="50000" fill="hold" nodeType="clickEffect">
                                  <p:stCondLst>
                                    <p:cond delay="0"/>
                                  </p:stCondLst>
                                  <p:childTnLst>
                                    <p:animMotion origin="layout" path="M 1.11022E-16 3.3526E-6 C 0.00451 0.00323 0.00903 0.00693 0.01476 0.01549 C 0.02049 0.02381 0.03003 0.03953 0.0349 0.05086 C 0.03976 0.06219 0.04219 0.07375 0.04497 0.08416 C 0.04757 0.09456 0.04913 0.10104 0.05139 0.11306 C 0.05347 0.12485 0.05712 0.1482 0.05833 0.15537 " pathEditMode="relative" rAng="0" ptsTypes="aaaaaA">
                                      <p:cBhvr>
                                        <p:cTn id="51" dur="3000" fill="hold"/>
                                        <p:tgtEl>
                                          <p:spTgt spid="95241"/>
                                        </p:tgtEl>
                                        <p:attrNameLst>
                                          <p:attrName>ppt_x</p:attrName>
                                          <p:attrName>ppt_y</p:attrName>
                                        </p:attrNameLst>
                                      </p:cBhvr>
                                      <p:rCtr x="2917" y="7769"/>
                                    </p:animMotion>
                                  </p:childTnLst>
                                  <p:subTnLst>
                                    <p:set>
                                      <p:cBhvr override="childStyle">
                                        <p:cTn dur="1" fill="hold" display="0" masterRel="sameClick" afterEffect="1">
                                          <p:stCondLst>
                                            <p:cond evt="end" delay="0">
                                              <p:tn val="50"/>
                                            </p:cond>
                                          </p:stCondLst>
                                        </p:cTn>
                                        <p:tgtEl>
                                          <p:spTgt spid="95241"/>
                                        </p:tgtEl>
                                        <p:attrNameLst>
                                          <p:attrName>style.visibility</p:attrName>
                                        </p:attrNameLst>
                                      </p:cBhvr>
                                      <p:to>
                                        <p:strVal val="hidden"/>
                                      </p:to>
                                    </p:set>
                                  </p:subTnLst>
                                </p:cTn>
                              </p:par>
                            </p:childTnLst>
                          </p:cTn>
                        </p:par>
                        <p:par>
                          <p:cTn id="52" fill="hold" nodeType="afterGroup">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95266"/>
                                        </p:tgtEl>
                                        <p:attrNameLst>
                                          <p:attrName>style.visibility</p:attrName>
                                        </p:attrNameLst>
                                      </p:cBhvr>
                                      <p:to>
                                        <p:strVal val="visible"/>
                                      </p:to>
                                    </p:set>
                                    <p:animEffect transition="in" filter="fade">
                                      <p:cBhvr>
                                        <p:cTn id="55" dur="10"/>
                                        <p:tgtEl>
                                          <p:spTgt spid="95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P spid="95247" grpId="0"/>
      <p:bldP spid="95248" grpId="0"/>
      <p:bldP spid="95249" grpId="0" animBg="1"/>
      <p:bldP spid="95250" grpId="0" animBg="1"/>
      <p:bldP spid="95251" grpId="0" animBg="1"/>
      <p:bldP spid="95252" grpId="0" animBg="1"/>
      <p:bldP spid="95253" grpId="0" animBg="1"/>
      <p:bldP spid="95254" grpId="0" animBg="1"/>
      <p:bldP spid="95255" grpId="0" animBg="1"/>
      <p:bldP spid="95256" grpId="0" animBg="1"/>
      <p:bldP spid="95259" grpId="0" animBg="1"/>
      <p:bldP spid="9526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838200" y="381000"/>
            <a:ext cx="7543800" cy="5105400"/>
          </a:xfrm>
          <a:prstGeom prst="rect">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6259" name="Picture 3" descr="DEN PINCutou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6825" y="2514600"/>
            <a:ext cx="2057400" cy="1295400"/>
          </a:xfrm>
          <a:prstGeom prst="rect">
            <a:avLst/>
          </a:prstGeom>
          <a:noFill/>
          <a:extLst>
            <a:ext uri="{909E8E84-426E-40DD-AFC4-6F175D3DCCD1}">
              <a14:hiddenFill xmlns:a14="http://schemas.microsoft.com/office/drawing/2010/main">
                <a:solidFill>
                  <a:srgbClr val="FFFFFF"/>
                </a:solidFill>
              </a14:hiddenFill>
            </a:ext>
          </a:extLst>
        </p:spPr>
      </p:pic>
      <p:grpSp>
        <p:nvGrpSpPr>
          <p:cNvPr id="96260" name="Group 4"/>
          <p:cNvGrpSpPr>
            <a:grpSpLocks/>
          </p:cNvGrpSpPr>
          <p:nvPr/>
        </p:nvGrpSpPr>
        <p:grpSpPr bwMode="auto">
          <a:xfrm flipH="1">
            <a:off x="1905000" y="3657600"/>
            <a:ext cx="6172200" cy="990600"/>
            <a:chOff x="1392" y="2496"/>
            <a:chExt cx="3888" cy="624"/>
          </a:xfrm>
        </p:grpSpPr>
        <p:sp>
          <p:nvSpPr>
            <p:cNvPr id="96261" name="AutoShape 5" descr="Medium wood"/>
            <p:cNvSpPr>
              <a:spLocks noChangeArrowheads="1"/>
            </p:cNvSpPr>
            <p:nvPr/>
          </p:nvSpPr>
          <p:spPr bwMode="auto">
            <a:xfrm>
              <a:off x="1392" y="2496"/>
              <a:ext cx="3888" cy="624"/>
            </a:xfrm>
            <a:prstGeom prst="cube">
              <a:avLst>
                <a:gd name="adj" fmla="val 77722"/>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2" name="AutoShape 6" descr="Oak"/>
            <p:cNvSpPr>
              <a:spLocks noChangeArrowheads="1"/>
            </p:cNvSpPr>
            <p:nvPr/>
          </p:nvSpPr>
          <p:spPr bwMode="auto">
            <a:xfrm>
              <a:off x="1392" y="2496"/>
              <a:ext cx="3888" cy="480"/>
            </a:xfrm>
            <a:prstGeom prst="parallelogram">
              <a:avLst>
                <a:gd name="adj" fmla="val 99600"/>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6263" name="Group 7"/>
          <p:cNvGrpSpPr>
            <a:grpSpLocks/>
          </p:cNvGrpSpPr>
          <p:nvPr/>
        </p:nvGrpSpPr>
        <p:grpSpPr bwMode="auto">
          <a:xfrm>
            <a:off x="6408738" y="1714500"/>
            <a:ext cx="838200" cy="2628900"/>
            <a:chOff x="4037" y="1080"/>
            <a:chExt cx="528" cy="1656"/>
          </a:xfrm>
        </p:grpSpPr>
        <p:sp>
          <p:nvSpPr>
            <p:cNvPr id="96264" name="AutoShape 8"/>
            <p:cNvSpPr>
              <a:spLocks noChangeArrowheads="1"/>
            </p:cNvSpPr>
            <p:nvPr/>
          </p:nvSpPr>
          <p:spPr bwMode="auto">
            <a:xfrm rot="5400000" flipH="1" flipV="1">
              <a:off x="3473" y="1644"/>
              <a:ext cx="1656" cy="528"/>
            </a:xfrm>
            <a:prstGeom prst="cube">
              <a:avLst>
                <a:gd name="adj" fmla="val 83903"/>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5" name="Oval 9"/>
            <p:cNvSpPr>
              <a:spLocks noChangeArrowheads="1"/>
            </p:cNvSpPr>
            <p:nvPr/>
          </p:nvSpPr>
          <p:spPr bwMode="auto">
            <a:xfrm rot="-197589">
              <a:off x="4079" y="1390"/>
              <a:ext cx="336" cy="1008"/>
            </a:xfrm>
            <a:prstGeom prst="ellipse">
              <a:avLst/>
            </a:prstGeom>
            <a:gradFill rotWithShape="1">
              <a:gsLst>
                <a:gs pos="0">
                  <a:schemeClr val="bg1"/>
                </a:gs>
                <a:gs pos="100000">
                  <a:schemeClr val="bg2"/>
                </a:gs>
              </a:gsLst>
              <a:path path="shape">
                <a:fillToRect l="50000" t="50000" r="50000" b="50000"/>
              </a:path>
            </a:gra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6266" name="Rectangle 10"/>
          <p:cNvSpPr>
            <a:spLocks noChangeArrowheads="1"/>
          </p:cNvSpPr>
          <p:nvPr/>
        </p:nvSpPr>
        <p:spPr bwMode="auto">
          <a:xfrm>
            <a:off x="3752850" y="2057400"/>
            <a:ext cx="2667000" cy="1828800"/>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6267" name="Oval 11"/>
          <p:cNvSpPr>
            <a:spLocks noChangeArrowheads="1"/>
          </p:cNvSpPr>
          <p:nvPr/>
        </p:nvSpPr>
        <p:spPr bwMode="auto">
          <a:xfrm>
            <a:off x="3048000" y="2667000"/>
            <a:ext cx="228600" cy="914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8" name="Freeform 12"/>
          <p:cNvSpPr>
            <a:spLocks/>
          </p:cNvSpPr>
          <p:nvPr/>
        </p:nvSpPr>
        <p:spPr bwMode="auto">
          <a:xfrm>
            <a:off x="3200400" y="2616200"/>
            <a:ext cx="3587750" cy="958850"/>
          </a:xfrm>
          <a:custGeom>
            <a:avLst/>
            <a:gdLst>
              <a:gd name="T0" fmla="*/ 4 w 2676"/>
              <a:gd name="T1" fmla="*/ 12 h 604"/>
              <a:gd name="T2" fmla="*/ 2620 w 2676"/>
              <a:gd name="T3" fmla="*/ 0 h 604"/>
              <a:gd name="T4" fmla="*/ 2644 w 2676"/>
              <a:gd name="T5" fmla="*/ 72 h 604"/>
              <a:gd name="T6" fmla="*/ 2660 w 2676"/>
              <a:gd name="T7" fmla="*/ 144 h 604"/>
              <a:gd name="T8" fmla="*/ 2668 w 2676"/>
              <a:gd name="T9" fmla="*/ 208 h 604"/>
              <a:gd name="T10" fmla="*/ 2676 w 2676"/>
              <a:gd name="T11" fmla="*/ 284 h 604"/>
              <a:gd name="T12" fmla="*/ 2672 w 2676"/>
              <a:gd name="T13" fmla="*/ 368 h 604"/>
              <a:gd name="T14" fmla="*/ 2660 w 2676"/>
              <a:gd name="T15" fmla="*/ 448 h 604"/>
              <a:gd name="T16" fmla="*/ 2644 w 2676"/>
              <a:gd name="T17" fmla="*/ 528 h 604"/>
              <a:gd name="T18" fmla="*/ 2620 w 2676"/>
              <a:gd name="T19" fmla="*/ 604 h 604"/>
              <a:gd name="T20" fmla="*/ 0 w 2676"/>
              <a:gd name="T21" fmla="*/ 604 h 604"/>
              <a:gd name="T22" fmla="*/ 4 w 2676"/>
              <a:gd name="T23" fmla="*/ 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76" h="604">
                <a:moveTo>
                  <a:pt x="4" y="12"/>
                </a:moveTo>
                <a:lnTo>
                  <a:pt x="2620" y="0"/>
                </a:lnTo>
                <a:lnTo>
                  <a:pt x="2644" y="72"/>
                </a:lnTo>
                <a:lnTo>
                  <a:pt x="2660" y="144"/>
                </a:lnTo>
                <a:lnTo>
                  <a:pt x="2668" y="208"/>
                </a:lnTo>
                <a:lnTo>
                  <a:pt x="2676" y="284"/>
                </a:lnTo>
                <a:lnTo>
                  <a:pt x="2672" y="368"/>
                </a:lnTo>
                <a:lnTo>
                  <a:pt x="2660" y="448"/>
                </a:lnTo>
                <a:lnTo>
                  <a:pt x="2644" y="528"/>
                </a:lnTo>
                <a:lnTo>
                  <a:pt x="2620" y="604"/>
                </a:lnTo>
                <a:lnTo>
                  <a:pt x="0" y="604"/>
                </a:lnTo>
                <a:lnTo>
                  <a:pt x="4" y="12"/>
                </a:lnTo>
                <a:close/>
              </a:path>
            </a:pathLst>
          </a:custGeom>
          <a:solidFill>
            <a:srgbClr val="FFFF99">
              <a:alpha val="78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9" name="Freeform 13"/>
          <p:cNvSpPr>
            <a:spLocks/>
          </p:cNvSpPr>
          <p:nvPr/>
        </p:nvSpPr>
        <p:spPr bwMode="auto">
          <a:xfrm>
            <a:off x="3752850" y="2654300"/>
            <a:ext cx="1428750" cy="914400"/>
          </a:xfrm>
          <a:custGeom>
            <a:avLst/>
            <a:gdLst>
              <a:gd name="T0" fmla="*/ 900 w 900"/>
              <a:gd name="T1" fmla="*/ 296 h 576"/>
              <a:gd name="T2" fmla="*/ 0 w 900"/>
              <a:gd name="T3" fmla="*/ 576 h 576"/>
              <a:gd name="T4" fmla="*/ 0 w 900"/>
              <a:gd name="T5" fmla="*/ 0 h 576"/>
              <a:gd name="T6" fmla="*/ 900 w 900"/>
              <a:gd name="T7" fmla="*/ 296 h 576"/>
            </a:gdLst>
            <a:ahLst/>
            <a:cxnLst>
              <a:cxn ang="0">
                <a:pos x="T0" y="T1"/>
              </a:cxn>
              <a:cxn ang="0">
                <a:pos x="T2" y="T3"/>
              </a:cxn>
              <a:cxn ang="0">
                <a:pos x="T4" y="T5"/>
              </a:cxn>
              <a:cxn ang="0">
                <a:pos x="T6" y="T7"/>
              </a:cxn>
            </a:cxnLst>
            <a:rect l="0" t="0" r="r" b="b"/>
            <a:pathLst>
              <a:path w="900" h="576">
                <a:moveTo>
                  <a:pt x="900" y="296"/>
                </a:moveTo>
                <a:lnTo>
                  <a:pt x="0" y="576"/>
                </a:lnTo>
                <a:lnTo>
                  <a:pt x="0" y="0"/>
                </a:lnTo>
                <a:lnTo>
                  <a:pt x="900" y="296"/>
                </a:lnTo>
                <a:close/>
              </a:path>
            </a:pathLst>
          </a:custGeom>
          <a:gradFill rotWithShape="1">
            <a:gsLst>
              <a:gs pos="0">
                <a:srgbClr val="FFFF00"/>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70" name="Freeform 14"/>
          <p:cNvSpPr>
            <a:spLocks/>
          </p:cNvSpPr>
          <p:nvPr/>
        </p:nvSpPr>
        <p:spPr bwMode="auto">
          <a:xfrm>
            <a:off x="5181600" y="2622550"/>
            <a:ext cx="1606550" cy="958850"/>
          </a:xfrm>
          <a:custGeom>
            <a:avLst/>
            <a:gdLst>
              <a:gd name="T0" fmla="*/ 956 w 1012"/>
              <a:gd name="T1" fmla="*/ 0 h 604"/>
              <a:gd name="T2" fmla="*/ 0 w 1012"/>
              <a:gd name="T3" fmla="*/ 316 h 604"/>
              <a:gd name="T4" fmla="*/ 960 w 1012"/>
              <a:gd name="T5" fmla="*/ 604 h 604"/>
              <a:gd name="T6" fmla="*/ 980 w 1012"/>
              <a:gd name="T7" fmla="*/ 520 h 604"/>
              <a:gd name="T8" fmla="*/ 996 w 1012"/>
              <a:gd name="T9" fmla="*/ 456 h 604"/>
              <a:gd name="T10" fmla="*/ 1008 w 1012"/>
              <a:gd name="T11" fmla="*/ 364 h 604"/>
              <a:gd name="T12" fmla="*/ 1012 w 1012"/>
              <a:gd name="T13" fmla="*/ 272 h 604"/>
              <a:gd name="T14" fmla="*/ 1008 w 1012"/>
              <a:gd name="T15" fmla="*/ 220 h 604"/>
              <a:gd name="T16" fmla="*/ 996 w 1012"/>
              <a:gd name="T17" fmla="*/ 128 h 604"/>
              <a:gd name="T18" fmla="*/ 980 w 1012"/>
              <a:gd name="T19" fmla="*/ 72 h 604"/>
              <a:gd name="T20" fmla="*/ 956 w 1012"/>
              <a:gd name="T2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2" h="604">
                <a:moveTo>
                  <a:pt x="956" y="0"/>
                </a:moveTo>
                <a:lnTo>
                  <a:pt x="0" y="316"/>
                </a:lnTo>
                <a:lnTo>
                  <a:pt x="960" y="604"/>
                </a:lnTo>
                <a:lnTo>
                  <a:pt x="980" y="520"/>
                </a:lnTo>
                <a:lnTo>
                  <a:pt x="996" y="456"/>
                </a:lnTo>
                <a:lnTo>
                  <a:pt x="1008" y="364"/>
                </a:lnTo>
                <a:lnTo>
                  <a:pt x="1012" y="272"/>
                </a:lnTo>
                <a:lnTo>
                  <a:pt x="1008" y="220"/>
                </a:lnTo>
                <a:lnTo>
                  <a:pt x="996" y="128"/>
                </a:lnTo>
                <a:lnTo>
                  <a:pt x="980" y="72"/>
                </a:lnTo>
                <a:lnTo>
                  <a:pt x="956" y="0"/>
                </a:lnTo>
                <a:close/>
              </a:path>
            </a:pathLst>
          </a:custGeom>
          <a:gradFill rotWithShape="1">
            <a:gsLst>
              <a:gs pos="0">
                <a:schemeClr val="bg1"/>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71" name="Text Box 15"/>
          <p:cNvSpPr txBox="1">
            <a:spLocks noChangeArrowheads="1"/>
          </p:cNvSpPr>
          <p:nvPr/>
        </p:nvSpPr>
        <p:spPr bwMode="auto">
          <a:xfrm>
            <a:off x="4038600" y="563880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8.2</a:t>
            </a:r>
          </a:p>
        </p:txBody>
      </p:sp>
      <p:sp>
        <p:nvSpPr>
          <p:cNvPr id="96272" name="AutoShape 16">
            <a:hlinkClick r:id="rId5"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6273" name="Text Box 17"/>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96263"/>
                                        </p:tgtEl>
                                        <p:attrNameLst>
                                          <p:attrName>style.visibility</p:attrName>
                                        </p:attrNameLst>
                                      </p:cBhvr>
                                      <p:to>
                                        <p:strVal val="visible"/>
                                      </p:to>
                                    </p:set>
                                    <p:anim calcmode="lin" valueType="num">
                                      <p:cBhvr additive="base">
                                        <p:cTn id="7" dur="1000" fill="hold"/>
                                        <p:tgtEl>
                                          <p:spTgt spid="96263"/>
                                        </p:tgtEl>
                                        <p:attrNameLst>
                                          <p:attrName>ppt_x</p:attrName>
                                        </p:attrNameLst>
                                      </p:cBhvr>
                                      <p:tavLst>
                                        <p:tav tm="0">
                                          <p:val>
                                            <p:strVal val="#ppt_x"/>
                                          </p:val>
                                        </p:tav>
                                        <p:tav tm="100000">
                                          <p:val>
                                            <p:strVal val="#ppt_x"/>
                                          </p:val>
                                        </p:tav>
                                      </p:tavLst>
                                    </p:anim>
                                    <p:anim calcmode="lin" valueType="num">
                                      <p:cBhvr additive="base">
                                        <p:cTn id="8" dur="1000" fill="hold"/>
                                        <p:tgtEl>
                                          <p:spTgt spid="9626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96266"/>
                                        </p:tgtEl>
                                        <p:attrNameLst>
                                          <p:attrName>style.visibility</p:attrName>
                                        </p:attrNameLst>
                                      </p:cBhvr>
                                      <p:to>
                                        <p:strVal val="visible"/>
                                      </p:to>
                                    </p:set>
                                    <p:anim calcmode="lin" valueType="num">
                                      <p:cBhvr additive="base">
                                        <p:cTn id="12" dur="2000" fill="hold"/>
                                        <p:tgtEl>
                                          <p:spTgt spid="96266"/>
                                        </p:tgtEl>
                                        <p:attrNameLst>
                                          <p:attrName>ppt_x</p:attrName>
                                        </p:attrNameLst>
                                      </p:cBhvr>
                                      <p:tavLst>
                                        <p:tav tm="0">
                                          <p:val>
                                            <p:strVal val="#ppt_x"/>
                                          </p:val>
                                        </p:tav>
                                        <p:tav tm="100000">
                                          <p:val>
                                            <p:strVal val="#ppt_x"/>
                                          </p:val>
                                        </p:tav>
                                      </p:tavLst>
                                    </p:anim>
                                    <p:anim calcmode="lin" valueType="num">
                                      <p:cBhvr additive="base">
                                        <p:cTn id="13" dur="2000" fill="hold"/>
                                        <p:tgtEl>
                                          <p:spTgt spid="96266"/>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000"/>
                            </p:stCondLst>
                            <p:childTnLst>
                              <p:par>
                                <p:cTn id="15" presetID="53" presetClass="entr" presetSubtype="0" fill="hold" nodeType="afterEffect">
                                  <p:stCondLst>
                                    <p:cond delay="0"/>
                                  </p:stCondLst>
                                  <p:childTnLst>
                                    <p:set>
                                      <p:cBhvr>
                                        <p:cTn id="16" dur="1" fill="hold">
                                          <p:stCondLst>
                                            <p:cond delay="0"/>
                                          </p:stCondLst>
                                        </p:cTn>
                                        <p:tgtEl>
                                          <p:spTgt spid="96259"/>
                                        </p:tgtEl>
                                        <p:attrNameLst>
                                          <p:attrName>style.visibility</p:attrName>
                                        </p:attrNameLst>
                                      </p:cBhvr>
                                      <p:to>
                                        <p:strVal val="visible"/>
                                      </p:to>
                                    </p:set>
                                    <p:anim calcmode="lin" valueType="num">
                                      <p:cBhvr>
                                        <p:cTn id="17" dur="500" fill="hold"/>
                                        <p:tgtEl>
                                          <p:spTgt spid="96259"/>
                                        </p:tgtEl>
                                        <p:attrNameLst>
                                          <p:attrName>ppt_w</p:attrName>
                                        </p:attrNameLst>
                                      </p:cBhvr>
                                      <p:tavLst>
                                        <p:tav tm="0">
                                          <p:val>
                                            <p:fltVal val="0"/>
                                          </p:val>
                                        </p:tav>
                                        <p:tav tm="100000">
                                          <p:val>
                                            <p:strVal val="#ppt_w"/>
                                          </p:val>
                                        </p:tav>
                                      </p:tavLst>
                                    </p:anim>
                                    <p:anim calcmode="lin" valueType="num">
                                      <p:cBhvr>
                                        <p:cTn id="18" dur="500" fill="hold"/>
                                        <p:tgtEl>
                                          <p:spTgt spid="96259"/>
                                        </p:tgtEl>
                                        <p:attrNameLst>
                                          <p:attrName>ppt_h</p:attrName>
                                        </p:attrNameLst>
                                      </p:cBhvr>
                                      <p:tavLst>
                                        <p:tav tm="0">
                                          <p:val>
                                            <p:fltVal val="0"/>
                                          </p:val>
                                        </p:tav>
                                        <p:tav tm="100000">
                                          <p:val>
                                            <p:strVal val="#ppt_h"/>
                                          </p:val>
                                        </p:tav>
                                      </p:tavLst>
                                    </p:anim>
                                    <p:animEffect transition="in" filter="fade">
                                      <p:cBhvr>
                                        <p:cTn id="19" dur="500"/>
                                        <p:tgtEl>
                                          <p:spTgt spid="9625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6267"/>
                                        </p:tgtEl>
                                        <p:attrNameLst>
                                          <p:attrName>style.visibility</p:attrName>
                                        </p:attrNameLst>
                                      </p:cBhvr>
                                      <p:to>
                                        <p:strVal val="visible"/>
                                      </p:to>
                                    </p:set>
                                    <p:animEffect transition="in" filter="fade">
                                      <p:cBhvr>
                                        <p:cTn id="24" dur="100"/>
                                        <p:tgtEl>
                                          <p:spTgt spid="96267"/>
                                        </p:tgtEl>
                                      </p:cBhvr>
                                    </p:animEffect>
                                  </p:childTnLst>
                                </p:cTn>
                              </p:par>
                            </p:childTnLst>
                          </p:cTn>
                        </p:par>
                        <p:par>
                          <p:cTn id="25" fill="hold" nodeType="afterGroup">
                            <p:stCondLst>
                              <p:cond delay="100"/>
                            </p:stCondLst>
                            <p:childTnLst>
                              <p:par>
                                <p:cTn id="26" presetID="22" presetClass="entr" presetSubtype="8" fill="hold" grpId="0" nodeType="afterEffect">
                                  <p:stCondLst>
                                    <p:cond delay="0"/>
                                  </p:stCondLst>
                                  <p:childTnLst>
                                    <p:set>
                                      <p:cBhvr>
                                        <p:cTn id="27" dur="1" fill="hold">
                                          <p:stCondLst>
                                            <p:cond delay="0"/>
                                          </p:stCondLst>
                                        </p:cTn>
                                        <p:tgtEl>
                                          <p:spTgt spid="96268"/>
                                        </p:tgtEl>
                                        <p:attrNameLst>
                                          <p:attrName>style.visibility</p:attrName>
                                        </p:attrNameLst>
                                      </p:cBhvr>
                                      <p:to>
                                        <p:strVal val="visible"/>
                                      </p:to>
                                    </p:set>
                                    <p:animEffect transition="in" filter="wipe(left)">
                                      <p:cBhvr>
                                        <p:cTn id="28" dur="500"/>
                                        <p:tgtEl>
                                          <p:spTgt spid="96268"/>
                                        </p:tgtEl>
                                      </p:cBhvr>
                                    </p:animEffect>
                                  </p:childTnLst>
                                </p:cTn>
                              </p:par>
                            </p:childTnLst>
                          </p:cTn>
                        </p:par>
                        <p:par>
                          <p:cTn id="29" fill="hold" nodeType="afterGroup">
                            <p:stCondLst>
                              <p:cond delay="600"/>
                            </p:stCondLst>
                            <p:childTnLst>
                              <p:par>
                                <p:cTn id="30" presetID="22" presetClass="entr" presetSubtype="2" fill="hold" grpId="0" nodeType="afterEffect">
                                  <p:stCondLst>
                                    <p:cond delay="0"/>
                                  </p:stCondLst>
                                  <p:childTnLst>
                                    <p:set>
                                      <p:cBhvr>
                                        <p:cTn id="31" dur="1" fill="hold">
                                          <p:stCondLst>
                                            <p:cond delay="0"/>
                                          </p:stCondLst>
                                        </p:cTn>
                                        <p:tgtEl>
                                          <p:spTgt spid="96270"/>
                                        </p:tgtEl>
                                        <p:attrNameLst>
                                          <p:attrName>style.visibility</p:attrName>
                                        </p:attrNameLst>
                                      </p:cBhvr>
                                      <p:to>
                                        <p:strVal val="visible"/>
                                      </p:to>
                                    </p:set>
                                    <p:animEffect transition="in" filter="wipe(right)">
                                      <p:cBhvr>
                                        <p:cTn id="32" dur="500"/>
                                        <p:tgtEl>
                                          <p:spTgt spid="96270"/>
                                        </p:tgtEl>
                                      </p:cBhvr>
                                    </p:animEffect>
                                  </p:childTnLst>
                                </p:cTn>
                              </p:par>
                            </p:childTnLst>
                          </p:cTn>
                        </p:par>
                        <p:par>
                          <p:cTn id="33" fill="hold" nodeType="afterGroup">
                            <p:stCondLst>
                              <p:cond delay="1100"/>
                            </p:stCondLst>
                            <p:childTnLst>
                              <p:par>
                                <p:cTn id="34" presetID="22" presetClass="entr" presetSubtype="2" fill="hold" grpId="0" nodeType="afterEffect">
                                  <p:stCondLst>
                                    <p:cond delay="0"/>
                                  </p:stCondLst>
                                  <p:childTnLst>
                                    <p:set>
                                      <p:cBhvr>
                                        <p:cTn id="35" dur="1" fill="hold">
                                          <p:stCondLst>
                                            <p:cond delay="0"/>
                                          </p:stCondLst>
                                        </p:cTn>
                                        <p:tgtEl>
                                          <p:spTgt spid="96269"/>
                                        </p:tgtEl>
                                        <p:attrNameLst>
                                          <p:attrName>style.visibility</p:attrName>
                                        </p:attrNameLst>
                                      </p:cBhvr>
                                      <p:to>
                                        <p:strVal val="visible"/>
                                      </p:to>
                                    </p:set>
                                    <p:animEffect transition="in" filter="wipe(right)">
                                      <p:cBhvr>
                                        <p:cTn id="36" dur="500"/>
                                        <p:tgtEl>
                                          <p:spTgt spid="96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6" grpId="0" animBg="1"/>
      <p:bldP spid="96267" grpId="0" animBg="1"/>
      <p:bldP spid="96268" grpId="0" animBg="1"/>
      <p:bldP spid="96269" grpId="0" animBg="1"/>
      <p:bldP spid="9627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838200" y="381000"/>
            <a:ext cx="7543800" cy="5105400"/>
          </a:xfrm>
          <a:prstGeom prst="rect">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283" name="Group 3"/>
          <p:cNvGrpSpPr>
            <a:grpSpLocks/>
          </p:cNvGrpSpPr>
          <p:nvPr/>
        </p:nvGrpSpPr>
        <p:grpSpPr bwMode="auto">
          <a:xfrm flipH="1">
            <a:off x="1905000" y="3657600"/>
            <a:ext cx="6172200" cy="990600"/>
            <a:chOff x="1392" y="2496"/>
            <a:chExt cx="3888" cy="624"/>
          </a:xfrm>
        </p:grpSpPr>
        <p:sp>
          <p:nvSpPr>
            <p:cNvPr id="97284" name="AutoShape 4" descr="Medium wood"/>
            <p:cNvSpPr>
              <a:spLocks noChangeArrowheads="1"/>
            </p:cNvSpPr>
            <p:nvPr/>
          </p:nvSpPr>
          <p:spPr bwMode="auto">
            <a:xfrm>
              <a:off x="1392" y="2496"/>
              <a:ext cx="3888" cy="624"/>
            </a:xfrm>
            <a:prstGeom prst="cube">
              <a:avLst>
                <a:gd name="adj" fmla="val 77722"/>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5" name="AutoShape 5" descr="Oak"/>
            <p:cNvSpPr>
              <a:spLocks noChangeArrowheads="1"/>
            </p:cNvSpPr>
            <p:nvPr/>
          </p:nvSpPr>
          <p:spPr bwMode="auto">
            <a:xfrm>
              <a:off x="1392" y="2496"/>
              <a:ext cx="3888" cy="480"/>
            </a:xfrm>
            <a:prstGeom prst="parallelogram">
              <a:avLst>
                <a:gd name="adj" fmla="val 99600"/>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286" name="Group 6"/>
          <p:cNvGrpSpPr>
            <a:grpSpLocks/>
          </p:cNvGrpSpPr>
          <p:nvPr/>
        </p:nvGrpSpPr>
        <p:grpSpPr bwMode="auto">
          <a:xfrm>
            <a:off x="6408738" y="1714500"/>
            <a:ext cx="838200" cy="2628900"/>
            <a:chOff x="4037" y="1080"/>
            <a:chExt cx="528" cy="1656"/>
          </a:xfrm>
        </p:grpSpPr>
        <p:sp>
          <p:nvSpPr>
            <p:cNvPr id="97287" name="AutoShape 7"/>
            <p:cNvSpPr>
              <a:spLocks noChangeArrowheads="1"/>
            </p:cNvSpPr>
            <p:nvPr/>
          </p:nvSpPr>
          <p:spPr bwMode="auto">
            <a:xfrm rot="5400000" flipH="1" flipV="1">
              <a:off x="3473" y="1644"/>
              <a:ext cx="1656" cy="528"/>
            </a:xfrm>
            <a:prstGeom prst="cube">
              <a:avLst>
                <a:gd name="adj" fmla="val 83903"/>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8" name="Oval 8"/>
            <p:cNvSpPr>
              <a:spLocks noChangeArrowheads="1"/>
            </p:cNvSpPr>
            <p:nvPr/>
          </p:nvSpPr>
          <p:spPr bwMode="auto">
            <a:xfrm rot="-197589">
              <a:off x="4079" y="1390"/>
              <a:ext cx="336" cy="1008"/>
            </a:xfrm>
            <a:prstGeom prst="ellipse">
              <a:avLst/>
            </a:prstGeom>
            <a:gradFill rotWithShape="1">
              <a:gsLst>
                <a:gs pos="0">
                  <a:schemeClr val="bg1"/>
                </a:gs>
                <a:gs pos="100000">
                  <a:schemeClr val="bg2"/>
                </a:gs>
              </a:gsLst>
              <a:path path="shape">
                <a:fillToRect l="50000" t="50000" r="50000" b="50000"/>
              </a:path>
            </a:gra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289" name="Rectangle 9"/>
          <p:cNvSpPr>
            <a:spLocks noChangeArrowheads="1"/>
          </p:cNvSpPr>
          <p:nvPr/>
        </p:nvSpPr>
        <p:spPr bwMode="auto">
          <a:xfrm>
            <a:off x="3752850" y="2057400"/>
            <a:ext cx="2667000" cy="1828800"/>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nvGrpSpPr>
          <p:cNvPr id="97290" name="Group 10"/>
          <p:cNvGrpSpPr>
            <a:grpSpLocks/>
          </p:cNvGrpSpPr>
          <p:nvPr/>
        </p:nvGrpSpPr>
        <p:grpSpPr bwMode="auto">
          <a:xfrm>
            <a:off x="762000" y="2057400"/>
            <a:ext cx="2943225" cy="1752600"/>
            <a:chOff x="480" y="1296"/>
            <a:chExt cx="1854" cy="1104"/>
          </a:xfrm>
        </p:grpSpPr>
        <p:pic>
          <p:nvPicPr>
            <p:cNvPr id="97291" name="Picture 11" descr="DEN PINCutou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 y="1296"/>
              <a:ext cx="1854" cy="1104"/>
            </a:xfrm>
            <a:prstGeom prst="rect">
              <a:avLst/>
            </a:prstGeom>
            <a:noFill/>
            <a:extLst>
              <a:ext uri="{909E8E84-426E-40DD-AFC4-6F175D3DCCD1}">
                <a14:hiddenFill xmlns:a14="http://schemas.microsoft.com/office/drawing/2010/main">
                  <a:solidFill>
                    <a:srgbClr val="FFFFFF"/>
                  </a:solidFill>
                </a14:hiddenFill>
              </a:ext>
            </a:extLst>
          </p:spPr>
        </p:pic>
        <p:sp>
          <p:nvSpPr>
            <p:cNvPr id="97292" name="Oval 12"/>
            <p:cNvSpPr>
              <a:spLocks noChangeArrowheads="1"/>
            </p:cNvSpPr>
            <p:nvPr/>
          </p:nvSpPr>
          <p:spPr bwMode="auto">
            <a:xfrm>
              <a:off x="2112" y="1392"/>
              <a:ext cx="192" cy="864"/>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293" name="Text Box 13"/>
          <p:cNvSpPr txBox="1">
            <a:spLocks noChangeArrowheads="1"/>
          </p:cNvSpPr>
          <p:nvPr/>
        </p:nvSpPr>
        <p:spPr bwMode="auto">
          <a:xfrm>
            <a:off x="4038600" y="563880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8.2</a:t>
            </a:r>
          </a:p>
        </p:txBody>
      </p:sp>
      <p:sp>
        <p:nvSpPr>
          <p:cNvPr id="97294" name="Line 14"/>
          <p:cNvSpPr>
            <a:spLocks noChangeShapeType="1"/>
          </p:cNvSpPr>
          <p:nvPr/>
        </p:nvSpPr>
        <p:spPr bwMode="auto">
          <a:xfrm flipH="1">
            <a:off x="3505200" y="3381375"/>
            <a:ext cx="76200" cy="762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5" name="Line 15"/>
          <p:cNvSpPr>
            <a:spLocks noChangeShapeType="1"/>
          </p:cNvSpPr>
          <p:nvPr/>
        </p:nvSpPr>
        <p:spPr bwMode="auto">
          <a:xfrm flipH="1">
            <a:off x="3457575" y="2466975"/>
            <a:ext cx="76200" cy="762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6" name="Line 16"/>
          <p:cNvSpPr>
            <a:spLocks noChangeShapeType="1"/>
          </p:cNvSpPr>
          <p:nvPr/>
        </p:nvSpPr>
        <p:spPr bwMode="auto">
          <a:xfrm flipV="1">
            <a:off x="3505200" y="2452688"/>
            <a:ext cx="3200400" cy="61912"/>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7" name="Line 17"/>
          <p:cNvSpPr>
            <a:spLocks noChangeShapeType="1"/>
          </p:cNvSpPr>
          <p:nvPr/>
        </p:nvSpPr>
        <p:spPr bwMode="auto">
          <a:xfrm flipV="1">
            <a:off x="3581400" y="3309938"/>
            <a:ext cx="3124200" cy="90487"/>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8" name="Line 18"/>
          <p:cNvSpPr>
            <a:spLocks noChangeShapeType="1"/>
          </p:cNvSpPr>
          <p:nvPr/>
        </p:nvSpPr>
        <p:spPr bwMode="auto">
          <a:xfrm flipH="1">
            <a:off x="3810000" y="2452688"/>
            <a:ext cx="2819400" cy="91440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99" name="Line 19"/>
          <p:cNvSpPr>
            <a:spLocks noChangeShapeType="1"/>
          </p:cNvSpPr>
          <p:nvPr/>
        </p:nvSpPr>
        <p:spPr bwMode="auto">
          <a:xfrm flipH="1" flipV="1">
            <a:off x="3733800" y="2528888"/>
            <a:ext cx="2971800" cy="76200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00" name="AutoShape 20">
            <a:hlinkClick r:id="rId5"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7301" name="Text Box 21"/>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97286"/>
                                        </p:tgtEl>
                                        <p:attrNameLst>
                                          <p:attrName>style.visibility</p:attrName>
                                        </p:attrNameLst>
                                      </p:cBhvr>
                                      <p:to>
                                        <p:strVal val="visible"/>
                                      </p:to>
                                    </p:set>
                                    <p:anim calcmode="lin" valueType="num">
                                      <p:cBhvr additive="base">
                                        <p:cTn id="7" dur="1000" fill="hold"/>
                                        <p:tgtEl>
                                          <p:spTgt spid="97286"/>
                                        </p:tgtEl>
                                        <p:attrNameLst>
                                          <p:attrName>ppt_x</p:attrName>
                                        </p:attrNameLst>
                                      </p:cBhvr>
                                      <p:tavLst>
                                        <p:tav tm="0">
                                          <p:val>
                                            <p:strVal val="#ppt_x"/>
                                          </p:val>
                                        </p:tav>
                                        <p:tav tm="100000">
                                          <p:val>
                                            <p:strVal val="#ppt_x"/>
                                          </p:val>
                                        </p:tav>
                                      </p:tavLst>
                                    </p:anim>
                                    <p:anim calcmode="lin" valueType="num">
                                      <p:cBhvr additive="base">
                                        <p:cTn id="8" dur="1000" fill="hold"/>
                                        <p:tgtEl>
                                          <p:spTgt spid="9728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97289"/>
                                        </p:tgtEl>
                                        <p:attrNameLst>
                                          <p:attrName>style.visibility</p:attrName>
                                        </p:attrNameLst>
                                      </p:cBhvr>
                                      <p:to>
                                        <p:strVal val="visible"/>
                                      </p:to>
                                    </p:set>
                                    <p:anim calcmode="lin" valueType="num">
                                      <p:cBhvr additive="base">
                                        <p:cTn id="12" dur="1000" fill="hold"/>
                                        <p:tgtEl>
                                          <p:spTgt spid="97289"/>
                                        </p:tgtEl>
                                        <p:attrNameLst>
                                          <p:attrName>ppt_x</p:attrName>
                                        </p:attrNameLst>
                                      </p:cBhvr>
                                      <p:tavLst>
                                        <p:tav tm="0">
                                          <p:val>
                                            <p:strVal val="#ppt_x"/>
                                          </p:val>
                                        </p:tav>
                                        <p:tav tm="100000">
                                          <p:val>
                                            <p:strVal val="#ppt_x"/>
                                          </p:val>
                                        </p:tav>
                                      </p:tavLst>
                                    </p:anim>
                                    <p:anim calcmode="lin" valueType="num">
                                      <p:cBhvr additive="base">
                                        <p:cTn id="13" dur="1000" fill="hold"/>
                                        <p:tgtEl>
                                          <p:spTgt spid="9728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2000"/>
                            </p:stCondLst>
                            <p:childTnLst>
                              <p:par>
                                <p:cTn id="15" presetID="53" presetClass="entr" presetSubtype="0" fill="hold" nodeType="afterEffect">
                                  <p:stCondLst>
                                    <p:cond delay="0"/>
                                  </p:stCondLst>
                                  <p:childTnLst>
                                    <p:set>
                                      <p:cBhvr>
                                        <p:cTn id="16" dur="1" fill="hold">
                                          <p:stCondLst>
                                            <p:cond delay="0"/>
                                          </p:stCondLst>
                                        </p:cTn>
                                        <p:tgtEl>
                                          <p:spTgt spid="97290"/>
                                        </p:tgtEl>
                                        <p:attrNameLst>
                                          <p:attrName>style.visibility</p:attrName>
                                        </p:attrNameLst>
                                      </p:cBhvr>
                                      <p:to>
                                        <p:strVal val="visible"/>
                                      </p:to>
                                    </p:set>
                                    <p:anim calcmode="lin" valueType="num">
                                      <p:cBhvr>
                                        <p:cTn id="17" dur="500" fill="hold"/>
                                        <p:tgtEl>
                                          <p:spTgt spid="97290"/>
                                        </p:tgtEl>
                                        <p:attrNameLst>
                                          <p:attrName>ppt_w</p:attrName>
                                        </p:attrNameLst>
                                      </p:cBhvr>
                                      <p:tavLst>
                                        <p:tav tm="0">
                                          <p:val>
                                            <p:fltVal val="0"/>
                                          </p:val>
                                        </p:tav>
                                        <p:tav tm="100000">
                                          <p:val>
                                            <p:strVal val="#ppt_w"/>
                                          </p:val>
                                        </p:tav>
                                      </p:tavLst>
                                    </p:anim>
                                    <p:anim calcmode="lin" valueType="num">
                                      <p:cBhvr>
                                        <p:cTn id="18" dur="500" fill="hold"/>
                                        <p:tgtEl>
                                          <p:spTgt spid="97290"/>
                                        </p:tgtEl>
                                        <p:attrNameLst>
                                          <p:attrName>ppt_h</p:attrName>
                                        </p:attrNameLst>
                                      </p:cBhvr>
                                      <p:tavLst>
                                        <p:tav tm="0">
                                          <p:val>
                                            <p:fltVal val="0"/>
                                          </p:val>
                                        </p:tav>
                                        <p:tav tm="100000">
                                          <p:val>
                                            <p:strVal val="#ppt_h"/>
                                          </p:val>
                                        </p:tav>
                                      </p:tavLst>
                                    </p:anim>
                                    <p:animEffect transition="in" filter="fade">
                                      <p:cBhvr>
                                        <p:cTn id="19" dur="500"/>
                                        <p:tgtEl>
                                          <p:spTgt spid="9729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7294"/>
                                        </p:tgtEl>
                                        <p:attrNameLst>
                                          <p:attrName>style.visibility</p:attrName>
                                        </p:attrNameLst>
                                      </p:cBhvr>
                                      <p:to>
                                        <p:strVal val="visible"/>
                                      </p:to>
                                    </p:set>
                                    <p:animEffect transition="in" filter="fade">
                                      <p:cBhvr>
                                        <p:cTn id="24" dur="100"/>
                                        <p:tgtEl>
                                          <p:spTgt spid="9729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7295"/>
                                        </p:tgtEl>
                                        <p:attrNameLst>
                                          <p:attrName>style.visibility</p:attrName>
                                        </p:attrNameLst>
                                      </p:cBhvr>
                                      <p:to>
                                        <p:strVal val="visible"/>
                                      </p:to>
                                    </p:set>
                                    <p:animEffect transition="in" filter="fade">
                                      <p:cBhvr>
                                        <p:cTn id="27" dur="100"/>
                                        <p:tgtEl>
                                          <p:spTgt spid="97295"/>
                                        </p:tgtEl>
                                      </p:cBhvr>
                                    </p:animEffect>
                                  </p:childTnLst>
                                </p:cTn>
                              </p:par>
                            </p:childTnLst>
                          </p:cTn>
                        </p:par>
                        <p:par>
                          <p:cTn id="28" fill="hold" nodeType="afterGroup">
                            <p:stCondLst>
                              <p:cond delay="100"/>
                            </p:stCondLst>
                            <p:childTnLst>
                              <p:par>
                                <p:cTn id="29" presetID="22" presetClass="entr" presetSubtype="8" fill="hold" grpId="0" nodeType="afterEffect">
                                  <p:stCondLst>
                                    <p:cond delay="0"/>
                                  </p:stCondLst>
                                  <p:childTnLst>
                                    <p:set>
                                      <p:cBhvr>
                                        <p:cTn id="30" dur="1" fill="hold">
                                          <p:stCondLst>
                                            <p:cond delay="0"/>
                                          </p:stCondLst>
                                        </p:cTn>
                                        <p:tgtEl>
                                          <p:spTgt spid="97296"/>
                                        </p:tgtEl>
                                        <p:attrNameLst>
                                          <p:attrName>style.visibility</p:attrName>
                                        </p:attrNameLst>
                                      </p:cBhvr>
                                      <p:to>
                                        <p:strVal val="visible"/>
                                      </p:to>
                                    </p:set>
                                    <p:animEffect transition="in" filter="wipe(left)">
                                      <p:cBhvr>
                                        <p:cTn id="31" dur="500"/>
                                        <p:tgtEl>
                                          <p:spTgt spid="9729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7297"/>
                                        </p:tgtEl>
                                        <p:attrNameLst>
                                          <p:attrName>style.visibility</p:attrName>
                                        </p:attrNameLst>
                                      </p:cBhvr>
                                      <p:to>
                                        <p:strVal val="visible"/>
                                      </p:to>
                                    </p:set>
                                    <p:animEffect transition="in" filter="wipe(left)">
                                      <p:cBhvr>
                                        <p:cTn id="34" dur="500"/>
                                        <p:tgtEl>
                                          <p:spTgt spid="97297"/>
                                        </p:tgtEl>
                                      </p:cBhvr>
                                    </p:animEffect>
                                  </p:childTnLst>
                                </p:cTn>
                              </p:par>
                            </p:childTnLst>
                          </p:cTn>
                        </p:par>
                        <p:par>
                          <p:cTn id="35" fill="hold" nodeType="afterGroup">
                            <p:stCondLst>
                              <p:cond delay="600"/>
                            </p:stCondLst>
                            <p:childTnLst>
                              <p:par>
                                <p:cTn id="36" presetID="22" presetClass="entr" presetSubtype="2" fill="hold" grpId="0" nodeType="afterEffect">
                                  <p:stCondLst>
                                    <p:cond delay="0"/>
                                  </p:stCondLst>
                                  <p:childTnLst>
                                    <p:set>
                                      <p:cBhvr>
                                        <p:cTn id="37" dur="1" fill="hold">
                                          <p:stCondLst>
                                            <p:cond delay="0"/>
                                          </p:stCondLst>
                                        </p:cTn>
                                        <p:tgtEl>
                                          <p:spTgt spid="97298"/>
                                        </p:tgtEl>
                                        <p:attrNameLst>
                                          <p:attrName>style.visibility</p:attrName>
                                        </p:attrNameLst>
                                      </p:cBhvr>
                                      <p:to>
                                        <p:strVal val="visible"/>
                                      </p:to>
                                    </p:set>
                                    <p:animEffect transition="in" filter="wipe(right)">
                                      <p:cBhvr>
                                        <p:cTn id="38" dur="500"/>
                                        <p:tgtEl>
                                          <p:spTgt spid="97298"/>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97299"/>
                                        </p:tgtEl>
                                        <p:attrNameLst>
                                          <p:attrName>style.visibility</p:attrName>
                                        </p:attrNameLst>
                                      </p:cBhvr>
                                      <p:to>
                                        <p:strVal val="visible"/>
                                      </p:to>
                                    </p:set>
                                    <p:animEffect transition="in" filter="wipe(right)">
                                      <p:cBhvr>
                                        <p:cTn id="41" dur="500"/>
                                        <p:tgtEl>
                                          <p:spTgt spid="97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nimBg="1"/>
      <p:bldP spid="97294" grpId="0" animBg="1"/>
      <p:bldP spid="97295" grpId="0" animBg="1"/>
      <p:bldP spid="97296" grpId="0" animBg="1"/>
      <p:bldP spid="97297" grpId="0" animBg="1"/>
      <p:bldP spid="97298" grpId="0" animBg="1"/>
      <p:bldP spid="9729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4724400" y="381000"/>
            <a:ext cx="3810000" cy="1219200"/>
          </a:xfrm>
          <a:prstGeom prst="rect">
            <a:avLst/>
          </a:prstGeom>
          <a:gradFill rotWithShape="1">
            <a:gsLst>
              <a:gs pos="0">
                <a:srgbClr val="3399FF"/>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7" name="Rectangle 3"/>
          <p:cNvSpPr>
            <a:spLocks noChangeArrowheads="1"/>
          </p:cNvSpPr>
          <p:nvPr/>
        </p:nvSpPr>
        <p:spPr bwMode="auto">
          <a:xfrm>
            <a:off x="4724400" y="1600200"/>
            <a:ext cx="3810000" cy="4572000"/>
          </a:xfrm>
          <a:prstGeom prst="rect">
            <a:avLst/>
          </a:prstGeom>
          <a:gradFill rotWithShape="1">
            <a:gsLst>
              <a:gs pos="0">
                <a:srgbClr val="0000FF"/>
              </a:gs>
              <a:gs pos="100000">
                <a:srgbClr val="3399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8308" name="Picture 4" descr="Yacht-04-june"/>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flipH="1">
            <a:off x="5867400" y="1143000"/>
            <a:ext cx="1666875" cy="533400"/>
          </a:xfrm>
          <a:prstGeom prst="rect">
            <a:avLst/>
          </a:prstGeom>
          <a:noFill/>
          <a:extLst>
            <a:ext uri="{909E8E84-426E-40DD-AFC4-6F175D3DCCD1}">
              <a14:hiddenFill xmlns:a14="http://schemas.microsoft.com/office/drawing/2010/main">
                <a:solidFill>
                  <a:srgbClr val="FFFFFF"/>
                </a:solidFill>
              </a14:hiddenFill>
            </a:ext>
          </a:extLst>
        </p:spPr>
      </p:pic>
      <p:sp>
        <p:nvSpPr>
          <p:cNvPr id="98309" name="Freeform 5"/>
          <p:cNvSpPr>
            <a:spLocks/>
          </p:cNvSpPr>
          <p:nvPr/>
        </p:nvSpPr>
        <p:spPr bwMode="auto">
          <a:xfrm flipH="1">
            <a:off x="6324600" y="1676400"/>
            <a:ext cx="228600" cy="4495800"/>
          </a:xfrm>
          <a:custGeom>
            <a:avLst/>
            <a:gdLst>
              <a:gd name="T0" fmla="*/ 192 w 192"/>
              <a:gd name="T1" fmla="*/ 0 h 2688"/>
              <a:gd name="T2" fmla="*/ 0 w 192"/>
              <a:gd name="T3" fmla="*/ 2688 h 2688"/>
              <a:gd name="T4" fmla="*/ 192 w 192"/>
              <a:gd name="T5" fmla="*/ 2688 h 2688"/>
              <a:gd name="T6" fmla="*/ 192 w 192"/>
              <a:gd name="T7" fmla="*/ 0 h 2688"/>
            </a:gdLst>
            <a:ahLst/>
            <a:cxnLst>
              <a:cxn ang="0">
                <a:pos x="T0" y="T1"/>
              </a:cxn>
              <a:cxn ang="0">
                <a:pos x="T2" y="T3"/>
              </a:cxn>
              <a:cxn ang="0">
                <a:pos x="T4" y="T5"/>
              </a:cxn>
              <a:cxn ang="0">
                <a:pos x="T6" y="T7"/>
              </a:cxn>
            </a:cxnLst>
            <a:rect l="0" t="0" r="r" b="b"/>
            <a:pathLst>
              <a:path w="192" h="2688">
                <a:moveTo>
                  <a:pt x="192" y="0"/>
                </a:moveTo>
                <a:lnTo>
                  <a:pt x="0" y="2688"/>
                </a:lnTo>
                <a:lnTo>
                  <a:pt x="192" y="2688"/>
                </a:lnTo>
                <a:lnTo>
                  <a:pt x="192" y="0"/>
                </a:lnTo>
                <a:close/>
              </a:path>
            </a:pathLst>
          </a:custGeom>
          <a:solidFill>
            <a:srgbClr val="99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0" name="Freeform 6"/>
          <p:cNvSpPr>
            <a:spLocks/>
          </p:cNvSpPr>
          <p:nvPr/>
        </p:nvSpPr>
        <p:spPr bwMode="auto">
          <a:xfrm>
            <a:off x="6400800" y="1676400"/>
            <a:ext cx="685800" cy="4495800"/>
          </a:xfrm>
          <a:custGeom>
            <a:avLst/>
            <a:gdLst>
              <a:gd name="T0" fmla="*/ 624 w 624"/>
              <a:gd name="T1" fmla="*/ 0 h 2688"/>
              <a:gd name="T2" fmla="*/ 0 w 624"/>
              <a:gd name="T3" fmla="*/ 2688 h 2688"/>
              <a:gd name="T4" fmla="*/ 192 w 624"/>
              <a:gd name="T5" fmla="*/ 2688 h 2688"/>
              <a:gd name="T6" fmla="*/ 624 w 624"/>
              <a:gd name="T7" fmla="*/ 0 h 2688"/>
            </a:gdLst>
            <a:ahLst/>
            <a:cxnLst>
              <a:cxn ang="0">
                <a:pos x="T0" y="T1"/>
              </a:cxn>
              <a:cxn ang="0">
                <a:pos x="T2" y="T3"/>
              </a:cxn>
              <a:cxn ang="0">
                <a:pos x="T4" y="T5"/>
              </a:cxn>
              <a:cxn ang="0">
                <a:pos x="T6" y="T7"/>
              </a:cxn>
            </a:cxnLst>
            <a:rect l="0" t="0" r="r" b="b"/>
            <a:pathLst>
              <a:path w="624" h="2688">
                <a:moveTo>
                  <a:pt x="624" y="0"/>
                </a:moveTo>
                <a:lnTo>
                  <a:pt x="0" y="2688"/>
                </a:lnTo>
                <a:lnTo>
                  <a:pt x="192" y="2688"/>
                </a:lnTo>
                <a:lnTo>
                  <a:pt x="624" y="0"/>
                </a:lnTo>
                <a:close/>
              </a:path>
            </a:pathLst>
          </a:custGeom>
          <a:solidFill>
            <a:srgbClr val="CCFFCC">
              <a:alpha val="47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1" name="Freeform 7"/>
          <p:cNvSpPr>
            <a:spLocks/>
          </p:cNvSpPr>
          <p:nvPr/>
        </p:nvSpPr>
        <p:spPr bwMode="auto">
          <a:xfrm>
            <a:off x="1828800" y="5645150"/>
            <a:ext cx="6705600" cy="527050"/>
          </a:xfrm>
          <a:custGeom>
            <a:avLst/>
            <a:gdLst>
              <a:gd name="T0" fmla="*/ 0 w 2400"/>
              <a:gd name="T1" fmla="*/ 324 h 332"/>
              <a:gd name="T2" fmla="*/ 2400 w 2400"/>
              <a:gd name="T3" fmla="*/ 332 h 332"/>
              <a:gd name="T4" fmla="*/ 2400 w 2400"/>
              <a:gd name="T5" fmla="*/ 140 h 332"/>
              <a:gd name="T6" fmla="*/ 2352 w 2400"/>
              <a:gd name="T7" fmla="*/ 188 h 332"/>
              <a:gd name="T8" fmla="*/ 2368 w 2400"/>
              <a:gd name="T9" fmla="*/ 192 h 332"/>
              <a:gd name="T10" fmla="*/ 2332 w 2400"/>
              <a:gd name="T11" fmla="*/ 232 h 332"/>
              <a:gd name="T12" fmla="*/ 2324 w 2400"/>
              <a:gd name="T13" fmla="*/ 268 h 332"/>
              <a:gd name="T14" fmla="*/ 2288 w 2400"/>
              <a:gd name="T15" fmla="*/ 272 h 332"/>
              <a:gd name="T16" fmla="*/ 2168 w 2400"/>
              <a:gd name="T17" fmla="*/ 280 h 332"/>
              <a:gd name="T18" fmla="*/ 2100 w 2400"/>
              <a:gd name="T19" fmla="*/ 284 h 332"/>
              <a:gd name="T20" fmla="*/ 2020 w 2400"/>
              <a:gd name="T21" fmla="*/ 248 h 332"/>
              <a:gd name="T22" fmla="*/ 1980 w 2400"/>
              <a:gd name="T23" fmla="*/ 232 h 332"/>
              <a:gd name="T24" fmla="*/ 1968 w 2400"/>
              <a:gd name="T25" fmla="*/ 228 h 332"/>
              <a:gd name="T26" fmla="*/ 1904 w 2400"/>
              <a:gd name="T27" fmla="*/ 184 h 332"/>
              <a:gd name="T28" fmla="*/ 1768 w 2400"/>
              <a:gd name="T29" fmla="*/ 196 h 332"/>
              <a:gd name="T30" fmla="*/ 1664 w 2400"/>
              <a:gd name="T31" fmla="*/ 236 h 332"/>
              <a:gd name="T32" fmla="*/ 1584 w 2400"/>
              <a:gd name="T33" fmla="*/ 264 h 332"/>
              <a:gd name="T34" fmla="*/ 1552 w 2400"/>
              <a:gd name="T35" fmla="*/ 272 h 332"/>
              <a:gd name="T36" fmla="*/ 1268 w 2400"/>
              <a:gd name="T37" fmla="*/ 252 h 332"/>
              <a:gd name="T38" fmla="*/ 1216 w 2400"/>
              <a:gd name="T39" fmla="*/ 232 h 332"/>
              <a:gd name="T40" fmla="*/ 1148 w 2400"/>
              <a:gd name="T41" fmla="*/ 232 h 332"/>
              <a:gd name="T42" fmla="*/ 1136 w 2400"/>
              <a:gd name="T43" fmla="*/ 220 h 332"/>
              <a:gd name="T44" fmla="*/ 1116 w 2400"/>
              <a:gd name="T45" fmla="*/ 212 h 332"/>
              <a:gd name="T46" fmla="*/ 988 w 2400"/>
              <a:gd name="T47" fmla="*/ 168 h 332"/>
              <a:gd name="T48" fmla="*/ 812 w 2400"/>
              <a:gd name="T49" fmla="*/ 184 h 332"/>
              <a:gd name="T50" fmla="*/ 684 w 2400"/>
              <a:gd name="T51" fmla="*/ 228 h 332"/>
              <a:gd name="T52" fmla="*/ 616 w 2400"/>
              <a:gd name="T53" fmla="*/ 228 h 332"/>
              <a:gd name="T54" fmla="*/ 508 w 2400"/>
              <a:gd name="T55" fmla="*/ 220 h 332"/>
              <a:gd name="T56" fmla="*/ 424 w 2400"/>
              <a:gd name="T57" fmla="*/ 196 h 332"/>
              <a:gd name="T58" fmla="*/ 384 w 2400"/>
              <a:gd name="T59" fmla="*/ 148 h 332"/>
              <a:gd name="T60" fmla="*/ 360 w 2400"/>
              <a:gd name="T61" fmla="*/ 132 h 332"/>
              <a:gd name="T62" fmla="*/ 348 w 2400"/>
              <a:gd name="T63" fmla="*/ 124 h 332"/>
              <a:gd name="T64" fmla="*/ 276 w 2400"/>
              <a:gd name="T65" fmla="*/ 60 h 332"/>
              <a:gd name="T66" fmla="*/ 236 w 2400"/>
              <a:gd name="T67" fmla="*/ 36 h 332"/>
              <a:gd name="T68" fmla="*/ 216 w 2400"/>
              <a:gd name="T69" fmla="*/ 0 h 332"/>
              <a:gd name="T70" fmla="*/ 128 w 2400"/>
              <a:gd name="T71" fmla="*/ 40 h 332"/>
              <a:gd name="T72" fmla="*/ 92 w 2400"/>
              <a:gd name="T73" fmla="*/ 60 h 332"/>
              <a:gd name="T74" fmla="*/ 64 w 2400"/>
              <a:gd name="T75" fmla="*/ 96 h 332"/>
              <a:gd name="T76" fmla="*/ 0 w 2400"/>
              <a:gd name="T77" fmla="*/ 120 h 332"/>
              <a:gd name="T78" fmla="*/ 0 w 2400"/>
              <a:gd name="T79" fmla="*/ 32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0" h="332">
                <a:moveTo>
                  <a:pt x="0" y="324"/>
                </a:moveTo>
                <a:lnTo>
                  <a:pt x="2400" y="332"/>
                </a:lnTo>
                <a:lnTo>
                  <a:pt x="2400" y="140"/>
                </a:lnTo>
                <a:cubicBezTo>
                  <a:pt x="2384" y="156"/>
                  <a:pt x="2364" y="169"/>
                  <a:pt x="2352" y="188"/>
                </a:cubicBezTo>
                <a:cubicBezTo>
                  <a:pt x="2349" y="193"/>
                  <a:pt x="2366" y="187"/>
                  <a:pt x="2368" y="192"/>
                </a:cubicBezTo>
                <a:cubicBezTo>
                  <a:pt x="2372" y="201"/>
                  <a:pt x="2341" y="229"/>
                  <a:pt x="2332" y="232"/>
                </a:cubicBezTo>
                <a:cubicBezTo>
                  <a:pt x="2328" y="244"/>
                  <a:pt x="2334" y="261"/>
                  <a:pt x="2324" y="268"/>
                </a:cubicBezTo>
                <a:cubicBezTo>
                  <a:pt x="2314" y="275"/>
                  <a:pt x="2300" y="271"/>
                  <a:pt x="2288" y="272"/>
                </a:cubicBezTo>
                <a:cubicBezTo>
                  <a:pt x="2248" y="275"/>
                  <a:pt x="2208" y="277"/>
                  <a:pt x="2168" y="280"/>
                </a:cubicBezTo>
                <a:cubicBezTo>
                  <a:pt x="2124" y="291"/>
                  <a:pt x="2147" y="289"/>
                  <a:pt x="2100" y="284"/>
                </a:cubicBezTo>
                <a:cubicBezTo>
                  <a:pt x="2077" y="269"/>
                  <a:pt x="2046" y="261"/>
                  <a:pt x="2020" y="248"/>
                </a:cubicBezTo>
                <a:cubicBezTo>
                  <a:pt x="1996" y="236"/>
                  <a:pt x="2010" y="242"/>
                  <a:pt x="1980" y="232"/>
                </a:cubicBezTo>
                <a:cubicBezTo>
                  <a:pt x="1976" y="231"/>
                  <a:pt x="1968" y="228"/>
                  <a:pt x="1968" y="228"/>
                </a:cubicBezTo>
                <a:cubicBezTo>
                  <a:pt x="1952" y="212"/>
                  <a:pt x="1926" y="190"/>
                  <a:pt x="1904" y="184"/>
                </a:cubicBezTo>
                <a:cubicBezTo>
                  <a:pt x="1859" y="187"/>
                  <a:pt x="1810" y="178"/>
                  <a:pt x="1768" y="196"/>
                </a:cubicBezTo>
                <a:cubicBezTo>
                  <a:pt x="1732" y="211"/>
                  <a:pt x="1703" y="230"/>
                  <a:pt x="1664" y="236"/>
                </a:cubicBezTo>
                <a:cubicBezTo>
                  <a:pt x="1636" y="245"/>
                  <a:pt x="1613" y="258"/>
                  <a:pt x="1584" y="264"/>
                </a:cubicBezTo>
                <a:cubicBezTo>
                  <a:pt x="1573" y="266"/>
                  <a:pt x="1552" y="272"/>
                  <a:pt x="1552" y="272"/>
                </a:cubicBezTo>
                <a:cubicBezTo>
                  <a:pt x="1388" y="269"/>
                  <a:pt x="1371" y="286"/>
                  <a:pt x="1268" y="252"/>
                </a:cubicBezTo>
                <a:cubicBezTo>
                  <a:pt x="1250" y="239"/>
                  <a:pt x="1237" y="237"/>
                  <a:pt x="1216" y="232"/>
                </a:cubicBezTo>
                <a:cubicBezTo>
                  <a:pt x="1190" y="241"/>
                  <a:pt x="1191" y="242"/>
                  <a:pt x="1148" y="232"/>
                </a:cubicBezTo>
                <a:cubicBezTo>
                  <a:pt x="1142" y="231"/>
                  <a:pt x="1141" y="223"/>
                  <a:pt x="1136" y="220"/>
                </a:cubicBezTo>
                <a:cubicBezTo>
                  <a:pt x="1130" y="216"/>
                  <a:pt x="1123" y="215"/>
                  <a:pt x="1116" y="212"/>
                </a:cubicBezTo>
                <a:cubicBezTo>
                  <a:pt x="1073" y="196"/>
                  <a:pt x="1030" y="189"/>
                  <a:pt x="988" y="168"/>
                </a:cubicBezTo>
                <a:cubicBezTo>
                  <a:pt x="898" y="171"/>
                  <a:pt x="887" y="179"/>
                  <a:pt x="812" y="184"/>
                </a:cubicBezTo>
                <a:cubicBezTo>
                  <a:pt x="767" y="214"/>
                  <a:pt x="741" y="224"/>
                  <a:pt x="684" y="228"/>
                </a:cubicBezTo>
                <a:cubicBezTo>
                  <a:pt x="644" y="235"/>
                  <a:pt x="671" y="232"/>
                  <a:pt x="616" y="228"/>
                </a:cubicBezTo>
                <a:cubicBezTo>
                  <a:pt x="580" y="225"/>
                  <a:pt x="508" y="220"/>
                  <a:pt x="508" y="220"/>
                </a:cubicBezTo>
                <a:cubicBezTo>
                  <a:pt x="486" y="205"/>
                  <a:pt x="449" y="202"/>
                  <a:pt x="424" y="196"/>
                </a:cubicBezTo>
                <a:cubicBezTo>
                  <a:pt x="416" y="180"/>
                  <a:pt x="398" y="160"/>
                  <a:pt x="384" y="148"/>
                </a:cubicBezTo>
                <a:cubicBezTo>
                  <a:pt x="377" y="142"/>
                  <a:pt x="368" y="137"/>
                  <a:pt x="360" y="132"/>
                </a:cubicBezTo>
                <a:cubicBezTo>
                  <a:pt x="356" y="129"/>
                  <a:pt x="348" y="124"/>
                  <a:pt x="348" y="124"/>
                </a:cubicBezTo>
                <a:cubicBezTo>
                  <a:pt x="331" y="74"/>
                  <a:pt x="333" y="74"/>
                  <a:pt x="276" y="60"/>
                </a:cubicBezTo>
                <a:cubicBezTo>
                  <a:pt x="263" y="51"/>
                  <a:pt x="251" y="41"/>
                  <a:pt x="236" y="36"/>
                </a:cubicBezTo>
                <a:cubicBezTo>
                  <a:pt x="218" y="8"/>
                  <a:pt x="223" y="21"/>
                  <a:pt x="216" y="0"/>
                </a:cubicBezTo>
                <a:cubicBezTo>
                  <a:pt x="174" y="5"/>
                  <a:pt x="162" y="18"/>
                  <a:pt x="128" y="40"/>
                </a:cubicBezTo>
                <a:cubicBezTo>
                  <a:pt x="119" y="66"/>
                  <a:pt x="131" y="42"/>
                  <a:pt x="92" y="60"/>
                </a:cubicBezTo>
                <a:cubicBezTo>
                  <a:pt x="83" y="64"/>
                  <a:pt x="66" y="92"/>
                  <a:pt x="64" y="96"/>
                </a:cubicBezTo>
                <a:cubicBezTo>
                  <a:pt x="52" y="115"/>
                  <a:pt x="11" y="81"/>
                  <a:pt x="0" y="120"/>
                </a:cubicBezTo>
                <a:lnTo>
                  <a:pt x="0" y="324"/>
                </a:lnTo>
                <a:close/>
              </a:path>
            </a:pathLst>
          </a:cu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2" name="Rectangle 8"/>
          <p:cNvSpPr>
            <a:spLocks noChangeArrowheads="1"/>
          </p:cNvSpPr>
          <p:nvPr/>
        </p:nvSpPr>
        <p:spPr bwMode="auto">
          <a:xfrm>
            <a:off x="1676400" y="5486400"/>
            <a:ext cx="3048000" cy="838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3" name="Rectangle 9"/>
          <p:cNvSpPr>
            <a:spLocks noChangeArrowheads="1"/>
          </p:cNvSpPr>
          <p:nvPr/>
        </p:nvSpPr>
        <p:spPr bwMode="auto">
          <a:xfrm>
            <a:off x="8534400" y="5638800"/>
            <a:ext cx="6096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4" name="Text Box 10"/>
          <p:cNvSpPr txBox="1">
            <a:spLocks noChangeArrowheads="1"/>
          </p:cNvSpPr>
          <p:nvPr/>
        </p:nvSpPr>
        <p:spPr bwMode="auto">
          <a:xfrm>
            <a:off x="5943600" y="632460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14.4</a:t>
            </a:r>
          </a:p>
        </p:txBody>
      </p:sp>
      <p:sp>
        <p:nvSpPr>
          <p:cNvPr id="98315" name="AutoShape 11">
            <a:hlinkClick r:id="rId3"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8316" name="Text Box 12"/>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pic>
        <p:nvPicPr>
          <p:cNvPr id="98317" name="Picture 13" descr="Shark-01-june"/>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62800" y="4724400"/>
            <a:ext cx="9525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98318" name="Picture 14" descr="Shark-01-june"/>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0" y="5257800"/>
            <a:ext cx="685800" cy="277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2000" accel="50000" decel="50000" fill="hold" grpId="0" nodeType="clickEffect">
                                  <p:stCondLst>
                                    <p:cond delay="0"/>
                                  </p:stCondLst>
                                  <p:childTnLst>
                                    <p:animMotion origin="layout" path="M 0 0  L 0.25 0  E" pathEditMode="relative" ptsTypes="">
                                      <p:cBhvr>
                                        <p:cTn id="6" dur="4000" fill="hold"/>
                                        <p:tgtEl>
                                          <p:spTgt spid="98311"/>
                                        </p:tgtEl>
                                        <p:attrNameLst>
                                          <p:attrName>ppt_x</p:attrName>
                                          <p:attrName>ppt_y</p:attrName>
                                        </p:attrNameLst>
                                      </p:cBhvr>
                                    </p:animMotion>
                                  </p:childTnLst>
                                </p:cTn>
                              </p:par>
                              <p:par>
                                <p:cTn id="7" presetID="22" presetClass="entr" presetSubtype="1" fill="remove" grpId="0" nodeType="withEffect">
                                  <p:stCondLst>
                                    <p:cond delay="0"/>
                                  </p:stCondLst>
                                  <p:childTnLst>
                                    <p:set>
                                      <p:cBhvr>
                                        <p:cTn id="8" dur="1" fill="hold">
                                          <p:stCondLst>
                                            <p:cond delay="0"/>
                                          </p:stCondLst>
                                        </p:cTn>
                                        <p:tgtEl>
                                          <p:spTgt spid="98309"/>
                                        </p:tgtEl>
                                        <p:attrNameLst>
                                          <p:attrName>style.visibility</p:attrName>
                                        </p:attrNameLst>
                                      </p:cBhvr>
                                      <p:to>
                                        <p:strVal val="visible"/>
                                      </p:to>
                                    </p:set>
                                    <p:animEffect transition="in" filter="wipe(up)">
                                      <p:cBhvr>
                                        <p:cTn id="9" dur="500"/>
                                        <p:tgtEl>
                                          <p:spTgt spid="98309"/>
                                        </p:tgtEl>
                                      </p:cBhvr>
                                    </p:animEffect>
                                  </p:childTnLst>
                                  <p:subTnLst>
                                    <p:set>
                                      <p:cBhvr override="childStyle">
                                        <p:cTn dur="1" fill="hold" display="0" masterRel="sameClick" afterEffect="1">
                                          <p:stCondLst>
                                            <p:cond evt="end" delay="0">
                                              <p:tn val="7"/>
                                            </p:cond>
                                          </p:stCondLst>
                                        </p:cTn>
                                        <p:tgtEl>
                                          <p:spTgt spid="98309"/>
                                        </p:tgtEl>
                                        <p:attrNameLst>
                                          <p:attrName>style.visibility</p:attrName>
                                        </p:attrNameLst>
                                      </p:cBhvr>
                                      <p:to>
                                        <p:strVal val="hidden"/>
                                      </p:to>
                                    </p:set>
                                  </p:subTnLst>
                                </p:cTn>
                              </p:par>
                              <p:par>
                                <p:cTn id="10" presetID="22" presetClass="entr" presetSubtype="4" fill="hold" grpId="0" nodeType="withEffect">
                                  <p:stCondLst>
                                    <p:cond delay="500"/>
                                  </p:stCondLst>
                                  <p:childTnLst>
                                    <p:set>
                                      <p:cBhvr>
                                        <p:cTn id="11" dur="1" fill="hold">
                                          <p:stCondLst>
                                            <p:cond delay="0"/>
                                          </p:stCondLst>
                                        </p:cTn>
                                        <p:tgtEl>
                                          <p:spTgt spid="98310"/>
                                        </p:tgtEl>
                                        <p:attrNameLst>
                                          <p:attrName>style.visibility</p:attrName>
                                        </p:attrNameLst>
                                      </p:cBhvr>
                                      <p:to>
                                        <p:strVal val="visible"/>
                                      </p:to>
                                    </p:set>
                                    <p:animEffect transition="in" filter="wipe(down)">
                                      <p:cBhvr>
                                        <p:cTn id="12" dur="500"/>
                                        <p:tgtEl>
                                          <p:spTgt spid="98310"/>
                                        </p:tgtEl>
                                      </p:cBhvr>
                                    </p:animEffect>
                                  </p:childTnLst>
                                  <p:subTnLst>
                                    <p:set>
                                      <p:cBhvr override="childStyle">
                                        <p:cTn dur="1" fill="hold" display="0" masterRel="sameClick" afterEffect="1">
                                          <p:stCondLst>
                                            <p:cond evt="end" delay="0">
                                              <p:tn val="10"/>
                                            </p:cond>
                                          </p:stCondLst>
                                        </p:cTn>
                                        <p:tgtEl>
                                          <p:spTgt spid="98310"/>
                                        </p:tgtEl>
                                        <p:attrNameLst>
                                          <p:attrName>style.visibility</p:attrName>
                                        </p:attrNameLst>
                                      </p:cBhvr>
                                      <p:to>
                                        <p:strVal val="hidden"/>
                                      </p:to>
                                    </p:set>
                                  </p:subTnLst>
                                </p:cTn>
                              </p:par>
                              <p:par>
                                <p:cTn id="13" presetID="22" presetClass="entr" presetSubtype="1" fill="hold" grpId="1" nodeType="withEffect">
                                  <p:stCondLst>
                                    <p:cond delay="1000"/>
                                  </p:stCondLst>
                                  <p:childTnLst>
                                    <p:set>
                                      <p:cBhvr>
                                        <p:cTn id="14" dur="1" fill="hold">
                                          <p:stCondLst>
                                            <p:cond delay="0"/>
                                          </p:stCondLst>
                                        </p:cTn>
                                        <p:tgtEl>
                                          <p:spTgt spid="98309"/>
                                        </p:tgtEl>
                                        <p:attrNameLst>
                                          <p:attrName>style.visibility</p:attrName>
                                        </p:attrNameLst>
                                      </p:cBhvr>
                                      <p:to>
                                        <p:strVal val="visible"/>
                                      </p:to>
                                    </p:set>
                                    <p:animEffect transition="in" filter="wipe(up)">
                                      <p:cBhvr>
                                        <p:cTn id="15" dur="500"/>
                                        <p:tgtEl>
                                          <p:spTgt spid="98309"/>
                                        </p:tgtEl>
                                      </p:cBhvr>
                                    </p:animEffect>
                                  </p:childTnLst>
                                  <p:subTnLst>
                                    <p:set>
                                      <p:cBhvr override="childStyle">
                                        <p:cTn dur="1" fill="hold" display="0" masterRel="sameClick" afterEffect="1">
                                          <p:stCondLst>
                                            <p:cond evt="end" delay="0">
                                              <p:tn val="13"/>
                                            </p:cond>
                                          </p:stCondLst>
                                        </p:cTn>
                                        <p:tgtEl>
                                          <p:spTgt spid="98309"/>
                                        </p:tgtEl>
                                        <p:attrNameLst>
                                          <p:attrName>style.visibility</p:attrName>
                                        </p:attrNameLst>
                                      </p:cBhvr>
                                      <p:to>
                                        <p:strVal val="hidden"/>
                                      </p:to>
                                    </p:set>
                                  </p:subTnLst>
                                </p:cTn>
                              </p:par>
                              <p:par>
                                <p:cTn id="16" presetID="22" presetClass="entr" presetSubtype="4" fill="hold" grpId="1" nodeType="withEffect">
                                  <p:stCondLst>
                                    <p:cond delay="1500"/>
                                  </p:stCondLst>
                                  <p:childTnLst>
                                    <p:set>
                                      <p:cBhvr>
                                        <p:cTn id="17" dur="1" fill="hold">
                                          <p:stCondLst>
                                            <p:cond delay="0"/>
                                          </p:stCondLst>
                                        </p:cTn>
                                        <p:tgtEl>
                                          <p:spTgt spid="98310"/>
                                        </p:tgtEl>
                                        <p:attrNameLst>
                                          <p:attrName>style.visibility</p:attrName>
                                        </p:attrNameLst>
                                      </p:cBhvr>
                                      <p:to>
                                        <p:strVal val="visible"/>
                                      </p:to>
                                    </p:set>
                                    <p:animEffect transition="in" filter="wipe(down)">
                                      <p:cBhvr>
                                        <p:cTn id="18" dur="500"/>
                                        <p:tgtEl>
                                          <p:spTgt spid="98310"/>
                                        </p:tgtEl>
                                      </p:cBhvr>
                                    </p:animEffect>
                                  </p:childTnLst>
                                  <p:subTnLst>
                                    <p:set>
                                      <p:cBhvr override="childStyle">
                                        <p:cTn dur="1" fill="hold" display="0" masterRel="sameClick" afterEffect="1">
                                          <p:stCondLst>
                                            <p:cond evt="end" delay="0">
                                              <p:tn val="16"/>
                                            </p:cond>
                                          </p:stCondLst>
                                        </p:cTn>
                                        <p:tgtEl>
                                          <p:spTgt spid="98310"/>
                                        </p:tgtEl>
                                        <p:attrNameLst>
                                          <p:attrName>style.visibility</p:attrName>
                                        </p:attrNameLst>
                                      </p:cBhvr>
                                      <p:to>
                                        <p:strVal val="hidden"/>
                                      </p:to>
                                    </p:set>
                                  </p:subTnLst>
                                </p:cTn>
                              </p:par>
                              <p:par>
                                <p:cTn id="19" presetID="22" presetClass="entr" presetSubtype="1" fill="hold" grpId="2" nodeType="withEffect">
                                  <p:stCondLst>
                                    <p:cond delay="2000"/>
                                  </p:stCondLst>
                                  <p:childTnLst>
                                    <p:set>
                                      <p:cBhvr>
                                        <p:cTn id="20" dur="1" fill="hold">
                                          <p:stCondLst>
                                            <p:cond delay="0"/>
                                          </p:stCondLst>
                                        </p:cTn>
                                        <p:tgtEl>
                                          <p:spTgt spid="98309"/>
                                        </p:tgtEl>
                                        <p:attrNameLst>
                                          <p:attrName>style.visibility</p:attrName>
                                        </p:attrNameLst>
                                      </p:cBhvr>
                                      <p:to>
                                        <p:strVal val="visible"/>
                                      </p:to>
                                    </p:set>
                                    <p:animEffect transition="in" filter="wipe(up)">
                                      <p:cBhvr>
                                        <p:cTn id="21" dur="500"/>
                                        <p:tgtEl>
                                          <p:spTgt spid="98309"/>
                                        </p:tgtEl>
                                      </p:cBhvr>
                                    </p:animEffect>
                                  </p:childTnLst>
                                  <p:subTnLst>
                                    <p:set>
                                      <p:cBhvr override="childStyle">
                                        <p:cTn dur="1" fill="hold" display="0" masterRel="sameClick" afterEffect="1">
                                          <p:stCondLst>
                                            <p:cond evt="end" delay="0">
                                              <p:tn val="19"/>
                                            </p:cond>
                                          </p:stCondLst>
                                        </p:cTn>
                                        <p:tgtEl>
                                          <p:spTgt spid="98309"/>
                                        </p:tgtEl>
                                        <p:attrNameLst>
                                          <p:attrName>style.visibility</p:attrName>
                                        </p:attrNameLst>
                                      </p:cBhvr>
                                      <p:to>
                                        <p:strVal val="hidden"/>
                                      </p:to>
                                    </p:set>
                                  </p:subTnLst>
                                </p:cTn>
                              </p:par>
                              <p:par>
                                <p:cTn id="22" presetID="22" presetClass="entr" presetSubtype="4" fill="hold" grpId="2" nodeType="withEffect">
                                  <p:stCondLst>
                                    <p:cond delay="2500"/>
                                  </p:stCondLst>
                                  <p:childTnLst>
                                    <p:set>
                                      <p:cBhvr>
                                        <p:cTn id="23" dur="1" fill="hold">
                                          <p:stCondLst>
                                            <p:cond delay="0"/>
                                          </p:stCondLst>
                                        </p:cTn>
                                        <p:tgtEl>
                                          <p:spTgt spid="98310"/>
                                        </p:tgtEl>
                                        <p:attrNameLst>
                                          <p:attrName>style.visibility</p:attrName>
                                        </p:attrNameLst>
                                      </p:cBhvr>
                                      <p:to>
                                        <p:strVal val="visible"/>
                                      </p:to>
                                    </p:set>
                                    <p:animEffect transition="in" filter="wipe(down)">
                                      <p:cBhvr>
                                        <p:cTn id="24" dur="500"/>
                                        <p:tgtEl>
                                          <p:spTgt spid="98310"/>
                                        </p:tgtEl>
                                      </p:cBhvr>
                                    </p:animEffect>
                                  </p:childTnLst>
                                  <p:subTnLst>
                                    <p:set>
                                      <p:cBhvr override="childStyle">
                                        <p:cTn dur="1" fill="hold" display="0" masterRel="sameClick" afterEffect="1">
                                          <p:stCondLst>
                                            <p:cond evt="end" delay="0">
                                              <p:tn val="22"/>
                                            </p:cond>
                                          </p:stCondLst>
                                        </p:cTn>
                                        <p:tgtEl>
                                          <p:spTgt spid="98310"/>
                                        </p:tgtEl>
                                        <p:attrNameLst>
                                          <p:attrName>style.visibility</p:attrName>
                                        </p:attrNameLst>
                                      </p:cBhvr>
                                      <p:to>
                                        <p:strVal val="hidden"/>
                                      </p:to>
                                    </p:set>
                                  </p:subTnLst>
                                </p:cTn>
                              </p:par>
                              <p:par>
                                <p:cTn id="25" presetID="22" presetClass="entr" presetSubtype="1" fill="hold" grpId="3" nodeType="withEffect">
                                  <p:stCondLst>
                                    <p:cond delay="3000"/>
                                  </p:stCondLst>
                                  <p:childTnLst>
                                    <p:set>
                                      <p:cBhvr>
                                        <p:cTn id="26" dur="1" fill="hold">
                                          <p:stCondLst>
                                            <p:cond delay="0"/>
                                          </p:stCondLst>
                                        </p:cTn>
                                        <p:tgtEl>
                                          <p:spTgt spid="98309"/>
                                        </p:tgtEl>
                                        <p:attrNameLst>
                                          <p:attrName>style.visibility</p:attrName>
                                        </p:attrNameLst>
                                      </p:cBhvr>
                                      <p:to>
                                        <p:strVal val="visible"/>
                                      </p:to>
                                    </p:set>
                                    <p:animEffect transition="in" filter="wipe(up)">
                                      <p:cBhvr>
                                        <p:cTn id="27" dur="500"/>
                                        <p:tgtEl>
                                          <p:spTgt spid="98309"/>
                                        </p:tgtEl>
                                      </p:cBhvr>
                                    </p:animEffect>
                                  </p:childTnLst>
                                  <p:subTnLst>
                                    <p:set>
                                      <p:cBhvr override="childStyle">
                                        <p:cTn dur="1" fill="hold" display="0" masterRel="sameClick" afterEffect="1">
                                          <p:stCondLst>
                                            <p:cond evt="end" delay="0">
                                              <p:tn val="25"/>
                                            </p:cond>
                                          </p:stCondLst>
                                        </p:cTn>
                                        <p:tgtEl>
                                          <p:spTgt spid="98309"/>
                                        </p:tgtEl>
                                        <p:attrNameLst>
                                          <p:attrName>style.visibility</p:attrName>
                                        </p:attrNameLst>
                                      </p:cBhvr>
                                      <p:to>
                                        <p:strVal val="hidden"/>
                                      </p:to>
                                    </p:set>
                                  </p:subTnLst>
                                </p:cTn>
                              </p:par>
                              <p:par>
                                <p:cTn id="28" presetID="22" presetClass="entr" presetSubtype="4" fill="hold" grpId="3" nodeType="withEffect">
                                  <p:stCondLst>
                                    <p:cond delay="3500"/>
                                  </p:stCondLst>
                                  <p:childTnLst>
                                    <p:set>
                                      <p:cBhvr>
                                        <p:cTn id="29" dur="1" fill="hold">
                                          <p:stCondLst>
                                            <p:cond delay="0"/>
                                          </p:stCondLst>
                                        </p:cTn>
                                        <p:tgtEl>
                                          <p:spTgt spid="98310"/>
                                        </p:tgtEl>
                                        <p:attrNameLst>
                                          <p:attrName>style.visibility</p:attrName>
                                        </p:attrNameLst>
                                      </p:cBhvr>
                                      <p:to>
                                        <p:strVal val="visible"/>
                                      </p:to>
                                    </p:set>
                                    <p:animEffect transition="in" filter="wipe(down)">
                                      <p:cBhvr>
                                        <p:cTn id="30" dur="500"/>
                                        <p:tgtEl>
                                          <p:spTgt spid="98310"/>
                                        </p:tgtEl>
                                      </p:cBhvr>
                                    </p:animEffect>
                                  </p:childTnLst>
                                  <p:subTnLst>
                                    <p:set>
                                      <p:cBhvr override="childStyle">
                                        <p:cTn dur="1" fill="hold" display="0" masterRel="sameClick" afterEffect="1">
                                          <p:stCondLst>
                                            <p:cond evt="end" delay="0">
                                              <p:tn val="28"/>
                                            </p:cond>
                                          </p:stCondLst>
                                        </p:cTn>
                                        <p:tgtEl>
                                          <p:spTgt spid="98310"/>
                                        </p:tgtEl>
                                        <p:attrNameLst>
                                          <p:attrName>style.visibility</p:attrName>
                                        </p:attrNameLst>
                                      </p:cBhvr>
                                      <p:to>
                                        <p:strVal val="hidden"/>
                                      </p:to>
                                    </p:set>
                                  </p:subTnLst>
                                </p:cTn>
                              </p:par>
                              <p:par>
                                <p:cTn id="31" presetID="22" presetClass="entr" presetSubtype="1" fill="hold" grpId="4" nodeType="withEffect">
                                  <p:stCondLst>
                                    <p:cond delay="4000"/>
                                  </p:stCondLst>
                                  <p:childTnLst>
                                    <p:set>
                                      <p:cBhvr>
                                        <p:cTn id="32" dur="1" fill="hold">
                                          <p:stCondLst>
                                            <p:cond delay="0"/>
                                          </p:stCondLst>
                                        </p:cTn>
                                        <p:tgtEl>
                                          <p:spTgt spid="98309"/>
                                        </p:tgtEl>
                                        <p:attrNameLst>
                                          <p:attrName>style.visibility</p:attrName>
                                        </p:attrNameLst>
                                      </p:cBhvr>
                                      <p:to>
                                        <p:strVal val="visible"/>
                                      </p:to>
                                    </p:set>
                                    <p:animEffect transition="in" filter="wipe(up)">
                                      <p:cBhvr>
                                        <p:cTn id="33" dur="500"/>
                                        <p:tgtEl>
                                          <p:spTgt spid="98309"/>
                                        </p:tgtEl>
                                      </p:cBhvr>
                                    </p:animEffect>
                                  </p:childTnLst>
                                  <p:subTnLst>
                                    <p:set>
                                      <p:cBhvr override="childStyle">
                                        <p:cTn dur="1" fill="hold" display="0" masterRel="sameClick" afterEffect="1">
                                          <p:stCondLst>
                                            <p:cond evt="end" delay="0">
                                              <p:tn val="31"/>
                                            </p:cond>
                                          </p:stCondLst>
                                        </p:cTn>
                                        <p:tgtEl>
                                          <p:spTgt spid="98309"/>
                                        </p:tgtEl>
                                        <p:attrNameLst>
                                          <p:attrName>style.visibility</p:attrName>
                                        </p:attrNameLst>
                                      </p:cBhvr>
                                      <p:to>
                                        <p:strVal val="hidden"/>
                                      </p:to>
                                    </p:set>
                                  </p:subTnLst>
                                </p:cTn>
                              </p:par>
                              <p:par>
                                <p:cTn id="34" presetID="22" presetClass="entr" presetSubtype="4" fill="hold" grpId="4" nodeType="withEffect">
                                  <p:stCondLst>
                                    <p:cond delay="4500"/>
                                  </p:stCondLst>
                                  <p:childTnLst>
                                    <p:set>
                                      <p:cBhvr>
                                        <p:cTn id="35" dur="1" fill="hold">
                                          <p:stCondLst>
                                            <p:cond delay="0"/>
                                          </p:stCondLst>
                                        </p:cTn>
                                        <p:tgtEl>
                                          <p:spTgt spid="98310"/>
                                        </p:tgtEl>
                                        <p:attrNameLst>
                                          <p:attrName>style.visibility</p:attrName>
                                        </p:attrNameLst>
                                      </p:cBhvr>
                                      <p:to>
                                        <p:strVal val="visible"/>
                                      </p:to>
                                    </p:set>
                                    <p:animEffect transition="in" filter="wipe(down)">
                                      <p:cBhvr>
                                        <p:cTn id="36" dur="500"/>
                                        <p:tgtEl>
                                          <p:spTgt spid="98310"/>
                                        </p:tgtEl>
                                      </p:cBhvr>
                                    </p:animEffect>
                                  </p:childTnLst>
                                  <p:subTnLst>
                                    <p:set>
                                      <p:cBhvr override="childStyle">
                                        <p:cTn dur="1" fill="hold" display="0" masterRel="sameClick" afterEffect="1">
                                          <p:stCondLst>
                                            <p:cond evt="end" delay="0">
                                              <p:tn val="34"/>
                                            </p:cond>
                                          </p:stCondLst>
                                        </p:cTn>
                                        <p:tgtEl>
                                          <p:spTgt spid="98310"/>
                                        </p:tgtEl>
                                        <p:attrNameLst>
                                          <p:attrName>style.visibility</p:attrName>
                                        </p:attrNameLst>
                                      </p:cBhvr>
                                      <p:to>
                                        <p:strVal val="hidden"/>
                                      </p:to>
                                    </p:set>
                                  </p:subTnLst>
                                </p:cTn>
                              </p:par>
                              <p:par>
                                <p:cTn id="37" presetID="22" presetClass="entr" presetSubtype="1" fill="hold" grpId="5" nodeType="withEffect">
                                  <p:stCondLst>
                                    <p:cond delay="5000"/>
                                  </p:stCondLst>
                                  <p:childTnLst>
                                    <p:set>
                                      <p:cBhvr>
                                        <p:cTn id="38" dur="1" fill="hold">
                                          <p:stCondLst>
                                            <p:cond delay="0"/>
                                          </p:stCondLst>
                                        </p:cTn>
                                        <p:tgtEl>
                                          <p:spTgt spid="98309"/>
                                        </p:tgtEl>
                                        <p:attrNameLst>
                                          <p:attrName>style.visibility</p:attrName>
                                        </p:attrNameLst>
                                      </p:cBhvr>
                                      <p:to>
                                        <p:strVal val="visible"/>
                                      </p:to>
                                    </p:set>
                                    <p:animEffect transition="in" filter="wipe(up)">
                                      <p:cBhvr>
                                        <p:cTn id="39" dur="500"/>
                                        <p:tgtEl>
                                          <p:spTgt spid="98309"/>
                                        </p:tgtEl>
                                      </p:cBhvr>
                                    </p:animEffect>
                                  </p:childTnLst>
                                  <p:subTnLst>
                                    <p:set>
                                      <p:cBhvr override="childStyle">
                                        <p:cTn dur="1" fill="hold" display="0" masterRel="sameClick" afterEffect="1">
                                          <p:stCondLst>
                                            <p:cond evt="end" delay="0">
                                              <p:tn val="37"/>
                                            </p:cond>
                                          </p:stCondLst>
                                        </p:cTn>
                                        <p:tgtEl>
                                          <p:spTgt spid="98309"/>
                                        </p:tgtEl>
                                        <p:attrNameLst>
                                          <p:attrName>style.visibility</p:attrName>
                                        </p:attrNameLst>
                                      </p:cBhvr>
                                      <p:to>
                                        <p:strVal val="hidden"/>
                                      </p:to>
                                    </p:set>
                                  </p:subTnLst>
                                </p:cTn>
                              </p:par>
                              <p:par>
                                <p:cTn id="40" presetID="22" presetClass="entr" presetSubtype="4" fill="hold" grpId="5" nodeType="withEffect">
                                  <p:stCondLst>
                                    <p:cond delay="5500"/>
                                  </p:stCondLst>
                                  <p:childTnLst>
                                    <p:set>
                                      <p:cBhvr>
                                        <p:cTn id="41" dur="1" fill="hold">
                                          <p:stCondLst>
                                            <p:cond delay="0"/>
                                          </p:stCondLst>
                                        </p:cTn>
                                        <p:tgtEl>
                                          <p:spTgt spid="98310"/>
                                        </p:tgtEl>
                                        <p:attrNameLst>
                                          <p:attrName>style.visibility</p:attrName>
                                        </p:attrNameLst>
                                      </p:cBhvr>
                                      <p:to>
                                        <p:strVal val="visible"/>
                                      </p:to>
                                    </p:set>
                                    <p:animEffect transition="in" filter="wipe(down)">
                                      <p:cBhvr>
                                        <p:cTn id="42" dur="500"/>
                                        <p:tgtEl>
                                          <p:spTgt spid="98310"/>
                                        </p:tgtEl>
                                      </p:cBhvr>
                                    </p:animEffect>
                                  </p:childTnLst>
                                  <p:subTnLst>
                                    <p:set>
                                      <p:cBhvr override="childStyle">
                                        <p:cTn dur="1" fill="hold" display="0" masterRel="sameClick" afterEffect="1">
                                          <p:stCondLst>
                                            <p:cond evt="end" delay="0">
                                              <p:tn val="40"/>
                                            </p:cond>
                                          </p:stCondLst>
                                        </p:cTn>
                                        <p:tgtEl>
                                          <p:spTgt spid="98310"/>
                                        </p:tgtEl>
                                        <p:attrNameLst>
                                          <p:attrName>style.visibility</p:attrName>
                                        </p:attrNameLst>
                                      </p:cBhvr>
                                      <p:to>
                                        <p:strVal val="hidden"/>
                                      </p:to>
                                    </p:set>
                                  </p:subTnLst>
                                </p:cTn>
                              </p:par>
                              <p:par>
                                <p:cTn id="43" presetID="22" presetClass="entr" presetSubtype="1" fill="hold" grpId="6" nodeType="withEffect">
                                  <p:stCondLst>
                                    <p:cond delay="6000"/>
                                  </p:stCondLst>
                                  <p:childTnLst>
                                    <p:set>
                                      <p:cBhvr>
                                        <p:cTn id="44" dur="1" fill="hold">
                                          <p:stCondLst>
                                            <p:cond delay="0"/>
                                          </p:stCondLst>
                                        </p:cTn>
                                        <p:tgtEl>
                                          <p:spTgt spid="98309"/>
                                        </p:tgtEl>
                                        <p:attrNameLst>
                                          <p:attrName>style.visibility</p:attrName>
                                        </p:attrNameLst>
                                      </p:cBhvr>
                                      <p:to>
                                        <p:strVal val="visible"/>
                                      </p:to>
                                    </p:set>
                                    <p:animEffect transition="in" filter="wipe(up)">
                                      <p:cBhvr>
                                        <p:cTn id="45" dur="500"/>
                                        <p:tgtEl>
                                          <p:spTgt spid="98309"/>
                                        </p:tgtEl>
                                      </p:cBhvr>
                                    </p:animEffect>
                                  </p:childTnLst>
                                  <p:subTnLst>
                                    <p:set>
                                      <p:cBhvr override="childStyle">
                                        <p:cTn dur="1" fill="hold" display="0" masterRel="sameClick" afterEffect="1">
                                          <p:stCondLst>
                                            <p:cond evt="end" delay="0">
                                              <p:tn val="43"/>
                                            </p:cond>
                                          </p:stCondLst>
                                        </p:cTn>
                                        <p:tgtEl>
                                          <p:spTgt spid="98309"/>
                                        </p:tgtEl>
                                        <p:attrNameLst>
                                          <p:attrName>style.visibility</p:attrName>
                                        </p:attrNameLst>
                                      </p:cBhvr>
                                      <p:to>
                                        <p:strVal val="hidden"/>
                                      </p:to>
                                    </p:set>
                                  </p:subTnLst>
                                </p:cTn>
                              </p:par>
                              <p:par>
                                <p:cTn id="46" presetID="22" presetClass="entr" presetSubtype="4" fill="hold" grpId="6" nodeType="withEffect">
                                  <p:stCondLst>
                                    <p:cond delay="6500"/>
                                  </p:stCondLst>
                                  <p:childTnLst>
                                    <p:set>
                                      <p:cBhvr>
                                        <p:cTn id="47" dur="1" fill="hold">
                                          <p:stCondLst>
                                            <p:cond delay="0"/>
                                          </p:stCondLst>
                                        </p:cTn>
                                        <p:tgtEl>
                                          <p:spTgt spid="98310"/>
                                        </p:tgtEl>
                                        <p:attrNameLst>
                                          <p:attrName>style.visibility</p:attrName>
                                        </p:attrNameLst>
                                      </p:cBhvr>
                                      <p:to>
                                        <p:strVal val="visible"/>
                                      </p:to>
                                    </p:set>
                                    <p:animEffect transition="in" filter="wipe(down)">
                                      <p:cBhvr>
                                        <p:cTn id="48" dur="500"/>
                                        <p:tgtEl>
                                          <p:spTgt spid="98310"/>
                                        </p:tgtEl>
                                      </p:cBhvr>
                                    </p:animEffect>
                                  </p:childTnLst>
                                  <p:subTnLst>
                                    <p:set>
                                      <p:cBhvr override="childStyle">
                                        <p:cTn dur="1" fill="hold" display="0" masterRel="sameClick" afterEffect="1">
                                          <p:stCondLst>
                                            <p:cond evt="end" delay="0">
                                              <p:tn val="46"/>
                                            </p:cond>
                                          </p:stCondLst>
                                        </p:cTn>
                                        <p:tgtEl>
                                          <p:spTgt spid="98310"/>
                                        </p:tgtEl>
                                        <p:attrNameLst>
                                          <p:attrName>style.visibility</p:attrName>
                                        </p:attrNameLst>
                                      </p:cBhvr>
                                      <p:to>
                                        <p:strVal val="hidden"/>
                                      </p:to>
                                    </p:set>
                                  </p:subTnLst>
                                </p:cTn>
                              </p:par>
                              <p:par>
                                <p:cTn id="49" presetID="22" presetClass="entr" presetSubtype="1" fill="hold" grpId="7" nodeType="withEffect">
                                  <p:stCondLst>
                                    <p:cond delay="7000"/>
                                  </p:stCondLst>
                                  <p:childTnLst>
                                    <p:set>
                                      <p:cBhvr>
                                        <p:cTn id="50" dur="1" fill="hold">
                                          <p:stCondLst>
                                            <p:cond delay="0"/>
                                          </p:stCondLst>
                                        </p:cTn>
                                        <p:tgtEl>
                                          <p:spTgt spid="98309"/>
                                        </p:tgtEl>
                                        <p:attrNameLst>
                                          <p:attrName>style.visibility</p:attrName>
                                        </p:attrNameLst>
                                      </p:cBhvr>
                                      <p:to>
                                        <p:strVal val="visible"/>
                                      </p:to>
                                    </p:set>
                                    <p:animEffect transition="in" filter="wipe(up)">
                                      <p:cBhvr>
                                        <p:cTn id="51" dur="500"/>
                                        <p:tgtEl>
                                          <p:spTgt spid="98309"/>
                                        </p:tgtEl>
                                      </p:cBhvr>
                                    </p:animEffect>
                                  </p:childTnLst>
                                  <p:subTnLst>
                                    <p:set>
                                      <p:cBhvr override="childStyle">
                                        <p:cTn dur="1" fill="hold" display="0" masterRel="sameClick" afterEffect="1">
                                          <p:stCondLst>
                                            <p:cond evt="end" delay="0">
                                              <p:tn val="49"/>
                                            </p:cond>
                                          </p:stCondLst>
                                        </p:cTn>
                                        <p:tgtEl>
                                          <p:spTgt spid="98309"/>
                                        </p:tgtEl>
                                        <p:attrNameLst>
                                          <p:attrName>style.visibility</p:attrName>
                                        </p:attrNameLst>
                                      </p:cBhvr>
                                      <p:to>
                                        <p:strVal val="hidden"/>
                                      </p:to>
                                    </p:set>
                                  </p:subTnLst>
                                </p:cTn>
                              </p:par>
                              <p:par>
                                <p:cTn id="52" presetID="22" presetClass="entr" presetSubtype="4" fill="hold" grpId="7" nodeType="withEffect">
                                  <p:stCondLst>
                                    <p:cond delay="7500"/>
                                  </p:stCondLst>
                                  <p:childTnLst>
                                    <p:set>
                                      <p:cBhvr>
                                        <p:cTn id="53" dur="1" fill="hold">
                                          <p:stCondLst>
                                            <p:cond delay="0"/>
                                          </p:stCondLst>
                                        </p:cTn>
                                        <p:tgtEl>
                                          <p:spTgt spid="98310"/>
                                        </p:tgtEl>
                                        <p:attrNameLst>
                                          <p:attrName>style.visibility</p:attrName>
                                        </p:attrNameLst>
                                      </p:cBhvr>
                                      <p:to>
                                        <p:strVal val="visible"/>
                                      </p:to>
                                    </p:set>
                                    <p:animEffect transition="in" filter="wipe(down)">
                                      <p:cBhvr>
                                        <p:cTn id="54" dur="500"/>
                                        <p:tgtEl>
                                          <p:spTgt spid="98310"/>
                                        </p:tgtEl>
                                      </p:cBhvr>
                                    </p:animEffect>
                                  </p:childTnLst>
                                  <p:subTnLst>
                                    <p:set>
                                      <p:cBhvr override="childStyle">
                                        <p:cTn dur="1" fill="hold" display="0" masterRel="sameClick" afterEffect="1">
                                          <p:stCondLst>
                                            <p:cond evt="end" delay="0">
                                              <p:tn val="52"/>
                                            </p:cond>
                                          </p:stCondLst>
                                        </p:cTn>
                                        <p:tgtEl>
                                          <p:spTgt spid="983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nimBg="1"/>
      <p:bldP spid="98309" grpId="1" animBg="1"/>
      <p:bldP spid="98309" grpId="2" animBg="1"/>
      <p:bldP spid="98309" grpId="3" animBg="1"/>
      <p:bldP spid="98309" grpId="4" animBg="1"/>
      <p:bldP spid="98309" grpId="5" animBg="1"/>
      <p:bldP spid="98309" grpId="6" animBg="1"/>
      <p:bldP spid="98309" grpId="7" animBg="1"/>
      <p:bldP spid="98310" grpId="0" animBg="1"/>
      <p:bldP spid="98310" grpId="1" animBg="1"/>
      <p:bldP spid="98310" grpId="2" animBg="1"/>
      <p:bldP spid="98310" grpId="3" animBg="1"/>
      <p:bldP spid="98310" grpId="4" animBg="1"/>
      <p:bldP spid="98310" grpId="5" animBg="1"/>
      <p:bldP spid="98310" grpId="6" animBg="1"/>
      <p:bldP spid="98310" grpId="7" animBg="1"/>
      <p:bldP spid="983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3200400" y="1447800"/>
            <a:ext cx="5486400" cy="1981200"/>
          </a:xfrm>
          <a:prstGeom prst="rect">
            <a:avLst/>
          </a:prstGeom>
          <a:gradFill rotWithShape="1">
            <a:gsLst>
              <a:gs pos="0">
                <a:schemeClr val="accent1">
                  <a:gamma/>
                  <a:shade val="46275"/>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1" name="Rectangle 3" descr="Oak"/>
          <p:cNvSpPr>
            <a:spLocks noChangeArrowheads="1"/>
          </p:cNvSpPr>
          <p:nvPr/>
        </p:nvSpPr>
        <p:spPr bwMode="auto">
          <a:xfrm>
            <a:off x="3200400" y="3429000"/>
            <a:ext cx="5486400" cy="23622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2" name="AutoShape 4"/>
          <p:cNvSpPr>
            <a:spLocks noChangeArrowheads="1"/>
          </p:cNvSpPr>
          <p:nvPr/>
        </p:nvSpPr>
        <p:spPr bwMode="auto">
          <a:xfrm flipH="1">
            <a:off x="4267200" y="3505200"/>
            <a:ext cx="3657600" cy="2057400"/>
          </a:xfrm>
          <a:prstGeom prst="parallelogram">
            <a:avLst>
              <a:gd name="adj" fmla="val 82189"/>
            </a:avLst>
          </a:prstGeom>
          <a:gradFill rotWithShape="1">
            <a:gsLst>
              <a:gs pos="0">
                <a:schemeClr val="bg1">
                  <a:gamma/>
                  <a:shade val="46275"/>
                  <a:invGamma/>
                </a:schemeClr>
              </a:gs>
              <a:gs pos="50000">
                <a:schemeClr val="bg1"/>
              </a:gs>
              <a:gs pos="100000">
                <a:schemeClr val="bg1">
                  <a:gamma/>
                  <a:shade val="46275"/>
                  <a:invGamma/>
                </a:scheme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9333" name="AutoShape 5"/>
          <p:cNvSpPr>
            <a:spLocks noChangeArrowheads="1"/>
          </p:cNvSpPr>
          <p:nvPr/>
        </p:nvSpPr>
        <p:spPr bwMode="auto">
          <a:xfrm flipH="1">
            <a:off x="5100638" y="4000500"/>
            <a:ext cx="2057400" cy="1066800"/>
          </a:xfrm>
          <a:prstGeom prst="parallelogram">
            <a:avLst>
              <a:gd name="adj" fmla="val 86455"/>
            </a:avLst>
          </a:prstGeom>
          <a:solidFill>
            <a:srgbClr val="96969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pic>
        <p:nvPicPr>
          <p:cNvPr id="99334" name="Picture 6" descr="tay cam but"/>
          <p:cNvPicPr>
            <a:picLocks noChangeAspect="1" noChangeArrowheads="1"/>
          </p:cNvPicPr>
          <p:nvPr/>
        </p:nvPicPr>
        <p:blipFill>
          <a:blip r:embed="rId3"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9124950" y="-990600"/>
            <a:ext cx="2609850" cy="2154238"/>
          </a:xfrm>
          <a:prstGeom prst="rect">
            <a:avLst/>
          </a:prstGeom>
          <a:noFill/>
          <a:extLst>
            <a:ext uri="{909E8E84-426E-40DD-AFC4-6F175D3DCCD1}">
              <a14:hiddenFill xmlns:a14="http://schemas.microsoft.com/office/drawing/2010/main">
                <a:solidFill>
                  <a:srgbClr val="FFFFFF"/>
                </a:solidFill>
              </a14:hiddenFill>
            </a:ext>
          </a:extLst>
        </p:spPr>
      </p:pic>
      <p:grpSp>
        <p:nvGrpSpPr>
          <p:cNvPr id="99335" name="Group 7"/>
          <p:cNvGrpSpPr>
            <a:grpSpLocks/>
          </p:cNvGrpSpPr>
          <p:nvPr/>
        </p:nvGrpSpPr>
        <p:grpSpPr bwMode="auto">
          <a:xfrm>
            <a:off x="9339263" y="2752725"/>
            <a:ext cx="2547937" cy="1755775"/>
            <a:chOff x="3408" y="1536"/>
            <a:chExt cx="1605" cy="1106"/>
          </a:xfrm>
        </p:grpSpPr>
        <p:sp>
          <p:nvSpPr>
            <p:cNvPr id="99336" name="Freeform 8" descr="Woven mat"/>
            <p:cNvSpPr>
              <a:spLocks/>
            </p:cNvSpPr>
            <p:nvPr/>
          </p:nvSpPr>
          <p:spPr bwMode="auto">
            <a:xfrm>
              <a:off x="3408" y="2064"/>
              <a:ext cx="907" cy="578"/>
            </a:xfrm>
            <a:custGeom>
              <a:avLst/>
              <a:gdLst>
                <a:gd name="T0" fmla="*/ 0 w 1147"/>
                <a:gd name="T1" fmla="*/ 160 h 786"/>
                <a:gd name="T2" fmla="*/ 48 w 1147"/>
                <a:gd name="T3" fmla="*/ 208 h 786"/>
                <a:gd name="T4" fmla="*/ 78 w 1147"/>
                <a:gd name="T5" fmla="*/ 229 h 786"/>
                <a:gd name="T6" fmla="*/ 87 w 1147"/>
                <a:gd name="T7" fmla="*/ 338 h 786"/>
                <a:gd name="T8" fmla="*/ 169 w 1147"/>
                <a:gd name="T9" fmla="*/ 411 h 786"/>
                <a:gd name="T10" fmla="*/ 197 w 1147"/>
                <a:gd name="T11" fmla="*/ 430 h 786"/>
                <a:gd name="T12" fmla="*/ 261 w 1147"/>
                <a:gd name="T13" fmla="*/ 439 h 786"/>
                <a:gd name="T14" fmla="*/ 270 w 1147"/>
                <a:gd name="T15" fmla="*/ 466 h 786"/>
                <a:gd name="T16" fmla="*/ 306 w 1147"/>
                <a:gd name="T17" fmla="*/ 512 h 786"/>
                <a:gd name="T18" fmla="*/ 325 w 1147"/>
                <a:gd name="T19" fmla="*/ 530 h 786"/>
                <a:gd name="T20" fmla="*/ 361 w 1147"/>
                <a:gd name="T21" fmla="*/ 585 h 786"/>
                <a:gd name="T22" fmla="*/ 434 w 1147"/>
                <a:gd name="T23" fmla="*/ 667 h 786"/>
                <a:gd name="T24" fmla="*/ 471 w 1147"/>
                <a:gd name="T25" fmla="*/ 786 h 786"/>
                <a:gd name="T26" fmla="*/ 517 w 1147"/>
                <a:gd name="T27" fmla="*/ 777 h 786"/>
                <a:gd name="T28" fmla="*/ 571 w 1147"/>
                <a:gd name="T29" fmla="*/ 713 h 786"/>
                <a:gd name="T30" fmla="*/ 1147 w 1147"/>
                <a:gd name="T31" fmla="*/ 704 h 786"/>
                <a:gd name="T32" fmla="*/ 1111 w 1147"/>
                <a:gd name="T33" fmla="*/ 658 h 786"/>
                <a:gd name="T34" fmla="*/ 1083 w 1147"/>
                <a:gd name="T35" fmla="*/ 603 h 786"/>
                <a:gd name="T36" fmla="*/ 1074 w 1147"/>
                <a:gd name="T37" fmla="*/ 521 h 786"/>
                <a:gd name="T38" fmla="*/ 1001 w 1147"/>
                <a:gd name="T39" fmla="*/ 421 h 786"/>
                <a:gd name="T40" fmla="*/ 965 w 1147"/>
                <a:gd name="T41" fmla="*/ 375 h 786"/>
                <a:gd name="T42" fmla="*/ 955 w 1147"/>
                <a:gd name="T43" fmla="*/ 347 h 786"/>
                <a:gd name="T44" fmla="*/ 910 w 1147"/>
                <a:gd name="T45" fmla="*/ 302 h 786"/>
                <a:gd name="T46" fmla="*/ 846 w 1147"/>
                <a:gd name="T47" fmla="*/ 247 h 786"/>
                <a:gd name="T48" fmla="*/ 718 w 1147"/>
                <a:gd name="T49" fmla="*/ 137 h 786"/>
                <a:gd name="T50" fmla="*/ 635 w 1147"/>
                <a:gd name="T51" fmla="*/ 37 h 786"/>
                <a:gd name="T52" fmla="*/ 571 w 1147"/>
                <a:gd name="T53" fmla="*/ 0 h 786"/>
                <a:gd name="T54" fmla="*/ 325 w 1147"/>
                <a:gd name="T55" fmla="*/ 27 h 786"/>
                <a:gd name="T56" fmla="*/ 224 w 1147"/>
                <a:gd name="T57" fmla="*/ 64 h 786"/>
                <a:gd name="T58" fmla="*/ 114 w 1147"/>
                <a:gd name="T59" fmla="*/ 119 h 786"/>
                <a:gd name="T60" fmla="*/ 32 w 1147"/>
                <a:gd name="T61" fmla="*/ 155 h 786"/>
                <a:gd name="T62" fmla="*/ 0 w 1147"/>
                <a:gd name="T63" fmla="*/ 16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7" h="786">
                  <a:moveTo>
                    <a:pt x="0" y="160"/>
                  </a:moveTo>
                  <a:cubicBezTo>
                    <a:pt x="16" y="176"/>
                    <a:pt x="31" y="193"/>
                    <a:pt x="48" y="208"/>
                  </a:cubicBezTo>
                  <a:cubicBezTo>
                    <a:pt x="57" y="216"/>
                    <a:pt x="74" y="217"/>
                    <a:pt x="78" y="229"/>
                  </a:cubicBezTo>
                  <a:cubicBezTo>
                    <a:pt x="88" y="264"/>
                    <a:pt x="79" y="302"/>
                    <a:pt x="87" y="338"/>
                  </a:cubicBezTo>
                  <a:cubicBezTo>
                    <a:pt x="92" y="362"/>
                    <a:pt x="145" y="403"/>
                    <a:pt x="169" y="411"/>
                  </a:cubicBezTo>
                  <a:cubicBezTo>
                    <a:pt x="178" y="417"/>
                    <a:pt x="186" y="427"/>
                    <a:pt x="197" y="430"/>
                  </a:cubicBezTo>
                  <a:cubicBezTo>
                    <a:pt x="218" y="436"/>
                    <a:pt x="242" y="429"/>
                    <a:pt x="261" y="439"/>
                  </a:cubicBezTo>
                  <a:cubicBezTo>
                    <a:pt x="270" y="443"/>
                    <a:pt x="265" y="458"/>
                    <a:pt x="270" y="466"/>
                  </a:cubicBezTo>
                  <a:cubicBezTo>
                    <a:pt x="280" y="483"/>
                    <a:pt x="294" y="497"/>
                    <a:pt x="306" y="512"/>
                  </a:cubicBezTo>
                  <a:cubicBezTo>
                    <a:pt x="312" y="519"/>
                    <a:pt x="320" y="523"/>
                    <a:pt x="325" y="530"/>
                  </a:cubicBezTo>
                  <a:cubicBezTo>
                    <a:pt x="338" y="548"/>
                    <a:pt x="349" y="567"/>
                    <a:pt x="361" y="585"/>
                  </a:cubicBezTo>
                  <a:cubicBezTo>
                    <a:pt x="381" y="616"/>
                    <a:pt x="414" y="637"/>
                    <a:pt x="434" y="667"/>
                  </a:cubicBezTo>
                  <a:cubicBezTo>
                    <a:pt x="442" y="710"/>
                    <a:pt x="460" y="744"/>
                    <a:pt x="471" y="786"/>
                  </a:cubicBezTo>
                  <a:cubicBezTo>
                    <a:pt x="486" y="783"/>
                    <a:pt x="504" y="786"/>
                    <a:pt x="517" y="777"/>
                  </a:cubicBezTo>
                  <a:cubicBezTo>
                    <a:pt x="537" y="764"/>
                    <a:pt x="531" y="715"/>
                    <a:pt x="571" y="713"/>
                  </a:cubicBezTo>
                  <a:cubicBezTo>
                    <a:pt x="763" y="704"/>
                    <a:pt x="955" y="707"/>
                    <a:pt x="1147" y="704"/>
                  </a:cubicBezTo>
                  <a:cubicBezTo>
                    <a:pt x="1136" y="688"/>
                    <a:pt x="1120" y="675"/>
                    <a:pt x="1111" y="658"/>
                  </a:cubicBezTo>
                  <a:cubicBezTo>
                    <a:pt x="1079" y="592"/>
                    <a:pt x="1126" y="646"/>
                    <a:pt x="1083" y="603"/>
                  </a:cubicBezTo>
                  <a:cubicBezTo>
                    <a:pt x="1122" y="566"/>
                    <a:pt x="1099" y="554"/>
                    <a:pt x="1074" y="521"/>
                  </a:cubicBezTo>
                  <a:cubicBezTo>
                    <a:pt x="1051" y="490"/>
                    <a:pt x="1023" y="453"/>
                    <a:pt x="1001" y="421"/>
                  </a:cubicBezTo>
                  <a:cubicBezTo>
                    <a:pt x="979" y="352"/>
                    <a:pt x="1011" y="432"/>
                    <a:pt x="965" y="375"/>
                  </a:cubicBezTo>
                  <a:cubicBezTo>
                    <a:pt x="959" y="367"/>
                    <a:pt x="959" y="356"/>
                    <a:pt x="955" y="347"/>
                  </a:cubicBezTo>
                  <a:cubicBezTo>
                    <a:pt x="940" y="317"/>
                    <a:pt x="937" y="320"/>
                    <a:pt x="910" y="302"/>
                  </a:cubicBezTo>
                  <a:cubicBezTo>
                    <a:pt x="895" y="255"/>
                    <a:pt x="883" y="276"/>
                    <a:pt x="846" y="247"/>
                  </a:cubicBezTo>
                  <a:cubicBezTo>
                    <a:pt x="802" y="212"/>
                    <a:pt x="765" y="168"/>
                    <a:pt x="718" y="137"/>
                  </a:cubicBezTo>
                  <a:cubicBezTo>
                    <a:pt x="689" y="94"/>
                    <a:pt x="676" y="64"/>
                    <a:pt x="635" y="37"/>
                  </a:cubicBezTo>
                  <a:cubicBezTo>
                    <a:pt x="591" y="52"/>
                    <a:pt x="596" y="36"/>
                    <a:pt x="571" y="0"/>
                  </a:cubicBezTo>
                  <a:cubicBezTo>
                    <a:pt x="476" y="24"/>
                    <a:pt x="458" y="20"/>
                    <a:pt x="325" y="27"/>
                  </a:cubicBezTo>
                  <a:cubicBezTo>
                    <a:pt x="294" y="58"/>
                    <a:pt x="269" y="57"/>
                    <a:pt x="224" y="64"/>
                  </a:cubicBezTo>
                  <a:cubicBezTo>
                    <a:pt x="179" y="79"/>
                    <a:pt x="164" y="107"/>
                    <a:pt x="114" y="119"/>
                  </a:cubicBezTo>
                  <a:cubicBezTo>
                    <a:pt x="66" y="151"/>
                    <a:pt x="107" y="127"/>
                    <a:pt x="32" y="155"/>
                  </a:cubicBezTo>
                  <a:cubicBezTo>
                    <a:pt x="3" y="166"/>
                    <a:pt x="12" y="172"/>
                    <a:pt x="0" y="160"/>
                  </a:cubicBezTo>
                  <a:close/>
                </a:path>
              </a:pathLst>
            </a:custGeom>
            <a:blipFill dpi="0" rotWithShape="1">
              <a:blip r:embed="rId4"/>
              <a:srcRect/>
              <a:tile tx="0" ty="0" sx="100000" sy="100000" flip="none" algn="tl"/>
            </a:blip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pic>
          <p:nvPicPr>
            <p:cNvPr id="99337" name="Picture 9" descr="ban tay"/>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428494">
              <a:off x="3696" y="1536"/>
              <a:ext cx="1317" cy="805"/>
            </a:xfrm>
            <a:prstGeom prst="rect">
              <a:avLst/>
            </a:prstGeom>
            <a:noFill/>
            <a:extLst>
              <a:ext uri="{909E8E84-426E-40DD-AFC4-6F175D3DCCD1}">
                <a14:hiddenFill xmlns:a14="http://schemas.microsoft.com/office/drawing/2010/main">
                  <a:solidFill>
                    <a:srgbClr val="FFFFFF"/>
                  </a:solidFill>
                </a14:hiddenFill>
              </a:ext>
            </a:extLst>
          </p:spPr>
        </p:pic>
      </p:grpSp>
      <p:sp>
        <p:nvSpPr>
          <p:cNvPr id="99338" name="Oval 10"/>
          <p:cNvSpPr>
            <a:spLocks noChangeArrowheads="1"/>
          </p:cNvSpPr>
          <p:nvPr/>
        </p:nvSpPr>
        <p:spPr bwMode="auto">
          <a:xfrm rot="-1466637">
            <a:off x="5638800" y="3048000"/>
            <a:ext cx="152400" cy="228600"/>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9" name="Text Box 11"/>
          <p:cNvSpPr txBox="1">
            <a:spLocks noChangeArrowheads="1"/>
          </p:cNvSpPr>
          <p:nvPr/>
        </p:nvSpPr>
        <p:spPr bwMode="auto">
          <a:xfrm>
            <a:off x="5562600" y="601980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17.2</a:t>
            </a:r>
          </a:p>
        </p:txBody>
      </p:sp>
      <p:sp>
        <p:nvSpPr>
          <p:cNvPr id="99340" name="Text Box 12"/>
          <p:cNvSpPr txBox="1">
            <a:spLocks noChangeArrowheads="1"/>
          </p:cNvSpPr>
          <p:nvPr/>
        </p:nvSpPr>
        <p:spPr bwMode="auto">
          <a:xfrm>
            <a:off x="2971800" y="4800600"/>
            <a:ext cx="16764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Tấm tôn phẳng</a:t>
            </a:r>
          </a:p>
        </p:txBody>
      </p:sp>
      <p:sp>
        <p:nvSpPr>
          <p:cNvPr id="99341" name="Text Box 13"/>
          <p:cNvSpPr txBox="1">
            <a:spLocks noChangeArrowheads="1"/>
          </p:cNvSpPr>
          <p:nvPr/>
        </p:nvSpPr>
        <p:spPr bwMode="auto">
          <a:xfrm>
            <a:off x="2743200" y="3048000"/>
            <a:ext cx="18288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Mảnh phim nhựa</a:t>
            </a:r>
          </a:p>
        </p:txBody>
      </p:sp>
      <p:sp>
        <p:nvSpPr>
          <p:cNvPr id="99342" name="Line 14"/>
          <p:cNvSpPr>
            <a:spLocks noChangeShapeType="1"/>
          </p:cNvSpPr>
          <p:nvPr/>
        </p:nvSpPr>
        <p:spPr bwMode="auto">
          <a:xfrm>
            <a:off x="3886200" y="3352800"/>
            <a:ext cx="1143000" cy="7620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3" name="Line 15"/>
          <p:cNvSpPr>
            <a:spLocks noChangeShapeType="1"/>
          </p:cNvSpPr>
          <p:nvPr/>
        </p:nvSpPr>
        <p:spPr bwMode="auto">
          <a:xfrm>
            <a:off x="4648200" y="4953000"/>
            <a:ext cx="1447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4" name="AutoShape 16">
            <a:hlinkClick r:id="rId6"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9345" name="Text Box 17"/>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8559 -0.38313 C -0.16892 -0.32856 -0.25226 -0.27399 -0.30226 -0.22775 C -0.35226 -0.18151 -0.36615 -0.15746 -0.38559 -0.10567 C -0.40503 -0.05526 -0.41476 0.05156 -0.41892 0.083 " pathEditMode="relative" rAng="0" ptsTypes="aaaA">
                                      <p:cBhvr>
                                        <p:cTn id="6" dur="2000" fill="hold"/>
                                        <p:tgtEl>
                                          <p:spTgt spid="99335"/>
                                        </p:tgtEl>
                                        <p:attrNameLst>
                                          <p:attrName>ppt_x</p:attrName>
                                          <p:attrName>ppt_y</p:attrName>
                                        </p:attrNameLst>
                                      </p:cBhvr>
                                      <p:rCtr x="-16667" y="23306"/>
                                    </p:animMotion>
                                  </p:childTnLst>
                                </p:cTn>
                              </p:par>
                            </p:childTnLst>
                          </p:cTn>
                        </p:par>
                        <p:par>
                          <p:cTn id="7" fill="hold" nodeType="afterGroup">
                            <p:stCondLst>
                              <p:cond delay="2000"/>
                            </p:stCondLst>
                            <p:childTnLst>
                              <p:par>
                                <p:cTn id="8" presetID="0" presetClass="path" presetSubtype="0" repeatCount="3000" accel="50000" decel="50000" fill="hold" nodeType="afterEffect">
                                  <p:stCondLst>
                                    <p:cond delay="0"/>
                                  </p:stCondLst>
                                  <p:childTnLst>
                                    <p:animMotion origin="layout" path="M -0.42569 0.04023 C -0.42292 0.05109 -0.42187 0.05919 -0.41458 0.06566 C -0.41181 0.0756 -0.40833 0.08508 -0.40174 0.09109 C -0.40694 0.12138 -0.40243 0.10913 -0.41285 0.09526 C -0.41736 0.07283 -0.43229 0.06289 -0.44149 0.04462 C -0.43941 0.06173 -0.43212 0.07514 -0.42726 0.09109 C -0.42656 0.09341 -0.41597 0.12185 -0.42726 0.10381 C -0.42847 0.10173 -0.42934 0.09942 -0.43038 0.09734 C -0.43246 0.08369 -0.43455 0.08485 -0.43993 0.07422 C -0.44271 0.06242 -0.44913 0.05271 -0.45417 0.04231 C -0.45503 0.04046 -0.4533 0.0467 -0.4526 0.04878 C -0.45174 0.05109 -0.45069 0.05317 -0.44948 0.05502 C -0.44757 0.05803 -0.44514 0.0608 -0.44306 0.06358 C -0.43594 0.08786 -0.44496 0.06127 -0.43351 0.08254 C -0.42917 0.0904 -0.42951 0.10104 -0.42396 0.10797 C -0.42344 0.11005 -0.42396 0.11422 -0.4224 0.11422 C -0.42083 0.11422 -0.42083 0.11005 -0.42083 0.10797 C -0.42083 0.10358 -0.4217 0.09942 -0.4224 0.09526 C -0.425 0.0793 -0.4276 0.05826 -0.43681 0.0467 C -0.44149 0.02751 -0.43038 0.05919 -0.42882 0.0615 C -0.42708 0.06404 -0.42431 0.0652 -0.4224 0.06774 C -0.40729 0.08786 -0.43177 0.06358 -0.40816 0.08462 C -0.4066 0.08601 -0.40503 0.08763 -0.40347 0.08901 C -0.40191 0.0904 -0.40017 0.09179 -0.39861 0.09317 C -0.39705 0.09456 -0.39392 0.09734 -0.39392 0.09757 C -0.39913 0.08323 -0.40347 0.06959 -0.40816 0.05502 C -0.4099 0.04994 -0.41371 0.04138 -0.41285 0.04023 C -0.41181 0.03884 -0.41059 0.043 -0.40972 0.04462 C -0.38941 0.08092 -0.40139 0.06474 -0.3875 0.08254 C -0.38576 0.08994 -0.38368 0.0941 -0.37951 0.09942 C -0.37847 0.10219 -0.37778 0.10543 -0.37639 0.10797 C -0.37517 0.11028 -0.37274 0.11676 -0.3717 0.11422 C -0.37049 0.11098 -0.37396 0.10728 -0.37483 0.10381 C -0.3783 0.08994 -0.37396 0.10011 -0.37951 0.08901 C -0.38073 0.08323 -0.38108 0.07722 -0.38281 0.0719 C -0.38351 0.06959 -0.38524 0.06797 -0.38594 0.06566 C -0.38733 0.0615 -0.38802 0.05711 -0.38906 0.05294 C -0.39271 0.03838 -0.39236 0.05132 -0.39236 0.04462 " pathEditMode="relative" rAng="0" ptsTypes="fffffffffffffffffffffffffffffffffffffA">
                                      <p:cBhvr>
                                        <p:cTn id="9" dur="2000" fill="hold"/>
                                        <p:tgtEl>
                                          <p:spTgt spid="99335"/>
                                        </p:tgtEl>
                                        <p:attrNameLst>
                                          <p:attrName>ppt_x</p:attrName>
                                          <p:attrName>ppt_y</p:attrName>
                                        </p:attrNameLst>
                                      </p:cBhvr>
                                      <p:rCtr x="1285" y="3445"/>
                                    </p:animMotion>
                                  </p:childTnLst>
                                </p:cTn>
                              </p:par>
                            </p:childTnLst>
                          </p:cTn>
                        </p:par>
                        <p:par>
                          <p:cTn id="10" fill="hold" nodeType="afterGroup">
                            <p:stCondLst>
                              <p:cond delay="8000"/>
                            </p:stCondLst>
                            <p:childTnLst>
                              <p:par>
                                <p:cTn id="11" presetID="2" presetClass="exit" presetSubtype="3" fill="hold" nodeType="afterEffect">
                                  <p:stCondLst>
                                    <p:cond delay="0"/>
                                  </p:stCondLst>
                                  <p:childTnLst>
                                    <p:anim calcmode="lin" valueType="num">
                                      <p:cBhvr additive="base">
                                        <p:cTn id="12" dur="1000"/>
                                        <p:tgtEl>
                                          <p:spTgt spid="99335"/>
                                        </p:tgtEl>
                                        <p:attrNameLst>
                                          <p:attrName>ppt_x</p:attrName>
                                        </p:attrNameLst>
                                      </p:cBhvr>
                                      <p:tavLst>
                                        <p:tav tm="0">
                                          <p:val>
                                            <p:strVal val="ppt_x"/>
                                          </p:val>
                                        </p:tav>
                                        <p:tav tm="100000">
                                          <p:val>
                                            <p:strVal val="1+ppt_w/2"/>
                                          </p:val>
                                        </p:tav>
                                      </p:tavLst>
                                    </p:anim>
                                    <p:anim calcmode="lin" valueType="num">
                                      <p:cBhvr additive="base">
                                        <p:cTn id="13" dur="1000"/>
                                        <p:tgtEl>
                                          <p:spTgt spid="99335"/>
                                        </p:tgtEl>
                                        <p:attrNameLst>
                                          <p:attrName>ppt_y</p:attrName>
                                        </p:attrNameLst>
                                      </p:cBhvr>
                                      <p:tavLst>
                                        <p:tav tm="0">
                                          <p:val>
                                            <p:strVal val="ppt_y"/>
                                          </p:val>
                                        </p:tav>
                                        <p:tav tm="100000">
                                          <p:val>
                                            <p:strVal val="0-ppt_h/2"/>
                                          </p:val>
                                        </p:tav>
                                      </p:tavLst>
                                    </p:anim>
                                    <p:set>
                                      <p:cBhvr>
                                        <p:cTn id="14" dur="1" fill="hold">
                                          <p:stCondLst>
                                            <p:cond delay="999"/>
                                          </p:stCondLst>
                                        </p:cTn>
                                        <p:tgtEl>
                                          <p:spTgt spid="99335"/>
                                        </p:tgtEl>
                                        <p:attrNameLst>
                                          <p:attrName>style.visibility</p:attrName>
                                        </p:attrNameLst>
                                      </p:cBhvr>
                                      <p:to>
                                        <p:strVal val="hidden"/>
                                      </p:to>
                                    </p:set>
                                  </p:childTnLst>
                                </p:cTn>
                              </p:par>
                            </p:childTnLst>
                          </p:cTn>
                        </p:par>
                        <p:par>
                          <p:cTn id="15" fill="hold" nodeType="afterGroup">
                            <p:stCondLst>
                              <p:cond delay="9000"/>
                            </p:stCondLst>
                            <p:childTnLst>
                              <p:par>
                                <p:cTn id="16" presetID="0" presetClass="path" presetSubtype="0" accel="50000" decel="50000" fill="hold" nodeType="afterEffect">
                                  <p:stCondLst>
                                    <p:cond delay="0"/>
                                  </p:stCondLst>
                                  <p:childTnLst>
                                    <p:animMotion origin="layout" path="M -0.04896 -0.11237 C -0.11424 -0.0659 -0.17952 -0.01966 -0.22396 0.0208 C -0.26841 0.0615 -0.29202 0.09849 -0.31563 0.13179 C -0.33924 0.16508 -0.35174 0.18728 -0.36563 0.22057 C -0.37952 0.25387 -0.39202 0.29456 -0.39896 0.33156 C -0.40591 0.36855 -0.40591 0.42404 -0.4073 0.44254 " pathEditMode="relative" rAng="0" ptsTypes="aaaaaA">
                                      <p:cBhvr>
                                        <p:cTn id="17" dur="2000" fill="hold"/>
                                        <p:tgtEl>
                                          <p:spTgt spid="99334"/>
                                        </p:tgtEl>
                                        <p:attrNameLst>
                                          <p:attrName>ppt_x</p:attrName>
                                          <p:attrName>ppt_y</p:attrName>
                                        </p:attrNameLst>
                                      </p:cBhvr>
                                      <p:rCtr x="-17917" y="27746"/>
                                    </p:animMotion>
                                  </p:childTnLst>
                                </p:cTn>
                              </p:par>
                            </p:childTnLst>
                          </p:cTn>
                        </p:par>
                        <p:par>
                          <p:cTn id="18" fill="hold" nodeType="afterGroup">
                            <p:stCondLst>
                              <p:cond delay="11000"/>
                            </p:stCondLst>
                            <p:childTnLst>
                              <p:par>
                                <p:cTn id="19" presetID="10" presetClass="entr" presetSubtype="0" fill="hold" grpId="0" nodeType="afterEffect">
                                  <p:stCondLst>
                                    <p:cond delay="0"/>
                                  </p:stCondLst>
                                  <p:childTnLst>
                                    <p:set>
                                      <p:cBhvr>
                                        <p:cTn id="20" dur="1" fill="hold">
                                          <p:stCondLst>
                                            <p:cond delay="0"/>
                                          </p:stCondLst>
                                        </p:cTn>
                                        <p:tgtEl>
                                          <p:spTgt spid="99338"/>
                                        </p:tgtEl>
                                        <p:attrNameLst>
                                          <p:attrName>style.visibility</p:attrName>
                                        </p:attrNameLst>
                                      </p:cBhvr>
                                      <p:to>
                                        <p:strVal val="visible"/>
                                      </p:to>
                                    </p:set>
                                    <p:animEffect transition="in" filter="fade">
                                      <p:cBhvr>
                                        <p:cTn id="21" dur="500"/>
                                        <p:tgtEl>
                                          <p:spTgt spid="99338"/>
                                        </p:tgtEl>
                                      </p:cBhvr>
                                    </p:animEffect>
                                  </p:childTnLst>
                                </p:cTn>
                              </p:par>
                              <p:par>
                                <p:cTn id="22" presetID="1" presetClass="emph" presetSubtype="2" fill="hold" nodeType="withEffect">
                                  <p:stCondLst>
                                    <p:cond delay="400"/>
                                  </p:stCondLst>
                                  <p:childTnLst>
                                    <p:animClr clrSpc="rgb" dir="cw">
                                      <p:cBhvr>
                                        <p:cTn id="23" dur="200" fill="hold"/>
                                        <p:tgtEl>
                                          <p:spTgt spid="99338"/>
                                        </p:tgtEl>
                                        <p:attrNameLst>
                                          <p:attrName>fillcolor</p:attrName>
                                        </p:attrNameLst>
                                      </p:cBhvr>
                                      <p:to>
                                        <a:srgbClr val="FF0000"/>
                                      </p:to>
                                    </p:animClr>
                                    <p:set>
                                      <p:cBhvr>
                                        <p:cTn id="24" dur="200" fill="hold"/>
                                        <p:tgtEl>
                                          <p:spTgt spid="99338"/>
                                        </p:tgtEl>
                                        <p:attrNameLst>
                                          <p:attrName>fill.type</p:attrName>
                                        </p:attrNameLst>
                                      </p:cBhvr>
                                      <p:to>
                                        <p:strVal val="solid"/>
                                      </p:to>
                                    </p:set>
                                    <p:set>
                                      <p:cBhvr>
                                        <p:cTn id="25" dur="200" fill="hold"/>
                                        <p:tgtEl>
                                          <p:spTgt spid="99338"/>
                                        </p:tgtEl>
                                        <p:attrNameLst>
                                          <p:attrName>fill.on</p:attrName>
                                        </p:attrNameLst>
                                      </p:cBhvr>
                                      <p:to>
                                        <p:strVal val="true"/>
                                      </p:to>
                                    </p:set>
                                  </p:childTnLst>
                                </p:cTn>
                              </p:par>
                            </p:childTnLst>
                          </p:cTn>
                        </p:par>
                        <p:par>
                          <p:cTn id="26" fill="hold" nodeType="afterGroup">
                            <p:stCondLst>
                              <p:cond delay="11600"/>
                            </p:stCondLst>
                            <p:childTnLst>
                              <p:par>
                                <p:cTn id="27" presetID="10" presetClass="exit" presetSubtype="0" fill="hold" grpId="1" nodeType="afterEffect">
                                  <p:stCondLst>
                                    <p:cond delay="0"/>
                                  </p:stCondLst>
                                  <p:childTnLst>
                                    <p:animEffect transition="out" filter="fade">
                                      <p:cBhvr>
                                        <p:cTn id="28" dur="500"/>
                                        <p:tgtEl>
                                          <p:spTgt spid="99338"/>
                                        </p:tgtEl>
                                      </p:cBhvr>
                                    </p:animEffect>
                                    <p:set>
                                      <p:cBhvr>
                                        <p:cTn id="29" dur="1" fill="hold">
                                          <p:stCondLst>
                                            <p:cond delay="499"/>
                                          </p:stCondLst>
                                        </p:cTn>
                                        <p:tgtEl>
                                          <p:spTgt spid="99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8" grpId="0" animBg="1"/>
      <p:bldP spid="9933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ét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304800"/>
            <a:ext cx="2362200" cy="1185863"/>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effectLst>
            <a:outerShdw dist="35921" dir="2700000" algn="ctr" rotWithShape="0">
              <a:schemeClr val="bg2"/>
            </a:outerShdw>
          </a:effectLst>
        </p:spPr>
        <p:txBody>
          <a:bodyPr/>
          <a:lstStyle/>
          <a:p>
            <a:r>
              <a:rPr lang="en-US" sz="4800" b="1"/>
              <a:t>    Vật lý </a:t>
            </a:r>
            <a:r>
              <a:rPr lang="en-US" sz="8000" b="1">
                <a:solidFill>
                  <a:srgbClr val="00FF00"/>
                </a:solidFill>
              </a:rPr>
              <a:t>7</a:t>
            </a:r>
          </a:p>
        </p:txBody>
      </p:sp>
      <p:sp>
        <p:nvSpPr>
          <p:cNvPr id="4099" name="Rectangle 3"/>
          <p:cNvSpPr>
            <a:spLocks noGrp="1" noChangeArrowheads="1"/>
          </p:cNvSpPr>
          <p:nvPr>
            <p:ph type="body" idx="1"/>
          </p:nvPr>
        </p:nvSpPr>
        <p:spPr/>
        <p:txBody>
          <a:bodyPr/>
          <a:lstStyle/>
          <a:p>
            <a:pPr>
              <a:lnSpc>
                <a:spcPct val="80000"/>
              </a:lnSpc>
            </a:pPr>
            <a:r>
              <a:rPr lang="en-US" sz="2400" b="1"/>
              <a:t>Bài 3: </a:t>
            </a:r>
            <a:r>
              <a:rPr lang="en-US" sz="2400" b="1">
                <a:solidFill>
                  <a:srgbClr val="FF0000"/>
                </a:solidFill>
                <a:hlinkClick r:id="rId3" action="ppaction://hlinksldjump"/>
              </a:rPr>
              <a:t>Ứng dụng định luật truyền thẳng của ánh sáng</a:t>
            </a:r>
            <a:endParaRPr lang="en-US" sz="2400" b="1">
              <a:solidFill>
                <a:srgbClr val="FF0000"/>
              </a:solidFill>
            </a:endParaRPr>
          </a:p>
          <a:p>
            <a:pPr>
              <a:lnSpc>
                <a:spcPct val="80000"/>
              </a:lnSpc>
            </a:pPr>
            <a:r>
              <a:rPr lang="en-US" sz="2400" b="1"/>
              <a:t>Bài 8: </a:t>
            </a:r>
            <a:r>
              <a:rPr lang="en-US" sz="2400" b="1">
                <a:solidFill>
                  <a:srgbClr val="FF0000"/>
                </a:solidFill>
                <a:hlinkClick r:id="rId4" action="ppaction://hlinksldjump"/>
              </a:rPr>
              <a:t>Gương cầu lõm</a:t>
            </a:r>
            <a:endParaRPr lang="en-US" sz="2400" b="1">
              <a:solidFill>
                <a:srgbClr val="FF0000"/>
              </a:solidFill>
            </a:endParaRPr>
          </a:p>
          <a:p>
            <a:pPr>
              <a:lnSpc>
                <a:spcPct val="80000"/>
              </a:lnSpc>
            </a:pPr>
            <a:r>
              <a:rPr lang="en-US" sz="2400" b="1"/>
              <a:t>Bài 14: </a:t>
            </a:r>
            <a:r>
              <a:rPr lang="en-US" sz="2400" b="1">
                <a:solidFill>
                  <a:srgbClr val="FF0000"/>
                </a:solidFill>
                <a:hlinkClick r:id="rId3" action="ppaction://hlinksldjump"/>
              </a:rPr>
              <a:t>Phản xạ âm - tiếng vang</a:t>
            </a:r>
            <a:endParaRPr lang="en-US" sz="2400" b="1">
              <a:solidFill>
                <a:srgbClr val="FF0000"/>
              </a:solidFill>
            </a:endParaRPr>
          </a:p>
          <a:p>
            <a:pPr>
              <a:lnSpc>
                <a:spcPct val="80000"/>
              </a:lnSpc>
            </a:pPr>
            <a:r>
              <a:rPr lang="en-US" sz="2400" b="1"/>
              <a:t>Bài 17: </a:t>
            </a:r>
            <a:r>
              <a:rPr lang="en-US" sz="2400" b="1">
                <a:solidFill>
                  <a:srgbClr val="FF0000"/>
                </a:solidFill>
                <a:hlinkClick r:id="rId4" action="ppaction://hlinksldjump"/>
              </a:rPr>
              <a:t>Sự nhiễm điện do cọ xát</a:t>
            </a:r>
            <a:endParaRPr lang="en-US" sz="2400" b="1">
              <a:solidFill>
                <a:srgbClr val="FF0000"/>
              </a:solidFill>
            </a:endParaRPr>
          </a:p>
          <a:p>
            <a:pPr>
              <a:lnSpc>
                <a:spcPct val="80000"/>
              </a:lnSpc>
            </a:pPr>
            <a:r>
              <a:rPr lang="en-US" sz="2400" b="1"/>
              <a:t>Bài 18: </a:t>
            </a:r>
            <a:r>
              <a:rPr lang="en-US" sz="2400" b="1">
                <a:solidFill>
                  <a:srgbClr val="FF0000"/>
                </a:solidFill>
                <a:hlinkClick r:id="rId5" action="ppaction://hlinksldjump"/>
              </a:rPr>
              <a:t>Hai loại điện tích</a:t>
            </a:r>
            <a:endParaRPr lang="en-US" sz="2400" b="1">
              <a:solidFill>
                <a:srgbClr val="FF0000"/>
              </a:solidFill>
            </a:endParaRPr>
          </a:p>
          <a:p>
            <a:pPr>
              <a:lnSpc>
                <a:spcPct val="80000"/>
              </a:lnSpc>
            </a:pPr>
            <a:r>
              <a:rPr lang="en-US" sz="2400" b="1"/>
              <a:t>Bài 19: </a:t>
            </a:r>
            <a:r>
              <a:rPr lang="en-US" sz="2400" b="1">
                <a:solidFill>
                  <a:srgbClr val="FF0000"/>
                </a:solidFill>
                <a:hlinkClick r:id="rId6" action="ppaction://hlinksldjump"/>
              </a:rPr>
              <a:t>Dòng điện - nguồn điện</a:t>
            </a:r>
            <a:endParaRPr lang="en-US" sz="2400" b="1">
              <a:solidFill>
                <a:srgbClr val="FF0000"/>
              </a:solidFill>
            </a:endParaRPr>
          </a:p>
          <a:p>
            <a:pPr>
              <a:lnSpc>
                <a:spcPct val="80000"/>
              </a:lnSpc>
            </a:pPr>
            <a:r>
              <a:rPr lang="en-US" sz="2400" b="1"/>
              <a:t>Bài 20: </a:t>
            </a:r>
            <a:r>
              <a:rPr lang="en-US" sz="2400" b="1">
                <a:solidFill>
                  <a:srgbClr val="FF0000"/>
                </a:solidFill>
                <a:hlinkClick r:id="rId7" action="ppaction://hlinksldjump"/>
              </a:rPr>
              <a:t>Chất dẫn điện và chất cách điện – dòng điện trong kim loại</a:t>
            </a:r>
            <a:endParaRPr lang="en-US" sz="2400" b="1">
              <a:solidFill>
                <a:srgbClr val="FF0000"/>
              </a:solidFill>
            </a:endParaRPr>
          </a:p>
          <a:p>
            <a:pPr>
              <a:lnSpc>
                <a:spcPct val="80000"/>
              </a:lnSpc>
            </a:pPr>
            <a:r>
              <a:rPr lang="en-US" sz="2400" b="1"/>
              <a:t>Bài 21: </a:t>
            </a:r>
            <a:r>
              <a:rPr lang="en-US" sz="2400" b="1">
                <a:solidFill>
                  <a:srgbClr val="FF0000"/>
                </a:solidFill>
                <a:hlinkClick r:id="rId8" action="ppaction://hlinksldjump"/>
              </a:rPr>
              <a:t>Sơ đồ mạch điện - chiều dòng điện</a:t>
            </a:r>
            <a:endParaRPr lang="en-US" sz="2400" b="1">
              <a:solidFill>
                <a:srgbClr val="FF0000"/>
              </a:solidFill>
            </a:endParaRPr>
          </a:p>
          <a:p>
            <a:pPr>
              <a:lnSpc>
                <a:spcPct val="80000"/>
              </a:lnSpc>
            </a:pPr>
            <a:r>
              <a:rPr lang="en-US" sz="2400" b="1"/>
              <a:t>Bài 22: </a:t>
            </a:r>
            <a:r>
              <a:rPr lang="en-US" sz="2400" b="1">
                <a:solidFill>
                  <a:srgbClr val="FF0000"/>
                </a:solidFill>
                <a:hlinkClick r:id="rId9" action="ppaction://hlinksldjump"/>
              </a:rPr>
              <a:t>Tác dụng nhiệt và tác dụng phát sáng của dòng điện</a:t>
            </a:r>
            <a:endParaRPr lang="en-US" sz="2400" b="1">
              <a:solidFill>
                <a:srgbClr val="FF0000"/>
              </a:solidFill>
            </a:endParaRPr>
          </a:p>
          <a:p>
            <a:pPr>
              <a:lnSpc>
                <a:spcPct val="80000"/>
              </a:lnSpc>
            </a:pPr>
            <a:r>
              <a:rPr lang="en-US" sz="2400" b="1"/>
              <a:t>Bài 23: </a:t>
            </a:r>
            <a:r>
              <a:rPr lang="en-US" sz="2400" b="1">
                <a:solidFill>
                  <a:srgbClr val="FF0000"/>
                </a:solidFill>
                <a:hlinkClick r:id="rId10" action="ppaction://hlinksldjump"/>
              </a:rPr>
              <a:t>Tác dụng từ, tác dụng hoá học và tác dụng sinh lý của dòng điện</a:t>
            </a:r>
            <a:endParaRPr lang="en-US" sz="2400" b="1">
              <a:solidFill>
                <a:srgbClr val="FF0000"/>
              </a:solidFill>
            </a:endParaRPr>
          </a:p>
          <a:p>
            <a:pPr>
              <a:lnSpc>
                <a:spcPct val="80000"/>
              </a:lnSpc>
            </a:pPr>
            <a:endParaRPr lang="en-US" sz="2400" b="1">
              <a:solidFill>
                <a:srgbClr val="FF0000"/>
              </a:solidFill>
            </a:endParaRPr>
          </a:p>
        </p:txBody>
      </p:sp>
      <p:sp>
        <p:nvSpPr>
          <p:cNvPr id="4102" name="AutoShape 6">
            <a:hlinkClick r:id="" action="ppaction://hlinkshowjump?jump=firstslide" highlightClick="1"/>
          </p:cNvPr>
          <p:cNvSpPr>
            <a:spLocks noChangeArrowheads="1"/>
          </p:cNvSpPr>
          <p:nvPr/>
        </p:nvSpPr>
        <p:spPr bwMode="auto">
          <a:xfrm>
            <a:off x="7620000" y="5943600"/>
            <a:ext cx="533400" cy="381000"/>
          </a:xfrm>
          <a:prstGeom prst="actionButtonReturn">
            <a:avLst/>
          </a:prstGeom>
          <a:solidFill>
            <a:srgbClr val="0000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3" name="Text Box 7"/>
          <p:cNvSpPr txBox="1">
            <a:spLocks noChangeArrowheads="1"/>
          </p:cNvSpPr>
          <p:nvPr/>
        </p:nvSpPr>
        <p:spPr bwMode="auto">
          <a:xfrm>
            <a:off x="7391400" y="6324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FF0000"/>
                </a:solidFill>
              </a:rPr>
              <a:t>Trở lại</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2667000" y="457200"/>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Mô hình đơn giản của nguyên tử</a:t>
            </a:r>
          </a:p>
        </p:txBody>
      </p:sp>
      <p:sp>
        <p:nvSpPr>
          <p:cNvPr id="100355" name="Oval 3"/>
          <p:cNvSpPr>
            <a:spLocks noChangeArrowheads="1"/>
          </p:cNvSpPr>
          <p:nvPr/>
        </p:nvSpPr>
        <p:spPr bwMode="auto">
          <a:xfrm>
            <a:off x="4038600" y="3048000"/>
            <a:ext cx="990600" cy="990600"/>
          </a:xfrm>
          <a:prstGeom prst="ellipse">
            <a:avLst/>
          </a:prstGeom>
          <a:gradFill rotWithShape="1">
            <a:gsLst>
              <a:gs pos="0">
                <a:srgbClr val="FF6600"/>
              </a:gs>
              <a:gs pos="100000">
                <a:srgbClr val="FF0000"/>
              </a:gs>
            </a:gsLst>
            <a:path path="shape">
              <a:fillToRect l="50000" t="50000" r="50000" b="50000"/>
            </a:path>
          </a:gradFill>
          <a:ln>
            <a:noFill/>
          </a:ln>
          <a:effectLst>
            <a:outerShdw dist="35921" dir="2700000" algn="ctr" rotWithShape="0">
              <a:srgbClr val="808080"/>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0356" name="Oval 4"/>
          <p:cNvSpPr>
            <a:spLocks noChangeArrowheads="1"/>
          </p:cNvSpPr>
          <p:nvPr/>
        </p:nvSpPr>
        <p:spPr bwMode="auto">
          <a:xfrm rot="-2653604">
            <a:off x="2971800" y="2824163"/>
            <a:ext cx="3124200" cy="1524000"/>
          </a:xfrm>
          <a:prstGeom prst="ellipse">
            <a:avLst/>
          </a:prstGeom>
          <a:noFill/>
          <a:ln w="2857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7" name="Oval 5"/>
          <p:cNvSpPr>
            <a:spLocks noChangeArrowheads="1"/>
          </p:cNvSpPr>
          <p:nvPr/>
        </p:nvSpPr>
        <p:spPr bwMode="auto">
          <a:xfrm rot="-7826743">
            <a:off x="2940050" y="2743200"/>
            <a:ext cx="3124200" cy="1524000"/>
          </a:xfrm>
          <a:prstGeom prst="ellipse">
            <a:avLst/>
          </a:prstGeom>
          <a:noFill/>
          <a:ln w="2857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8" name="Oval 6"/>
          <p:cNvSpPr>
            <a:spLocks noChangeArrowheads="1"/>
          </p:cNvSpPr>
          <p:nvPr/>
        </p:nvSpPr>
        <p:spPr bwMode="auto">
          <a:xfrm rot="16200000">
            <a:off x="2962275" y="2952750"/>
            <a:ext cx="3124200" cy="1371600"/>
          </a:xfrm>
          <a:prstGeom prst="ellipse">
            <a:avLst/>
          </a:prstGeom>
          <a:noFill/>
          <a:ln w="2857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359" name="Group 7"/>
          <p:cNvGrpSpPr>
            <a:grpSpLocks/>
          </p:cNvGrpSpPr>
          <p:nvPr/>
        </p:nvGrpSpPr>
        <p:grpSpPr bwMode="auto">
          <a:xfrm>
            <a:off x="3810000" y="2590800"/>
            <a:ext cx="400050" cy="762000"/>
            <a:chOff x="1620" y="2658"/>
            <a:chExt cx="252" cy="480"/>
          </a:xfrm>
        </p:grpSpPr>
        <p:sp>
          <p:nvSpPr>
            <p:cNvPr id="100360" name="Oval 8"/>
            <p:cNvSpPr>
              <a:spLocks noChangeArrowheads="1"/>
            </p:cNvSpPr>
            <p:nvPr/>
          </p:nvSpPr>
          <p:spPr bwMode="auto">
            <a:xfrm>
              <a:off x="1632" y="2832"/>
              <a:ext cx="240" cy="240"/>
            </a:xfrm>
            <a:prstGeom prst="ellipse">
              <a:avLst/>
            </a:prstGeom>
            <a:gradFill rotWithShape="1">
              <a:gsLst>
                <a:gs pos="0">
                  <a:schemeClr val="folHlink"/>
                </a:gs>
                <a:gs pos="100000">
                  <a:srgbClr val="0099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4400" b="0"/>
            </a:p>
          </p:txBody>
        </p:sp>
        <p:sp>
          <p:nvSpPr>
            <p:cNvPr id="100361" name="Text Box 9"/>
            <p:cNvSpPr txBox="1">
              <a:spLocks noChangeArrowheads="1"/>
            </p:cNvSpPr>
            <p:nvPr/>
          </p:nvSpPr>
          <p:spPr bwMode="auto">
            <a:xfrm>
              <a:off x="1620" y="2658"/>
              <a:ext cx="15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4400"/>
                <a:t>-</a:t>
              </a:r>
            </a:p>
          </p:txBody>
        </p:sp>
      </p:grpSp>
      <p:sp>
        <p:nvSpPr>
          <p:cNvPr id="100362" name="Text Box 10"/>
          <p:cNvSpPr txBox="1">
            <a:spLocks noChangeArrowheads="1"/>
          </p:cNvSpPr>
          <p:nvPr/>
        </p:nvSpPr>
        <p:spPr bwMode="auto">
          <a:xfrm>
            <a:off x="4419600" y="3200400"/>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a:solidFill>
                  <a:schemeClr val="bg1"/>
                </a:solidFill>
              </a:rPr>
              <a:t>+</a:t>
            </a:r>
          </a:p>
        </p:txBody>
      </p:sp>
      <p:sp>
        <p:nvSpPr>
          <p:cNvPr id="100363" name="Text Box 11"/>
          <p:cNvSpPr txBox="1">
            <a:spLocks noChangeArrowheads="1"/>
          </p:cNvSpPr>
          <p:nvPr/>
        </p:nvSpPr>
        <p:spPr bwMode="auto">
          <a:xfrm>
            <a:off x="4572000" y="3352800"/>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a:solidFill>
                  <a:schemeClr val="bg1"/>
                </a:solidFill>
              </a:rPr>
              <a:t>+</a:t>
            </a:r>
          </a:p>
        </p:txBody>
      </p:sp>
      <p:sp>
        <p:nvSpPr>
          <p:cNvPr id="100364" name="Text Box 12"/>
          <p:cNvSpPr txBox="1">
            <a:spLocks noChangeArrowheads="1"/>
          </p:cNvSpPr>
          <p:nvPr/>
        </p:nvSpPr>
        <p:spPr bwMode="auto">
          <a:xfrm>
            <a:off x="4191000" y="3352800"/>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a:solidFill>
                  <a:schemeClr val="bg1"/>
                </a:solidFill>
              </a:rPr>
              <a:t>+</a:t>
            </a:r>
          </a:p>
        </p:txBody>
      </p:sp>
      <p:grpSp>
        <p:nvGrpSpPr>
          <p:cNvPr id="100365" name="Group 13"/>
          <p:cNvGrpSpPr>
            <a:grpSpLocks/>
          </p:cNvGrpSpPr>
          <p:nvPr/>
        </p:nvGrpSpPr>
        <p:grpSpPr bwMode="auto">
          <a:xfrm>
            <a:off x="5410200" y="3962400"/>
            <a:ext cx="400050" cy="762000"/>
            <a:chOff x="1620" y="2658"/>
            <a:chExt cx="252" cy="480"/>
          </a:xfrm>
        </p:grpSpPr>
        <p:sp>
          <p:nvSpPr>
            <p:cNvPr id="100366" name="Oval 14"/>
            <p:cNvSpPr>
              <a:spLocks noChangeArrowheads="1"/>
            </p:cNvSpPr>
            <p:nvPr/>
          </p:nvSpPr>
          <p:spPr bwMode="auto">
            <a:xfrm>
              <a:off x="1632" y="2832"/>
              <a:ext cx="240" cy="240"/>
            </a:xfrm>
            <a:prstGeom prst="ellipse">
              <a:avLst/>
            </a:prstGeom>
            <a:gradFill rotWithShape="1">
              <a:gsLst>
                <a:gs pos="0">
                  <a:schemeClr val="folHlink"/>
                </a:gs>
                <a:gs pos="100000">
                  <a:srgbClr val="0099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4400" b="0"/>
            </a:p>
          </p:txBody>
        </p:sp>
        <p:sp>
          <p:nvSpPr>
            <p:cNvPr id="100367" name="Text Box 15"/>
            <p:cNvSpPr txBox="1">
              <a:spLocks noChangeArrowheads="1"/>
            </p:cNvSpPr>
            <p:nvPr/>
          </p:nvSpPr>
          <p:spPr bwMode="auto">
            <a:xfrm>
              <a:off x="1620" y="2658"/>
              <a:ext cx="15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4400"/>
                <a:t>-</a:t>
              </a:r>
            </a:p>
          </p:txBody>
        </p:sp>
      </p:grpSp>
      <p:grpSp>
        <p:nvGrpSpPr>
          <p:cNvPr id="100368" name="Group 16"/>
          <p:cNvGrpSpPr>
            <a:grpSpLocks/>
          </p:cNvGrpSpPr>
          <p:nvPr/>
        </p:nvGrpSpPr>
        <p:grpSpPr bwMode="auto">
          <a:xfrm>
            <a:off x="4343400" y="1600200"/>
            <a:ext cx="400050" cy="762000"/>
            <a:chOff x="1620" y="2658"/>
            <a:chExt cx="252" cy="480"/>
          </a:xfrm>
        </p:grpSpPr>
        <p:sp>
          <p:nvSpPr>
            <p:cNvPr id="100369" name="Oval 17"/>
            <p:cNvSpPr>
              <a:spLocks noChangeArrowheads="1"/>
            </p:cNvSpPr>
            <p:nvPr/>
          </p:nvSpPr>
          <p:spPr bwMode="auto">
            <a:xfrm>
              <a:off x="1632" y="2832"/>
              <a:ext cx="240" cy="240"/>
            </a:xfrm>
            <a:prstGeom prst="ellipse">
              <a:avLst/>
            </a:prstGeom>
            <a:gradFill rotWithShape="1">
              <a:gsLst>
                <a:gs pos="0">
                  <a:schemeClr val="folHlink"/>
                </a:gs>
                <a:gs pos="100000">
                  <a:srgbClr val="0099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4400" b="0"/>
            </a:p>
          </p:txBody>
        </p:sp>
        <p:sp>
          <p:nvSpPr>
            <p:cNvPr id="100370" name="Text Box 18"/>
            <p:cNvSpPr txBox="1">
              <a:spLocks noChangeArrowheads="1"/>
            </p:cNvSpPr>
            <p:nvPr/>
          </p:nvSpPr>
          <p:spPr bwMode="auto">
            <a:xfrm>
              <a:off x="1620" y="2658"/>
              <a:ext cx="15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4400"/>
                <a:t>-</a:t>
              </a:r>
            </a:p>
          </p:txBody>
        </p:sp>
      </p:grpSp>
      <p:sp>
        <p:nvSpPr>
          <p:cNvPr id="100371" name="Text Box 19"/>
          <p:cNvSpPr txBox="1">
            <a:spLocks noChangeArrowheads="1"/>
          </p:cNvSpPr>
          <p:nvPr/>
        </p:nvSpPr>
        <p:spPr bwMode="auto">
          <a:xfrm>
            <a:off x="6172200" y="20574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Hạt nhân</a:t>
            </a:r>
          </a:p>
        </p:txBody>
      </p:sp>
      <p:sp>
        <p:nvSpPr>
          <p:cNvPr id="100372" name="Text Box 20"/>
          <p:cNvSpPr txBox="1">
            <a:spLocks noChangeArrowheads="1"/>
          </p:cNvSpPr>
          <p:nvPr/>
        </p:nvSpPr>
        <p:spPr bwMode="auto">
          <a:xfrm>
            <a:off x="6553200" y="37338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Êlectrôn</a:t>
            </a:r>
          </a:p>
        </p:txBody>
      </p:sp>
      <p:sp>
        <p:nvSpPr>
          <p:cNvPr id="100373" name="Line 21"/>
          <p:cNvSpPr>
            <a:spLocks noChangeShapeType="1"/>
          </p:cNvSpPr>
          <p:nvPr/>
        </p:nvSpPr>
        <p:spPr bwMode="auto">
          <a:xfrm flipH="1">
            <a:off x="5867400" y="4038600"/>
            <a:ext cx="914400" cy="3048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4" name="Line 22"/>
          <p:cNvSpPr>
            <a:spLocks noChangeShapeType="1"/>
          </p:cNvSpPr>
          <p:nvPr/>
        </p:nvSpPr>
        <p:spPr bwMode="auto">
          <a:xfrm flipH="1">
            <a:off x="4876800" y="2438400"/>
            <a:ext cx="1676400" cy="9144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5" name="AutoShape 23">
            <a:hlinkClick r:id="rId2"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0376" name="Text Box 24"/>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100372"/>
                                        </p:tgtEl>
                                      </p:cBhvr>
                                    </p:animEffect>
                                    <p:set>
                                      <p:cBhvr>
                                        <p:cTn id="7" dur="1" fill="hold">
                                          <p:stCondLst>
                                            <p:cond delay="999"/>
                                          </p:stCondLst>
                                        </p:cTn>
                                        <p:tgtEl>
                                          <p:spTgt spid="10037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00371"/>
                                        </p:tgtEl>
                                      </p:cBhvr>
                                    </p:animEffect>
                                    <p:set>
                                      <p:cBhvr>
                                        <p:cTn id="10" dur="1" fill="hold">
                                          <p:stCondLst>
                                            <p:cond delay="999"/>
                                          </p:stCondLst>
                                        </p:cTn>
                                        <p:tgtEl>
                                          <p:spTgt spid="10037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00374"/>
                                        </p:tgtEl>
                                      </p:cBhvr>
                                    </p:animEffect>
                                    <p:set>
                                      <p:cBhvr>
                                        <p:cTn id="13" dur="1" fill="hold">
                                          <p:stCondLst>
                                            <p:cond delay="999"/>
                                          </p:stCondLst>
                                        </p:cTn>
                                        <p:tgtEl>
                                          <p:spTgt spid="10037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00373"/>
                                        </p:tgtEl>
                                      </p:cBhvr>
                                    </p:animEffect>
                                    <p:set>
                                      <p:cBhvr>
                                        <p:cTn id="16" dur="1" fill="hold">
                                          <p:stCondLst>
                                            <p:cond delay="999"/>
                                          </p:stCondLst>
                                        </p:cTn>
                                        <p:tgtEl>
                                          <p:spTgt spid="100373"/>
                                        </p:tgtEl>
                                        <p:attrNameLst>
                                          <p:attrName>style.visibility</p:attrName>
                                        </p:attrNameLst>
                                      </p:cBhvr>
                                      <p:to>
                                        <p:strVal val="hidden"/>
                                      </p:to>
                                    </p:set>
                                  </p:childTnLst>
                                </p:cTn>
                              </p:par>
                            </p:childTnLst>
                          </p:cTn>
                        </p:par>
                        <p:par>
                          <p:cTn id="17" fill="hold" nodeType="afterGroup">
                            <p:stCondLst>
                              <p:cond delay="1000"/>
                            </p:stCondLst>
                            <p:childTnLst>
                              <p:par>
                                <p:cTn id="18" presetID="1" presetClass="path" presetSubtype="0" repeatCount="indefinite" fill="hold" nodeType="afterEffect">
                                  <p:stCondLst>
                                    <p:cond delay="0"/>
                                  </p:stCondLst>
                                  <p:childTnLst>
                                    <p:animMotion origin="layout" path="M -0.0158 0.05804 C 0.01997 0.02197 0.00139 -0.08925 -0.05712 -0.19006 C -0.11458 -0.28994 -0.19062 -0.33896 -0.22743 -0.3022 C -0.2625 -0.26381 -0.24427 -0.15422 -0.18646 -0.05549 C -0.12778 0.04555 -0.05208 0.09572 -0.0158 0.05804 Z " pathEditMode="relative" rAng="-23873238" ptsTypes="fffff">
                                      <p:cBhvr>
                                        <p:cTn id="19" dur="2000" spd="-100000" fill="hold"/>
                                        <p:tgtEl>
                                          <p:spTgt spid="100365"/>
                                        </p:tgtEl>
                                        <p:attrNameLst>
                                          <p:attrName>ppt_x</p:attrName>
                                          <p:attrName>ppt_y</p:attrName>
                                        </p:attrNameLst>
                                      </p:cBhvr>
                                      <p:rCtr x="-10538" y="-18012"/>
                                    </p:animMotion>
                                  </p:childTnLst>
                                </p:cTn>
                              </p:par>
                              <p:par>
                                <p:cTn id="20" presetID="1" presetClass="path" presetSubtype="0" repeatCount="indefinite" fill="hold" nodeType="withEffect">
                                  <p:stCondLst>
                                    <p:cond delay="700"/>
                                  </p:stCondLst>
                                  <p:childTnLst>
                                    <p:animMotion origin="layout" path="M -0.00052 0.00694 C 0.06754 -0.08208 0.14983 -0.11769 0.18108 -0.07306 C 0.21406 -0.02867 0.18559 0.07908 0.11702 0.16625 C 0.04827 0.25526 -0.03316 0.2911 -0.06528 0.24717 C -0.09791 0.20162 -0.06823 0.09457 -0.00052 0.00694 Z " pathEditMode="relative" rAng="-45849792" ptsTypes="fffff">
                                      <p:cBhvr>
                                        <p:cTn id="21" dur="2000" fill="hold"/>
                                        <p:tgtEl>
                                          <p:spTgt spid="100359"/>
                                        </p:tgtEl>
                                        <p:attrNameLst>
                                          <p:attrName>ppt_x</p:attrName>
                                          <p:attrName>ppt_y</p:attrName>
                                        </p:attrNameLst>
                                      </p:cBhvr>
                                      <p:rCtr x="5885" y="7977"/>
                                    </p:animMotion>
                                  </p:childTnLst>
                                </p:cTn>
                              </p:par>
                              <p:par>
                                <p:cTn id="22" presetID="1" presetClass="path" presetSubtype="0" repeatCount="indefinite" fill="hold" nodeType="withEffect">
                                  <p:stCondLst>
                                    <p:cond delay="200"/>
                                  </p:stCondLst>
                                  <p:childTnLst>
                                    <p:animMotion origin="layout" path="M -0.00156 0.00209 C 0.03716 0.00209 0.06928 0.10752 0.06928 0.23631 C 0.06928 0.36509 0.03716 0.46821 -0.00156 0.46752 C -0.0408 0.46821 -0.07205 0.36486 -0.07205 0.23631 C -0.07205 0.10752 -0.0408 0.00232 -0.00156 0.00209 Z " pathEditMode="relative" rAng="0" ptsTypes="fffff">
                                      <p:cBhvr>
                                        <p:cTn id="23" dur="2000" fill="hold"/>
                                        <p:tgtEl>
                                          <p:spTgt spid="100368"/>
                                        </p:tgtEl>
                                        <p:attrNameLst>
                                          <p:attrName>ppt_x</p:attrName>
                                          <p:attrName>ppt_y</p:attrName>
                                        </p:attrNameLst>
                                      </p:cBhvr>
                                      <p:rCtr x="17" y="23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71" grpId="0"/>
      <p:bldP spid="100372" grpId="0"/>
      <p:bldP spid="100373" grpId="0" animBg="1"/>
      <p:bldP spid="10037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29" name="Rectangle 53"/>
          <p:cNvSpPr>
            <a:spLocks noChangeArrowheads="1"/>
          </p:cNvSpPr>
          <p:nvPr/>
        </p:nvSpPr>
        <p:spPr bwMode="auto">
          <a:xfrm>
            <a:off x="5943600" y="1828800"/>
            <a:ext cx="1219200" cy="1143000"/>
          </a:xfrm>
          <a:prstGeom prst="rect">
            <a:avLst/>
          </a:prstGeom>
          <a:solidFill>
            <a:schemeClr val="accent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1378" name="Freeform 2"/>
          <p:cNvSpPr>
            <a:spLocks/>
          </p:cNvSpPr>
          <p:nvPr/>
        </p:nvSpPr>
        <p:spPr bwMode="auto">
          <a:xfrm>
            <a:off x="5943600" y="1143000"/>
            <a:ext cx="1504950" cy="685800"/>
          </a:xfrm>
          <a:custGeom>
            <a:avLst/>
            <a:gdLst>
              <a:gd name="T0" fmla="*/ 0 w 948"/>
              <a:gd name="T1" fmla="*/ 0 h 432"/>
              <a:gd name="T2" fmla="*/ 756 w 948"/>
              <a:gd name="T3" fmla="*/ 1 h 432"/>
              <a:gd name="T4" fmla="*/ 756 w 948"/>
              <a:gd name="T5" fmla="*/ 360 h 432"/>
              <a:gd name="T6" fmla="*/ 945 w 948"/>
              <a:gd name="T7" fmla="*/ 360 h 432"/>
              <a:gd name="T8" fmla="*/ 948 w 948"/>
              <a:gd name="T9" fmla="*/ 414 h 432"/>
              <a:gd name="T10" fmla="*/ 759 w 948"/>
              <a:gd name="T11" fmla="*/ 420 h 432"/>
              <a:gd name="T12" fmla="*/ 760 w 948"/>
              <a:gd name="T13" fmla="*/ 431 h 432"/>
              <a:gd name="T14" fmla="*/ 0 w 948"/>
              <a:gd name="T15" fmla="*/ 432 h 432"/>
              <a:gd name="T16" fmla="*/ 0 w 948"/>
              <a:gd name="T17"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8" h="432">
                <a:moveTo>
                  <a:pt x="0" y="0"/>
                </a:moveTo>
                <a:lnTo>
                  <a:pt x="756" y="1"/>
                </a:lnTo>
                <a:lnTo>
                  <a:pt x="756" y="360"/>
                </a:lnTo>
                <a:lnTo>
                  <a:pt x="945" y="360"/>
                </a:lnTo>
                <a:lnTo>
                  <a:pt x="948" y="414"/>
                </a:lnTo>
                <a:lnTo>
                  <a:pt x="759" y="420"/>
                </a:lnTo>
                <a:lnTo>
                  <a:pt x="760" y="431"/>
                </a:lnTo>
                <a:lnTo>
                  <a:pt x="0" y="432"/>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1399" name="Picture 2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91200" y="762000"/>
            <a:ext cx="2333625" cy="2362200"/>
          </a:xfrm>
          <a:prstGeom prst="rect">
            <a:avLst/>
          </a:prstGeom>
          <a:noFill/>
          <a:extLst>
            <a:ext uri="{909E8E84-426E-40DD-AFC4-6F175D3DCCD1}">
              <a14:hiddenFill xmlns:a14="http://schemas.microsoft.com/office/drawing/2010/main">
                <a:solidFill>
                  <a:srgbClr val="FFFFFF"/>
                </a:solidFill>
              </a14:hiddenFill>
            </a:ext>
          </a:extLst>
        </p:spPr>
      </p:pic>
      <p:sp>
        <p:nvSpPr>
          <p:cNvPr id="101379" name="Freeform 3"/>
          <p:cNvSpPr>
            <a:spLocks/>
          </p:cNvSpPr>
          <p:nvPr/>
        </p:nvSpPr>
        <p:spPr bwMode="auto">
          <a:xfrm>
            <a:off x="6096000" y="4991100"/>
            <a:ext cx="1206500" cy="1187450"/>
          </a:xfrm>
          <a:custGeom>
            <a:avLst/>
            <a:gdLst>
              <a:gd name="T0" fmla="*/ 4 w 760"/>
              <a:gd name="T1" fmla="*/ 8 h 748"/>
              <a:gd name="T2" fmla="*/ 752 w 760"/>
              <a:gd name="T3" fmla="*/ 0 h 748"/>
              <a:gd name="T4" fmla="*/ 759 w 760"/>
              <a:gd name="T5" fmla="*/ 249 h 748"/>
              <a:gd name="T6" fmla="*/ 760 w 760"/>
              <a:gd name="T7" fmla="*/ 284 h 748"/>
              <a:gd name="T8" fmla="*/ 760 w 760"/>
              <a:gd name="T9" fmla="*/ 284 h 748"/>
              <a:gd name="T10" fmla="*/ 759 w 760"/>
              <a:gd name="T11" fmla="*/ 285 h 748"/>
              <a:gd name="T12" fmla="*/ 760 w 760"/>
              <a:gd name="T13" fmla="*/ 745 h 748"/>
              <a:gd name="T14" fmla="*/ 0 w 760"/>
              <a:gd name="T15" fmla="*/ 748 h 748"/>
              <a:gd name="T16" fmla="*/ 4 w 760"/>
              <a:gd name="T17" fmla="*/ 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0" h="748">
                <a:moveTo>
                  <a:pt x="4" y="8"/>
                </a:moveTo>
                <a:lnTo>
                  <a:pt x="752" y="0"/>
                </a:lnTo>
                <a:lnTo>
                  <a:pt x="759" y="249"/>
                </a:lnTo>
                <a:lnTo>
                  <a:pt x="760" y="284"/>
                </a:lnTo>
                <a:lnTo>
                  <a:pt x="760" y="284"/>
                </a:lnTo>
                <a:lnTo>
                  <a:pt x="759" y="285"/>
                </a:lnTo>
                <a:lnTo>
                  <a:pt x="760" y="745"/>
                </a:lnTo>
                <a:lnTo>
                  <a:pt x="0" y="748"/>
                </a:lnTo>
                <a:lnTo>
                  <a:pt x="4" y="8"/>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0" name="Freeform 4"/>
          <p:cNvSpPr>
            <a:spLocks/>
          </p:cNvSpPr>
          <p:nvPr/>
        </p:nvSpPr>
        <p:spPr bwMode="auto">
          <a:xfrm>
            <a:off x="6102350" y="4343400"/>
            <a:ext cx="1527175" cy="681038"/>
          </a:xfrm>
          <a:custGeom>
            <a:avLst/>
            <a:gdLst>
              <a:gd name="T0" fmla="*/ 0 w 962"/>
              <a:gd name="T1" fmla="*/ 0 h 429"/>
              <a:gd name="T2" fmla="*/ 752 w 962"/>
              <a:gd name="T3" fmla="*/ 0 h 429"/>
              <a:gd name="T4" fmla="*/ 756 w 962"/>
              <a:gd name="T5" fmla="*/ 368 h 429"/>
              <a:gd name="T6" fmla="*/ 940 w 962"/>
              <a:gd name="T7" fmla="*/ 360 h 429"/>
              <a:gd name="T8" fmla="*/ 956 w 962"/>
              <a:gd name="T9" fmla="*/ 352 h 429"/>
              <a:gd name="T10" fmla="*/ 940 w 962"/>
              <a:gd name="T11" fmla="*/ 424 h 429"/>
              <a:gd name="T12" fmla="*/ 941 w 962"/>
              <a:gd name="T13" fmla="*/ 429 h 429"/>
              <a:gd name="T14" fmla="*/ 938 w 962"/>
              <a:gd name="T15" fmla="*/ 420 h 429"/>
              <a:gd name="T16" fmla="*/ 962 w 962"/>
              <a:gd name="T17" fmla="*/ 417 h 429"/>
              <a:gd name="T18" fmla="*/ 756 w 962"/>
              <a:gd name="T19" fmla="*/ 420 h 429"/>
              <a:gd name="T20" fmla="*/ 0 w 962"/>
              <a:gd name="T21" fmla="*/ 416 h 429"/>
              <a:gd name="T22" fmla="*/ 0 w 962"/>
              <a:gd name="T23"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2" h="429">
                <a:moveTo>
                  <a:pt x="0" y="0"/>
                </a:moveTo>
                <a:lnTo>
                  <a:pt x="752" y="0"/>
                </a:lnTo>
                <a:lnTo>
                  <a:pt x="756" y="368"/>
                </a:lnTo>
                <a:lnTo>
                  <a:pt x="940" y="360"/>
                </a:lnTo>
                <a:lnTo>
                  <a:pt x="956" y="352"/>
                </a:lnTo>
                <a:lnTo>
                  <a:pt x="940" y="424"/>
                </a:lnTo>
                <a:lnTo>
                  <a:pt x="941" y="429"/>
                </a:lnTo>
                <a:lnTo>
                  <a:pt x="938" y="420"/>
                </a:lnTo>
                <a:lnTo>
                  <a:pt x="962" y="417"/>
                </a:lnTo>
                <a:lnTo>
                  <a:pt x="756" y="420"/>
                </a:lnTo>
                <a:lnTo>
                  <a:pt x="0" y="416"/>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1" name="Freeform 5"/>
          <p:cNvSpPr>
            <a:spLocks/>
          </p:cNvSpPr>
          <p:nvPr/>
        </p:nvSpPr>
        <p:spPr bwMode="auto">
          <a:xfrm>
            <a:off x="7300913" y="4919663"/>
            <a:ext cx="623887" cy="1258887"/>
          </a:xfrm>
          <a:custGeom>
            <a:avLst/>
            <a:gdLst>
              <a:gd name="T0" fmla="*/ 3 w 393"/>
              <a:gd name="T1" fmla="*/ 0 h 793"/>
              <a:gd name="T2" fmla="*/ 297 w 393"/>
              <a:gd name="T3" fmla="*/ 5 h 793"/>
              <a:gd name="T4" fmla="*/ 329 w 393"/>
              <a:gd name="T5" fmla="*/ 25 h 793"/>
              <a:gd name="T6" fmla="*/ 333 w 393"/>
              <a:gd name="T7" fmla="*/ 161 h 793"/>
              <a:gd name="T8" fmla="*/ 333 w 393"/>
              <a:gd name="T9" fmla="*/ 193 h 793"/>
              <a:gd name="T10" fmla="*/ 393 w 393"/>
              <a:gd name="T11" fmla="*/ 789 h 793"/>
              <a:gd name="T12" fmla="*/ 277 w 393"/>
              <a:gd name="T13" fmla="*/ 793 h 793"/>
              <a:gd name="T14" fmla="*/ 293 w 393"/>
              <a:gd name="T15" fmla="*/ 193 h 793"/>
              <a:gd name="T16" fmla="*/ 288 w 393"/>
              <a:gd name="T17" fmla="*/ 183 h 793"/>
              <a:gd name="T18" fmla="*/ 294 w 393"/>
              <a:gd name="T19" fmla="*/ 126 h 793"/>
              <a:gd name="T20" fmla="*/ 258 w 393"/>
              <a:gd name="T21" fmla="*/ 60 h 793"/>
              <a:gd name="T22" fmla="*/ 0 w 393"/>
              <a:gd name="T23" fmla="*/ 57 h 793"/>
              <a:gd name="T24" fmla="*/ 3 w 393"/>
              <a:gd name="T25" fmla="*/ 0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793">
                <a:moveTo>
                  <a:pt x="3" y="0"/>
                </a:moveTo>
                <a:lnTo>
                  <a:pt x="297" y="5"/>
                </a:lnTo>
                <a:lnTo>
                  <a:pt x="329" y="25"/>
                </a:lnTo>
                <a:lnTo>
                  <a:pt x="333" y="161"/>
                </a:lnTo>
                <a:lnTo>
                  <a:pt x="333" y="193"/>
                </a:lnTo>
                <a:lnTo>
                  <a:pt x="393" y="789"/>
                </a:lnTo>
                <a:lnTo>
                  <a:pt x="277" y="793"/>
                </a:lnTo>
                <a:lnTo>
                  <a:pt x="293" y="193"/>
                </a:lnTo>
                <a:lnTo>
                  <a:pt x="288" y="183"/>
                </a:lnTo>
                <a:lnTo>
                  <a:pt x="294" y="126"/>
                </a:lnTo>
                <a:lnTo>
                  <a:pt x="258" y="60"/>
                </a:lnTo>
                <a:lnTo>
                  <a:pt x="0" y="57"/>
                </a:lnTo>
                <a:lnTo>
                  <a:pt x="3"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2" name="Freeform 6"/>
          <p:cNvSpPr>
            <a:spLocks/>
          </p:cNvSpPr>
          <p:nvPr/>
        </p:nvSpPr>
        <p:spPr bwMode="auto">
          <a:xfrm>
            <a:off x="7515225" y="5486400"/>
            <a:ext cx="561975" cy="690563"/>
          </a:xfrm>
          <a:custGeom>
            <a:avLst/>
            <a:gdLst>
              <a:gd name="T0" fmla="*/ 0 w 354"/>
              <a:gd name="T1" fmla="*/ 0 h 435"/>
              <a:gd name="T2" fmla="*/ 354 w 354"/>
              <a:gd name="T3" fmla="*/ 0 h 435"/>
              <a:gd name="T4" fmla="*/ 354 w 354"/>
              <a:gd name="T5" fmla="*/ 384 h 435"/>
              <a:gd name="T6" fmla="*/ 345 w 354"/>
              <a:gd name="T7" fmla="*/ 432 h 435"/>
              <a:gd name="T8" fmla="*/ 306 w 354"/>
              <a:gd name="T9" fmla="*/ 432 h 435"/>
              <a:gd name="T10" fmla="*/ 66 w 354"/>
              <a:gd name="T11" fmla="*/ 435 h 435"/>
              <a:gd name="T12" fmla="*/ 15 w 354"/>
              <a:gd name="T13" fmla="*/ 435 h 435"/>
              <a:gd name="T14" fmla="*/ 0 w 354"/>
              <a:gd name="T15" fmla="*/ 393 h 435"/>
              <a:gd name="T16" fmla="*/ 0 w 354"/>
              <a:gd name="T17"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435">
                <a:moveTo>
                  <a:pt x="0" y="0"/>
                </a:moveTo>
                <a:lnTo>
                  <a:pt x="354" y="0"/>
                </a:lnTo>
                <a:lnTo>
                  <a:pt x="354" y="384"/>
                </a:lnTo>
                <a:lnTo>
                  <a:pt x="345" y="432"/>
                </a:lnTo>
                <a:lnTo>
                  <a:pt x="306" y="432"/>
                </a:lnTo>
                <a:lnTo>
                  <a:pt x="66" y="435"/>
                </a:lnTo>
                <a:lnTo>
                  <a:pt x="15" y="435"/>
                </a:lnTo>
                <a:lnTo>
                  <a:pt x="0" y="39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3" name="Rectangle 7"/>
          <p:cNvSpPr>
            <a:spLocks noChangeArrowheads="1"/>
          </p:cNvSpPr>
          <p:nvPr/>
        </p:nvSpPr>
        <p:spPr bwMode="auto">
          <a:xfrm>
            <a:off x="228600" y="200025"/>
            <a:ext cx="4495800" cy="1600200"/>
          </a:xfrm>
          <a:prstGeom prst="rect">
            <a:avLst/>
          </a:prstGeom>
          <a:gradFill rotWithShape="1">
            <a:gsLst>
              <a:gs pos="0">
                <a:schemeClr val="accent1">
                  <a:gamma/>
                  <a:shade val="46275"/>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4" name="Rectangle 8" descr="Oak"/>
          <p:cNvSpPr>
            <a:spLocks noChangeArrowheads="1"/>
          </p:cNvSpPr>
          <p:nvPr/>
        </p:nvSpPr>
        <p:spPr bwMode="auto">
          <a:xfrm>
            <a:off x="228600" y="1800225"/>
            <a:ext cx="4495800" cy="14478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5" name="AutoShape 9"/>
          <p:cNvSpPr>
            <a:spLocks noChangeArrowheads="1"/>
          </p:cNvSpPr>
          <p:nvPr/>
        </p:nvSpPr>
        <p:spPr bwMode="auto">
          <a:xfrm rot="73423" flipH="1">
            <a:off x="457200" y="1951038"/>
            <a:ext cx="3657600" cy="1066800"/>
          </a:xfrm>
          <a:prstGeom prst="parallelogram">
            <a:avLst>
              <a:gd name="adj" fmla="val 158508"/>
            </a:avLst>
          </a:prstGeom>
          <a:gradFill rotWithShape="1">
            <a:gsLst>
              <a:gs pos="0">
                <a:schemeClr val="bg1">
                  <a:gamma/>
                  <a:shade val="46275"/>
                  <a:invGamma/>
                </a:schemeClr>
              </a:gs>
              <a:gs pos="50000">
                <a:schemeClr val="bg1"/>
              </a:gs>
              <a:gs pos="100000">
                <a:schemeClr val="bg1">
                  <a:gamma/>
                  <a:shade val="46275"/>
                  <a:invGamma/>
                </a:scheme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1386" name="AutoShape 10"/>
          <p:cNvSpPr>
            <a:spLocks noChangeArrowheads="1"/>
          </p:cNvSpPr>
          <p:nvPr/>
        </p:nvSpPr>
        <p:spPr bwMode="auto">
          <a:xfrm rot="83994" flipH="1">
            <a:off x="1246188" y="2105025"/>
            <a:ext cx="2057400" cy="647700"/>
          </a:xfrm>
          <a:prstGeom prst="parallelogram">
            <a:avLst>
              <a:gd name="adj" fmla="val 152382"/>
            </a:avLst>
          </a:prstGeom>
          <a:solidFill>
            <a:srgbClr val="96969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1387" name="Rectangle 11"/>
          <p:cNvSpPr>
            <a:spLocks noChangeArrowheads="1"/>
          </p:cNvSpPr>
          <p:nvPr/>
        </p:nvSpPr>
        <p:spPr bwMode="auto">
          <a:xfrm>
            <a:off x="228600" y="3481388"/>
            <a:ext cx="4495800" cy="1600200"/>
          </a:xfrm>
          <a:prstGeom prst="rect">
            <a:avLst/>
          </a:prstGeom>
          <a:gradFill rotWithShape="1">
            <a:gsLst>
              <a:gs pos="0">
                <a:schemeClr val="accent1">
                  <a:gamma/>
                  <a:shade val="46275"/>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8" name="Rectangle 12" descr="Oak"/>
          <p:cNvSpPr>
            <a:spLocks noChangeArrowheads="1"/>
          </p:cNvSpPr>
          <p:nvPr/>
        </p:nvSpPr>
        <p:spPr bwMode="auto">
          <a:xfrm>
            <a:off x="228600" y="5081588"/>
            <a:ext cx="4495800" cy="14478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9" name="AutoShape 13"/>
          <p:cNvSpPr>
            <a:spLocks noChangeArrowheads="1"/>
          </p:cNvSpPr>
          <p:nvPr/>
        </p:nvSpPr>
        <p:spPr bwMode="auto">
          <a:xfrm rot="73423" flipH="1">
            <a:off x="457200" y="5232400"/>
            <a:ext cx="3657600" cy="1066800"/>
          </a:xfrm>
          <a:prstGeom prst="parallelogram">
            <a:avLst>
              <a:gd name="adj" fmla="val 158508"/>
            </a:avLst>
          </a:prstGeom>
          <a:gradFill rotWithShape="1">
            <a:gsLst>
              <a:gs pos="0">
                <a:schemeClr val="bg1">
                  <a:gamma/>
                  <a:shade val="46275"/>
                  <a:invGamma/>
                </a:schemeClr>
              </a:gs>
              <a:gs pos="50000">
                <a:schemeClr val="bg1"/>
              </a:gs>
              <a:gs pos="100000">
                <a:schemeClr val="bg1">
                  <a:gamma/>
                  <a:shade val="46275"/>
                  <a:invGamma/>
                </a:schemeClr>
              </a:gs>
            </a:gsLst>
            <a:lin ang="2700000" scaled="1"/>
          </a:gra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1390" name="AutoShape 14"/>
          <p:cNvSpPr>
            <a:spLocks noChangeArrowheads="1"/>
          </p:cNvSpPr>
          <p:nvPr/>
        </p:nvSpPr>
        <p:spPr bwMode="auto">
          <a:xfrm rot="83994" flipH="1">
            <a:off x="1295400" y="5410200"/>
            <a:ext cx="2057400" cy="647700"/>
          </a:xfrm>
          <a:prstGeom prst="parallelogram">
            <a:avLst>
              <a:gd name="adj" fmla="val 152382"/>
            </a:avLst>
          </a:prstGeom>
          <a:solidFill>
            <a:srgbClr val="969696"/>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pic>
        <p:nvPicPr>
          <p:cNvPr id="101391" name="Picture 15" descr="tay cam but"/>
          <p:cNvPicPr>
            <a:picLocks noChangeAspect="1" noChangeArrowheads="1"/>
          </p:cNvPicPr>
          <p:nvPr/>
        </p:nvPicPr>
        <p:blipFill>
          <a:blip r:embed="rId4"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2038350" y="3424238"/>
            <a:ext cx="1981200" cy="1635125"/>
          </a:xfrm>
          <a:prstGeom prst="rect">
            <a:avLst/>
          </a:prstGeom>
          <a:noFill/>
          <a:extLst>
            <a:ext uri="{909E8E84-426E-40DD-AFC4-6F175D3DCCD1}">
              <a14:hiddenFill xmlns:a14="http://schemas.microsoft.com/office/drawing/2010/main">
                <a:solidFill>
                  <a:srgbClr val="FFFFFF"/>
                </a:solidFill>
              </a14:hiddenFill>
            </a:ext>
          </a:extLst>
        </p:spPr>
      </p:pic>
      <p:sp>
        <p:nvSpPr>
          <p:cNvPr id="101392" name="Oval 16"/>
          <p:cNvSpPr>
            <a:spLocks noChangeArrowheads="1"/>
          </p:cNvSpPr>
          <p:nvPr/>
        </p:nvSpPr>
        <p:spPr bwMode="auto">
          <a:xfrm>
            <a:off x="381000" y="381000"/>
            <a:ext cx="457200" cy="4572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solidFill>
                  <a:schemeClr val="bg1"/>
                </a:solidFill>
              </a:rPr>
              <a:t>a</a:t>
            </a:r>
          </a:p>
        </p:txBody>
      </p:sp>
      <p:sp>
        <p:nvSpPr>
          <p:cNvPr id="101393" name="Oval 17"/>
          <p:cNvSpPr>
            <a:spLocks noChangeArrowheads="1"/>
          </p:cNvSpPr>
          <p:nvPr/>
        </p:nvSpPr>
        <p:spPr bwMode="auto">
          <a:xfrm>
            <a:off x="381000" y="3733800"/>
            <a:ext cx="457200" cy="4572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solidFill>
                  <a:schemeClr val="bg1"/>
                </a:solidFill>
              </a:rPr>
              <a:t>b</a:t>
            </a:r>
          </a:p>
        </p:txBody>
      </p:sp>
      <p:sp>
        <p:nvSpPr>
          <p:cNvPr id="101394" name="Oval 18"/>
          <p:cNvSpPr>
            <a:spLocks noChangeArrowheads="1"/>
          </p:cNvSpPr>
          <p:nvPr/>
        </p:nvSpPr>
        <p:spPr bwMode="auto">
          <a:xfrm>
            <a:off x="5181600" y="381000"/>
            <a:ext cx="457200" cy="4572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solidFill>
                  <a:srgbClr val="FF0000"/>
                </a:solidFill>
              </a:rPr>
              <a:t>c</a:t>
            </a:r>
          </a:p>
        </p:txBody>
      </p:sp>
      <p:sp>
        <p:nvSpPr>
          <p:cNvPr id="101395" name="Oval 19"/>
          <p:cNvSpPr>
            <a:spLocks noChangeArrowheads="1"/>
          </p:cNvSpPr>
          <p:nvPr/>
        </p:nvSpPr>
        <p:spPr bwMode="auto">
          <a:xfrm>
            <a:off x="5105400" y="3505200"/>
            <a:ext cx="457200" cy="4572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solidFill>
                  <a:srgbClr val="FF0000"/>
                </a:solidFill>
              </a:rPr>
              <a:t>d</a:t>
            </a:r>
          </a:p>
        </p:txBody>
      </p:sp>
      <p:grpSp>
        <p:nvGrpSpPr>
          <p:cNvPr id="101396" name="Group 20"/>
          <p:cNvGrpSpPr>
            <a:grpSpLocks/>
          </p:cNvGrpSpPr>
          <p:nvPr/>
        </p:nvGrpSpPr>
        <p:grpSpPr bwMode="auto">
          <a:xfrm>
            <a:off x="1600200" y="1524000"/>
            <a:ext cx="1709738" cy="1066800"/>
            <a:chOff x="3408" y="1536"/>
            <a:chExt cx="1605" cy="1106"/>
          </a:xfrm>
        </p:grpSpPr>
        <p:sp>
          <p:nvSpPr>
            <p:cNvPr id="101397" name="Freeform 21" descr="Woven mat"/>
            <p:cNvSpPr>
              <a:spLocks/>
            </p:cNvSpPr>
            <p:nvPr/>
          </p:nvSpPr>
          <p:spPr bwMode="auto">
            <a:xfrm>
              <a:off x="3408" y="2064"/>
              <a:ext cx="907" cy="578"/>
            </a:xfrm>
            <a:custGeom>
              <a:avLst/>
              <a:gdLst>
                <a:gd name="T0" fmla="*/ 0 w 1147"/>
                <a:gd name="T1" fmla="*/ 160 h 786"/>
                <a:gd name="T2" fmla="*/ 48 w 1147"/>
                <a:gd name="T3" fmla="*/ 208 h 786"/>
                <a:gd name="T4" fmla="*/ 78 w 1147"/>
                <a:gd name="T5" fmla="*/ 229 h 786"/>
                <a:gd name="T6" fmla="*/ 87 w 1147"/>
                <a:gd name="T7" fmla="*/ 338 h 786"/>
                <a:gd name="T8" fmla="*/ 169 w 1147"/>
                <a:gd name="T9" fmla="*/ 411 h 786"/>
                <a:gd name="T10" fmla="*/ 197 w 1147"/>
                <a:gd name="T11" fmla="*/ 430 h 786"/>
                <a:gd name="T12" fmla="*/ 261 w 1147"/>
                <a:gd name="T13" fmla="*/ 439 h 786"/>
                <a:gd name="T14" fmla="*/ 270 w 1147"/>
                <a:gd name="T15" fmla="*/ 466 h 786"/>
                <a:gd name="T16" fmla="*/ 306 w 1147"/>
                <a:gd name="T17" fmla="*/ 512 h 786"/>
                <a:gd name="T18" fmla="*/ 325 w 1147"/>
                <a:gd name="T19" fmla="*/ 530 h 786"/>
                <a:gd name="T20" fmla="*/ 361 w 1147"/>
                <a:gd name="T21" fmla="*/ 585 h 786"/>
                <a:gd name="T22" fmla="*/ 434 w 1147"/>
                <a:gd name="T23" fmla="*/ 667 h 786"/>
                <a:gd name="T24" fmla="*/ 471 w 1147"/>
                <a:gd name="T25" fmla="*/ 786 h 786"/>
                <a:gd name="T26" fmla="*/ 517 w 1147"/>
                <a:gd name="T27" fmla="*/ 777 h 786"/>
                <a:gd name="T28" fmla="*/ 571 w 1147"/>
                <a:gd name="T29" fmla="*/ 713 h 786"/>
                <a:gd name="T30" fmla="*/ 1147 w 1147"/>
                <a:gd name="T31" fmla="*/ 704 h 786"/>
                <a:gd name="T32" fmla="*/ 1111 w 1147"/>
                <a:gd name="T33" fmla="*/ 658 h 786"/>
                <a:gd name="T34" fmla="*/ 1083 w 1147"/>
                <a:gd name="T35" fmla="*/ 603 h 786"/>
                <a:gd name="T36" fmla="*/ 1074 w 1147"/>
                <a:gd name="T37" fmla="*/ 521 h 786"/>
                <a:gd name="T38" fmla="*/ 1001 w 1147"/>
                <a:gd name="T39" fmla="*/ 421 h 786"/>
                <a:gd name="T40" fmla="*/ 965 w 1147"/>
                <a:gd name="T41" fmla="*/ 375 h 786"/>
                <a:gd name="T42" fmla="*/ 955 w 1147"/>
                <a:gd name="T43" fmla="*/ 347 h 786"/>
                <a:gd name="T44" fmla="*/ 910 w 1147"/>
                <a:gd name="T45" fmla="*/ 302 h 786"/>
                <a:gd name="T46" fmla="*/ 846 w 1147"/>
                <a:gd name="T47" fmla="*/ 247 h 786"/>
                <a:gd name="T48" fmla="*/ 718 w 1147"/>
                <a:gd name="T49" fmla="*/ 137 h 786"/>
                <a:gd name="T50" fmla="*/ 635 w 1147"/>
                <a:gd name="T51" fmla="*/ 37 h 786"/>
                <a:gd name="T52" fmla="*/ 571 w 1147"/>
                <a:gd name="T53" fmla="*/ 0 h 786"/>
                <a:gd name="T54" fmla="*/ 325 w 1147"/>
                <a:gd name="T55" fmla="*/ 27 h 786"/>
                <a:gd name="T56" fmla="*/ 224 w 1147"/>
                <a:gd name="T57" fmla="*/ 64 h 786"/>
                <a:gd name="T58" fmla="*/ 114 w 1147"/>
                <a:gd name="T59" fmla="*/ 119 h 786"/>
                <a:gd name="T60" fmla="*/ 32 w 1147"/>
                <a:gd name="T61" fmla="*/ 155 h 786"/>
                <a:gd name="T62" fmla="*/ 0 w 1147"/>
                <a:gd name="T63" fmla="*/ 16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7" h="786">
                  <a:moveTo>
                    <a:pt x="0" y="160"/>
                  </a:moveTo>
                  <a:cubicBezTo>
                    <a:pt x="16" y="176"/>
                    <a:pt x="31" y="193"/>
                    <a:pt x="48" y="208"/>
                  </a:cubicBezTo>
                  <a:cubicBezTo>
                    <a:pt x="57" y="216"/>
                    <a:pt x="74" y="217"/>
                    <a:pt x="78" y="229"/>
                  </a:cubicBezTo>
                  <a:cubicBezTo>
                    <a:pt x="88" y="264"/>
                    <a:pt x="79" y="302"/>
                    <a:pt x="87" y="338"/>
                  </a:cubicBezTo>
                  <a:cubicBezTo>
                    <a:pt x="92" y="362"/>
                    <a:pt x="145" y="403"/>
                    <a:pt x="169" y="411"/>
                  </a:cubicBezTo>
                  <a:cubicBezTo>
                    <a:pt x="178" y="417"/>
                    <a:pt x="186" y="427"/>
                    <a:pt x="197" y="430"/>
                  </a:cubicBezTo>
                  <a:cubicBezTo>
                    <a:pt x="218" y="436"/>
                    <a:pt x="242" y="429"/>
                    <a:pt x="261" y="439"/>
                  </a:cubicBezTo>
                  <a:cubicBezTo>
                    <a:pt x="270" y="443"/>
                    <a:pt x="265" y="458"/>
                    <a:pt x="270" y="466"/>
                  </a:cubicBezTo>
                  <a:cubicBezTo>
                    <a:pt x="280" y="483"/>
                    <a:pt x="294" y="497"/>
                    <a:pt x="306" y="512"/>
                  </a:cubicBezTo>
                  <a:cubicBezTo>
                    <a:pt x="312" y="519"/>
                    <a:pt x="320" y="523"/>
                    <a:pt x="325" y="530"/>
                  </a:cubicBezTo>
                  <a:cubicBezTo>
                    <a:pt x="338" y="548"/>
                    <a:pt x="349" y="567"/>
                    <a:pt x="361" y="585"/>
                  </a:cubicBezTo>
                  <a:cubicBezTo>
                    <a:pt x="381" y="616"/>
                    <a:pt x="414" y="637"/>
                    <a:pt x="434" y="667"/>
                  </a:cubicBezTo>
                  <a:cubicBezTo>
                    <a:pt x="442" y="710"/>
                    <a:pt x="460" y="744"/>
                    <a:pt x="471" y="786"/>
                  </a:cubicBezTo>
                  <a:cubicBezTo>
                    <a:pt x="486" y="783"/>
                    <a:pt x="504" y="786"/>
                    <a:pt x="517" y="777"/>
                  </a:cubicBezTo>
                  <a:cubicBezTo>
                    <a:pt x="537" y="764"/>
                    <a:pt x="531" y="715"/>
                    <a:pt x="571" y="713"/>
                  </a:cubicBezTo>
                  <a:cubicBezTo>
                    <a:pt x="763" y="704"/>
                    <a:pt x="955" y="707"/>
                    <a:pt x="1147" y="704"/>
                  </a:cubicBezTo>
                  <a:cubicBezTo>
                    <a:pt x="1136" y="688"/>
                    <a:pt x="1120" y="675"/>
                    <a:pt x="1111" y="658"/>
                  </a:cubicBezTo>
                  <a:cubicBezTo>
                    <a:pt x="1079" y="592"/>
                    <a:pt x="1126" y="646"/>
                    <a:pt x="1083" y="603"/>
                  </a:cubicBezTo>
                  <a:cubicBezTo>
                    <a:pt x="1122" y="566"/>
                    <a:pt x="1099" y="554"/>
                    <a:pt x="1074" y="521"/>
                  </a:cubicBezTo>
                  <a:cubicBezTo>
                    <a:pt x="1051" y="490"/>
                    <a:pt x="1023" y="453"/>
                    <a:pt x="1001" y="421"/>
                  </a:cubicBezTo>
                  <a:cubicBezTo>
                    <a:pt x="979" y="352"/>
                    <a:pt x="1011" y="432"/>
                    <a:pt x="965" y="375"/>
                  </a:cubicBezTo>
                  <a:cubicBezTo>
                    <a:pt x="959" y="367"/>
                    <a:pt x="959" y="356"/>
                    <a:pt x="955" y="347"/>
                  </a:cubicBezTo>
                  <a:cubicBezTo>
                    <a:pt x="940" y="317"/>
                    <a:pt x="937" y="320"/>
                    <a:pt x="910" y="302"/>
                  </a:cubicBezTo>
                  <a:cubicBezTo>
                    <a:pt x="895" y="255"/>
                    <a:pt x="883" y="276"/>
                    <a:pt x="846" y="247"/>
                  </a:cubicBezTo>
                  <a:cubicBezTo>
                    <a:pt x="802" y="212"/>
                    <a:pt x="765" y="168"/>
                    <a:pt x="718" y="137"/>
                  </a:cubicBezTo>
                  <a:cubicBezTo>
                    <a:pt x="689" y="94"/>
                    <a:pt x="676" y="64"/>
                    <a:pt x="635" y="37"/>
                  </a:cubicBezTo>
                  <a:cubicBezTo>
                    <a:pt x="591" y="52"/>
                    <a:pt x="596" y="36"/>
                    <a:pt x="571" y="0"/>
                  </a:cubicBezTo>
                  <a:cubicBezTo>
                    <a:pt x="476" y="24"/>
                    <a:pt x="458" y="20"/>
                    <a:pt x="325" y="27"/>
                  </a:cubicBezTo>
                  <a:cubicBezTo>
                    <a:pt x="294" y="58"/>
                    <a:pt x="269" y="57"/>
                    <a:pt x="224" y="64"/>
                  </a:cubicBezTo>
                  <a:cubicBezTo>
                    <a:pt x="179" y="79"/>
                    <a:pt x="164" y="107"/>
                    <a:pt x="114" y="119"/>
                  </a:cubicBezTo>
                  <a:cubicBezTo>
                    <a:pt x="66" y="151"/>
                    <a:pt x="107" y="127"/>
                    <a:pt x="32" y="155"/>
                  </a:cubicBezTo>
                  <a:cubicBezTo>
                    <a:pt x="3" y="166"/>
                    <a:pt x="12" y="172"/>
                    <a:pt x="0" y="160"/>
                  </a:cubicBezTo>
                  <a:close/>
                </a:path>
              </a:pathLst>
            </a:custGeom>
            <a:blipFill dpi="0" rotWithShape="1">
              <a:blip r:embed="rId5"/>
              <a:srcRect/>
              <a:tile tx="0" ty="0" sx="100000" sy="100000" flip="none" algn="tl"/>
            </a:blip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pic>
          <p:nvPicPr>
            <p:cNvPr id="101398" name="Picture 22" descr="ban tay"/>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428494">
              <a:off x="3696" y="1536"/>
              <a:ext cx="1317" cy="8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1400" name="Picture 2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91400" y="1443038"/>
            <a:ext cx="152400" cy="409575"/>
          </a:xfrm>
          <a:prstGeom prst="rect">
            <a:avLst/>
          </a:prstGeom>
          <a:noFill/>
          <a:extLst>
            <a:ext uri="{909E8E84-426E-40DD-AFC4-6F175D3DCCD1}">
              <a14:hiddenFill xmlns:a14="http://schemas.microsoft.com/office/drawing/2010/main">
                <a:solidFill>
                  <a:srgbClr val="FFFFFF"/>
                </a:solidFill>
              </a14:hiddenFill>
            </a:ext>
          </a:extLst>
        </p:spPr>
      </p:pic>
      <p:grpSp>
        <p:nvGrpSpPr>
          <p:cNvPr id="101401" name="Group 25"/>
          <p:cNvGrpSpPr>
            <a:grpSpLocks/>
          </p:cNvGrpSpPr>
          <p:nvPr/>
        </p:nvGrpSpPr>
        <p:grpSpPr bwMode="auto">
          <a:xfrm>
            <a:off x="1995488" y="2257425"/>
            <a:ext cx="838200" cy="457200"/>
            <a:chOff x="1824" y="1584"/>
            <a:chExt cx="528" cy="288"/>
          </a:xfrm>
        </p:grpSpPr>
        <p:sp>
          <p:nvSpPr>
            <p:cNvPr id="101402" name="Line 26"/>
            <p:cNvSpPr>
              <a:spLocks noChangeShapeType="1"/>
            </p:cNvSpPr>
            <p:nvPr/>
          </p:nvSpPr>
          <p:spPr bwMode="auto">
            <a:xfrm>
              <a:off x="1968" y="1776"/>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3" name="Line 27"/>
            <p:cNvSpPr>
              <a:spLocks noChangeShapeType="1"/>
            </p:cNvSpPr>
            <p:nvPr/>
          </p:nvSpPr>
          <p:spPr bwMode="auto">
            <a:xfrm>
              <a:off x="1920" y="1680"/>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4" name="Line 28"/>
            <p:cNvSpPr>
              <a:spLocks noChangeShapeType="1"/>
            </p:cNvSpPr>
            <p:nvPr/>
          </p:nvSpPr>
          <p:spPr bwMode="auto">
            <a:xfrm>
              <a:off x="2064" y="1728"/>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5" name="Line 29"/>
            <p:cNvSpPr>
              <a:spLocks noChangeShapeType="1"/>
            </p:cNvSpPr>
            <p:nvPr/>
          </p:nvSpPr>
          <p:spPr bwMode="auto">
            <a:xfrm>
              <a:off x="2112" y="1632"/>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6" name="Line 30"/>
            <p:cNvSpPr>
              <a:spLocks noChangeShapeType="1"/>
            </p:cNvSpPr>
            <p:nvPr/>
          </p:nvSpPr>
          <p:spPr bwMode="auto">
            <a:xfrm>
              <a:off x="2160" y="1824"/>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7" name="Line 31"/>
            <p:cNvSpPr>
              <a:spLocks noChangeShapeType="1"/>
            </p:cNvSpPr>
            <p:nvPr/>
          </p:nvSpPr>
          <p:spPr bwMode="auto">
            <a:xfrm>
              <a:off x="1968" y="1632"/>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8" name="Line 32"/>
            <p:cNvSpPr>
              <a:spLocks noChangeShapeType="1"/>
            </p:cNvSpPr>
            <p:nvPr/>
          </p:nvSpPr>
          <p:spPr bwMode="auto">
            <a:xfrm>
              <a:off x="1824" y="1728"/>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9" name="Line 33"/>
            <p:cNvSpPr>
              <a:spLocks noChangeShapeType="1"/>
            </p:cNvSpPr>
            <p:nvPr/>
          </p:nvSpPr>
          <p:spPr bwMode="auto">
            <a:xfrm>
              <a:off x="2256" y="1872"/>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0" name="Line 34"/>
            <p:cNvSpPr>
              <a:spLocks noChangeShapeType="1"/>
            </p:cNvSpPr>
            <p:nvPr/>
          </p:nvSpPr>
          <p:spPr bwMode="auto">
            <a:xfrm>
              <a:off x="1824" y="1584"/>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1" name="Line 35"/>
            <p:cNvSpPr>
              <a:spLocks noChangeShapeType="1"/>
            </p:cNvSpPr>
            <p:nvPr/>
          </p:nvSpPr>
          <p:spPr bwMode="auto">
            <a:xfrm>
              <a:off x="2112" y="1872"/>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1412" name="Line 36"/>
          <p:cNvSpPr>
            <a:spLocks noChangeShapeType="1"/>
          </p:cNvSpPr>
          <p:nvPr/>
        </p:nvSpPr>
        <p:spPr bwMode="auto">
          <a:xfrm>
            <a:off x="2152650" y="57912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3" name="Line 37"/>
          <p:cNvSpPr>
            <a:spLocks noChangeShapeType="1"/>
          </p:cNvSpPr>
          <p:nvPr/>
        </p:nvSpPr>
        <p:spPr bwMode="auto">
          <a:xfrm>
            <a:off x="2076450" y="56388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4" name="Line 38"/>
          <p:cNvSpPr>
            <a:spLocks noChangeShapeType="1"/>
          </p:cNvSpPr>
          <p:nvPr/>
        </p:nvSpPr>
        <p:spPr bwMode="auto">
          <a:xfrm>
            <a:off x="2305050" y="57150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5" name="Line 39"/>
          <p:cNvSpPr>
            <a:spLocks noChangeShapeType="1"/>
          </p:cNvSpPr>
          <p:nvPr/>
        </p:nvSpPr>
        <p:spPr bwMode="auto">
          <a:xfrm>
            <a:off x="2381250" y="55626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6" name="Line 40"/>
          <p:cNvSpPr>
            <a:spLocks noChangeShapeType="1"/>
          </p:cNvSpPr>
          <p:nvPr/>
        </p:nvSpPr>
        <p:spPr bwMode="auto">
          <a:xfrm>
            <a:off x="2457450" y="58674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7" name="Line 41"/>
          <p:cNvSpPr>
            <a:spLocks noChangeShapeType="1"/>
          </p:cNvSpPr>
          <p:nvPr/>
        </p:nvSpPr>
        <p:spPr bwMode="auto">
          <a:xfrm>
            <a:off x="2152650" y="55626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8" name="Line 42"/>
          <p:cNvSpPr>
            <a:spLocks noChangeShapeType="1"/>
          </p:cNvSpPr>
          <p:nvPr/>
        </p:nvSpPr>
        <p:spPr bwMode="auto">
          <a:xfrm>
            <a:off x="1924050" y="57150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9" name="Line 43"/>
          <p:cNvSpPr>
            <a:spLocks noChangeShapeType="1"/>
          </p:cNvSpPr>
          <p:nvPr/>
        </p:nvSpPr>
        <p:spPr bwMode="auto">
          <a:xfrm>
            <a:off x="2609850" y="59436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0" name="Line 44"/>
          <p:cNvSpPr>
            <a:spLocks noChangeShapeType="1"/>
          </p:cNvSpPr>
          <p:nvPr/>
        </p:nvSpPr>
        <p:spPr bwMode="auto">
          <a:xfrm>
            <a:off x="1924050" y="54864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1" name="Line 45"/>
          <p:cNvSpPr>
            <a:spLocks noChangeShapeType="1"/>
          </p:cNvSpPr>
          <p:nvPr/>
        </p:nvSpPr>
        <p:spPr bwMode="auto">
          <a:xfrm>
            <a:off x="2381250" y="59436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2" name="Oval 46"/>
          <p:cNvSpPr>
            <a:spLocks noChangeArrowheads="1"/>
          </p:cNvSpPr>
          <p:nvPr/>
        </p:nvSpPr>
        <p:spPr bwMode="auto">
          <a:xfrm rot="-456790">
            <a:off x="1900238" y="4819650"/>
            <a:ext cx="76200" cy="1524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3" name="Rectangle 47"/>
          <p:cNvSpPr>
            <a:spLocks noChangeArrowheads="1"/>
          </p:cNvSpPr>
          <p:nvPr/>
        </p:nvSpPr>
        <p:spPr bwMode="auto">
          <a:xfrm>
            <a:off x="2133600" y="5438775"/>
            <a:ext cx="228600" cy="152400"/>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1424" name="Picture 4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43800" y="4662488"/>
            <a:ext cx="1524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1425" name="Picture 4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43600" y="3962400"/>
            <a:ext cx="2333625" cy="2362200"/>
          </a:xfrm>
          <a:prstGeom prst="rect">
            <a:avLst/>
          </a:prstGeom>
          <a:noFill/>
          <a:extLst>
            <a:ext uri="{909E8E84-426E-40DD-AFC4-6F175D3DCCD1}">
              <a14:hiddenFill xmlns:a14="http://schemas.microsoft.com/office/drawing/2010/main">
                <a:solidFill>
                  <a:srgbClr val="FFFFFF"/>
                </a:solidFill>
              </a14:hiddenFill>
            </a:ext>
          </a:extLst>
        </p:spPr>
      </p:pic>
      <p:sp>
        <p:nvSpPr>
          <p:cNvPr id="101426" name="Text Box 50"/>
          <p:cNvSpPr txBox="1">
            <a:spLocks noChangeArrowheads="1"/>
          </p:cNvSpPr>
          <p:nvPr/>
        </p:nvSpPr>
        <p:spPr bwMode="auto">
          <a:xfrm>
            <a:off x="4419600" y="6243638"/>
            <a:ext cx="1447800" cy="396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b="0"/>
              <a:t>Hình 19.1</a:t>
            </a:r>
          </a:p>
        </p:txBody>
      </p:sp>
      <p:sp>
        <p:nvSpPr>
          <p:cNvPr id="101427" name="AutoShape 51">
            <a:hlinkClick r:id="rId8"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1428" name="Text Box 52"/>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2000" fill="hold" nodeType="clickEffect">
                                  <p:stCondLst>
                                    <p:cond delay="0"/>
                                  </p:stCondLst>
                                  <p:childTnLst>
                                    <p:animMotion origin="layout" path="M 0.00903 -0.00901 C 0.01684 0.00139 0.02431 0.01318 0.03125 0.02474 C 0.03247 0.02682 0.03299 0.0296 0.03438 0.03122 C 0.03716 0.03445 0.04393 0.03954 0.04393 0.03977 C 0.03959 0.03099 0.0375 0.02127 0.03438 0.01203 C 0.03247 0.00625 0.02795 -0.00485 0.02795 -0.00462 C 0.02743 -0.00763 0.02726 -0.01063 0.02639 -0.01318 C 0.0257 -0.01503 0.02327 -0.01965 0.02327 -0.01757 C 0.02327 -0.01503 0.02535 -0.01318 0.02639 -0.0111 C 0.02952 -0.00531 0.03282 -3.17919E-6 0.03594 0.00578 C 0.03698 0.00786 0.03802 0.00995 0.03907 0.01203 C 0.04011 0.01411 0.04236 0.0185 0.04236 0.01873 C 0.04375 0.02405 0.04393 0.02659 0.04705 0.03122 C 0.05 0.03561 0.0566 0.04393 0.0566 0.04417 C 0.05434 0.03445 0.05035 0.02544 0.04705 0.01642 C 0.04653 0.01364 0.04636 0.01064 0.04549 0.00786 C 0.04271 -0.00115 0.0382 -0.00138 0.04705 0.01203 C 0.05191 0.01966 0.05782 0.02613 0.06302 0.0333 C 0.06407 0.03469 0.06077 0.03052 0.05973 0.02914 C 0.04966 0.01503 0.06441 0.0363 0.05348 0.0185 C 0.05035 0.01364 0.04705 0.00856 0.04393 0.0037 C 0.04254 0.00139 0.03698 -0.00138 0.03907 -0.00277 C 0.04167 -0.00439 0.04445 0.00023 0.04705 0.00162 C 0.04913 0.0044 0.05157 0.00694 0.05348 0.00995 C 0.06285 0.02544 0.05521 0.02058 0.06459 0.02474 C 0.0665 0.02752 0.0717 0.03538 0.07413 0.03538 C 0.07587 0.03538 0.07327 0.03099 0.0724 0.02914 C 0.07118 0.02659 0.0691 0.02497 0.06771 0.02266 C 0.06441 0.01734 0.06163 0.0111 0.05816 0.00578 C 0.05573 0.00208 0.05226 -0.00069 0.05018 -0.00485 C 0.04913 -0.00693 0.04566 -0.00948 0.04705 -0.0111 C 0.04844 -0.01271 0.05035 -0.00832 0.05191 -0.00693 C 0.06216 0.0118 0.05052 -0.00578 0.06302 0.0037 C 0.06493 0.00509 0.06598 0.0081 0.06771 0.00995 C 0.07257 0.01549 0.07743 0.01989 0.08351 0.02266 L 0.07413 0.01434 C 0.06806 0.00232 0.05764 -0.00092 0.05018 -0.0111 C 0.0441 -0.01942 0.0474 -0.01595 0.0408 -0.02173 C 0.04532 -0.00948 0.05052 0.00208 0.05504 0.01434 C 0.05608 0.01711 0.05695 0.01989 0.05816 0.02266 C 0.05903 0.02497 0.0625 0.03122 0.06129 0.02914 C 0.05434 0.01804 0.04861 0.00509 0.03907 -0.00277 C 0.03768 -0.00393 0.03577 -0.00393 0.03438 -0.00485 C 0.03264 -0.00601 0.03125 -0.00763 0.02969 -0.00901 C 0.02865 -0.0111 0.0283 -0.01526 0.02639 -0.01526 C 0.02483 -0.01526 0.02691 -0.01063 0.02795 -0.00901 C 0.02917 -0.00693 0.03125 -0.00624 0.03282 -0.00485 C 0.03768 0.00486 0.04254 0.01295 0.04705 0.02266 C 0.04896 0.02706 0.05348 0.03538 0.05348 0.03561 C 0.054 0.03746 0.0566 0.04162 0.05504 0.04162 C 0.05243 0.04162 0.05052 0.03769 0.04861 0.03538 C 0.04532 0.03145 0.04219 0.02682 0.03907 0.02266 C 0.03716 0.02012 0.03473 0.01873 0.03282 0.01642 C 0.02795 0.01087 0.02518 0.00232 0.02014 -0.00277 C 0.01702 -0.00578 0.01372 -0.00832 0.01059 -0.0111 C 0.00625 -0.01503 0.01684 0.00023 0.02014 0.00578 C 0.0257 0.01549 0.03212 0.02359 0.0375 0.0333 C 0.03907 0.03607 0.04236 0.03815 0.04236 0.04162 C 0.04236 0.04393 0.03907 0.04023 0.0375 0.03954 C 0.02778 0.03099 0.02361 0.01642 0.01372 0.00786 C 0.01042 0.00116 0.01146 0.00255 0.00747 -0.00277 C 0.00486 -0.00624 -0.00052 -0.01318 -0.00052 -0.01294 C -2.77778E-6 -0.0104 -0.00017 -0.00716 0.00104 -0.00485 C 0.00556 0.00417 0.02066 0.02359 0.02795 0.02682 C 0.02952 0.0289 0.03125 0.03122 0.03282 0.0333 " pathEditMode="relative" rAng="0" ptsTypes="ffffffffffffffffffffffffffffffffffFfffffffffffffffffffffffffffffA">
                                      <p:cBhvr>
                                        <p:cTn id="6" dur="2500" fill="hold"/>
                                        <p:tgtEl>
                                          <p:spTgt spid="101396"/>
                                        </p:tgtEl>
                                        <p:attrNameLst>
                                          <p:attrName>ppt_x</p:attrName>
                                          <p:attrName>ppt_y</p:attrName>
                                        </p:attrNameLst>
                                      </p:cBhvr>
                                      <p:rCtr x="3247" y="2012"/>
                                    </p:animMotion>
                                  </p:childTnLst>
                                </p:cTn>
                              </p:par>
                              <p:par>
                                <p:cTn id="7" presetID="22" presetClass="entr" presetSubtype="4" fill="hold" grpId="0" nodeType="withEffect">
                                  <p:stCondLst>
                                    <p:cond delay="0"/>
                                  </p:stCondLst>
                                  <p:childTnLst>
                                    <p:set>
                                      <p:cBhvr>
                                        <p:cTn id="8" dur="1" fill="hold">
                                          <p:stCondLst>
                                            <p:cond delay="0"/>
                                          </p:stCondLst>
                                        </p:cTn>
                                        <p:tgtEl>
                                          <p:spTgt spid="101378"/>
                                        </p:tgtEl>
                                        <p:attrNameLst>
                                          <p:attrName>style.visibility</p:attrName>
                                        </p:attrNameLst>
                                      </p:cBhvr>
                                      <p:to>
                                        <p:strVal val="visible"/>
                                      </p:to>
                                    </p:set>
                                    <p:animEffect transition="in" filter="wipe(down)">
                                      <p:cBhvr>
                                        <p:cTn id="9" dur="5000"/>
                                        <p:tgtEl>
                                          <p:spTgt spid="101378"/>
                                        </p:tgtEl>
                                      </p:cBhvr>
                                    </p:animEffect>
                                  </p:childTnLst>
                                </p:cTn>
                              </p:par>
                            </p:childTnLst>
                          </p:cTn>
                        </p:par>
                        <p:par>
                          <p:cTn id="10" fill="hold" nodeType="afterGroup">
                            <p:stCondLst>
                              <p:cond delay="5000"/>
                            </p:stCondLst>
                            <p:childTnLst>
                              <p:par>
                                <p:cTn id="11" presetID="2" presetClass="exit" presetSubtype="1" fill="hold" nodeType="afterEffect">
                                  <p:stCondLst>
                                    <p:cond delay="0"/>
                                  </p:stCondLst>
                                  <p:childTnLst>
                                    <p:anim calcmode="lin" valueType="num">
                                      <p:cBhvr additive="base">
                                        <p:cTn id="12" dur="1000"/>
                                        <p:tgtEl>
                                          <p:spTgt spid="101396"/>
                                        </p:tgtEl>
                                        <p:attrNameLst>
                                          <p:attrName>ppt_x</p:attrName>
                                        </p:attrNameLst>
                                      </p:cBhvr>
                                      <p:tavLst>
                                        <p:tav tm="0">
                                          <p:val>
                                            <p:strVal val="ppt_x"/>
                                          </p:val>
                                        </p:tav>
                                        <p:tav tm="100000">
                                          <p:val>
                                            <p:strVal val="ppt_x"/>
                                          </p:val>
                                        </p:tav>
                                      </p:tavLst>
                                    </p:anim>
                                    <p:anim calcmode="lin" valueType="num">
                                      <p:cBhvr additive="base">
                                        <p:cTn id="13" dur="1000"/>
                                        <p:tgtEl>
                                          <p:spTgt spid="101396"/>
                                        </p:tgtEl>
                                        <p:attrNameLst>
                                          <p:attrName>ppt_y</p:attrName>
                                        </p:attrNameLst>
                                      </p:cBhvr>
                                      <p:tavLst>
                                        <p:tav tm="0">
                                          <p:val>
                                            <p:strVal val="ppt_y"/>
                                          </p:val>
                                        </p:tav>
                                        <p:tav tm="100000">
                                          <p:val>
                                            <p:strVal val="0-ppt_h/2"/>
                                          </p:val>
                                        </p:tav>
                                      </p:tavLst>
                                    </p:anim>
                                    <p:set>
                                      <p:cBhvr>
                                        <p:cTn id="14" dur="1" fill="hold">
                                          <p:stCondLst>
                                            <p:cond delay="999"/>
                                          </p:stCondLst>
                                        </p:cTn>
                                        <p:tgtEl>
                                          <p:spTgt spid="101396"/>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01401"/>
                                        </p:tgtEl>
                                        <p:attrNameLst>
                                          <p:attrName>style.visibility</p:attrName>
                                        </p:attrNameLst>
                                      </p:cBhvr>
                                      <p:to>
                                        <p:strVal val="visible"/>
                                      </p:to>
                                    </p:set>
                                    <p:animEffect transition="in" filter="fade">
                                      <p:cBhvr>
                                        <p:cTn id="17" dur="2000"/>
                                        <p:tgtEl>
                                          <p:spTgt spid="1014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0" presetClass="path" presetSubtype="0" accel="50000" decel="50000" fill="hold" nodeType="clickEffect">
                                  <p:stCondLst>
                                    <p:cond delay="0"/>
                                  </p:stCondLst>
                                  <p:childTnLst>
                                    <p:animMotion origin="layout" path="M 5.55112E-17 -8.09249E-7 C -0.01233 0.00162 -0.02448 0.00347 -0.03108 0.01387 C -0.03767 0.02428 -0.03872 0.04254 -0.03958 0.06127 " pathEditMode="relative" rAng="0" ptsTypes="aaA">
                                      <p:cBhvr>
                                        <p:cTn id="21" dur="2000" fill="hold"/>
                                        <p:tgtEl>
                                          <p:spTgt spid="101391"/>
                                        </p:tgtEl>
                                        <p:attrNameLst>
                                          <p:attrName>ppt_x</p:attrName>
                                          <p:attrName>ppt_y</p:attrName>
                                        </p:attrNameLst>
                                      </p:cBhvr>
                                      <p:rCtr x="-1979" y="3052"/>
                                    </p:animMotion>
                                  </p:childTnLst>
                                </p:cTn>
                              </p:par>
                            </p:childTnLst>
                          </p:cTn>
                        </p:par>
                        <p:par>
                          <p:cTn id="22" fill="hold" nodeType="afterGroup">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01422"/>
                                        </p:tgtEl>
                                        <p:attrNameLst>
                                          <p:attrName>style.visibility</p:attrName>
                                        </p:attrNameLst>
                                      </p:cBhvr>
                                      <p:to>
                                        <p:strVal val="visible"/>
                                      </p:to>
                                    </p:set>
                                    <p:animEffect transition="in" filter="fade">
                                      <p:cBhvr>
                                        <p:cTn id="25" dur="1000"/>
                                        <p:tgtEl>
                                          <p:spTgt spid="101422"/>
                                        </p:tgtEl>
                                      </p:cBhvr>
                                    </p:animEffect>
                                  </p:childTnLst>
                                  <p:subTnLst>
                                    <p:set>
                                      <p:cBhvr override="childStyle">
                                        <p:cTn dur="1" fill="hold" display="0" masterRel="sameClick" afterEffect="1">
                                          <p:stCondLst>
                                            <p:cond evt="end" delay="0">
                                              <p:tn val="23"/>
                                            </p:cond>
                                          </p:stCondLst>
                                        </p:cTn>
                                        <p:tgtEl>
                                          <p:spTgt spid="101422"/>
                                        </p:tgtEl>
                                        <p:attrNameLst>
                                          <p:attrName>style.visibility</p:attrName>
                                        </p:attrNameLst>
                                      </p:cBhvr>
                                      <p:to>
                                        <p:strVal val="hidden"/>
                                      </p:to>
                                    </p:set>
                                  </p:subTnLst>
                                </p:cTn>
                              </p:par>
                              <p:par>
                                <p:cTn id="26" presetID="22" presetClass="entr" presetSubtype="1" fill="hold" grpId="0" nodeType="withEffect">
                                  <p:stCondLst>
                                    <p:cond delay="0"/>
                                  </p:stCondLst>
                                  <p:childTnLst>
                                    <p:set>
                                      <p:cBhvr>
                                        <p:cTn id="27" dur="1" fill="hold">
                                          <p:stCondLst>
                                            <p:cond delay="0"/>
                                          </p:stCondLst>
                                        </p:cTn>
                                        <p:tgtEl>
                                          <p:spTgt spid="101381"/>
                                        </p:tgtEl>
                                        <p:attrNameLst>
                                          <p:attrName>style.visibility</p:attrName>
                                        </p:attrNameLst>
                                      </p:cBhvr>
                                      <p:to>
                                        <p:strVal val="visible"/>
                                      </p:to>
                                    </p:set>
                                    <p:animEffect transition="in" filter="wipe(up)">
                                      <p:cBhvr>
                                        <p:cTn id="28" dur="1100"/>
                                        <p:tgtEl>
                                          <p:spTgt spid="101381"/>
                                        </p:tgtEl>
                                      </p:cBhvr>
                                    </p:animEffect>
                                  </p:childTnLst>
                                </p:cTn>
                              </p:par>
                              <p:par>
                                <p:cTn id="29" presetID="0" presetClass="path" presetSubtype="0" accel="50000" decel="50000" fill="hold" nodeType="withEffect">
                                  <p:stCondLst>
                                    <p:cond delay="0"/>
                                  </p:stCondLst>
                                  <p:childTnLst>
                                    <p:animMotion origin="layout" path="M 0.00052 0.00416 L 0.00052 -0.01665 " pathEditMode="relative" rAng="0" ptsTypes="AA">
                                      <p:cBhvr>
                                        <p:cTn id="30" dur="800" fill="hold"/>
                                        <p:tgtEl>
                                          <p:spTgt spid="101424"/>
                                        </p:tgtEl>
                                        <p:attrNameLst>
                                          <p:attrName>ppt_x</p:attrName>
                                          <p:attrName>ppt_y</p:attrName>
                                        </p:attrNameLst>
                                      </p:cBhvr>
                                      <p:rCtr x="0" y="-1040"/>
                                    </p:animMotion>
                                  </p:childTnLst>
                                </p:cTn>
                              </p:par>
                              <p:par>
                                <p:cTn id="31" presetID="22" presetClass="entr" presetSubtype="4" fill="hold" grpId="0" nodeType="withEffect">
                                  <p:stCondLst>
                                    <p:cond delay="0"/>
                                  </p:stCondLst>
                                  <p:childTnLst>
                                    <p:set>
                                      <p:cBhvr>
                                        <p:cTn id="32" dur="1" fill="hold">
                                          <p:stCondLst>
                                            <p:cond delay="0"/>
                                          </p:stCondLst>
                                        </p:cTn>
                                        <p:tgtEl>
                                          <p:spTgt spid="101382"/>
                                        </p:tgtEl>
                                        <p:attrNameLst>
                                          <p:attrName>style.visibility</p:attrName>
                                        </p:attrNameLst>
                                      </p:cBhvr>
                                      <p:to>
                                        <p:strVal val="visible"/>
                                      </p:to>
                                    </p:set>
                                    <p:animEffect transition="in" filter="wipe(down)">
                                      <p:cBhvr>
                                        <p:cTn id="33" dur="1900"/>
                                        <p:tgtEl>
                                          <p:spTgt spid="101382"/>
                                        </p:tgtEl>
                                      </p:cBhvr>
                                    </p:animEffect>
                                  </p:childTnLst>
                                </p:cTn>
                              </p:par>
                              <p:par>
                                <p:cTn id="34" presetID="22" presetClass="exit" presetSubtype="1" fill="hold" grpId="0" nodeType="withEffect">
                                  <p:stCondLst>
                                    <p:cond delay="0"/>
                                  </p:stCondLst>
                                  <p:childTnLst>
                                    <p:animEffect transition="out" filter="wipe(up)">
                                      <p:cBhvr>
                                        <p:cTn id="35" dur="1700"/>
                                        <p:tgtEl>
                                          <p:spTgt spid="101380"/>
                                        </p:tgtEl>
                                      </p:cBhvr>
                                    </p:animEffect>
                                    <p:set>
                                      <p:cBhvr>
                                        <p:cTn id="36" dur="1" fill="hold">
                                          <p:stCondLst>
                                            <p:cond delay="1699"/>
                                          </p:stCondLst>
                                        </p:cTn>
                                        <p:tgtEl>
                                          <p:spTgt spid="101380"/>
                                        </p:tgtEl>
                                        <p:attrNameLst>
                                          <p:attrName>style.visibility</p:attrName>
                                        </p:attrNameLst>
                                      </p:cBhvr>
                                      <p:to>
                                        <p:strVal val="hidden"/>
                                      </p:to>
                                    </p:set>
                                  </p:childTnLst>
                                </p:cTn>
                              </p:par>
                              <p:par>
                                <p:cTn id="37" presetID="22" presetClass="exit" presetSubtype="1" fill="hold" grpId="1" nodeType="withEffect">
                                  <p:stCondLst>
                                    <p:cond delay="1500"/>
                                  </p:stCondLst>
                                  <p:childTnLst>
                                    <p:animEffect transition="out" filter="wipe(up)">
                                      <p:cBhvr>
                                        <p:cTn id="38" dur="600"/>
                                        <p:tgtEl>
                                          <p:spTgt spid="101381"/>
                                        </p:tgtEl>
                                      </p:cBhvr>
                                    </p:animEffect>
                                    <p:set>
                                      <p:cBhvr>
                                        <p:cTn id="39" dur="1" fill="hold">
                                          <p:stCondLst>
                                            <p:cond delay="599"/>
                                          </p:stCondLst>
                                        </p:cTn>
                                        <p:tgtEl>
                                          <p:spTgt spid="101381"/>
                                        </p:tgtEl>
                                        <p:attrNameLst>
                                          <p:attrName>style.visibility</p:attrName>
                                        </p:attrNameLst>
                                      </p:cBhvr>
                                      <p:to>
                                        <p:strVal val="hidden"/>
                                      </p:to>
                                    </p:set>
                                  </p:childTnLst>
                                </p:cTn>
                              </p:par>
                              <p:par>
                                <p:cTn id="40" presetID="0" presetClass="path" presetSubtype="0" accel="50000" decel="50000" fill="hold" grpId="0" nodeType="withEffect">
                                  <p:stCondLst>
                                    <p:cond delay="0"/>
                                  </p:stCondLst>
                                  <p:childTnLst>
                                    <p:animMotion origin="layout" path="M -8.33333E-7 -3.4104E-6 C -0.01198 -0.01271 -0.01024 -0.00971 -0.03038 -0.01133 C -0.0342 -0.01757 -0.03385 -0.02219 -0.03524 -0.03029 C -0.03594 -0.03422 -0.03767 -0.04162 -0.03767 -0.04138 C -0.03802 -0.05364 -0.03802 -0.06543 -0.03906 -0.07722 C -0.03924 -0.08138 -0.04132 -0.08832 -0.04132 -0.08809 C -0.04184 -0.09479 -0.04201 -0.10127 -0.04253 -0.10751 C -0.04305 -0.11237 -0.04479 -0.12231 -0.04479 -0.12208 C -0.04479 -0.12393 -0.04358 -0.1526 -0.04253 -0.15815 C -0.0408 -0.16786 -0.03264 -0.17133 -0.02917 -0.17872 C -0.02257 -0.19237 -0.0276 -0.18844 -0.02066 -0.1919 C -0.01858 -0.19399 -0.01701 -0.19838 -0.01458 -0.1993 C -0.00608 -0.20393 0.0033 -0.20231 0.01215 -0.20323 C 0.0217 -0.20832 0.03264 -0.21688 0.04254 -0.21826 C 0.05 -0.21896 0.05729 -0.21919 0.06476 -0.21988 C 0.06615 -0.22358 0.06615 -0.22844 0.06823 -0.23144 C 0.07361 -0.23953 0.08472 -0.2393 0.09132 -0.24092 C 0.09549 -0.24162 0.09948 -0.24416 0.10365 -0.24416 " pathEditMode="relative" rAng="0" ptsTypes="fffffffffffffffffA">
                                      <p:cBhvr>
                                        <p:cTn id="41" dur="2000" fill="hold"/>
                                        <p:tgtEl>
                                          <p:spTgt spid="101415"/>
                                        </p:tgtEl>
                                        <p:attrNameLst>
                                          <p:attrName>ppt_x</p:attrName>
                                          <p:attrName>ppt_y</p:attrName>
                                        </p:attrNameLst>
                                      </p:cBhvr>
                                      <p:rCtr x="2934" y="-12208"/>
                                    </p:animMotion>
                                  </p:childTnLst>
                                </p:cTn>
                              </p:par>
                              <p:par>
                                <p:cTn id="42" presetID="0" presetClass="path" presetSubtype="0" accel="50000" decel="50000" fill="hold" grpId="0" nodeType="withEffect">
                                  <p:stCondLst>
                                    <p:cond delay="0"/>
                                  </p:stCondLst>
                                  <p:childTnLst>
                                    <p:animMotion origin="layout" path="M -3.33333E-6 4.04624E-7 C -0.00052 -0.00393 -0.00121 -0.01156 -0.00416 -0.0141 C -0.00711 -0.01688 -0.01614 -0.01919 -0.01996 -0.02035 C -0.02135 -0.0222 -0.02239 -0.02474 -0.02413 -0.02613 C -0.02552 -0.02728 -0.0276 -0.02636 -0.02864 -0.02821 C -0.03107 -0.03306 -0.03264 -0.04601 -0.0342 -0.05225 C -0.03559 -0.05827 -0.03715 -0.06428 -0.03854 -0.07029 C -0.03906 -0.07214 -0.03993 -0.0763 -0.03993 -0.07607 C -0.0408 -0.09364 -0.0401 -0.1133 -0.04409 -0.13041 C -0.04375 -0.14428 -0.04409 -0.15838 -0.0427 -0.17249 C -0.04253 -0.17665 -0.03698 -0.18197 -0.03559 -0.18451 C -0.02656 -0.19931 -0.02569 -0.20069 -0.01423 -0.20856 C -0.0033 -0.22382 -0.00833 -0.21919 0.00434 -0.22451 C 0.01025 -0.22705 0.01216 -0.22821 0.01719 -0.23075 C 0.01858 -0.23121 0.02136 -0.2326 0.02136 -0.23237 C 0.02327 -0.23514 0.02605 -0.23954 0.02865 -0.24046 C 0.03282 -0.24254 0.0415 -0.24462 0.0415 -0.24439 C 0.04948 -0.24324 0.05539 -0.24116 0.06285 -0.23861 C 0.0698 -0.23931 0.09045 -0.24023 0.1 -0.24254 C 0.10521 -0.24393 0.10903 -0.24879 0.11441 -0.25064 C 0.11789 -0.25364 0.11997 -0.25665 0.12292 -0.26058 " pathEditMode="relative" rAng="0" ptsTypes="ffffffffffffffffffffA">
                                      <p:cBhvr>
                                        <p:cTn id="43" dur="2000" fill="hold"/>
                                        <p:tgtEl>
                                          <p:spTgt spid="101414"/>
                                        </p:tgtEl>
                                        <p:attrNameLst>
                                          <p:attrName>ppt_x</p:attrName>
                                          <p:attrName>ppt_y</p:attrName>
                                        </p:attrNameLst>
                                      </p:cBhvr>
                                      <p:rCtr x="3941" y="-13040"/>
                                    </p:animMotion>
                                  </p:childTnLst>
                                </p:cTn>
                              </p:par>
                              <p:par>
                                <p:cTn id="44" presetID="0" presetClass="path" presetSubtype="0" accel="50000" decel="50000" fill="hold" grpId="0" nodeType="withEffect">
                                  <p:stCondLst>
                                    <p:cond delay="0"/>
                                  </p:stCondLst>
                                  <p:childTnLst>
                                    <p:animMotion origin="layout" path="M -0.00121 3.52601E-6 C -0.00277 -0.00786 -0.00607 -0.01411 -0.01111 -0.01688 C -0.01371 -0.02058 -0.01632 -0.02428 -0.01857 -0.02775 C -0.01961 -0.02914 -0.01909 -0.03168 -0.01979 -0.0333 C -0.02152 -0.03746 -0.02343 -0.03746 -0.02604 -0.03885 C -0.02847 -0.04116 -0.03107 -0.04393 -0.0335 -0.04602 C -0.03559 -0.0481 -0.03975 -0.05133 -0.03975 -0.0511 C -0.04184 -0.06081 -0.04236 -0.06891 -0.04583 -0.077 C -0.04635 -0.09041 -0.046 -0.10382 -0.04722 -0.117 C -0.04739 -0.11931 -0.04913 -0.1207 -0.04965 -0.12255 C -0.05104 -0.12625 -0.05191 -0.13388 -0.05208 -0.13734 C -0.05173 -0.15839 -0.05781 -0.19099 -0.04114 -0.19931 C -0.04027 -0.20023 -0.03975 -0.20208 -0.03854 -0.20278 C -0.03698 -0.20393 -0.03489 -0.20324 -0.0335 -0.20486 C -0.03073 -0.20763 -0.02604 -0.21573 -0.02604 -0.21549 C -0.01927 -0.24694 0.00452 -0.24162 0.0224 -0.24278 C 0.02986 -0.24347 0.03716 -0.24417 0.04462 -0.2444 C 0.04931 -0.24648 0.05382 -0.24856 0.05834 -0.24995 C 0.06841 -0.26012 0.06841 -0.25943 0.08177 -0.26104 C 0.08316 -0.26243 0.0842 -0.26382 0.08577 -0.26497 C 0.08681 -0.2659 0.08959 -0.26636 0.08959 -0.26636 " pathEditMode="relative" rAng="0" ptsTypes="ffffffffffffffffffffA">
                                      <p:cBhvr>
                                        <p:cTn id="45" dur="2000" fill="hold"/>
                                        <p:tgtEl>
                                          <p:spTgt spid="101416"/>
                                        </p:tgtEl>
                                        <p:attrNameLst>
                                          <p:attrName>ppt_x</p:attrName>
                                          <p:attrName>ppt_y</p:attrName>
                                        </p:attrNameLst>
                                      </p:cBhvr>
                                      <p:rCtr x="1701" y="-13318"/>
                                    </p:animMotion>
                                  </p:childTnLst>
                                </p:cTn>
                              </p:par>
                              <p:par>
                                <p:cTn id="46" presetID="0" presetClass="path" presetSubtype="0" accel="50000" decel="50000" fill="hold" grpId="0" nodeType="withEffect">
                                  <p:stCondLst>
                                    <p:cond delay="0"/>
                                  </p:stCondLst>
                                  <p:childTnLst>
                                    <p:animMotion origin="layout" path="M -0.01146 -4.73988E-6 C -0.01181 -0.00439 -0.01146 -0.00878 -0.0125 -0.01271 C -0.01389 -0.01757 -0.02431 -0.02127 -0.02708 -0.02312 C -0.02951 -0.02612 -0.03125 -0.03052 -0.03368 -0.03329 C -0.03733 -0.03768 -0.04236 -0.03745 -0.04583 -0.04161 C -0.04931 -0.04601 -0.05278 -0.04786 -0.0559 -0.05202 C -0.05747 -0.05965 -0.06024 -0.06289 -0.06146 -0.07075 C -0.06233 -0.08531 -0.06215 -0.09109 -0.06597 -0.10196 C -0.06701 -0.13942 -0.06823 -0.16994 -0.06719 -0.20763 C -0.06719 -0.20855 -0.06667 -0.22751 -0.06493 -0.2326 C -0.06215 -0.24138 -0.05191 -0.24832 -0.04705 -0.25132 C -0.04201 -0.2608 -0.03646 -0.26913 -0.03142 -0.27815 C -0.00434 -0.27329 0.02309 -0.28115 0.05 -0.2719 C 0.06024 -0.27468 0.05781 -0.2756 0.06563 -0.28046 C 0.06632 -0.28277 0.07118 -0.29595 0.07222 -0.29711 C 0.07431 -0.29965 0.07865 -0.29919 0.08125 -0.29919 " pathEditMode="relative" rAng="0" ptsTypes="fffffffffffffffA">
                                      <p:cBhvr>
                                        <p:cTn id="47" dur="2000" fill="hold"/>
                                        <p:tgtEl>
                                          <p:spTgt spid="101419"/>
                                        </p:tgtEl>
                                        <p:attrNameLst>
                                          <p:attrName>ppt_x</p:attrName>
                                          <p:attrName>ppt_y</p:attrName>
                                        </p:attrNameLst>
                                      </p:cBhvr>
                                      <p:rCtr x="1788" y="-14983"/>
                                    </p:animMotion>
                                  </p:childTnLst>
                                </p:cTn>
                              </p:par>
                              <p:par>
                                <p:cTn id="48" presetID="0" presetClass="path" presetSubtype="0" accel="50000" decel="50000" fill="hold" grpId="0" nodeType="withEffect">
                                  <p:stCondLst>
                                    <p:cond delay="0"/>
                                  </p:stCondLst>
                                  <p:childTnLst>
                                    <p:animMotion origin="layout" path="M -3.33333E-6 -4.21965E-6 C 0.00087 -0.00208 0.00261 -0.00393 0.00278 -0.00624 C 0.00295 -0.00971 0.00174 -0.01294 0.00139 -0.01618 C 0.0007 -0.0215 0.0007 -0.02705 -3.33333E-6 -0.03237 C -0.00052 -0.03653 -0.00295 -0.04439 -0.00295 -0.04416 C -0.0026 -0.06797 -0.01927 -0.1667 0.0165 -0.17965 C 0.01962 -0.18289 0.02292 -0.18659 0.02622 -0.18982 C 0.02761 -0.19121 0.03039 -0.19375 0.03039 -0.19352 C 0.03351 -0.2067 0.0441 -0.20739 0.05243 -0.20994 C 0.05504 -0.20971 0.08264 -0.20763 0.08855 -0.20578 C 0.09497 -0.20416 0.10122 -0.19976 0.10782 -0.19768 C 0.11823 -0.19907 0.1283 -0.19953 0.1382 -0.20393 C 0.14271 -0.20578 0.14618 -0.20971 0.1507 -0.21179 C 0.154 -0.21664 0.15556 -0.21988 0.16042 -0.21988 " pathEditMode="relative" rAng="0" ptsTypes="fffffffffffffA">
                                      <p:cBhvr>
                                        <p:cTn id="49" dur="2000" fill="hold"/>
                                        <p:tgtEl>
                                          <p:spTgt spid="101420"/>
                                        </p:tgtEl>
                                        <p:attrNameLst>
                                          <p:attrName>ppt_x</p:attrName>
                                          <p:attrName>ppt_y</p:attrName>
                                        </p:attrNameLst>
                                      </p:cBhvr>
                                      <p:rCtr x="7049" y="-11006"/>
                                    </p:animMotion>
                                  </p:childTnLst>
                                </p:cTn>
                              </p:par>
                              <p:par>
                                <p:cTn id="50" presetID="0" presetClass="path" presetSubtype="0" accel="50000" decel="50000" fill="hold" grpId="0" nodeType="withEffect">
                                  <p:stCondLst>
                                    <p:cond delay="0"/>
                                  </p:stCondLst>
                                  <p:childTnLst>
                                    <p:animMotion origin="layout" path="M 0.00035 -0.00162 C 0.00156 -0.0185 0.00347 -0.02682 0.00191 -0.04185 C 0.00122 -0.04809 0.00139 -0.05457 0.00035 -0.06081 C -0.00035 -0.0652 -0.00295 -0.07353 -0.00295 -0.07353 C -0.00625 -0.12578 -0.02674 -0.20948 0.01927 -0.22983 C 0.025 -0.23746 0.0309 -0.24347 0.03837 -0.24671 C 0.05382 -0.26081 0.06128 -0.25249 0.08594 -0.2511 C 0.10017 -0.25179 0.11458 -0.25133 0.12882 -0.25318 C 0.13073 -0.25341 0.13194 -0.25619 0.13368 -0.25734 C 0.13976 -0.26173 0.1474 -0.2659 0.15434 -0.2659 " pathEditMode="relative" ptsTypes="fffffffffA">
                                      <p:cBhvr>
                                        <p:cTn id="51" dur="2000" fill="hold"/>
                                        <p:tgtEl>
                                          <p:spTgt spid="101418"/>
                                        </p:tgtEl>
                                        <p:attrNameLst>
                                          <p:attrName>ppt_x</p:attrName>
                                          <p:attrName>ppt_y</p:attrName>
                                        </p:attrNameLst>
                                      </p:cBhvr>
                                    </p:animMotion>
                                  </p:childTnLst>
                                </p:cTn>
                              </p:par>
                              <p:par>
                                <p:cTn id="52" presetID="0" presetClass="path" presetSubtype="0" accel="50000" decel="50000" fill="hold" grpId="0" nodeType="withEffect">
                                  <p:stCondLst>
                                    <p:cond delay="0"/>
                                  </p:stCondLst>
                                  <p:childTnLst>
                                    <p:animMotion origin="layout" path="M 0.00069 -0.00185 C -0.00139 -0.00602 -0.00313 -0.01018 -0.00625 -0.01296 C -0.00677 -0.01389 -0.00712 -0.01504 -0.00764 -0.01574 C -0.00851 -0.0169 -0.00973 -0.01736 -0.01042 -0.01852 C -0.01302 -0.02268 -0.01424 -0.02893 -0.01667 -0.03333 C -0.01754 -0.04051 -0.01997 -0.0456 -0.02084 -0.05278 C -0.02136 -0.06551 -0.0224 -0.07662 -0.02431 -0.08889 C -0.02466 -0.09375 -0.0257 -0.09884 -0.0257 -0.1037 C -0.0257 -0.11852 -0.02535 -0.13333 -0.025 -0.14815 C -0.02483 -0.15463 -0.0224 -0.16065 -0.02084 -0.16666 C -0.01702 -0.18194 -0.01632 -0.19884 -0.00556 -0.20833 C -0.00139 -0.21203 0.00069 -0.21528 0.00555 -0.21666 C 0.01146 -0.22453 0.01944 -0.225 0.02708 -0.22778 C 0.03316 -0.22986 0.03906 -0.23264 0.04514 -0.23426 C 0.07777 -0.2331 0.09687 -0.23171 0.13264 -0.23241 C 0.13732 -0.23449 0.13159 -0.23217 0.13958 -0.23426 C 0.14027 -0.23449 0.14166 -0.23518 0.14166 -0.23518 " pathEditMode="relative" ptsTypes="ffffffffffffffffA">
                                      <p:cBhvr>
                                        <p:cTn id="53" dur="2000" fill="hold"/>
                                        <p:tgtEl>
                                          <p:spTgt spid="101413"/>
                                        </p:tgtEl>
                                        <p:attrNameLst>
                                          <p:attrName>ppt_x</p:attrName>
                                          <p:attrName>ppt_y</p:attrName>
                                        </p:attrNameLst>
                                      </p:cBhvr>
                                    </p:animMotion>
                                  </p:childTnLst>
                                </p:cTn>
                              </p:par>
                              <p:par>
                                <p:cTn id="54" presetID="0" presetClass="path" presetSubtype="0" accel="50000" decel="50000" fill="hold" grpId="0" nodeType="withEffect">
                                  <p:stCondLst>
                                    <p:cond delay="0"/>
                                  </p:stCondLst>
                                  <p:childTnLst>
                                    <p:animMotion origin="layout" path="M 0.00486 -0.00092 C 0.00399 -0.00833 0.00017 -0.01226 -0.00486 -0.01574 C -0.00642 -0.01875 -0.00799 -0.02222 -0.00972 -0.025 C -0.01111 -0.02685 -0.01389 -0.03055 -0.01389 -0.03055 C -0.01406 -0.03148 -0.01406 -0.03263 -0.01458 -0.03333 C -0.0151 -0.03402 -0.01632 -0.03356 -0.01667 -0.03425 C -0.01979 -0.04004 -0.01997 -0.05 -0.02153 -0.05648 C -0.0217 -0.05856 -0.02187 -0.06088 -0.02222 -0.06296 C -0.02257 -0.06481 -0.02361 -0.06851 -0.02361 -0.06851 C -0.02448 -0.07615 -0.02639 -0.08333 -0.02778 -0.09074 C -0.0283 -0.09305 -0.02812 -0.0956 -0.02847 -0.09814 C -0.02865 -0.09907 -0.02899 -0.1 -0.02917 -0.10092 C -0.02951 -0.12222 -0.02795 -0.12963 -0.03194 -0.14537 C -0.03177 -0.1493 -0.0316 -0.15347 -0.03125 -0.1574 C -0.0309 -0.15995 -0.02986 -0.16481 -0.02986 -0.16481 C -0.02934 -0.1875 -0.03264 -0.20555 -0.02083 -0.22129 C -0.01701 -0.22638 -0.00295 -0.22939 0.00208 -0.23055 C 0.00538 -0.23125 0.01181 -0.2324 0.01181 -0.2324 C 0.01528 -0.23402 0.01632 -0.23703 0.02014 -0.23796 C 0.02378 -0.24537 0.03021 -0.24629 0.03611 -0.24814 C 0.04635 -0.25138 0.05087 -0.25208 0.0625 -0.25277 C 0.07847 -0.25162 0.09288 -0.24675 0.10833 -0.24259 C 0.11389 -0.24282 0.11944 -0.24236 0.125 -0.24351 C 0.12847 -0.24421 0.13125 -0.24745 0.13472 -0.24814 C 0.13733 -0.25 0.14306 -0.25185 0.14306 -0.25185 " pathEditMode="relative" ptsTypes="ffffffffffffffffffffffffA">
                                      <p:cBhvr>
                                        <p:cTn id="55" dur="2000" fill="hold"/>
                                        <p:tgtEl>
                                          <p:spTgt spid="101412"/>
                                        </p:tgtEl>
                                        <p:attrNameLst>
                                          <p:attrName>ppt_x</p:attrName>
                                          <p:attrName>ppt_y</p:attrName>
                                        </p:attrNameLst>
                                      </p:cBhvr>
                                    </p:animMotion>
                                  </p:childTnLst>
                                </p:cTn>
                              </p:par>
                              <p:par>
                                <p:cTn id="56" presetID="0" presetClass="path" presetSubtype="0" accel="50000" decel="50000" fill="hold" grpId="0" nodeType="withEffect">
                                  <p:stCondLst>
                                    <p:cond delay="0"/>
                                  </p:stCondLst>
                                  <p:childTnLst>
                                    <p:animMotion origin="layout" path="M -0.00694 -4.73988E-6 C -0.01094 -0.00508 -0.01354 -0.01063 -0.01684 -0.01641 C -0.01771 -0.0215 -0.01701 -0.01826 -0.01944 -0.02497 C -0.01962 -0.02589 -0.02049 -0.02774 -0.02049 -0.02751 C -0.02153 -0.0363 -0.02743 -0.04763 -0.03056 -0.05433 C -0.03247 -0.05849 -0.03368 -0.06219 -0.03628 -0.06381 C -0.03767 -0.06797 -0.03993 -0.07144 -0.04201 -0.07445 C -0.04375 -0.08462 -0.04201 -0.09572 -0.04462 -0.1052 C -0.04566 -0.10959 -0.04566 -0.11121 -0.04653 -0.11653 C -0.04687 -0.11838 -0.04757 -0.12231 -0.04757 -0.12208 C -0.04653 -0.14034 -0.04792 -0.15722 -0.05 -0.17456 C -0.05 -0.19075 -0.05 -0.20693 -0.04965 -0.22312 C -0.04948 -0.22797 -0.04965 -0.24115 -0.04705 -0.24601 C -0.04601 -0.24786 -0.04462 -0.24878 -0.04358 -0.25063 C -0.04253 -0.25572 -0.03941 -0.25849 -0.03681 -0.26011 C -0.03212 -0.26658 -0.025 -0.2719 -0.01944 -0.27445 C -0.01719 -0.27838 -0.01562 -0.27976 -0.01267 -0.28115 C -0.01163 -0.28231 -0.01076 -0.28416 -0.00955 -0.28485 C -0.00868 -0.28554 -0.0066 -0.2867 -0.0066 -0.28647 C 0.0224 -0.28624 0.0309 -0.2867 0.05208 -0.283 C 0.05417 -0.28208 0.05434 -0.28231 0.05625 -0.28023 C 0.05712 -0.27884 0.0592 -0.2763 0.0592 -0.27606 C 0.06892 -0.27722 0.0783 -0.27976 0.08802 -0.28115 C 0.09097 -0.28462 0.09392 -0.28855 0.09792 -0.28855 " pathEditMode="relative" rAng="0" ptsTypes="fffffffffffffffffffffffA">
                                      <p:cBhvr>
                                        <p:cTn id="57" dur="2000" fill="hold"/>
                                        <p:tgtEl>
                                          <p:spTgt spid="101421"/>
                                        </p:tgtEl>
                                        <p:attrNameLst>
                                          <p:attrName>ppt_x</p:attrName>
                                          <p:attrName>ppt_y</p:attrName>
                                        </p:attrNameLst>
                                      </p:cBhvr>
                                      <p:rCtr x="3090" y="-144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animBg="1"/>
      <p:bldP spid="101380" grpId="0" animBg="1"/>
      <p:bldP spid="101381" grpId="0" animBg="1"/>
      <p:bldP spid="101381" grpId="1" animBg="1"/>
      <p:bldP spid="101382" grpId="0" animBg="1"/>
      <p:bldP spid="101412" grpId="0" animBg="1"/>
      <p:bldP spid="101413" grpId="0" animBg="1"/>
      <p:bldP spid="101414" grpId="0" animBg="1"/>
      <p:bldP spid="101415" grpId="0" animBg="1"/>
      <p:bldP spid="101416" grpId="0" animBg="1"/>
      <p:bldP spid="101418" grpId="0" animBg="1"/>
      <p:bldP spid="101419" grpId="0" animBg="1"/>
      <p:bldP spid="101420" grpId="0" animBg="1"/>
      <p:bldP spid="101421" grpId="0" animBg="1"/>
      <p:bldP spid="1014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AutoShape 2"/>
          <p:cNvSpPr>
            <a:spLocks noChangeArrowheads="1"/>
          </p:cNvSpPr>
          <p:nvPr/>
        </p:nvSpPr>
        <p:spPr bwMode="auto">
          <a:xfrm>
            <a:off x="5300663" y="2790825"/>
            <a:ext cx="2819400" cy="1981200"/>
          </a:xfrm>
          <a:custGeom>
            <a:avLst/>
            <a:gdLst>
              <a:gd name="G0" fmla="+- 2493 0 0"/>
              <a:gd name="G1" fmla="+- 21600 0 2493"/>
              <a:gd name="G2" fmla="+- 21600 0 249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493" y="10800"/>
                </a:moveTo>
                <a:cubicBezTo>
                  <a:pt x="2493" y="15388"/>
                  <a:pt x="6212" y="19107"/>
                  <a:pt x="10800" y="19107"/>
                </a:cubicBezTo>
                <a:cubicBezTo>
                  <a:pt x="15388" y="19107"/>
                  <a:pt x="19107" y="15388"/>
                  <a:pt x="19107" y="10800"/>
                </a:cubicBezTo>
                <a:cubicBezTo>
                  <a:pt x="19107" y="6212"/>
                  <a:pt x="15388" y="2493"/>
                  <a:pt x="10800" y="2493"/>
                </a:cubicBezTo>
                <a:cubicBezTo>
                  <a:pt x="6212" y="2493"/>
                  <a:pt x="2493" y="6212"/>
                  <a:pt x="2493" y="10800"/>
                </a:cubicBezTo>
                <a:close/>
              </a:path>
            </a:pathLst>
          </a:custGeom>
          <a:solidFill>
            <a:srgbClr val="FF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3" name="Freeform 3"/>
          <p:cNvSpPr>
            <a:spLocks/>
          </p:cNvSpPr>
          <p:nvPr/>
        </p:nvSpPr>
        <p:spPr bwMode="auto">
          <a:xfrm>
            <a:off x="685800" y="1371600"/>
            <a:ext cx="3962400" cy="1211263"/>
          </a:xfrm>
          <a:custGeom>
            <a:avLst/>
            <a:gdLst>
              <a:gd name="T0" fmla="*/ 32 w 1808"/>
              <a:gd name="T1" fmla="*/ 0 h 763"/>
              <a:gd name="T2" fmla="*/ 1760 w 1808"/>
              <a:gd name="T3" fmla="*/ 0 h 763"/>
              <a:gd name="T4" fmla="*/ 1808 w 1808"/>
              <a:gd name="T5" fmla="*/ 144 h 763"/>
              <a:gd name="T6" fmla="*/ 1760 w 1808"/>
              <a:gd name="T7" fmla="*/ 240 h 763"/>
              <a:gd name="T8" fmla="*/ 1760 w 1808"/>
              <a:gd name="T9" fmla="*/ 480 h 763"/>
              <a:gd name="T10" fmla="*/ 1765 w 1808"/>
              <a:gd name="T11" fmla="*/ 617 h 763"/>
              <a:gd name="T12" fmla="*/ 1719 w 1808"/>
              <a:gd name="T13" fmla="*/ 763 h 763"/>
              <a:gd name="T14" fmla="*/ 0 w 1808"/>
              <a:gd name="T15" fmla="*/ 763 h 763"/>
              <a:gd name="T16" fmla="*/ 0 w 1808"/>
              <a:gd name="T17" fmla="*/ 645 h 763"/>
              <a:gd name="T18" fmla="*/ 80 w 1808"/>
              <a:gd name="T19" fmla="*/ 576 h 763"/>
              <a:gd name="T20" fmla="*/ 27 w 1808"/>
              <a:gd name="T21" fmla="*/ 425 h 763"/>
              <a:gd name="T22" fmla="*/ 32 w 1808"/>
              <a:gd name="T23" fmla="*/ 240 h 763"/>
              <a:gd name="T24" fmla="*/ 80 w 1808"/>
              <a:gd name="T25" fmla="*/ 144 h 763"/>
              <a:gd name="T26" fmla="*/ 32 w 1808"/>
              <a:gd name="T27" fmla="*/ 96 h 763"/>
              <a:gd name="T28" fmla="*/ 32 w 1808"/>
              <a:gd name="T29" fmla="*/ 0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08" h="763">
                <a:moveTo>
                  <a:pt x="32" y="0"/>
                </a:moveTo>
                <a:lnTo>
                  <a:pt x="1760" y="0"/>
                </a:lnTo>
                <a:lnTo>
                  <a:pt x="1808" y="144"/>
                </a:lnTo>
                <a:lnTo>
                  <a:pt x="1760" y="240"/>
                </a:lnTo>
                <a:lnTo>
                  <a:pt x="1760" y="480"/>
                </a:lnTo>
                <a:lnTo>
                  <a:pt x="1765" y="617"/>
                </a:lnTo>
                <a:lnTo>
                  <a:pt x="1719" y="763"/>
                </a:lnTo>
                <a:lnTo>
                  <a:pt x="0" y="763"/>
                </a:lnTo>
                <a:lnTo>
                  <a:pt x="0" y="645"/>
                </a:lnTo>
                <a:lnTo>
                  <a:pt x="80" y="576"/>
                </a:lnTo>
                <a:lnTo>
                  <a:pt x="27" y="425"/>
                </a:lnTo>
                <a:lnTo>
                  <a:pt x="32" y="240"/>
                </a:lnTo>
                <a:lnTo>
                  <a:pt x="80" y="144"/>
                </a:lnTo>
                <a:lnTo>
                  <a:pt x="32" y="96"/>
                </a:lnTo>
                <a:lnTo>
                  <a:pt x="32"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2404" name="Group 4"/>
          <p:cNvGrpSpPr>
            <a:grpSpLocks/>
          </p:cNvGrpSpPr>
          <p:nvPr/>
        </p:nvGrpSpPr>
        <p:grpSpPr bwMode="auto">
          <a:xfrm>
            <a:off x="2743200" y="2057400"/>
            <a:ext cx="414338" cy="381000"/>
            <a:chOff x="939" y="2064"/>
            <a:chExt cx="261" cy="240"/>
          </a:xfrm>
        </p:grpSpPr>
        <p:sp>
          <p:nvSpPr>
            <p:cNvPr id="102405" name="Oval 5"/>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t>+</a:t>
              </a:r>
            </a:p>
          </p:txBody>
        </p:sp>
        <p:sp>
          <p:nvSpPr>
            <p:cNvPr id="102406" name="Oval 6"/>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07" name="Group 7"/>
          <p:cNvGrpSpPr>
            <a:grpSpLocks/>
          </p:cNvGrpSpPr>
          <p:nvPr/>
        </p:nvGrpSpPr>
        <p:grpSpPr bwMode="auto">
          <a:xfrm rot="10800000">
            <a:off x="1323975" y="2071688"/>
            <a:ext cx="414338" cy="381000"/>
            <a:chOff x="939" y="2064"/>
            <a:chExt cx="261" cy="240"/>
          </a:xfrm>
        </p:grpSpPr>
        <p:sp>
          <p:nvSpPr>
            <p:cNvPr id="102408" name="Oval 8"/>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r>
                <a:rPr lang="en-US" sz="2400" b="0"/>
                <a:t>+</a:t>
              </a:r>
            </a:p>
          </p:txBody>
        </p:sp>
        <p:sp>
          <p:nvSpPr>
            <p:cNvPr id="102409" name="Oval 9"/>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10" name="Group 10"/>
          <p:cNvGrpSpPr>
            <a:grpSpLocks/>
          </p:cNvGrpSpPr>
          <p:nvPr/>
        </p:nvGrpSpPr>
        <p:grpSpPr bwMode="auto">
          <a:xfrm>
            <a:off x="990600" y="1524000"/>
            <a:ext cx="414338" cy="381000"/>
            <a:chOff x="939" y="2064"/>
            <a:chExt cx="261" cy="240"/>
          </a:xfrm>
        </p:grpSpPr>
        <p:sp>
          <p:nvSpPr>
            <p:cNvPr id="102411" name="Oval 11"/>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t>+</a:t>
              </a:r>
            </a:p>
          </p:txBody>
        </p:sp>
        <p:sp>
          <p:nvSpPr>
            <p:cNvPr id="102412" name="Oval 12"/>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13" name="Group 13"/>
          <p:cNvGrpSpPr>
            <a:grpSpLocks/>
          </p:cNvGrpSpPr>
          <p:nvPr/>
        </p:nvGrpSpPr>
        <p:grpSpPr bwMode="auto">
          <a:xfrm>
            <a:off x="2074863" y="2039938"/>
            <a:ext cx="381000" cy="414337"/>
            <a:chOff x="1307" y="1285"/>
            <a:chExt cx="240" cy="261"/>
          </a:xfrm>
        </p:grpSpPr>
        <p:sp>
          <p:nvSpPr>
            <p:cNvPr id="102414" name="Oval 14"/>
            <p:cNvSpPr>
              <a:spLocks noChangeArrowheads="1"/>
            </p:cNvSpPr>
            <p:nvPr/>
          </p:nvSpPr>
          <p:spPr bwMode="auto">
            <a:xfrm rot="5400000">
              <a:off x="1307" y="1306"/>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r>
                <a:rPr lang="en-US" sz="2400" b="0"/>
                <a:t>+</a:t>
              </a:r>
            </a:p>
          </p:txBody>
        </p:sp>
        <p:sp>
          <p:nvSpPr>
            <p:cNvPr id="102415" name="Oval 15"/>
            <p:cNvSpPr>
              <a:spLocks noChangeArrowheads="1"/>
            </p:cNvSpPr>
            <p:nvPr/>
          </p:nvSpPr>
          <p:spPr bwMode="auto">
            <a:xfrm rot="5400000">
              <a:off x="1451" y="1285"/>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16" name="Group 16"/>
          <p:cNvGrpSpPr>
            <a:grpSpLocks/>
          </p:cNvGrpSpPr>
          <p:nvPr/>
        </p:nvGrpSpPr>
        <p:grpSpPr bwMode="auto">
          <a:xfrm>
            <a:off x="2362200" y="1524000"/>
            <a:ext cx="414338" cy="381000"/>
            <a:chOff x="939" y="2064"/>
            <a:chExt cx="261" cy="240"/>
          </a:xfrm>
        </p:grpSpPr>
        <p:sp>
          <p:nvSpPr>
            <p:cNvPr id="102417" name="Oval 17"/>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t>+</a:t>
              </a:r>
            </a:p>
          </p:txBody>
        </p:sp>
        <p:sp>
          <p:nvSpPr>
            <p:cNvPr id="102418" name="Oval 18"/>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19" name="Group 19"/>
          <p:cNvGrpSpPr>
            <a:grpSpLocks/>
          </p:cNvGrpSpPr>
          <p:nvPr/>
        </p:nvGrpSpPr>
        <p:grpSpPr bwMode="auto">
          <a:xfrm>
            <a:off x="1676400" y="1524000"/>
            <a:ext cx="381000" cy="414338"/>
            <a:chOff x="1307" y="1285"/>
            <a:chExt cx="240" cy="261"/>
          </a:xfrm>
        </p:grpSpPr>
        <p:sp>
          <p:nvSpPr>
            <p:cNvPr id="102420" name="Oval 20"/>
            <p:cNvSpPr>
              <a:spLocks noChangeArrowheads="1"/>
            </p:cNvSpPr>
            <p:nvPr/>
          </p:nvSpPr>
          <p:spPr bwMode="auto">
            <a:xfrm rot="5400000">
              <a:off x="1307" y="1306"/>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r>
                <a:rPr lang="en-US" sz="2400" b="0"/>
                <a:t>+</a:t>
              </a:r>
            </a:p>
          </p:txBody>
        </p:sp>
        <p:sp>
          <p:nvSpPr>
            <p:cNvPr id="102421" name="Oval 21"/>
            <p:cNvSpPr>
              <a:spLocks noChangeArrowheads="1"/>
            </p:cNvSpPr>
            <p:nvPr/>
          </p:nvSpPr>
          <p:spPr bwMode="auto">
            <a:xfrm rot="5400000">
              <a:off x="1451" y="1285"/>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22" name="Group 22"/>
          <p:cNvGrpSpPr>
            <a:grpSpLocks/>
          </p:cNvGrpSpPr>
          <p:nvPr/>
        </p:nvGrpSpPr>
        <p:grpSpPr bwMode="auto">
          <a:xfrm rot="10800000">
            <a:off x="2971800" y="1524000"/>
            <a:ext cx="414338" cy="381000"/>
            <a:chOff x="939" y="2064"/>
            <a:chExt cx="261" cy="240"/>
          </a:xfrm>
        </p:grpSpPr>
        <p:sp>
          <p:nvSpPr>
            <p:cNvPr id="102423" name="Oval 23"/>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r>
                <a:rPr lang="en-US" sz="2400" b="0"/>
                <a:t>+</a:t>
              </a:r>
            </a:p>
          </p:txBody>
        </p:sp>
        <p:sp>
          <p:nvSpPr>
            <p:cNvPr id="102424" name="Oval 24"/>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25" name="Group 25"/>
          <p:cNvGrpSpPr>
            <a:grpSpLocks/>
          </p:cNvGrpSpPr>
          <p:nvPr/>
        </p:nvGrpSpPr>
        <p:grpSpPr bwMode="auto">
          <a:xfrm>
            <a:off x="3581400" y="1524000"/>
            <a:ext cx="414338" cy="381000"/>
            <a:chOff x="939" y="2064"/>
            <a:chExt cx="261" cy="240"/>
          </a:xfrm>
        </p:grpSpPr>
        <p:sp>
          <p:nvSpPr>
            <p:cNvPr id="102426" name="Oval 26"/>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t>+</a:t>
              </a:r>
            </a:p>
          </p:txBody>
        </p:sp>
        <p:sp>
          <p:nvSpPr>
            <p:cNvPr id="102427" name="Oval 27"/>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28" name="Group 28"/>
          <p:cNvGrpSpPr>
            <a:grpSpLocks/>
          </p:cNvGrpSpPr>
          <p:nvPr/>
        </p:nvGrpSpPr>
        <p:grpSpPr bwMode="auto">
          <a:xfrm rot="10800000">
            <a:off x="3429000" y="2057400"/>
            <a:ext cx="414338" cy="381000"/>
            <a:chOff x="939" y="2064"/>
            <a:chExt cx="261" cy="240"/>
          </a:xfrm>
        </p:grpSpPr>
        <p:sp>
          <p:nvSpPr>
            <p:cNvPr id="102429" name="Oval 29"/>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r>
                <a:rPr lang="en-US" sz="2400" b="0"/>
                <a:t>+</a:t>
              </a:r>
            </a:p>
          </p:txBody>
        </p:sp>
        <p:sp>
          <p:nvSpPr>
            <p:cNvPr id="102430" name="Oval 30"/>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31" name="Group 31"/>
          <p:cNvGrpSpPr>
            <a:grpSpLocks/>
          </p:cNvGrpSpPr>
          <p:nvPr/>
        </p:nvGrpSpPr>
        <p:grpSpPr bwMode="auto">
          <a:xfrm>
            <a:off x="1885950" y="2219325"/>
            <a:ext cx="152400" cy="152400"/>
            <a:chOff x="1296" y="2544"/>
            <a:chExt cx="96" cy="96"/>
          </a:xfrm>
        </p:grpSpPr>
        <p:sp>
          <p:nvSpPr>
            <p:cNvPr id="102432" name="Oval 32"/>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3" name="Line 33"/>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34" name="Group 34"/>
          <p:cNvGrpSpPr>
            <a:grpSpLocks/>
          </p:cNvGrpSpPr>
          <p:nvPr/>
        </p:nvGrpSpPr>
        <p:grpSpPr bwMode="auto">
          <a:xfrm>
            <a:off x="2152650" y="1447800"/>
            <a:ext cx="152400" cy="152400"/>
            <a:chOff x="1296" y="2544"/>
            <a:chExt cx="96" cy="96"/>
          </a:xfrm>
        </p:grpSpPr>
        <p:sp>
          <p:nvSpPr>
            <p:cNvPr id="102435" name="Oval 35"/>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6" name="Line 36"/>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37" name="Group 37"/>
          <p:cNvGrpSpPr>
            <a:grpSpLocks/>
          </p:cNvGrpSpPr>
          <p:nvPr/>
        </p:nvGrpSpPr>
        <p:grpSpPr bwMode="auto">
          <a:xfrm>
            <a:off x="2819400" y="2328863"/>
            <a:ext cx="152400" cy="152400"/>
            <a:chOff x="1296" y="2544"/>
            <a:chExt cx="96" cy="96"/>
          </a:xfrm>
        </p:grpSpPr>
        <p:sp>
          <p:nvSpPr>
            <p:cNvPr id="102438" name="Oval 38"/>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9" name="Line 39"/>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40" name="Group 40"/>
          <p:cNvGrpSpPr>
            <a:grpSpLocks/>
          </p:cNvGrpSpPr>
          <p:nvPr/>
        </p:nvGrpSpPr>
        <p:grpSpPr bwMode="auto">
          <a:xfrm>
            <a:off x="-152400" y="2286000"/>
            <a:ext cx="152400" cy="152400"/>
            <a:chOff x="1296" y="2544"/>
            <a:chExt cx="96" cy="96"/>
          </a:xfrm>
        </p:grpSpPr>
        <p:sp>
          <p:nvSpPr>
            <p:cNvPr id="102441" name="Oval 41"/>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2" name="Line 42"/>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43" name="Group 43"/>
          <p:cNvGrpSpPr>
            <a:grpSpLocks/>
          </p:cNvGrpSpPr>
          <p:nvPr/>
        </p:nvGrpSpPr>
        <p:grpSpPr bwMode="auto">
          <a:xfrm>
            <a:off x="3962400" y="2057400"/>
            <a:ext cx="414338" cy="381000"/>
            <a:chOff x="939" y="2064"/>
            <a:chExt cx="261" cy="240"/>
          </a:xfrm>
        </p:grpSpPr>
        <p:sp>
          <p:nvSpPr>
            <p:cNvPr id="102444" name="Oval 44"/>
            <p:cNvSpPr>
              <a:spLocks noChangeArrowheads="1"/>
            </p:cNvSpPr>
            <p:nvPr/>
          </p:nvSpPr>
          <p:spPr bwMode="auto">
            <a:xfrm>
              <a:off x="960" y="2064"/>
              <a:ext cx="240" cy="24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t>+</a:t>
              </a:r>
            </a:p>
          </p:txBody>
        </p:sp>
        <p:sp>
          <p:nvSpPr>
            <p:cNvPr id="102445" name="Oval 45"/>
            <p:cNvSpPr>
              <a:spLocks noChangeArrowheads="1"/>
            </p:cNvSpPr>
            <p:nvPr/>
          </p:nvSpPr>
          <p:spPr bwMode="auto">
            <a:xfrm>
              <a:off x="939" y="2064"/>
              <a:ext cx="96" cy="9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46" name="Group 46"/>
          <p:cNvGrpSpPr>
            <a:grpSpLocks/>
          </p:cNvGrpSpPr>
          <p:nvPr/>
        </p:nvGrpSpPr>
        <p:grpSpPr bwMode="auto">
          <a:xfrm>
            <a:off x="2590800" y="1600200"/>
            <a:ext cx="152400" cy="152400"/>
            <a:chOff x="1296" y="2544"/>
            <a:chExt cx="96" cy="96"/>
          </a:xfrm>
        </p:grpSpPr>
        <p:sp>
          <p:nvSpPr>
            <p:cNvPr id="102447" name="Oval 47"/>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8" name="Line 48"/>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49" name="Group 49"/>
          <p:cNvGrpSpPr>
            <a:grpSpLocks/>
          </p:cNvGrpSpPr>
          <p:nvPr/>
        </p:nvGrpSpPr>
        <p:grpSpPr bwMode="auto">
          <a:xfrm>
            <a:off x="3429000" y="1447800"/>
            <a:ext cx="152400" cy="152400"/>
            <a:chOff x="1296" y="2544"/>
            <a:chExt cx="96" cy="96"/>
          </a:xfrm>
        </p:grpSpPr>
        <p:sp>
          <p:nvSpPr>
            <p:cNvPr id="102450" name="Oval 50"/>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1" name="Line 51"/>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52" name="Group 52"/>
          <p:cNvGrpSpPr>
            <a:grpSpLocks/>
          </p:cNvGrpSpPr>
          <p:nvPr/>
        </p:nvGrpSpPr>
        <p:grpSpPr bwMode="auto">
          <a:xfrm>
            <a:off x="1066800" y="2362200"/>
            <a:ext cx="152400" cy="152400"/>
            <a:chOff x="1296" y="2544"/>
            <a:chExt cx="96" cy="96"/>
          </a:xfrm>
        </p:grpSpPr>
        <p:sp>
          <p:nvSpPr>
            <p:cNvPr id="102453" name="Oval 53"/>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4" name="Line 54"/>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55" name="Group 55"/>
          <p:cNvGrpSpPr>
            <a:grpSpLocks/>
          </p:cNvGrpSpPr>
          <p:nvPr/>
        </p:nvGrpSpPr>
        <p:grpSpPr bwMode="auto">
          <a:xfrm>
            <a:off x="3810000" y="2286000"/>
            <a:ext cx="152400" cy="152400"/>
            <a:chOff x="1296" y="2544"/>
            <a:chExt cx="96" cy="96"/>
          </a:xfrm>
        </p:grpSpPr>
        <p:sp>
          <p:nvSpPr>
            <p:cNvPr id="102456" name="Oval 56"/>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7" name="Line 57"/>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58" name="Group 58"/>
          <p:cNvGrpSpPr>
            <a:grpSpLocks/>
          </p:cNvGrpSpPr>
          <p:nvPr/>
        </p:nvGrpSpPr>
        <p:grpSpPr bwMode="auto">
          <a:xfrm>
            <a:off x="3200400" y="2286000"/>
            <a:ext cx="152400" cy="152400"/>
            <a:chOff x="1296" y="2544"/>
            <a:chExt cx="96" cy="96"/>
          </a:xfrm>
        </p:grpSpPr>
        <p:sp>
          <p:nvSpPr>
            <p:cNvPr id="102459" name="Oval 59"/>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0" name="Line 60"/>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61" name="Group 61"/>
          <p:cNvGrpSpPr>
            <a:grpSpLocks/>
          </p:cNvGrpSpPr>
          <p:nvPr/>
        </p:nvGrpSpPr>
        <p:grpSpPr bwMode="auto">
          <a:xfrm>
            <a:off x="4191000" y="1676400"/>
            <a:ext cx="152400" cy="152400"/>
            <a:chOff x="1296" y="2544"/>
            <a:chExt cx="96" cy="96"/>
          </a:xfrm>
        </p:grpSpPr>
        <p:sp>
          <p:nvSpPr>
            <p:cNvPr id="102462" name="Oval 62"/>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3" name="Line 63"/>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64" name="Line 64"/>
          <p:cNvSpPr>
            <a:spLocks noChangeShapeType="1"/>
          </p:cNvSpPr>
          <p:nvPr/>
        </p:nvSpPr>
        <p:spPr bwMode="auto">
          <a:xfrm>
            <a:off x="3124200" y="990600"/>
            <a:ext cx="304800" cy="4572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65" name="Text Box 65"/>
          <p:cNvSpPr txBox="1">
            <a:spLocks noChangeArrowheads="1"/>
          </p:cNvSpPr>
          <p:nvPr/>
        </p:nvSpPr>
        <p:spPr bwMode="auto">
          <a:xfrm>
            <a:off x="2324100" y="609600"/>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Êlectrôn tự do</a:t>
            </a:r>
          </a:p>
        </p:txBody>
      </p:sp>
      <p:sp>
        <p:nvSpPr>
          <p:cNvPr id="102466" name="Text Box 66"/>
          <p:cNvSpPr txBox="1">
            <a:spLocks noChangeArrowheads="1"/>
          </p:cNvSpPr>
          <p:nvPr/>
        </p:nvSpPr>
        <p:spPr bwMode="auto">
          <a:xfrm>
            <a:off x="2057400" y="29718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20.3</a:t>
            </a:r>
          </a:p>
        </p:txBody>
      </p:sp>
      <p:grpSp>
        <p:nvGrpSpPr>
          <p:cNvPr id="102467" name="Group 67"/>
          <p:cNvGrpSpPr>
            <a:grpSpLocks/>
          </p:cNvGrpSpPr>
          <p:nvPr/>
        </p:nvGrpSpPr>
        <p:grpSpPr bwMode="auto">
          <a:xfrm>
            <a:off x="6019800" y="2943225"/>
            <a:ext cx="152400" cy="152400"/>
            <a:chOff x="1296" y="2544"/>
            <a:chExt cx="96" cy="96"/>
          </a:xfrm>
        </p:grpSpPr>
        <p:sp>
          <p:nvSpPr>
            <p:cNvPr id="102468" name="Oval 68"/>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9" name="Line 69"/>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70" name="Group 70"/>
          <p:cNvGrpSpPr>
            <a:grpSpLocks/>
          </p:cNvGrpSpPr>
          <p:nvPr/>
        </p:nvGrpSpPr>
        <p:grpSpPr bwMode="auto">
          <a:xfrm>
            <a:off x="5410200" y="3505200"/>
            <a:ext cx="152400" cy="152400"/>
            <a:chOff x="1296" y="2544"/>
            <a:chExt cx="96" cy="96"/>
          </a:xfrm>
        </p:grpSpPr>
        <p:sp>
          <p:nvSpPr>
            <p:cNvPr id="102471" name="Oval 71"/>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2" name="Line 72"/>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73" name="Group 73"/>
          <p:cNvGrpSpPr>
            <a:grpSpLocks/>
          </p:cNvGrpSpPr>
          <p:nvPr/>
        </p:nvGrpSpPr>
        <p:grpSpPr bwMode="auto">
          <a:xfrm>
            <a:off x="5691188" y="4252913"/>
            <a:ext cx="152400" cy="152400"/>
            <a:chOff x="1296" y="2544"/>
            <a:chExt cx="96" cy="96"/>
          </a:xfrm>
        </p:grpSpPr>
        <p:sp>
          <p:nvSpPr>
            <p:cNvPr id="102474" name="Oval 74"/>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5" name="Line 75"/>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76" name="Group 76"/>
          <p:cNvGrpSpPr>
            <a:grpSpLocks/>
          </p:cNvGrpSpPr>
          <p:nvPr/>
        </p:nvGrpSpPr>
        <p:grpSpPr bwMode="auto">
          <a:xfrm>
            <a:off x="6324600" y="4572000"/>
            <a:ext cx="152400" cy="152400"/>
            <a:chOff x="1296" y="2544"/>
            <a:chExt cx="96" cy="96"/>
          </a:xfrm>
        </p:grpSpPr>
        <p:sp>
          <p:nvSpPr>
            <p:cNvPr id="102477" name="Oval 77"/>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8" name="Line 78"/>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79" name="Group 79"/>
          <p:cNvGrpSpPr>
            <a:grpSpLocks/>
          </p:cNvGrpSpPr>
          <p:nvPr/>
        </p:nvGrpSpPr>
        <p:grpSpPr bwMode="auto">
          <a:xfrm>
            <a:off x="7010400" y="4538663"/>
            <a:ext cx="152400" cy="152400"/>
            <a:chOff x="1296" y="2544"/>
            <a:chExt cx="96" cy="96"/>
          </a:xfrm>
        </p:grpSpPr>
        <p:sp>
          <p:nvSpPr>
            <p:cNvPr id="102480" name="Oval 80"/>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1" name="Line 81"/>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82" name="Group 82"/>
          <p:cNvGrpSpPr>
            <a:grpSpLocks/>
          </p:cNvGrpSpPr>
          <p:nvPr/>
        </p:nvGrpSpPr>
        <p:grpSpPr bwMode="auto">
          <a:xfrm>
            <a:off x="7620000" y="4219575"/>
            <a:ext cx="152400" cy="152400"/>
            <a:chOff x="1296" y="2544"/>
            <a:chExt cx="96" cy="96"/>
          </a:xfrm>
        </p:grpSpPr>
        <p:sp>
          <p:nvSpPr>
            <p:cNvPr id="102483" name="Oval 83"/>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4" name="Line 84"/>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85" name="Group 85"/>
          <p:cNvGrpSpPr>
            <a:grpSpLocks/>
          </p:cNvGrpSpPr>
          <p:nvPr/>
        </p:nvGrpSpPr>
        <p:grpSpPr bwMode="auto">
          <a:xfrm>
            <a:off x="7786688" y="3505200"/>
            <a:ext cx="152400" cy="152400"/>
            <a:chOff x="1296" y="2544"/>
            <a:chExt cx="96" cy="96"/>
          </a:xfrm>
        </p:grpSpPr>
        <p:sp>
          <p:nvSpPr>
            <p:cNvPr id="102486" name="Oval 86"/>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7" name="Line 87"/>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88" name="Group 88"/>
          <p:cNvGrpSpPr>
            <a:grpSpLocks/>
          </p:cNvGrpSpPr>
          <p:nvPr/>
        </p:nvGrpSpPr>
        <p:grpSpPr bwMode="auto">
          <a:xfrm>
            <a:off x="7315200" y="3000375"/>
            <a:ext cx="152400" cy="152400"/>
            <a:chOff x="1296" y="2544"/>
            <a:chExt cx="96" cy="96"/>
          </a:xfrm>
        </p:grpSpPr>
        <p:sp>
          <p:nvSpPr>
            <p:cNvPr id="102489" name="Oval 89"/>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0" name="Line 90"/>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491" name="Group 91"/>
          <p:cNvGrpSpPr>
            <a:grpSpLocks/>
          </p:cNvGrpSpPr>
          <p:nvPr/>
        </p:nvGrpSpPr>
        <p:grpSpPr bwMode="auto">
          <a:xfrm>
            <a:off x="6629400" y="2852738"/>
            <a:ext cx="152400" cy="152400"/>
            <a:chOff x="1296" y="2544"/>
            <a:chExt cx="96" cy="96"/>
          </a:xfrm>
        </p:grpSpPr>
        <p:sp>
          <p:nvSpPr>
            <p:cNvPr id="102492" name="Oval 92"/>
            <p:cNvSpPr>
              <a:spLocks noChangeArrowheads="1"/>
            </p:cNvSpPr>
            <p:nvPr/>
          </p:nvSpPr>
          <p:spPr bwMode="auto">
            <a:xfrm>
              <a:off x="1296" y="2544"/>
              <a:ext cx="96" cy="96"/>
            </a:xfrm>
            <a:prstGeom prst="ellipse">
              <a:avLst/>
            </a:prstGeom>
            <a:solidFill>
              <a:schemeClr val="bg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3" name="Line 93"/>
            <p:cNvSpPr>
              <a:spLocks noChangeShapeType="1"/>
            </p:cNvSpPr>
            <p:nvPr/>
          </p:nvSpPr>
          <p:spPr bwMode="auto">
            <a:xfrm>
              <a:off x="1320" y="2589"/>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02494" name="Picture 94" descr="pin"/>
          <p:cNvPicPr>
            <a:picLocks noChangeAspect="1" noChangeArrowheads="1"/>
          </p:cNvPicPr>
          <p:nvPr/>
        </p:nvPicPr>
        <p:blipFill>
          <a:blip r:embed="rId2" cstate="email">
            <a:clrChange>
              <a:clrFrom>
                <a:srgbClr val="FFFFFF"/>
              </a:clrFrom>
              <a:clrTo>
                <a:srgbClr val="FFFFFF">
                  <a:alpha val="0"/>
                </a:srgbClr>
              </a:clrTo>
            </a:clrChange>
            <a:lum bright="24000" contrast="36000"/>
            <a:extLst>
              <a:ext uri="{28A0092B-C50C-407E-A947-70E740481C1C}">
                <a14:useLocalDpi xmlns:a14="http://schemas.microsoft.com/office/drawing/2010/main"/>
              </a:ext>
            </a:extLst>
          </a:blip>
          <a:srcRect/>
          <a:stretch>
            <a:fillRect/>
          </a:stretch>
        </p:blipFill>
        <p:spPr bwMode="auto">
          <a:xfrm>
            <a:off x="5972175" y="4024313"/>
            <a:ext cx="1447800" cy="1019175"/>
          </a:xfrm>
          <a:prstGeom prst="rect">
            <a:avLst/>
          </a:prstGeom>
          <a:noFill/>
          <a:extLst>
            <a:ext uri="{909E8E84-426E-40DD-AFC4-6F175D3DCCD1}">
              <a14:hiddenFill xmlns:a14="http://schemas.microsoft.com/office/drawing/2010/main">
                <a:solidFill>
                  <a:srgbClr val="FFFFFF"/>
                </a:solidFill>
              </a14:hiddenFill>
            </a:ext>
          </a:extLst>
        </p:spPr>
      </p:pic>
      <p:sp>
        <p:nvSpPr>
          <p:cNvPr id="102495" name="Oval 95"/>
          <p:cNvSpPr>
            <a:spLocks noChangeArrowheads="1"/>
          </p:cNvSpPr>
          <p:nvPr/>
        </p:nvSpPr>
        <p:spPr bwMode="auto">
          <a:xfrm>
            <a:off x="6096000" y="4343400"/>
            <a:ext cx="381000" cy="381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t>+</a:t>
            </a:r>
          </a:p>
        </p:txBody>
      </p:sp>
      <p:sp>
        <p:nvSpPr>
          <p:cNvPr id="102496" name="Text Box 96"/>
          <p:cNvSpPr txBox="1">
            <a:spLocks noChangeArrowheads="1"/>
          </p:cNvSpPr>
          <p:nvPr/>
        </p:nvSpPr>
        <p:spPr bwMode="auto">
          <a:xfrm>
            <a:off x="6172200" y="541020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20.4</a:t>
            </a:r>
          </a:p>
        </p:txBody>
      </p:sp>
      <p:sp>
        <p:nvSpPr>
          <p:cNvPr id="102497" name="Oval 97" descr="Cork"/>
          <p:cNvSpPr>
            <a:spLocks noChangeArrowheads="1"/>
          </p:cNvSpPr>
          <p:nvPr/>
        </p:nvSpPr>
        <p:spPr bwMode="auto">
          <a:xfrm>
            <a:off x="838200" y="2895600"/>
            <a:ext cx="304800" cy="304800"/>
          </a:xfrm>
          <a:prstGeom prst="ellipse">
            <a:avLst/>
          </a:prstGeom>
          <a:blipFill dpi="0" rotWithShape="1">
            <a:blip r:embed="rId3"/>
            <a:srcRect/>
            <a:tile tx="0" ty="0" sx="100000" sy="100000" flip="none" algn="tl"/>
          </a:blipFill>
          <a:ln>
            <a:noFill/>
          </a:ln>
          <a:effectLst>
            <a:outerShdw dist="53882" dir="2700000" algn="ctr" rotWithShape="0">
              <a:schemeClr val="tx1"/>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2498" name="Text Box 98"/>
          <p:cNvSpPr txBox="1">
            <a:spLocks noChangeArrowheads="1"/>
          </p:cNvSpPr>
          <p:nvPr/>
        </p:nvSpPr>
        <p:spPr bwMode="auto">
          <a:xfrm>
            <a:off x="704850" y="3276600"/>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solidFill>
                  <a:srgbClr val="FF0000"/>
                </a:solidFill>
              </a:rPr>
              <a:t>Play</a:t>
            </a:r>
          </a:p>
        </p:txBody>
      </p:sp>
      <p:sp>
        <p:nvSpPr>
          <p:cNvPr id="102499" name="Oval 99" descr="Cork"/>
          <p:cNvSpPr>
            <a:spLocks noChangeArrowheads="1"/>
          </p:cNvSpPr>
          <p:nvPr/>
        </p:nvSpPr>
        <p:spPr bwMode="auto">
          <a:xfrm>
            <a:off x="5238750" y="4692650"/>
            <a:ext cx="304800" cy="304800"/>
          </a:xfrm>
          <a:prstGeom prst="ellipse">
            <a:avLst/>
          </a:prstGeom>
          <a:blipFill dpi="0" rotWithShape="1">
            <a:blip r:embed="rId3"/>
            <a:srcRect/>
            <a:tile tx="0" ty="0" sx="100000" sy="100000" flip="none" algn="tl"/>
          </a:blipFill>
          <a:ln>
            <a:noFill/>
          </a:ln>
          <a:effectLst>
            <a:outerShdw dist="53882" dir="2700000" algn="ctr" rotWithShape="0">
              <a:schemeClr val="tx1"/>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2500" name="Text Box 100"/>
          <p:cNvSpPr txBox="1">
            <a:spLocks noChangeArrowheads="1"/>
          </p:cNvSpPr>
          <p:nvPr/>
        </p:nvSpPr>
        <p:spPr bwMode="auto">
          <a:xfrm>
            <a:off x="5105400" y="5073650"/>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solidFill>
                  <a:srgbClr val="FF0000"/>
                </a:solidFill>
              </a:rPr>
              <a:t>Play</a:t>
            </a:r>
          </a:p>
        </p:txBody>
      </p:sp>
      <p:sp>
        <p:nvSpPr>
          <p:cNvPr id="102501" name="Oval 101"/>
          <p:cNvSpPr>
            <a:spLocks noChangeArrowheads="1"/>
          </p:cNvSpPr>
          <p:nvPr/>
        </p:nvSpPr>
        <p:spPr bwMode="auto">
          <a:xfrm>
            <a:off x="6934200" y="4343400"/>
            <a:ext cx="381000" cy="381000"/>
          </a:xfrm>
          <a:prstGeom prst="ellipse">
            <a:avLst/>
          </a:prstGeom>
          <a:solidFill>
            <a:srgbClr val="33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b="0"/>
          </a:p>
        </p:txBody>
      </p:sp>
      <p:sp>
        <p:nvSpPr>
          <p:cNvPr id="102502" name="Text Box 102"/>
          <p:cNvSpPr txBox="1">
            <a:spLocks noChangeArrowheads="1"/>
          </p:cNvSpPr>
          <p:nvPr/>
        </p:nvSpPr>
        <p:spPr bwMode="auto">
          <a:xfrm>
            <a:off x="6948488" y="4152900"/>
            <a:ext cx="30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4000" b="0"/>
              <a:t>-</a:t>
            </a:r>
          </a:p>
        </p:txBody>
      </p:sp>
      <p:sp>
        <p:nvSpPr>
          <p:cNvPr id="102503" name="Oval 103"/>
          <p:cNvSpPr>
            <a:spLocks noChangeArrowheads="1"/>
          </p:cNvSpPr>
          <p:nvPr/>
        </p:nvSpPr>
        <p:spPr bwMode="auto">
          <a:xfrm>
            <a:off x="6400800" y="2667000"/>
            <a:ext cx="457200" cy="457200"/>
          </a:xfrm>
          <a:prstGeom prst="ellipse">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4" name="Line 104"/>
          <p:cNvSpPr>
            <a:spLocks noChangeShapeType="1"/>
          </p:cNvSpPr>
          <p:nvPr/>
        </p:nvSpPr>
        <p:spPr bwMode="auto">
          <a:xfrm flipH="1">
            <a:off x="6477000" y="2762250"/>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5" name="Line 105"/>
          <p:cNvSpPr>
            <a:spLocks noChangeShapeType="1"/>
          </p:cNvSpPr>
          <p:nvPr/>
        </p:nvSpPr>
        <p:spPr bwMode="auto">
          <a:xfrm>
            <a:off x="6477000" y="2762250"/>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6" name="AutoShape 106">
            <a:hlinkClick r:id="rId4"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2507" name="Text Box 107"/>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5000" fill="hold" nodeType="clickEffect">
                                  <p:stCondLst>
                                    <p:cond delay="0"/>
                                  </p:stCondLst>
                                  <p:childTnLst>
                                    <p:animMotion origin="layout" path="M 0.02014 -0.09595 C 0.02882 -0.09248 0.03438 -0.08624 0.03924 -0.07653 C 0.05833 -0.07768 0.0651 -0.07098 0.07361 -0.08739 C 0.07604 -0.09664 0.0724 -0.10335 0.08038 -0.10705 C 0.0849 -0.1156 0.08281 -0.11005 0.08455 -0.12323 C 0.08507 -0.12624 0.08438 -0.12994 0.08594 -0.13225 C 0.08681 -0.13317 0.09809 -0.13595 0.10104 -0.13757 C 0.10781 -0.14127 0.11528 -0.14659 0.12153 -0.15167 C 0.12465 -0.15144 0.12813 -0.15167 0.13108 -0.15005 C 0.13472 -0.14867 0.13629 -0.13734 0.13785 -0.13387 C 0.1401 -0.12971 0.14479 -0.12115 0.14479 -0.12092 C 0.14549 -0.11699 0.14965 -0.10543 0.14601 -0.10173 C 0.14392 -0.09919 0.13785 -0.09826 0.13785 -0.09803 C 0.13524 -0.09572 0.13264 -0.09341 0.12986 -0.09086 C 0.12726 -0.08855 0.12292 -0.08185 0.12292 -0.08161 C 0.12049 -0.07167 0.12153 -0.07953 0.12413 -0.06404 C 0.12656 -0.05109 0.12778 -0.043 0.13663 -0.03514 C 0.1382 -0.02843 0.13663 -0.03005 0.14201 -0.02797 C 0.14566 -0.02682 0.15313 -0.0245 0.15313 -0.02427 C 0.15938 -0.0252 0.16632 -0.02335 0.17205 -0.02635 C 0.17535 -0.02774 0.17587 -0.03352 0.17778 -0.03722 C 0.17882 -0.03884 0.18038 -0.03953 0.18195 -0.04046 C 0.18507 -0.04647 0.18837 -0.04994 0.18993 -0.05687 C 0.18958 -0.06335 0.19254 -0.07167 0.18872 -0.07653 C 0.18507 -0.08115 0.17865 -0.07722 0.17361 -0.07838 C 0.1691 -0.07907 0.16424 -0.08161 0.1599 -0.08369 C 0.13854 -0.08208 0.11615 -0.07838 0.09549 -0.08739 C 0.09201 -0.0867 0.08802 -0.08716 0.08455 -0.08554 C 0.08142 -0.08416 0.07934 -0.07953 0.07639 -0.07838 C 0.075 -0.07768 0.07361 -0.07699 0.0724 -0.07653 C 0.07014 -0.07398 0.06754 -0.0719 0.06545 -0.06913 C 0.05972 -0.06173 0.06563 -0.06612 0.0599 -0.06034 C 0.05712 -0.0578 0.05156 -0.05317 0.05156 -0.05294 C 0.0507 -0.04901 0.04392 -0.03398 0.04201 -0.03329 C 0.03472 -0.03098 0.02743 -0.02913 0.02014 -0.02635 C 0.01788 -0.02635 -0.02465 -0.0178 -0.03333 -0.03514 C -0.03264 -0.04254 -0.03368 -0.05109 -0.03038 -0.05687 C -0.02604 -0.06427 -0.00799 -0.06543 -0.00035 -0.06751 C 0.00729 -0.07213 0.0059 -0.07121 0.0092 -0.08 C 0.0099 -0.08208 0.01111 -0.08369 0.01198 -0.08554 C 0.0125 -0.08739 0.0132 -0.09086 0.0132 -0.09063 " pathEditMode="relative" rAng="0" ptsTypes="ffffffffffffffffffffffffffffffffffffffffA">
                                      <p:cBhvr>
                                        <p:cTn id="6" dur="2000" fill="hold"/>
                                        <p:tgtEl>
                                          <p:spTgt spid="102452"/>
                                        </p:tgtEl>
                                        <p:attrNameLst>
                                          <p:attrName>ppt_x</p:attrName>
                                          <p:attrName>ppt_y</p:attrName>
                                        </p:attrNameLst>
                                      </p:cBhvr>
                                      <p:rCtr x="5920" y="1110"/>
                                    </p:animMotion>
                                  </p:childTnLst>
                                </p:cTn>
                              </p:par>
                              <p:par>
                                <p:cTn id="7" presetID="10" presetClass="exit" presetSubtype="0" fill="hold" grpId="0" nodeType="withEffect">
                                  <p:stCondLst>
                                    <p:cond delay="0"/>
                                  </p:stCondLst>
                                  <p:childTnLst>
                                    <p:animEffect transition="out" filter="fade">
                                      <p:cBhvr>
                                        <p:cTn id="8" dur="2000"/>
                                        <p:tgtEl>
                                          <p:spTgt spid="102464"/>
                                        </p:tgtEl>
                                      </p:cBhvr>
                                    </p:animEffect>
                                    <p:set>
                                      <p:cBhvr>
                                        <p:cTn id="9" dur="1" fill="hold">
                                          <p:stCondLst>
                                            <p:cond delay="1999"/>
                                          </p:stCondLst>
                                        </p:cTn>
                                        <p:tgtEl>
                                          <p:spTgt spid="102464"/>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2000"/>
                                        <p:tgtEl>
                                          <p:spTgt spid="102465"/>
                                        </p:tgtEl>
                                      </p:cBhvr>
                                    </p:animEffect>
                                    <p:set>
                                      <p:cBhvr>
                                        <p:cTn id="12" dur="1" fill="hold">
                                          <p:stCondLst>
                                            <p:cond delay="1999"/>
                                          </p:stCondLst>
                                        </p:cTn>
                                        <p:tgtEl>
                                          <p:spTgt spid="102465"/>
                                        </p:tgtEl>
                                        <p:attrNameLst>
                                          <p:attrName>style.visibility</p:attrName>
                                        </p:attrNameLst>
                                      </p:cBhvr>
                                      <p:to>
                                        <p:strVal val="hidden"/>
                                      </p:to>
                                    </p:set>
                                  </p:childTnLst>
                                </p:cTn>
                              </p:par>
                              <p:par>
                                <p:cTn id="13" presetID="0" presetClass="path" presetSubtype="0" repeatCount="5000" fill="hold" nodeType="withEffect">
                                  <p:stCondLst>
                                    <p:cond delay="0"/>
                                  </p:stCondLst>
                                  <p:childTnLst>
                                    <p:animMotion origin="layout" path="M 0 0.05502 C -0.00139 0.04601 -0.00278 0.03237 -0.00799 0.02543 C -0.01042 0.02196 -0.01285 0.01895 -0.01597 0.01687 C -0.01892 0.01479 -0.02552 0.01271 -0.02552 0.01294 C -0.03125 0.00763 -0.03628 0.00462 -0.04288 0.00208 C -0.05174 0.00416 -0.05434 0.00508 -0.06042 0.01271 C -0.06181 0.01826 -0.06198 0.02404 -0.06354 0.02959 C -0.06424 0.0319 -0.0658 0.03375 -0.06667 0.03606 C -0.06806 0.04023 -0.06997 0.04878 -0.06997 0.04924 C -0.06684 0.05988 -0.06962 0.05341 -0.05885 0.06358 C -0.05677 0.06566 -0.05243 0.06982 -0.05243 0.07005 C -0.04306 0.08832 -0.0559 0.06566 -0.04444 0.07838 C -0.04236 0.08069 -0.04132 0.08393 -0.03976 0.08647 C -0.04028 0.08948 -0.04062 0.09248 -0.04132 0.09526 C -0.04219 0.09965 -0.04444 0.10797 -0.04444 0.1082 C -0.04132 0.12508 -0.04514 0.1082 -0.03976 0.12277 C -0.03906 0.12485 -0.03958 0.12786 -0.03819 0.12901 C -0.03542 0.13156 -0.02865 0.13317 -0.02865 0.13341 C -0.02569 0.13595 -0.02205 0.13687 -0.0191 0.13965 C -0.01667 0.14196 -0.01545 0.14658 -0.01267 0.14797 C -0.00764 0.15028 -0.00208 0.14936 0.00313 0.15005 C 0.01163 0.14936 0.02014 0.15028 0.02847 0.14797 C 0.03316 0.14658 0.03767 0.12277 0.04288 0.1163 C 0.04479 0.10843 0.04583 0.09549 0.05226 0.09086 C 0.05521 0.08855 0.06181 0.08647 0.06181 0.08693 C 0.07691 0.07213 0.06684 0.0756 0.09514 0.07838 C 0.11771 0.0763 0.11892 0.08254 0.12847 0.06358 C 0.12899 0.0608 0.12899 0.05757 0.13003 0.05502 C 0.13073 0.05317 0.13264 0.05271 0.13333 0.05086 C 0.1349 0.04693 0.13646 0.03815 0.13646 0.03838 C 0.13594 0.0319 0.13611 0.02543 0.1349 0.01919 C 0.13368 0.01317 0.12326 0.00185 0.11892 4.68208E-6 C 0.10729 0.00208 0.09514 0.00161 0.08403 0.00647 C 0.08194 0.01063 0.07986 0.01502 0.07778 0.01919 C 0.07674 0.02127 0.07448 0.02543 0.07448 0.02566 C 0.07274 0.03468 0.07153 0.0504 0.06337 0.05502 C 0.06094 0.05641 0.05816 0.05641 0.05556 0.05711 C 0.05451 0.05849 0.05347 0.06011 0.05226 0.06127 C 0.05087 0.06242 0.04878 0.06219 0.04757 0.06358 C 0.04497 0.06635 0.04358 0.07098 0.04115 0.07398 C 0.03316 0.07306 0.02413 0.0756 0.01736 0.06982 C 0.0158 0.06843 0.01545 0.06566 0.01424 0.06358 C 0.00955 0.05572 0.00625 0.04786 0 0.04208 C -0.00365 0.02774 0.00104 0.04323 -0.00486 0.03167 C -0.00608 0.0289 -0.0066 0.02589 -0.00799 0.02312 C -0.01753 0.00716 -0.02934 0.00601 -0.04288 4.68208E-6 C -0.04826 0.00231 -0.05243 0.00439 -0.05712 0.00855 C -0.06389 0.02127 -0.06181 0.03745 -0.06823 0.05086 C -0.06771 0.05572 -0.06806 0.06104 -0.06667 0.06566 C -0.06337 0.07676 -0.05 0.07861 -0.04288 0.08046 C -0.01198 0.07699 -0.03281 0.0793 -0.01597 0.0719 C -0.01007 0.06427 -0.01424 0.06774 -0.00156 0.06774 " pathEditMode="relative" rAng="0" ptsTypes="fffffffffffffffffffffffffffffffffffffffffffffffffffA">
                                      <p:cBhvr>
                                        <p:cTn id="14" dur="2000" fill="hold"/>
                                        <p:tgtEl>
                                          <p:spTgt spid="102434"/>
                                        </p:tgtEl>
                                        <p:attrNameLst>
                                          <p:attrName>ppt_x</p:attrName>
                                          <p:attrName>ppt_y</p:attrName>
                                        </p:attrNameLst>
                                      </p:cBhvr>
                                      <p:rCtr x="3316" y="2012"/>
                                    </p:animMotion>
                                  </p:childTnLst>
                                </p:cTn>
                              </p:par>
                              <p:par>
                                <p:cTn id="15" presetID="0" presetClass="path" presetSubtype="0" repeatCount="5000" fill="hold" nodeType="withEffect">
                                  <p:stCondLst>
                                    <p:cond delay="0"/>
                                  </p:stCondLst>
                                  <p:childTnLst>
                                    <p:animMotion origin="layout" path="M -3.33333E-6 -0.01318 C 0.00243 -0.01573 0.00573 -0.01711 0.00799 -0.02035 C 0.01059 -0.02336 0.01441 -0.03052 0.01441 -0.03029 C 0.01684 -0.03931 0.02153 -0.0437 0.02865 -0.04694 C 0.04497 -0.04532 0.05608 -0.04255 0.07153 -0.04486 C 0.07205 -0.04648 0.07205 -0.04856 0.07309 -0.05018 C 0.07535 -0.05341 0.08108 -0.05896 0.08108 -0.05873 C 0.08334 -0.06636 0.08299 -0.07677 0.08577 -0.08347 C 0.08837 -0.09018 0.09653 -0.09087 0.10174 -0.09203 C 0.10695 -0.10983 0.09445 -0.1096 0.08264 -0.11168 C 0.07327 -0.11815 0.06927 -0.11654 0.0573 -0.11515 C 0.04966 -0.10706 0.04462 -0.10798 0.03507 -0.10451 C 0.02969 -0.09873 0.02795 -0.10243 0.02552 -0.09388 C 0.02709 -0.08578 0.02535 -0.07214 0.03334 -0.06775 C 0.03577 -0.06613 0.03872 -0.06636 0.04132 -0.0659 C 0.0342 -0.06058 0.03577 -0.05781 0.02709 -0.05526 C 0.02605 -0.05365 0.02344 -0.05203 0.02396 -0.05018 C 0.02431 -0.04833 0.02726 -0.04925 0.02865 -0.04833 C 0.02986 -0.0474 0.03039 -0.04532 0.03177 -0.04486 C 0.03542 -0.04255 0.05191 -0.04139 0.05243 -0.04139 C 0.05452 -0.03769 0.05868 -0.03492 0.05886 -0.03052 C 0.06025 -0.00671 0.05469 -0.00047 0.07309 0.00624 C 0.08004 0.01387 0.09045 0.01919 0.1 0.02219 C 0.10643 0.0215 0.11285 0.02127 0.1191 0.02011 C 0.12084 0.02011 0.12327 0.02011 0.12396 0.01849 C 0.12657 0.01202 0.12639 -0.00023 0.12865 -0.00787 C 0.12813 -0.01365 0.12778 -0.01943 0.12709 -0.02544 C 0.12674 -0.02798 0.12709 -0.03052 0.12552 -0.03237 C 0.12396 -0.03399 0.12118 -0.03353 0.1191 -0.03422 C 0.10226 -0.04162 0.12049 -0.03399 0.10955 -0.04139 C 0.1033 -0.04532 0.09445 -0.04463 0.08733 -0.04694 C 0.08403 -0.04532 0.08125 -0.04162 0.07778 -0.04139 C 0.07361 -0.04093 0.06927 -0.04255 0.06511 -0.04301 C 0.05608 -0.0437 0.04723 -0.04417 0.0382 -0.04486 C 0.0342 -0.04925 0.02969 -0.05249 0.02552 -0.05688 C 0.02101 -0.07237 0.02726 -0.05388 0.02066 -0.0659 C 0.01858 -0.0696 0.01962 -0.07469 0.01754 -0.07815 C 0.01528 -0.08208 0.01042 -0.08324 0.00799 -0.08694 C -0.00069 -0.10058 0.00973 -0.08879 0.00174 -0.09758 C -0.00121 -0.10081 -0.00399 -0.10775 -0.00781 -0.10983 C -0.01076 -0.11168 -0.01736 -0.1133 -0.01736 -0.11307 C -0.0276 -0.11237 -0.03437 -0.11422 -0.04114 -0.10636 C -0.04375 -0.09203 -0.04913 -0.06821 -0.03333 -0.06243 C -0.02795 -0.05688 -0.02118 -0.05711 -0.01423 -0.05526 C -0.01267 -0.05365 -0.01076 -0.05203 -0.00937 -0.05018 C -0.00711 -0.04694 -0.00312 -0.03954 -0.00312 -0.03931 C -0.0026 -0.03122 -0.00243 -0.02289 -0.00156 -0.01503 C -0.00139 -0.01318 -0.00121 -0.0111 -3.33333E-6 -0.00971 C 0.0007 -0.00902 -3.33333E-6 -0.01203 -3.33333E-6 -0.01318 Z " pathEditMode="relative" rAng="0" ptsTypes="fffffffffffffffffffffffffffffffffffffffffffffffff">
                                      <p:cBhvr>
                                        <p:cTn id="16" dur="2000" fill="hold"/>
                                        <p:tgtEl>
                                          <p:spTgt spid="102458"/>
                                        </p:tgtEl>
                                        <p:attrNameLst>
                                          <p:attrName>ppt_x</p:attrName>
                                          <p:attrName>ppt_y</p:attrName>
                                        </p:attrNameLst>
                                      </p:cBhvr>
                                      <p:rCtr x="3976" y="-3491"/>
                                    </p:animMotion>
                                  </p:childTnLst>
                                </p:cTn>
                              </p:par>
                              <p:par>
                                <p:cTn id="17" presetID="0" presetClass="path" presetSubtype="0" repeatCount="5000" fill="hold" nodeType="withEffect">
                                  <p:stCondLst>
                                    <p:cond delay="0"/>
                                  </p:stCondLst>
                                  <p:childTnLst>
                                    <p:animMotion origin="layout" path="M 5.55112E-17 -0.04602 C -0.01667 -0.05734 -0.01806 -0.05526 -0.04132 -0.05873 C -0.04375 -0.06844 -0.0441 -0.07515 -0.04931 -0.08208 C -0.05139 -0.09041 -0.05399 -0.0948 -0.05868 -0.10104 C -0.06111 -0.11284 -0.06562 -0.12255 -0.07465 -0.12648 C -0.10347 -0.12324 -0.08941 -0.13318 -0.09531 -0.11168 C -0.09583 -0.10983 -0.0974 -0.10867 -0.09844 -0.10729 C -0.10035 -0.09943 -0.10174 -0.07862 -0.10486 -0.07353 C -0.1059 -0.07191 -0.10799 -0.07214 -0.10955 -0.07145 C -0.11059 -0.06937 -0.11146 -0.06706 -0.11267 -0.06521 C -0.11372 -0.06359 -0.1151 -0.06243 -0.11597 -0.06081 C -0.12431 -0.04578 -0.12049 -0.04578 -0.1349 -0.04185 C -0.14184 -0.04255 -0.14878 -0.04232 -0.15556 -0.04393 C -0.15747 -0.0444 -0.15851 -0.04787 -0.16042 -0.0481 C -0.16701 -0.04925 -0.17014 -0.04301 -0.17622 -0.04185 C -0.18351 -0.04023 -0.19097 -0.04047 -0.19844 -0.03977 C -0.20139 -0.03353 -0.20486 -0.02891 -0.20799 -0.02289 C -0.21146 -0.00856 -0.21076 -0.00602 -0.20799 0.00878 C -0.20764 0.01109 -0.20799 0.01456 -0.20642 0.01526 C -0.20139 0.0178 -0.19583 0.01664 -0.19045 0.01734 C -0.175 0.02242 -0.17535 0.02335 -0.14931 0.01734 C -0.14774 0.01687 -0.14896 0.01225 -0.14757 0.01109 C -0.14531 0.00901 -0.14236 0.00948 -0.13976 0.00878 C -0.13611 0.00185 -0.13611 -0.00486 -0.13333 -0.01226 C -0.13108 -0.01804 -0.12882 -0.02035 -0.12535 -0.02497 C -0.1224 -0.037 -0.12517 -0.03792 -0.11597 -0.04393 C -0.10538 -0.04324 -0.09479 -0.04301 -0.0842 -0.04185 C -0.0783 -0.04116 -0.06823 -0.03122 -0.06823 -0.03099 C -0.06476 -0.02451 -0.06076 -0.01989 -0.05868 -0.01226 C -0.05816 -0.00671 -0.0592 -0.00023 -0.05712 0.00462 C -0.05451 0.01063 -0.04774 0.01318 -0.04288 0.01526 C -0.03507 0.03098 -0.01823 0.02127 -0.00642 0.01942 C -0.00226 0.0141 -0.00017 0.00901 0.00469 0.00462 C 0.00295 -0.0185 0.00313 -0.00948 0.00313 -0.02289 " pathEditMode="relative" rAng="0" ptsTypes="fffffffffffffffffffffffffffffffffA">
                                      <p:cBhvr>
                                        <p:cTn id="18" dur="2000" fill="hold"/>
                                        <p:tgtEl>
                                          <p:spTgt spid="102455"/>
                                        </p:tgtEl>
                                        <p:attrNameLst>
                                          <p:attrName>ppt_x</p:attrName>
                                          <p:attrName>ppt_y</p:attrName>
                                        </p:attrNameLst>
                                      </p:cBhvr>
                                      <p:rCtr x="-10347" y="-509"/>
                                    </p:animMotion>
                                  </p:childTnLst>
                                </p:cTn>
                              </p:par>
                              <p:par>
                                <p:cTn id="19" presetID="0" presetClass="path" presetSubtype="0" repeatCount="5000" fill="hold" nodeType="withEffect">
                                  <p:stCondLst>
                                    <p:cond delay="0"/>
                                  </p:stCondLst>
                                  <p:childTnLst>
                                    <p:animMotion origin="layout" path="M 0.00313 0.01734 C 0.00452 0.02774 0.00677 0.03699 0.00955 0.0467 C 0.01111 0.05248 0.01268 0.05849 0.01424 0.06427 C 0.01476 0.06636 0.0158 0.07029 0.0158 0.07052 C 0.01528 0.07884 0.01649 0.08763 0.01424 0.09572 C 0.0132 0.09988 -0.00017 0.10219 -0.0033 0.10358 C -0.0276 0.10173 -0.03871 0.10936 -0.02708 0.08786 C -0.02882 0.07861 -0.03212 0.07167 -0.03663 0.06427 C -0.03889 0.06057 -0.03976 0.05503 -0.04288 0.05248 C -0.05139 0.04578 -0.0618 0.04069 -0.07153 0.03699 C -0.07621 0.03768 -0.08107 0.03792 -0.08576 0.03884 C -0.08854 0.0393 -0.09219 0.03815 -0.09375 0.04092 C -0.09479 0.043 -0.09149 0.04485 -0.09045 0.0467 C -0.09219 0.05503 -0.09514 0.06404 -0.1 0.07029 C -0.10382 0.08416 -0.09878 0.0689 -0.10486 0.08 C -0.10885 0.08716 -0.10798 0.09433 -0.11441 0.09965 C -0.11736 0.10219 -0.12934 0.10335 -0.13021 0.10358 C -0.14132 0.10797 -0.13663 0.10589 -0.14444 0.10959 C -0.15 0.10751 -0.15521 0.10566 -0.15885 0.09965 C -0.16111 0.09572 -0.1651 0.08786 -0.1651 0.08809 C -0.16666 0.08046 -0.16962 0.0756 -0.17153 0.06844 C -0.16996 0.05826 -0.17031 0.05433 -0.16354 0.04878 C -0.16041 0.043 -0.15729 0.03977 -0.15555 0.03306 C -0.15503 0.01942 -0.15538 0.00578 -0.15399 -0.0081 C -0.15278 -0.01989 -0.12083 -0.02312 -0.11753 -0.02359 C -0.10903 -0.03029 -0.10903 -0.03214 -0.09375 -0.02567 C -0.08871 -0.02336 -0.08611 -0.01619 -0.08107 -0.01388 C -0.08003 -0.01249 -0.07934 -0.01018 -0.07778 -0.00995 C -0.07048 -0.00856 -0.05937 -0.02497 -0.05555 -0.0296 C -0.05173 -0.03422 -0.04496 -0.03099 -0.03976 -0.03145 C -0.03333 -0.03099 -0.02691 -0.03145 -0.02066 -0.0296 C -0.0191 -0.02914 -0.01493 -0.02035 -0.01441 -0.01989 C -0.00989 -0.01295 -0.00486 -0.00671 -1.66667E-6 3.2948E-6 " pathEditMode="relative" rAng="0" ptsTypes="ffffffffffffffffffffffffffffffffA">
                                      <p:cBhvr>
                                        <p:cTn id="20" dur="2000" fill="hold"/>
                                        <p:tgtEl>
                                          <p:spTgt spid="102461"/>
                                        </p:tgtEl>
                                        <p:attrNameLst>
                                          <p:attrName>ppt_x</p:attrName>
                                          <p:attrName>ppt_y</p:attrName>
                                        </p:attrNameLst>
                                      </p:cBhvr>
                                      <p:rCtr x="-8073" y="2035"/>
                                    </p:animMotion>
                                  </p:childTnLst>
                                </p:cTn>
                              </p:par>
                              <p:par>
                                <p:cTn id="21" presetID="0" presetClass="path" presetSubtype="0" repeatCount="5000" fill="hold" nodeType="withEffect">
                                  <p:stCondLst>
                                    <p:cond delay="0"/>
                                  </p:stCondLst>
                                  <p:childTnLst>
                                    <p:animMotion origin="layout" path="M -3.33333E-6 0.00161 C 0.01789 -0.00093 0.02709 -0.00209 0.04601 -0.00047 C 0.05486 0.01063 0.05139 0.02982 0.04757 0.04393 C 0.04705 0.05317 0.04775 0.06242 0.04601 0.07144 C 0.04514 0.0763 0.03976 0.08416 0.03976 0.08439 C 0.03802 0.09341 0.03629 0.11329 0.04132 0.12 C 0.04983 0.13109 0.06702 0.13341 0.07778 0.13895 C 0.07986 0.13826 0.0823 0.13849 0.0842 0.13687 C 0.08733 0.1341 0.09202 0.12624 0.09202 0.12647 C 0.09688 0.10867 0.10382 0.09502 0.09375 0.07352 C 0.09028 0.06589 0.079 0.0652 0.07309 0.06289 C 0.06997 0.06173 0.06355 0.05872 0.06355 0.05895 C 0.05591 0.06196 0.05087 0.0689 0.04289 0.07144 C 0.03125 0.06959 0.01893 0.07028 0.00799 0.06497 C -0.0085 0.05687 0.01129 0.06404 -0.00468 0.05872 C -0.01406 0.07121 -0.00955 0.06658 -0.01736 0.07352 C -0.02083 0.08624 -0.02222 0.07537 -0.02534 0.08832 C -0.02639 0.09757 -0.02673 0.10682 -0.02847 0.11583 C -0.02986 0.12254 -0.03906 0.12578 -0.04288 0.12855 C -0.05885 0.14034 -0.0467 0.13433 -0.05711 0.13895 C -0.06823 0.13826 -0.07934 0.13803 -0.09045 0.13687 C -0.09323 0.13664 -0.096 0.13664 -0.09843 0.13479 C -0.10139 0.13248 -0.10243 0.12739 -0.10468 0.12416 C -0.10642 0.11699 -0.10885 0.11468 -0.11267 0.10936 C -0.11215 0.10312 -0.1125 0.09641 -0.11111 0.0904 C -0.10989 0.08508 -0.10104 0.06982 -0.09687 0.06705 C -0.09392 0.06497 -0.09045 0.06427 -0.08732 0.06289 C -0.08368 0.06127 -0.07777 0.05456 -0.07777 0.05479 C -0.07014 0.03861 -0.07465 0.03606 -0.07135 0.01225 C -0.07048 0.00554 -0.05139 0.00092 -0.046 -0.00047 C -0.03871 -0.00694 -0.04288 -0.00417 -0.03177 -0.00902 C -0.0302 -0.00972 -0.02691 -0.0111 -0.02691 -0.01087 C -0.02378 -0.01041 -0.02031 -0.01064 -0.01736 -0.00902 C -0.00781 -0.00417 -0.01788 -0.00463 -0.01267 -0.00463 " pathEditMode="relative" rAng="0" ptsTypes="fffffffffffffffffffffffffffffffffA">
                                      <p:cBhvr>
                                        <p:cTn id="22" dur="2000" fill="hold"/>
                                        <p:tgtEl>
                                          <p:spTgt spid="102449"/>
                                        </p:tgtEl>
                                        <p:attrNameLst>
                                          <p:attrName>ppt_x</p:attrName>
                                          <p:attrName>ppt_y</p:attrName>
                                        </p:attrNameLst>
                                      </p:cBhvr>
                                      <p:rCtr x="-451" y="6289"/>
                                    </p:animMotion>
                                  </p:childTnLst>
                                </p:cTn>
                              </p:par>
                              <p:par>
                                <p:cTn id="23" presetID="0" presetClass="path" presetSubtype="0" repeatCount="5000" fill="hold" nodeType="withEffect">
                                  <p:stCondLst>
                                    <p:cond delay="0"/>
                                  </p:stCondLst>
                                  <p:childTnLst>
                                    <p:animMotion origin="layout" path="M 0.12014 -0.01919 C 0.11857 -0.04324 0.12222 -0.03376 0.11093 -0.04879 C 0.10885 -0.05156 0.10694 -0.05434 0.10451 -0.05711 C 0.10347 -0.0585 0.10121 -0.06151 0.10121 -0.06128 C 0.09965 -0.07885 0.09392 -0.10544 0.10451 -0.11839 C 0.09409 -0.13526 0.09722 -0.12787 0.10902 -0.13318 C 0.12361 -0.13249 0.13784 -0.13388 0.15191 -0.1311 C 0.15764 -0.12995 0.16198 -0.12255 0.16771 -0.1207 C 0.17656 -0.12255 0.18055 -0.12463 0.18836 -0.12902 C 0.19392 -0.13226 0.20017 -0.13272 0.2059 -0.1355 C 0.21111 -0.1348 0.21649 -0.13503 0.2217 -0.13318 C 0.22517 -0.13203 0.22968 -0.11445 0.23125 -0.11006 C 0.23489 -0.10035 0.23333 -0.10659 0.23767 -0.09943 C 0.24114 -0.09365 0.24375 -0.08602 0.24722 -0.08047 C 0.25 -0.07607 0.25625 -0.07076 0.25989 -0.06775 C 0.26666 -0.04093 0.22621 -0.04486 0.22014 -0.0444 C 0.20989 -0.04162 0.20538 -0.037 0.19948 -0.02544 C 0.19809 -0.02012 0.19705 -0.01642 0.19635 -0.01064 C 0.19566 -0.00509 0.19722 0.00161 0.19479 0.00624 C 0.19184 0.01179 0.18524 0.0104 0.18055 0.01248 C 0.17899 0.01318 0.17569 0.01479 0.17569 0.01503 C 0.16458 0.0141 0.1533 0.01503 0.14236 0.01248 C 0.14045 0.01202 0.1408 0.00763 0.13923 0.00624 C 0.13541 0.003 0.13073 0.00277 0.12673 3.75723E-6 " pathEditMode="relative" rAng="0" ptsTypes="fffffffffffffffffffffffA">
                                      <p:cBhvr>
                                        <p:cTn id="24" dur="2000" fill="hold"/>
                                        <p:tgtEl>
                                          <p:spTgt spid="102440"/>
                                        </p:tgtEl>
                                        <p:attrNameLst>
                                          <p:attrName>ppt_x</p:attrName>
                                          <p:attrName>ppt_y</p:attrName>
                                        </p:attrNameLst>
                                      </p:cBhvr>
                                      <p:rCtr x="6007" y="-4116"/>
                                    </p:animMotion>
                                  </p:childTnLst>
                                </p:cTn>
                              </p:par>
                              <p:par>
                                <p:cTn id="25" presetID="0" presetClass="path" presetSubtype="0" repeatCount="5000" fill="hold" nodeType="withEffect">
                                  <p:stCondLst>
                                    <p:cond delay="0"/>
                                  </p:stCondLst>
                                  <p:childTnLst>
                                    <p:animMotion origin="layout" path="M 0.0132 -0.09064 C 0.01841 -0.08139 0.02726 -0.07769 0.03386 -0.06983 C 0.03681 -0.05596 0.03473 -0.05341 0.04497 -0.0474 C 0.05643 -0.05202 0.05122 -0.05179 0.05764 -0.06243 C 0.05903 -0.06474 0.06736 -0.0689 0.06875 -0.06983 C 0.07865 -0.08162 0.0783 -0.07792 0.08941 -0.08694 C 0.09514 -0.08624 0.10104 -0.08624 0.10677 -0.08509 C 0.11007 -0.08439 0.11632 -0.08116 0.11632 -0.08093 C 0.12587 -0.06983 0.12691 -0.0807 0.12431 -0.06243 C 0.12483 -0.05804 0.12414 -0.05318 0.12587 -0.04925 C 0.12657 -0.0474 0.12952 -0.04879 0.13056 -0.0474 C 0.13195 -0.04532 0.13108 -0.04208 0.13212 -0.03977 C 0.13299 -0.03746 0.13872 -0.0333 0.14011 -0.03237 C 0.14219 -0.03098 0.14445 -0.03006 0.14653 -0.02844 C 0.14983 -0.02636 0.15608 -0.02104 0.15608 -0.02081 C 0.16407 -0.02174 0.17205 -0.0215 0.17986 -0.02289 C 0.18473 -0.02405 0.1941 -0.02844 0.1941 -0.02821 C 0.19844 -0.04463 0.18664 -0.06775 0.20209 -0.07376 C 0.21702 -0.08509 0.20782 -0.0807 0.23056 -0.08301 C 0.23004 -0.0948 0.22986 -0.10682 0.229 -0.11861 C 0.22795 -0.13202 0.21354 -0.14752 0.20365 -0.15075 C 0.19115 -0.16023 0.18039 -0.15052 0.16875 -0.14497 C 0.1665 -0.13457 0.16389 -0.13642 0.1592 -0.12809 C 0.15868 -0.12624 0.15851 -0.12393 0.15764 -0.12231 C 0.15677 -0.12093 0.15504 -0.12023 0.15434 -0.11861 C 0.15278 -0.11515 0.15365 -0.11029 0.15122 -0.10728 C 0.14289 -0.09757 0.13768 -0.09619 0.12587 -0.09434 C 0.11997 -0.09526 0.11407 -0.09434 0.1099 -0.09989 C 0.10747 -0.10359 0.10365 -0.11122 0.10365 -0.11098 C 0.10174 -0.1207 0.1 -0.12208 0.0941 -0.12809 C 0.08143 -0.14127 0.08056 -0.1422 0.06389 -0.14867 C 0.05729 -0.15676 0.05052 -0.15399 0.04167 -0.1526 C 0.03004 -0.14775 0.03542 -0.1496 0.02587 -0.14682 C 0.02327 -0.14497 0.02032 -0.14359 0.01789 -0.14127 C 0.01493 -0.1385 0.0099 -0.13179 0.0099 -0.13156 C 0.00521 -0.1207 0.00365 -0.11376 0.00365 -0.10174 " pathEditMode="relative" rAng="0" ptsTypes="fffffffffffffffffffffffffffffffffffA">
                                      <p:cBhvr>
                                        <p:cTn id="26" dur="2000" fill="hold"/>
                                        <p:tgtEl>
                                          <p:spTgt spid="102452"/>
                                        </p:tgtEl>
                                        <p:attrNameLst>
                                          <p:attrName>ppt_x</p:attrName>
                                          <p:attrName>ppt_y</p:attrName>
                                        </p:attrNameLst>
                                      </p:cBhvr>
                                      <p:rCtr x="10382" y="0"/>
                                    </p:animMotion>
                                  </p:childTnLst>
                                </p:cTn>
                              </p:par>
                              <p:par>
                                <p:cTn id="27" presetID="0" presetClass="path" presetSubtype="0" repeatCount="5000" fill="hold" nodeType="withEffect">
                                  <p:stCondLst>
                                    <p:cond delay="0"/>
                                  </p:stCondLst>
                                  <p:childTnLst>
                                    <p:animMotion origin="layout" path="M 0 0.05895 C 0.00885 0.06265 0.01163 0.07329 0.0191 0.08 C 0.02153 0.08994 0.02431 0.09225 0.03177 0.09479 C 0.03316 0.1008 0.03368 0.11121 0.03663 0.11606 C 0.03958 0.12092 0.04375 0.12092 0.04774 0.12231 C 0.05295 0.12416 0.0566 0.12994 0.06198 0.13086 C 0.06823 0.13202 0.07465 0.13225 0.08108 0.13294 C 0.08715 0.13826 0.09323 0.13826 0.1 0.14127 C 0.11163 0.13757 0.11059 0.13595 0.11441 0.12231 C 0.11545 0.1082 0.11267 0.09248 0.11753 0.08 C 0.11979 0.07445 0.12726 0.07976 0.13177 0.07791 C 0.17917 0.05803 0.12899 0.07237 0.15556 0.0652 C 0.17396 0.0682 0.1651 0.06427 0.17309 0.08 C 0.17361 0.08208 0.17378 0.08439 0.17465 0.08647 C 0.17656 0.09086 0.18108 0.09895 0.18108 0.09919 C 0.18194 0.10404 0.18368 0.12323 0.18576 0.12647 C 0.18785 0.12971 0.19097 0.13132 0.19375 0.13294 C 0.19688 0.13479 0.2033 0.13711 0.2033 0.13734 C 0.20538 0.13919 0.20694 0.14242 0.20955 0.14335 C 0.21215 0.14427 0.22535 0.13849 0.22865 0.13711 C 0.23073 0.13433 0.23368 0.13225 0.2349 0.12855 C 0.23715 0.12138 0.23628 0.11283 0.23819 0.10543 C 0.23698 0.08462 0.24115 0.07445 0.22708 0.06936 C 0.22517 0.06173 0.22552 0.05294 0.22222 0.04624 C 0.22118 0.04416 0.21979 0.04208 0.2191 0.03976 C 0.21771 0.03583 0.21701 0.03144 0.21597 0.02728 C 0.21545 0.0252 0.2158 0.02196 0.21441 0.0208 C 0.21285 0.01942 0.21094 0.01826 0.20955 0.01664 C 0.20677 0.01341 0.20521 0.00693 0.20156 0.00601 C 0.19236 0.00346 0.18368 0.00161 0.17465 -0.00232 C 0.16979 -0.00902 0.16233 -0.01295 0.15556 -0.01503 C 0.14323 0.00138 0.15833 -0.01781 0.14601 -0.00463 C 0.13889 0.003 0.14705 -0.0007 0.13663 0.01248 C 0.13316 0.01687 0.13003 0.02219 0.12708 0.02728 C 0.11892 0.04185 0.11389 0.06127 0.1 0.06728 C 0.09375 0.06658 0.08698 0.06797 0.08108 0.0652 C 0.0776 0.06358 0.07639 0.05664 0.07309 0.05456 C 0.07101 0.05317 0.06875 0.05179 0.06667 0.0504 C 0.06007 0.03722 0.0625 0.03005 0.05885 0.01248 C 0.05747 0.00531 0.05365 0.00508 0.04931 0.00185 C 0.04219 -0.00347 0.0349 -0.00948 0.02708 -0.01295 C 0.01545 -0.00787 0.01753 -0.00671 0.00799 0.00185 C 0.00694 0.00462 0.00608 0.00763 0.00486 0.01017 C 0.00399 0.01179 0.00226 0.01271 0.00156 0.01456 C -0.00122 0.02312 -0.00156 0.03514 -0.00156 0.04416 " pathEditMode="relative" rAng="0" ptsTypes="ffffffffffffffffffffffffffffffffffffffffffffA">
                                      <p:cBhvr>
                                        <p:cTn id="28" dur="2000" fill="hold"/>
                                        <p:tgtEl>
                                          <p:spTgt spid="102434"/>
                                        </p:tgtEl>
                                        <p:attrNameLst>
                                          <p:attrName>ppt_x</p:attrName>
                                          <p:attrName>ppt_y</p:attrName>
                                        </p:attrNameLst>
                                      </p:cBhvr>
                                      <p:rCtr x="11979" y="416"/>
                                    </p:animMotion>
                                  </p:childTnLst>
                                </p:cTn>
                              </p:par>
                              <p:par>
                                <p:cTn id="29" presetID="0" presetClass="path" presetSubtype="0" repeatCount="5000" fill="hold" nodeType="withEffect">
                                  <p:stCondLst>
                                    <p:cond delay="0"/>
                                  </p:stCondLst>
                                  <p:childTnLst>
                                    <p:animMotion origin="layout" path="M 3.33333E-6 0.04463 C -0.00539 0.04393 -0.01094 0.04463 -0.01598 0.04255 C -0.01806 0.04162 -0.01875 0.03769 -0.02066 0.03607 C -0.02205 0.03492 -0.02396 0.03468 -0.02552 0.03399 C -0.02709 0.0326 -0.0283 0.03006 -0.03021 0.02983 C -0.03872 0.02913 -0.0474 0.02937 -0.05556 0.03191 C -0.05729 0.03237 -0.05625 0.03653 -0.05729 0.03838 C -0.06007 0.04393 -0.06476 0.05041 -0.06841 0.05526 C -0.07587 0.05318 -0.08316 0.05064 -0.09063 0.04879 C -0.09219 0.0474 -0.09393 0.04624 -0.09532 0.04463 C -0.09809 0.04139 -0.1033 0.03399 -0.1033 0.03422 C -0.10712 0.01896 -0.10782 0.02081 -0.1191 0.02359 C -0.12934 0.03676 -0.13282 0.05526 -0.14445 0.06567 C -0.15625 0.06335 -0.1566 0.06081 -0.16667 0.05734 C -0.16875 0.05318 -0.17084 0.04879 -0.17309 0.04463 C -0.17466 0.04162 -0.17778 0.03607 -0.17778 0.0363 C -0.18143 0.00648 -0.179 0.01757 -0.18264 0.00231 C -0.18247 -1.84971E-6 -0.1816 -0.0141 -0.17952 -0.01873 C -0.17552 -0.02751 -0.15938 -0.03537 -0.15243 -0.03792 C -0.14358 -0.0363 -0.1316 -0.03514 -0.12396 -0.02728 C -0.09966 -0.00208 -0.12674 -0.02589 -0.11111 -0.01248 C -0.11042 -0.00185 -0.11198 0.00994 -0.10799 0.01919 C -0.1066 0.02243 -0.10226 0.02636 -0.1 0.02775 C -0.09705 0.0296 -0.09063 0.03191 -0.09063 0.03214 C -0.08872 0.03908 -0.08837 0.04763 -0.0842 0.05318 C -0.079 0.06012 -0.07205 0.06544 -0.06667 0.07214 C -0.06545 0.077 -0.06511 0.08231 -0.06354 0.08694 C -0.05608 0.11029 -0.03247 0.10659 -0.01754 0.10798 C -0.01598 0.10867 -0.01441 0.11006 -0.01285 0.11006 C -0.00643 0.11006 0.00034 0.11098 0.00625 0.10798 C 0.00833 0.10705 0.00729 0.10243 0.00781 0.09966 C 0.00955 0.09179 0.0085 0.09434 0.01267 0.08902 C 0.01163 0.08116 0.01041 0.07353 0.00937 0.06567 C 0.00833 0.05896 0.00746 0.05942 0.00468 0.05942 " pathEditMode="relative" rAng="0" ptsTypes="fffffffffffffffffffffffffffffffffA">
                                      <p:cBhvr>
                                        <p:cTn id="30" dur="2000" fill="hold"/>
                                        <p:tgtEl>
                                          <p:spTgt spid="102446"/>
                                        </p:tgtEl>
                                        <p:attrNameLst>
                                          <p:attrName>ppt_x</p:attrName>
                                          <p:attrName>ppt_y</p:attrName>
                                        </p:attrNameLst>
                                      </p:cBhvr>
                                      <p:rCtr x="-8507" y="-809"/>
                                    </p:animMotion>
                                  </p:childTnLst>
                                </p:cTn>
                              </p:par>
                              <p:par>
                                <p:cTn id="31" presetID="0" presetClass="path" presetSubtype="0" repeatCount="5000" fill="hold" nodeType="withEffect">
                                  <p:stCondLst>
                                    <p:cond delay="0"/>
                                  </p:stCondLst>
                                  <p:childTnLst>
                                    <p:animMotion origin="layout" path="M -4.16667E-6 6.93642E-7 C 0.00434 -0.01295 -0.00173 0.00301 0.00469 -0.00786 C 0.00851 -0.01457 0.00712 -0.01572 0.01424 -0.02058 C 0.01841 -0.03306 0.0165 -0.03006 0.02848 -0.0363 C 0.06893 -0.03445 0.06094 -0.04231 0.07448 -0.02197 C 0.07639 -0.01434 0.07726 -0.0074 0.08559 -0.00462 C 0.08664 -0.0037 0.08803 -0.00278 0.08889 -0.00139 C 0.08976 -0.00023 0.08924 0.00185 0.09046 0.00301 C 0.09688 0.00948 0.09914 0.00925 0.10625 0.0111 C 0.11719 0.01827 0.11216 0.01618 0.12049 0.01919 C 0.13368 0.01757 0.13941 0.0141 0.15226 0.01272 C 0.154 0.00555 0.15591 -0.00069 0.15712 -0.00786 C 0.1566 -0.01295 0.15678 -0.01827 0.15556 -0.02382 C 0.15296 -0.03422 0.12639 -0.03561 0.12049 -0.0363 C 0.10625 -0.04069 0.08959 -0.03931 0.07448 -0.04093 C 0.06928 -0.04278 0.06355 -0.04347 0.05868 -0.04578 C 0.05434 -0.04763 0.04601 -0.05226 0.04601 -0.05202 C 0.04497 -0.05364 0.04428 -0.05549 0.04271 -0.05665 C 0.0415 -0.0578 0.03889 -0.05688 0.03803 -0.05827 C 0.03612 -0.06104 0.03733 -0.06567 0.0349 -0.06775 C 0.03334 -0.06913 0.0316 -0.07098 0.03004 -0.07237 C 0.02778 -0.07908 0.02535 -0.07884 0.02049 -0.08347 C 0.01719 -0.09041 0.01424 -0.09341 0.00782 -0.09757 C 0.00035 -0.09734 -0.00711 -0.09711 -0.01441 -0.09619 C -0.01649 -0.09595 -0.01892 -0.09595 -0.02066 -0.09457 C -0.02187 -0.09341 -0.02118 -0.09133 -0.02222 -0.08971 C -0.02447 -0.08694 -0.0276 -0.08439 -0.0302 -0.08185 C -0.03177 -0.08046 -0.03507 -0.07723 -0.03507 -0.07723 C -0.03784 -0.06913 -0.0427 -0.05919 -0.04774 -0.05226 C -0.05173 -0.03977 -0.06961 -0.03699 -0.08107 -0.03468 C -0.08663 -0.03052 -0.08993 -0.02775 -0.09375 -0.02197 C -0.09305 -0.0148 -0.0934 0.00185 -0.08576 0.00786 C -0.08472 0.00879 -0.075 0.01087 -0.07465 0.0111 C -0.0526 0.00925 -0.02986 0.00485 -0.00798 0.00485 " pathEditMode="relative" rAng="0" ptsTypes="fffffffffffffffffffffffffffffffffA">
                                      <p:cBhvr>
                                        <p:cTn id="32" dur="2000" fill="hold"/>
                                        <p:tgtEl>
                                          <p:spTgt spid="102437"/>
                                        </p:tgtEl>
                                        <p:attrNameLst>
                                          <p:attrName>ppt_x</p:attrName>
                                          <p:attrName>ppt_y</p:attrName>
                                        </p:attrNameLst>
                                      </p:cBhvr>
                                      <p:rCtr x="3160" y="-3931"/>
                                    </p:animMotion>
                                  </p:childTnLst>
                                </p:cTn>
                              </p:par>
                              <p:par>
                                <p:cTn id="33" presetID="0" presetClass="path" presetSubtype="0" repeatCount="5000" fill="hold" nodeType="withEffect">
                                  <p:stCondLst>
                                    <p:cond delay="0"/>
                                  </p:stCondLst>
                                  <p:childTnLst>
                                    <p:animMotion origin="layout" path="M 4.72222E-6 -8.78613E-6 C -0.01302 0.00577 -0.00625 0.00346 -0.02066 0.00624 C -0.02778 0.01572 -0.0309 0.01942 -0.03976 0.0252 C -0.05139 0.0245 -0.07153 0.03051 -0.07934 0.01479 C -0.0816 0.00277 -0.0816 -0.02035 -0.07309 -0.0296 C -0.06858 -0.03446 -0.05816 -0.03769 -0.05243 -0.04024 C -0.04531 -0.04972 -0.04827 -0.04394 -0.04445 -0.0592 C -0.04392 -0.06128 -0.0434 -0.06359 -0.04288 -0.06567 C -0.04236 -0.06775 -0.04132 -0.07191 -0.04132 -0.07191 C -0.03889 -0.09157 -0.03941 -0.08949 -0.02865 -0.10151 C -0.02274 -0.10798 -0.0283 -0.10451 -0.02066 -0.10798 C -0.0191 -0.1066 -0.01788 -0.10382 -0.01597 -0.10359 C -0.01233 -0.10313 -0.00868 -0.1059 -0.00486 -0.1059 C 0.00208 -0.1059 0.00885 -0.10428 0.0158 -0.10359 C 0.03021 -0.09735 0.02778 -0.08417 0.03177 -0.06983 C 0.03385 -0.0622 0.03958 -0.06105 0.04288 -0.05503 C 0.04878 -0.04463 0.04826 -0.04001 0.05712 -0.03608 C 0.10104 -0.03977 0.06996 -0.03538 0.09045 -0.0444 C 0.10208 -0.0548 0.09687 -0.04995 0.10625 -0.0592 C 0.11094 -0.07631 0.09948 -0.10151 0.11423 -0.10798 C 0.12621 -0.12347 0.12465 -0.11631 0.13958 -0.11423 C 0.14705 -0.11307 0.15434 -0.11284 0.1618 -0.11214 C 0.17048 -0.10382 0.16823 -0.10359 0.17135 -0.0911 C 0.1684 -0.07469 0.16354 -0.06382 0.15069 -0.0592 C 0.14792 -0.0481 0.14271 -0.05134 0.13489 -0.04879 C 0.11962 -0.03839 0.09601 -0.04162 0.07934 -0.04024 C 0.07691 -0.03076 0.07361 -0.0222 0.07135 -0.01272 C 0.07014 0.00716 0.07396 0.01364 0.0618 0.01895 C 0.00851 0.01641 0.02899 0.02797 0.00955 0.00207 " pathEditMode="relative" ptsTypes="ffffffffffffffffffffffffffffA">
                                      <p:cBhvr>
                                        <p:cTn id="34" dur="2000" fill="hold"/>
                                        <p:tgtEl>
                                          <p:spTgt spid="102431"/>
                                        </p:tgtEl>
                                        <p:attrNameLst>
                                          <p:attrName>ppt_x</p:attrName>
                                          <p:attrName>ppt_y</p:attrName>
                                        </p:attrNameLst>
                                      </p:cBhvr>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mph" presetSubtype="2" fill="hold" nodeType="clickEffect">
                                  <p:stCondLst>
                                    <p:cond delay="0"/>
                                  </p:stCondLst>
                                  <p:childTnLst>
                                    <p:animClr clrSpc="rgb" dir="cw">
                                      <p:cBhvr>
                                        <p:cTn id="38" dur="500" fill="hold"/>
                                        <p:tgtEl>
                                          <p:spTgt spid="102503"/>
                                        </p:tgtEl>
                                        <p:attrNameLst>
                                          <p:attrName>fillcolor</p:attrName>
                                        </p:attrNameLst>
                                      </p:cBhvr>
                                      <p:to>
                                        <a:srgbClr val="FFFF00"/>
                                      </p:to>
                                    </p:animClr>
                                    <p:set>
                                      <p:cBhvr>
                                        <p:cTn id="39" dur="500" fill="hold"/>
                                        <p:tgtEl>
                                          <p:spTgt spid="102503"/>
                                        </p:tgtEl>
                                        <p:attrNameLst>
                                          <p:attrName>fill.type</p:attrName>
                                        </p:attrNameLst>
                                      </p:cBhvr>
                                      <p:to>
                                        <p:strVal val="solid"/>
                                      </p:to>
                                    </p:set>
                                    <p:set>
                                      <p:cBhvr>
                                        <p:cTn id="40" dur="500" fill="hold"/>
                                        <p:tgtEl>
                                          <p:spTgt spid="102503"/>
                                        </p:tgtEl>
                                        <p:attrNameLst>
                                          <p:attrName>fill.on</p:attrName>
                                        </p:attrNameLst>
                                      </p:cBhvr>
                                      <p:to>
                                        <p:strVal val="true"/>
                                      </p:to>
                                    </p:set>
                                  </p:childTnLst>
                                </p:cTn>
                              </p:par>
                              <p:par>
                                <p:cTn id="41" presetID="1" presetClass="path" presetSubtype="0" repeatCount="indefinite" fill="hold" nodeType="withEffect">
                                  <p:stCondLst>
                                    <p:cond delay="0"/>
                                  </p:stCondLst>
                                  <p:childTnLst>
                                    <p:animMotion origin="layout" path="M -3.05556E-6 4.04624E-7 C 0.0757 4.04624E-7 0.1375 0.05595 0.1375 0.12509 C 0.1375 0.19422 0.0757 0.2504 -3.05556E-6 0.2504 C -0.07604 0.2504 -0.1375 0.19422 -0.1375 0.12509 C -0.1375 0.05595 -0.07604 4.04624E-7 -3.05556E-6 4.04624E-7 Z " pathEditMode="relative" rAng="0" ptsTypes="fffff">
                                      <p:cBhvr>
                                        <p:cTn id="42" dur="2000" spd="-100000" fill="hold"/>
                                        <p:tgtEl>
                                          <p:spTgt spid="102491"/>
                                        </p:tgtEl>
                                        <p:attrNameLst>
                                          <p:attrName>ppt_x</p:attrName>
                                          <p:attrName>ppt_y</p:attrName>
                                        </p:attrNameLst>
                                      </p:cBhvr>
                                      <p:rCtr x="0" y="12509"/>
                                    </p:animMotion>
                                  </p:childTnLst>
                                </p:cTn>
                              </p:par>
                              <p:par>
                                <p:cTn id="43" presetID="0" presetClass="path" presetSubtype="0" repeatCount="indefinite" fill="hold" nodeType="withEffect">
                                  <p:stCondLst>
                                    <p:cond delay="0"/>
                                  </p:stCondLst>
                                  <p:childTnLst>
                                    <p:animMotion origin="layout" path="M -3.33333E-6 -0.00185 C -0.01441 -0.00903 -0.02882 -0.0162 -0.04444 -0.01875 C -0.06007 -0.0213 -0.07552 -0.01991 -0.09357 -0.01667 C -0.11163 -0.01342 -0.13541 -0.00926 -0.15243 0.00023 C -0.16944 0.00972 -0.18524 0.02361 -0.19566 0.04051 C -0.20607 0.05741 -0.21371 0.08218 -0.21475 0.10185 C -0.2158 0.12153 -0.20989 0.14259 -0.20191 0.15903 C -0.19392 0.17546 -0.1783 0.19051 -0.16666 0.20116 C -0.15503 0.21181 -0.14548 0.21713 -0.13177 0.22245 C -0.11805 0.22778 -0.10121 0.2331 -0.08455 0.2331 C -0.06788 0.2331 -0.05017 0.22917 -0.03211 0.22245 C -0.01406 0.21574 0.00886 0.20648 0.02344 0.19283 C 0.03802 0.17917 0.04879 0.15833 0.05521 0.14005 C 0.06164 0.12176 0.06459 0.10023 0.06198 0.08264 C 0.05938 0.06505 0.04792 0.04699 0.03976 0.03403 C 0.0316 0.02107 0.02205 0.01273 0.01268 0.0044 " pathEditMode="relative" rAng="0" ptsTypes="aaaaaaaaaaaaaaaa">
                                      <p:cBhvr>
                                        <p:cTn id="44" dur="2000" fill="hold"/>
                                        <p:tgtEl>
                                          <p:spTgt spid="102488"/>
                                        </p:tgtEl>
                                        <p:attrNameLst>
                                          <p:attrName>ppt_x</p:attrName>
                                          <p:attrName>ppt_y</p:attrName>
                                        </p:attrNameLst>
                                      </p:cBhvr>
                                      <p:rCtr x="-7569" y="10764"/>
                                    </p:animMotion>
                                  </p:childTnLst>
                                </p:cTn>
                              </p:par>
                              <p:par>
                                <p:cTn id="45" presetID="0" presetClass="path" presetSubtype="0" repeatCount="indefinite" fill="hold" nodeType="withEffect">
                                  <p:stCondLst>
                                    <p:cond delay="0"/>
                                  </p:stCondLst>
                                  <p:childTnLst>
                                    <p:animMotion origin="layout" path="M 4.44444E-6 1.50289E-6 C 0.00208 0.0141 0.0052 0.03445 0.00208 0.05133 C -0.00105 0.06821 -0.0099 0.08832 -0.01858 0.10196 C -0.02726 0.11561 -0.03924 0.12578 -0.05035 0.13364 C -0.06146 0.1415 -0.07153 0.14451 -0.08525 0.14844 C -0.09896 0.15237 -0.11771 0.15699 -0.13299 0.15699 C -0.14827 0.15699 -0.16407 0.1526 -0.17743 0.14844 C -0.1908 0.14428 -0.20365 0.13757 -0.21389 0.13156 C -0.22414 0.12555 -0.23108 0.12393 -0.23924 0.1126 C -0.2474 0.10127 -0.25851 0.08162 -0.26303 0.06404 C -0.26754 0.04647 -0.26875 0.02381 -0.26632 0.00693 C -0.26389 -0.00994 -0.2573 -0.02474 -0.24879 -0.03746 C -0.24028 -0.05017 -0.23004 -0.05919 -0.21546 -0.06913 C -0.20087 -0.07908 -0.17813 -0.09202 -0.16146 -0.09665 C -0.1448 -0.10127 -0.12865 -0.09757 -0.11546 -0.09665 C -0.10226 -0.09572 -0.0948 -0.09503 -0.08212 -0.09041 C -0.06945 -0.08578 -0.05105 -0.07861 -0.03924 -0.06913 C -0.02743 -0.05965 -0.01737 -0.04486 -0.01077 -0.0333 C -0.00417 -0.02174 -0.00226 -0.00694 4.44444E-6 1.50289E-6 Z " pathEditMode="relative" rAng="0" ptsTypes="aaaaaaaaaaaaaaaaaaa">
                                      <p:cBhvr>
                                        <p:cTn id="46" dur="2000" spd="-100000" fill="hold"/>
                                        <p:tgtEl>
                                          <p:spTgt spid="102485"/>
                                        </p:tgtEl>
                                        <p:attrNameLst>
                                          <p:attrName>ppt_x</p:attrName>
                                          <p:attrName>ppt_y</p:attrName>
                                        </p:attrNameLst>
                                      </p:cBhvr>
                                      <p:rCtr x="-13177" y="2775"/>
                                    </p:animMotion>
                                  </p:childTnLst>
                                </p:cTn>
                              </p:par>
                              <p:par>
                                <p:cTn id="47" presetID="0" presetClass="path" presetSubtype="0" repeatCount="indefinite" fill="hold" nodeType="withEffect">
                                  <p:stCondLst>
                                    <p:cond delay="0"/>
                                  </p:stCondLst>
                                  <p:childTnLst>
                                    <p:animMotion origin="layout" path="M 3.61111E-6 -4.73988E-6 C -0.00486 0.00694 -0.0132 0.02058 -0.02066 0.02752 C -0.02813 0.03446 -0.03455 0.03816 -0.04445 0.04232 C -0.05434 0.04648 -0.06545 0.05087 -0.07952 0.05295 C -0.09358 0.05503 -0.11233 0.05688 -0.12865 0.05503 C -0.14497 0.05318 -0.16355 0.04902 -0.17778 0.04232 C -0.19202 0.03561 -0.20417 0.02775 -0.21441 0.0148 C -0.22466 0.00185 -0.2342 -0.02034 -0.23976 -0.03583 C -0.24532 -0.05132 -0.24914 -0.06196 -0.24775 -0.07815 C -0.24636 -0.09433 -0.24063 -0.11745 -0.23177 -0.13317 C -0.22292 -0.1489 -0.20834 -0.16231 -0.1948 -0.17317 C -0.18125 -0.18404 -0.16806 -0.19468 -0.15035 -0.19861 C -0.13264 -0.20254 -0.10816 -0.1993 -0.08889 -0.19653 C -0.06962 -0.19375 -0.0507 -0.19121 -0.03507 -0.18173 C -0.01945 -0.17225 -0.00504 -0.15445 0.00468 -0.13942 C 0.01441 -0.12439 0.02083 -0.10658 0.02378 -0.09086 C 0.02673 -0.07514 0.02517 -0.05687 0.02257 -0.04416 C 0.01996 -0.03144 0.01215 -0.02196 0.00833 -0.01456 C 0.00451 -0.00716 0.00486 -0.00693 3.61111E-6 -4.73988E-6 Z " pathEditMode="relative" rAng="0" ptsTypes="aaaaaaaaaaaaaaaaaaa">
                                      <p:cBhvr>
                                        <p:cTn id="48" dur="2000" spd="-100000" fill="hold"/>
                                        <p:tgtEl>
                                          <p:spTgt spid="102482"/>
                                        </p:tgtEl>
                                        <p:attrNameLst>
                                          <p:attrName>ppt_x</p:attrName>
                                          <p:attrName>ppt_y</p:attrName>
                                        </p:attrNameLst>
                                      </p:cBhvr>
                                      <p:rCtr x="-11128" y="-7283"/>
                                    </p:animMotion>
                                  </p:childTnLst>
                                </p:cTn>
                              </p:par>
                              <p:par>
                                <p:cTn id="49" presetID="0" presetClass="path" presetSubtype="0" repeatCount="indefinite" fill="hold" nodeType="withEffect">
                                  <p:stCondLst>
                                    <p:cond delay="0"/>
                                  </p:stCondLst>
                                  <p:childTnLst>
                                    <p:animMotion origin="layout" path="M -0.00469 1.27168E-6 C -0.01875 0.00416 -0.02847 0.00277 -0.04115 0.00208 C -0.05382 0.00139 -0.06771 -0.00046 -0.0809 -0.00439 C -0.0941 -0.00832 -0.10799 -0.01133 -0.12066 -0.02127 C -0.13333 -0.03122 -0.14844 -0.04994 -0.15712 -0.06359 C -0.1658 -0.07723 -0.17049 -0.08786 -0.17292 -0.10359 C -0.17535 -0.11931 -0.17639 -0.14174 -0.17135 -0.15861 C -0.16632 -0.17549 -0.15608 -0.19052 -0.14288 -0.20509 C -0.12969 -0.21965 -0.11128 -0.23723 -0.09201 -0.24532 C -0.07274 -0.25341 -0.04809 -0.25572 -0.02691 -0.25364 C -0.00573 -0.25156 0.01753 -0.24278 0.0349 -0.2326 C 0.05226 -0.22243 0.06771 -0.20902 0.07778 -0.19237 C 0.08785 -0.17572 0.09427 -0.15283 0.09531 -0.13318 C 0.09635 -0.11353 0.09288 -0.09226 0.0842 -0.07399 C 0.07552 -0.05572 0.05764 -0.03561 0.04288 -0.02335 C 0.02813 -0.0111 0.00938 -0.00416 -0.00469 1.27168E-6 Z " pathEditMode="relative" rAng="0" ptsTypes="aaaaaaaaaaaaaaaa">
                                      <p:cBhvr>
                                        <p:cTn id="50" dur="2000" spd="-100000" fill="hold"/>
                                        <p:tgtEl>
                                          <p:spTgt spid="102479"/>
                                        </p:tgtEl>
                                        <p:attrNameLst>
                                          <p:attrName>ppt_x</p:attrName>
                                          <p:attrName>ppt_y</p:attrName>
                                        </p:attrNameLst>
                                      </p:cBhvr>
                                      <p:rCtr x="-3542" y="-12578"/>
                                    </p:animMotion>
                                  </p:childTnLst>
                                </p:cTn>
                              </p:par>
                              <p:par>
                                <p:cTn id="51" presetID="0" presetClass="path" presetSubtype="0" repeatCount="indefinite" fill="hold" nodeType="withEffect">
                                  <p:stCondLst>
                                    <p:cond delay="0"/>
                                  </p:stCondLst>
                                  <p:childTnLst>
                                    <p:animMotion origin="layout" path="M 2.77778E-7 -4.21965E-6 C -0.01128 -0.00323 -0.02396 -0.00601 -0.03802 -0.01479 C -0.05208 -0.02358 -0.07292 -0.0363 -0.08403 -0.05294 C -0.09514 -0.06959 -0.10226 -0.09595 -0.10469 -0.11468 C -0.10712 -0.13341 -0.10486 -0.14982 -0.09844 -0.16531 C -0.09201 -0.18081 -0.07969 -0.19491 -0.06667 -0.20716 C -0.05365 -0.21942 -0.03872 -0.23075 -0.02066 -0.23907 C -0.0026 -0.24739 0.02222 -0.25641 0.04132 -0.25641 C 0.06042 -0.25641 0.07743 -0.24855 0.09358 -0.2393 C 0.10972 -0.23005 0.12639 -0.21479 0.13802 -0.20138 C 0.14965 -0.18797 0.15937 -0.17595 0.16354 -0.15907 C 0.16771 -0.14219 0.16615 -0.11745 0.16354 -0.09988 C 0.16094 -0.08231 0.15573 -0.06612 0.14757 -0.05341 C 0.13941 -0.04069 0.12674 -0.03283 0.11424 -0.02381 C 0.10174 -0.01479 0.08698 -0.00462 0.07309 -4.21965E-6 C 0.0592 0.00463 0.04271 0.00417 0.03021 0.00417 C 0.01771 0.00417 0.01128 0.00324 2.77778E-7 -4.21965E-6 Z " pathEditMode="relative" rAng="0" ptsTypes="aaaaaaaaaaaaaaaaa">
                                      <p:cBhvr>
                                        <p:cTn id="52" dur="2000" spd="-100000" fill="hold"/>
                                        <p:tgtEl>
                                          <p:spTgt spid="102476"/>
                                        </p:tgtEl>
                                        <p:attrNameLst>
                                          <p:attrName>ppt_x</p:attrName>
                                          <p:attrName>ppt_y</p:attrName>
                                        </p:attrNameLst>
                                      </p:cBhvr>
                                      <p:rCtr x="3021" y="-12601"/>
                                    </p:animMotion>
                                  </p:childTnLst>
                                </p:cTn>
                              </p:par>
                              <p:par>
                                <p:cTn id="53" presetID="0" presetClass="path" presetSubtype="0" repeatCount="indefinite" fill="hold" nodeType="withEffect">
                                  <p:stCondLst>
                                    <p:cond delay="0"/>
                                  </p:stCondLst>
                                  <p:childTnLst>
                                    <p:animMotion origin="layout" path="M -0.00781 -2.31214E-7 C -0.01493 -0.01272 -0.02552 -0.02913 -0.02847 -0.04855 C -0.03142 -0.06798 -0.03195 -0.09618 -0.02604 -0.11676 C -0.02014 -0.13734 -0.00538 -0.15815 0.00729 -0.17179 C 0.01996 -0.18543 0.03993 -0.19399 0.05017 -0.19931 C 0.06042 -0.20462 0.05746 -0.20254 0.06875 -0.20347 C 0.08003 -0.20439 0.10121 -0.20763 0.1184 -0.20555 C 0.13559 -0.20347 0.15503 -0.19954 0.17153 -0.19029 C 0.18802 -0.18104 0.20642 -0.16647 0.21771 -0.15006 C 0.22899 -0.13364 0.23628 -0.10821 0.23906 -0.09133 C 0.24184 -0.07445 0.23785 -0.0622 0.23437 -0.04925 C 0.2309 -0.0363 0.225 -0.02451 0.2184 -0.01318 C 0.2118 -0.00185 0.20208 0.0111 0.19462 0.0185 C 0.18715 0.0259 0.18142 0.02659 0.17396 0.03121 C 0.16649 0.03584 0.15868 0.04277 0.1493 0.04647 C 0.13993 0.05017 0.12882 0.05179 0.11771 0.05295 C 0.1066 0.0541 0.09479 0.05503 0.08264 0.05295 C 0.07049 0.05087 0.05538 0.04555 0.04462 0.04023 C 0.03385 0.03491 0.02708 0.02728 0.0184 0.02058 C 0.00972 0.01387 -0.00243 0.00439 -0.00781 -2.31214E-7 Z " pathEditMode="relative" rAng="0" ptsTypes="aaaaaaaaaaaaaaaaaaaa">
                                      <p:cBhvr>
                                        <p:cTn id="54" dur="2000" spd="-100000" fill="hold"/>
                                        <p:tgtEl>
                                          <p:spTgt spid="102473"/>
                                        </p:tgtEl>
                                        <p:attrNameLst>
                                          <p:attrName>ppt_x</p:attrName>
                                          <p:attrName>ppt_y</p:attrName>
                                        </p:attrNameLst>
                                      </p:cBhvr>
                                      <p:rCtr x="11267" y="-7630"/>
                                    </p:animMotion>
                                  </p:childTnLst>
                                </p:cTn>
                              </p:par>
                              <p:par>
                                <p:cTn id="55" presetID="0" presetClass="path" presetSubtype="0" repeatCount="indefinite" fill="hold" nodeType="withEffect">
                                  <p:stCondLst>
                                    <p:cond delay="0"/>
                                  </p:stCondLst>
                                  <p:childTnLst>
                                    <p:animMotion origin="layout" path="M 0.00694 -0.01203 C 0.01389 -0.02708 0.02708 -0.04514 0.0434 -0.05856 C 0.05972 -0.07199 0.08524 -0.08611 0.10538 -0.09236 C 0.12552 -0.09861 0.14323 -0.10069 0.16406 -0.09653 C 0.1849 -0.09236 0.21354 -0.08194 0.23073 -0.0669 C 0.24792 -0.05185 0.26059 -0.02569 0.26719 -0.00555 C 0.27378 0.01459 0.27344 0.03565 0.27049 0.05371 C 0.26753 0.07176 0.26042 0.08797 0.24983 0.10232 C 0.23924 0.11667 0.21944 0.13172 0.20694 0.14051 C 0.19444 0.14931 0.18872 0.15255 0.17517 0.15533 C 0.16163 0.1581 0.14479 0.15996 0.12604 0.15741 C 0.10729 0.15486 0.07813 0.14815 0.0625 0.14051 C 0.04688 0.13287 0.04132 0.12176 0.03229 0.11088 C 0.02326 0.1 0.01354 0.08773 0.00851 0.07477 C 0.00347 0.06181 0.00208 0.04537 0.00208 0.03241 C 0.00208 0.01945 1.11022E-16 0.00301 0.00694 -0.01203 Z " pathEditMode="relative" rAng="0" ptsTypes="aaaaaaaaaaaaaaaa">
                                      <p:cBhvr>
                                        <p:cTn id="56" dur="2000" spd="-100000" fill="hold"/>
                                        <p:tgtEl>
                                          <p:spTgt spid="102470"/>
                                        </p:tgtEl>
                                        <p:attrNameLst>
                                          <p:attrName>ppt_x</p:attrName>
                                          <p:attrName>ppt_y</p:attrName>
                                        </p:attrNameLst>
                                      </p:cBhvr>
                                      <p:rCtr x="12986" y="4167"/>
                                    </p:animMotion>
                                  </p:childTnLst>
                                </p:cTn>
                              </p:par>
                              <p:par>
                                <p:cTn id="57" presetID="0" presetClass="path" presetSubtype="0" repeatCount="indefinite" fill="hold" nodeType="withEffect">
                                  <p:stCondLst>
                                    <p:cond delay="0"/>
                                  </p:stCondLst>
                                  <p:childTnLst>
                                    <p:animMotion origin="layout" path="M 0.00677 2.22222E-6 C 0.01944 -0.00463 0.04305 -0.01366 0.06232 -0.01482 C 0.08159 -0.01597 0.10416 -0.01412 0.12274 -0.00648 C 0.14132 0.00116 0.16076 0.01828 0.17343 0.03171 C 0.18611 0.04514 0.19357 0.06157 0.19896 0.07407 C 0.20434 0.08657 0.20521 0.0956 0.20538 0.10671 C 0.20555 0.11782 0.20312 0.13055 0.20052 0.14051 C 0.19791 0.15046 0.19305 0.15972 0.18941 0.16713 C 0.18576 0.17453 0.18489 0.17662 0.1783 0.18495 C 0.1717 0.19328 0.16232 0.20856 0.14965 0.21782 C 0.13698 0.22708 0.1184 0.23703 0.10208 0.2412 C 0.08576 0.24537 0.071 0.24791 0.05121 0.24328 C 0.03142 0.23866 0.00034 0.22523 -0.01702 0.21366 C -0.03438 0.20208 -0.04479 0.18796 -0.05348 0.17338 C -0.06216 0.15879 -0.06927 0.14699 -0.06945 0.12685 C -0.06962 0.10671 -0.06441 0.07176 -0.05504 0.05278 C -0.04566 0.03379 -0.02448 0.02199 -0.01372 0.0125 C -0.00295 0.00301 -0.00591 0.00463 0.00677 2.22222E-6 Z " pathEditMode="relative" rAng="0" ptsTypes="aaaaaaaaaaaaaaaaaa">
                                      <p:cBhvr>
                                        <p:cTn id="58" dur="2000" spd="-100000" fill="hold"/>
                                        <p:tgtEl>
                                          <p:spTgt spid="102467"/>
                                        </p:tgtEl>
                                        <p:attrNameLst>
                                          <p:attrName>ppt_x</p:attrName>
                                          <p:attrName>ppt_y</p:attrName>
                                        </p:attrNameLst>
                                      </p:cBhvr>
                                      <p:rCtr x="6111"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4" grpId="0" animBg="1"/>
      <p:bldP spid="10246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nvGrpSpPr>
        <p:grpSpPr bwMode="auto">
          <a:xfrm>
            <a:off x="1143000" y="2057400"/>
            <a:ext cx="304800" cy="338138"/>
            <a:chOff x="912" y="3435"/>
            <a:chExt cx="192" cy="213"/>
          </a:xfrm>
        </p:grpSpPr>
        <p:sp>
          <p:nvSpPr>
            <p:cNvPr id="87043" name="Oval 3"/>
            <p:cNvSpPr>
              <a:spLocks noChangeArrowheads="1"/>
            </p:cNvSpPr>
            <p:nvPr/>
          </p:nvSpPr>
          <p:spPr bwMode="auto">
            <a:xfrm>
              <a:off x="912" y="3456"/>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4" name="Oval 4"/>
            <p:cNvSpPr>
              <a:spLocks noChangeArrowheads="1"/>
            </p:cNvSpPr>
            <p:nvPr/>
          </p:nvSpPr>
          <p:spPr bwMode="auto">
            <a:xfrm>
              <a:off x="912" y="3435"/>
              <a:ext cx="96" cy="96"/>
            </a:xfrm>
            <a:prstGeom prst="ellipse">
              <a:avLst/>
            </a:pr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045" name="Group 5"/>
            <p:cNvGrpSpPr>
              <a:grpSpLocks/>
            </p:cNvGrpSpPr>
            <p:nvPr/>
          </p:nvGrpSpPr>
          <p:grpSpPr bwMode="auto">
            <a:xfrm>
              <a:off x="960" y="3528"/>
              <a:ext cx="96" cy="96"/>
              <a:chOff x="2544" y="3552"/>
              <a:chExt cx="96" cy="96"/>
            </a:xfrm>
          </p:grpSpPr>
          <p:sp>
            <p:nvSpPr>
              <p:cNvPr id="87046" name="Line 6"/>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47" name="Line 7"/>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048" name="Group 8"/>
          <p:cNvGrpSpPr>
            <a:grpSpLocks/>
          </p:cNvGrpSpPr>
          <p:nvPr/>
        </p:nvGrpSpPr>
        <p:grpSpPr bwMode="auto">
          <a:xfrm>
            <a:off x="1219200" y="1676400"/>
            <a:ext cx="152400" cy="152400"/>
            <a:chOff x="1440" y="3531"/>
            <a:chExt cx="96" cy="96"/>
          </a:xfrm>
        </p:grpSpPr>
        <p:sp>
          <p:nvSpPr>
            <p:cNvPr id="87049" name="Oval 9"/>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050" name="Line 10"/>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7051" name="Text Box 11"/>
          <p:cNvSpPr txBox="1">
            <a:spLocks noChangeArrowheads="1"/>
          </p:cNvSpPr>
          <p:nvPr/>
        </p:nvSpPr>
        <p:spPr bwMode="auto">
          <a:xfrm>
            <a:off x="1600200" y="1447800"/>
            <a:ext cx="137160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i="1" u="sng"/>
              <a:t>electrôn</a:t>
            </a:r>
          </a:p>
        </p:txBody>
      </p:sp>
      <p:sp>
        <p:nvSpPr>
          <p:cNvPr id="87052" name="Text Box 12"/>
          <p:cNvSpPr txBox="1">
            <a:spLocks noChangeArrowheads="1"/>
          </p:cNvSpPr>
          <p:nvPr/>
        </p:nvSpPr>
        <p:spPr bwMode="auto">
          <a:xfrm>
            <a:off x="1524000" y="1981200"/>
            <a:ext cx="76200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i="1" u="sng"/>
              <a:t>I</a:t>
            </a:r>
            <a:r>
              <a:rPr lang="en-US" b="0" i="1" u="sng"/>
              <a:t>ôn</a:t>
            </a:r>
          </a:p>
        </p:txBody>
      </p:sp>
      <p:sp>
        <p:nvSpPr>
          <p:cNvPr id="87054" name="Rectangle 14"/>
          <p:cNvSpPr>
            <a:spLocks noChangeArrowheads="1"/>
          </p:cNvSpPr>
          <p:nvPr/>
        </p:nvSpPr>
        <p:spPr bwMode="auto">
          <a:xfrm>
            <a:off x="1905000" y="2743200"/>
            <a:ext cx="5715000" cy="2209800"/>
          </a:xfrm>
          <a:prstGeom prst="rect">
            <a:avLst/>
          </a:prstGeom>
          <a:solidFill>
            <a:srgbClr val="FFFFCC"/>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87061" name="Group 21"/>
          <p:cNvGrpSpPr>
            <a:grpSpLocks/>
          </p:cNvGrpSpPr>
          <p:nvPr/>
        </p:nvGrpSpPr>
        <p:grpSpPr bwMode="auto">
          <a:xfrm>
            <a:off x="4648200" y="4495800"/>
            <a:ext cx="152400" cy="152400"/>
            <a:chOff x="1440" y="3531"/>
            <a:chExt cx="96" cy="96"/>
          </a:xfrm>
        </p:grpSpPr>
        <p:sp>
          <p:nvSpPr>
            <p:cNvPr id="87062" name="Oval 22"/>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063" name="Line 23"/>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91" name="Group 151"/>
          <p:cNvGrpSpPr>
            <a:grpSpLocks/>
          </p:cNvGrpSpPr>
          <p:nvPr/>
        </p:nvGrpSpPr>
        <p:grpSpPr bwMode="auto">
          <a:xfrm>
            <a:off x="3124200" y="3048000"/>
            <a:ext cx="304800" cy="338138"/>
            <a:chOff x="1968" y="1920"/>
            <a:chExt cx="192" cy="213"/>
          </a:xfrm>
        </p:grpSpPr>
        <p:sp>
          <p:nvSpPr>
            <p:cNvPr id="87113" name="Oval 73"/>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14" name="Oval 74"/>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115" name="Group 75"/>
            <p:cNvGrpSpPr>
              <a:grpSpLocks/>
            </p:cNvGrpSpPr>
            <p:nvPr/>
          </p:nvGrpSpPr>
          <p:grpSpPr bwMode="auto">
            <a:xfrm>
              <a:off x="2016" y="2013"/>
              <a:ext cx="96" cy="96"/>
              <a:chOff x="2544" y="3552"/>
              <a:chExt cx="96" cy="96"/>
            </a:xfrm>
          </p:grpSpPr>
          <p:sp>
            <p:nvSpPr>
              <p:cNvPr id="87116" name="Line 76"/>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117" name="Line 77"/>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7125" name="Oval 85"/>
          <p:cNvSpPr>
            <a:spLocks noChangeArrowheads="1"/>
          </p:cNvSpPr>
          <p:nvPr/>
        </p:nvSpPr>
        <p:spPr bwMode="auto">
          <a:xfrm>
            <a:off x="2286000" y="3081338"/>
            <a:ext cx="304800" cy="304800"/>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26" name="Oval 86"/>
          <p:cNvSpPr>
            <a:spLocks noChangeArrowheads="1"/>
          </p:cNvSpPr>
          <p:nvPr/>
        </p:nvSpPr>
        <p:spPr bwMode="auto">
          <a:xfrm>
            <a:off x="2286000" y="3048000"/>
            <a:ext cx="152400" cy="152400"/>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127" name="Group 87"/>
          <p:cNvGrpSpPr>
            <a:grpSpLocks/>
          </p:cNvGrpSpPr>
          <p:nvPr/>
        </p:nvGrpSpPr>
        <p:grpSpPr bwMode="auto">
          <a:xfrm>
            <a:off x="2362200" y="3195638"/>
            <a:ext cx="152400" cy="152400"/>
            <a:chOff x="2544" y="3552"/>
            <a:chExt cx="96" cy="96"/>
          </a:xfrm>
        </p:grpSpPr>
        <p:sp>
          <p:nvSpPr>
            <p:cNvPr id="87128" name="Line 88"/>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129" name="Line 89"/>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30" name="Group 90"/>
          <p:cNvGrpSpPr>
            <a:grpSpLocks/>
          </p:cNvGrpSpPr>
          <p:nvPr/>
        </p:nvGrpSpPr>
        <p:grpSpPr bwMode="auto">
          <a:xfrm>
            <a:off x="4648200" y="3429000"/>
            <a:ext cx="152400" cy="152400"/>
            <a:chOff x="1440" y="3531"/>
            <a:chExt cx="96" cy="96"/>
          </a:xfrm>
        </p:grpSpPr>
        <p:sp>
          <p:nvSpPr>
            <p:cNvPr id="87131" name="Oval 91"/>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32" name="Line 92"/>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33" name="Group 93"/>
          <p:cNvGrpSpPr>
            <a:grpSpLocks/>
          </p:cNvGrpSpPr>
          <p:nvPr/>
        </p:nvGrpSpPr>
        <p:grpSpPr bwMode="auto">
          <a:xfrm>
            <a:off x="6705600" y="4343400"/>
            <a:ext cx="152400" cy="152400"/>
            <a:chOff x="1440" y="3531"/>
            <a:chExt cx="96" cy="96"/>
          </a:xfrm>
        </p:grpSpPr>
        <p:sp>
          <p:nvSpPr>
            <p:cNvPr id="87134" name="Oval 94"/>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35" name="Line 95"/>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36" name="Group 96"/>
          <p:cNvGrpSpPr>
            <a:grpSpLocks/>
          </p:cNvGrpSpPr>
          <p:nvPr/>
        </p:nvGrpSpPr>
        <p:grpSpPr bwMode="auto">
          <a:xfrm>
            <a:off x="2743200" y="3429000"/>
            <a:ext cx="152400" cy="152400"/>
            <a:chOff x="1440" y="3531"/>
            <a:chExt cx="96" cy="96"/>
          </a:xfrm>
        </p:grpSpPr>
        <p:sp>
          <p:nvSpPr>
            <p:cNvPr id="87137" name="Oval 97"/>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38" name="Line 98"/>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39" name="Group 99"/>
          <p:cNvGrpSpPr>
            <a:grpSpLocks/>
          </p:cNvGrpSpPr>
          <p:nvPr/>
        </p:nvGrpSpPr>
        <p:grpSpPr bwMode="auto">
          <a:xfrm>
            <a:off x="5715000" y="4343400"/>
            <a:ext cx="152400" cy="152400"/>
            <a:chOff x="1440" y="3531"/>
            <a:chExt cx="96" cy="96"/>
          </a:xfrm>
        </p:grpSpPr>
        <p:sp>
          <p:nvSpPr>
            <p:cNvPr id="87140" name="Oval 100"/>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41" name="Line 101"/>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42" name="Group 102"/>
          <p:cNvGrpSpPr>
            <a:grpSpLocks/>
          </p:cNvGrpSpPr>
          <p:nvPr/>
        </p:nvGrpSpPr>
        <p:grpSpPr bwMode="auto">
          <a:xfrm>
            <a:off x="5334000" y="3810000"/>
            <a:ext cx="152400" cy="152400"/>
            <a:chOff x="1440" y="3531"/>
            <a:chExt cx="96" cy="96"/>
          </a:xfrm>
        </p:grpSpPr>
        <p:sp>
          <p:nvSpPr>
            <p:cNvPr id="87143" name="Oval 103"/>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44" name="Line 104"/>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45" name="Group 105"/>
          <p:cNvGrpSpPr>
            <a:grpSpLocks/>
          </p:cNvGrpSpPr>
          <p:nvPr/>
        </p:nvGrpSpPr>
        <p:grpSpPr bwMode="auto">
          <a:xfrm>
            <a:off x="4038600" y="3962400"/>
            <a:ext cx="152400" cy="152400"/>
            <a:chOff x="1440" y="3531"/>
            <a:chExt cx="96" cy="96"/>
          </a:xfrm>
        </p:grpSpPr>
        <p:sp>
          <p:nvSpPr>
            <p:cNvPr id="87146" name="Oval 106"/>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47" name="Line 107"/>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48" name="Group 108"/>
          <p:cNvGrpSpPr>
            <a:grpSpLocks/>
          </p:cNvGrpSpPr>
          <p:nvPr/>
        </p:nvGrpSpPr>
        <p:grpSpPr bwMode="auto">
          <a:xfrm>
            <a:off x="2362200" y="4038600"/>
            <a:ext cx="152400" cy="152400"/>
            <a:chOff x="1440" y="3531"/>
            <a:chExt cx="96" cy="96"/>
          </a:xfrm>
        </p:grpSpPr>
        <p:sp>
          <p:nvSpPr>
            <p:cNvPr id="87149" name="Oval 109"/>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50" name="Line 110"/>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51" name="Group 111"/>
          <p:cNvGrpSpPr>
            <a:grpSpLocks/>
          </p:cNvGrpSpPr>
          <p:nvPr/>
        </p:nvGrpSpPr>
        <p:grpSpPr bwMode="auto">
          <a:xfrm>
            <a:off x="3733800" y="4343400"/>
            <a:ext cx="152400" cy="152400"/>
            <a:chOff x="1440" y="3531"/>
            <a:chExt cx="96" cy="96"/>
          </a:xfrm>
        </p:grpSpPr>
        <p:sp>
          <p:nvSpPr>
            <p:cNvPr id="87152" name="Oval 112"/>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53" name="Line 113"/>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72" name="Group 132"/>
          <p:cNvGrpSpPr>
            <a:grpSpLocks/>
          </p:cNvGrpSpPr>
          <p:nvPr/>
        </p:nvGrpSpPr>
        <p:grpSpPr bwMode="auto">
          <a:xfrm>
            <a:off x="2971800" y="4419600"/>
            <a:ext cx="152400" cy="152400"/>
            <a:chOff x="1440" y="3531"/>
            <a:chExt cx="96" cy="96"/>
          </a:xfrm>
        </p:grpSpPr>
        <p:sp>
          <p:nvSpPr>
            <p:cNvPr id="87173" name="Oval 133"/>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74" name="Line 134"/>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75" name="Group 135"/>
          <p:cNvGrpSpPr>
            <a:grpSpLocks/>
          </p:cNvGrpSpPr>
          <p:nvPr/>
        </p:nvGrpSpPr>
        <p:grpSpPr bwMode="auto">
          <a:xfrm>
            <a:off x="3352800" y="3886200"/>
            <a:ext cx="152400" cy="152400"/>
            <a:chOff x="1440" y="3531"/>
            <a:chExt cx="96" cy="96"/>
          </a:xfrm>
        </p:grpSpPr>
        <p:sp>
          <p:nvSpPr>
            <p:cNvPr id="87176" name="Oval 136"/>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77" name="Line 137"/>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78" name="Group 138"/>
          <p:cNvGrpSpPr>
            <a:grpSpLocks/>
          </p:cNvGrpSpPr>
          <p:nvPr/>
        </p:nvGrpSpPr>
        <p:grpSpPr bwMode="auto">
          <a:xfrm>
            <a:off x="3733800" y="3429000"/>
            <a:ext cx="152400" cy="152400"/>
            <a:chOff x="1440" y="3531"/>
            <a:chExt cx="96" cy="96"/>
          </a:xfrm>
        </p:grpSpPr>
        <p:sp>
          <p:nvSpPr>
            <p:cNvPr id="87179" name="Oval 139"/>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80" name="Line 140"/>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81" name="Group 141"/>
          <p:cNvGrpSpPr>
            <a:grpSpLocks/>
          </p:cNvGrpSpPr>
          <p:nvPr/>
        </p:nvGrpSpPr>
        <p:grpSpPr bwMode="auto">
          <a:xfrm>
            <a:off x="5867400" y="3733800"/>
            <a:ext cx="152400" cy="152400"/>
            <a:chOff x="1440" y="3531"/>
            <a:chExt cx="96" cy="96"/>
          </a:xfrm>
        </p:grpSpPr>
        <p:sp>
          <p:nvSpPr>
            <p:cNvPr id="87182" name="Oval 142"/>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83" name="Line 143"/>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84" name="Group 144"/>
          <p:cNvGrpSpPr>
            <a:grpSpLocks/>
          </p:cNvGrpSpPr>
          <p:nvPr/>
        </p:nvGrpSpPr>
        <p:grpSpPr bwMode="auto">
          <a:xfrm>
            <a:off x="6400800" y="3276600"/>
            <a:ext cx="152400" cy="152400"/>
            <a:chOff x="1440" y="3531"/>
            <a:chExt cx="96" cy="96"/>
          </a:xfrm>
        </p:grpSpPr>
        <p:sp>
          <p:nvSpPr>
            <p:cNvPr id="87185" name="Oval 145"/>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86" name="Line 146"/>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87" name="Group 147"/>
          <p:cNvGrpSpPr>
            <a:grpSpLocks/>
          </p:cNvGrpSpPr>
          <p:nvPr/>
        </p:nvGrpSpPr>
        <p:grpSpPr bwMode="auto">
          <a:xfrm>
            <a:off x="7010400" y="3810000"/>
            <a:ext cx="152400" cy="152400"/>
            <a:chOff x="1440" y="3531"/>
            <a:chExt cx="96" cy="96"/>
          </a:xfrm>
        </p:grpSpPr>
        <p:sp>
          <p:nvSpPr>
            <p:cNvPr id="87188" name="Oval 148"/>
            <p:cNvSpPr>
              <a:spLocks noChangeArrowheads="1"/>
            </p:cNvSpPr>
            <p:nvPr/>
          </p:nvSpPr>
          <p:spPr bwMode="auto">
            <a:xfrm>
              <a:off x="1440" y="3531"/>
              <a:ext cx="96" cy="96"/>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sp>
          <p:nvSpPr>
            <p:cNvPr id="87189" name="Line 149"/>
            <p:cNvSpPr>
              <a:spLocks noChangeShapeType="1"/>
            </p:cNvSpPr>
            <p:nvPr/>
          </p:nvSpPr>
          <p:spPr bwMode="auto">
            <a:xfrm flipV="1">
              <a:off x="1464" y="357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192" name="Group 152"/>
          <p:cNvGrpSpPr>
            <a:grpSpLocks/>
          </p:cNvGrpSpPr>
          <p:nvPr/>
        </p:nvGrpSpPr>
        <p:grpSpPr bwMode="auto">
          <a:xfrm>
            <a:off x="4114800" y="3124200"/>
            <a:ext cx="304800" cy="338138"/>
            <a:chOff x="1968" y="1920"/>
            <a:chExt cx="192" cy="213"/>
          </a:xfrm>
        </p:grpSpPr>
        <p:sp>
          <p:nvSpPr>
            <p:cNvPr id="87193" name="Oval 153"/>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194" name="Oval 154"/>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195" name="Group 155"/>
            <p:cNvGrpSpPr>
              <a:grpSpLocks/>
            </p:cNvGrpSpPr>
            <p:nvPr/>
          </p:nvGrpSpPr>
          <p:grpSpPr bwMode="auto">
            <a:xfrm>
              <a:off x="2016" y="2013"/>
              <a:ext cx="96" cy="96"/>
              <a:chOff x="2544" y="3552"/>
              <a:chExt cx="96" cy="96"/>
            </a:xfrm>
          </p:grpSpPr>
          <p:sp>
            <p:nvSpPr>
              <p:cNvPr id="87196" name="Line 156"/>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197" name="Line 157"/>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198" name="Group 158"/>
          <p:cNvGrpSpPr>
            <a:grpSpLocks/>
          </p:cNvGrpSpPr>
          <p:nvPr/>
        </p:nvGrpSpPr>
        <p:grpSpPr bwMode="auto">
          <a:xfrm>
            <a:off x="4953000" y="3124200"/>
            <a:ext cx="304800" cy="338138"/>
            <a:chOff x="1968" y="1920"/>
            <a:chExt cx="192" cy="213"/>
          </a:xfrm>
        </p:grpSpPr>
        <p:sp>
          <p:nvSpPr>
            <p:cNvPr id="87199" name="Oval 159"/>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00" name="Oval 160"/>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01" name="Group 161"/>
            <p:cNvGrpSpPr>
              <a:grpSpLocks/>
            </p:cNvGrpSpPr>
            <p:nvPr/>
          </p:nvGrpSpPr>
          <p:grpSpPr bwMode="auto">
            <a:xfrm>
              <a:off x="2016" y="2013"/>
              <a:ext cx="96" cy="96"/>
              <a:chOff x="2544" y="3552"/>
              <a:chExt cx="96" cy="96"/>
            </a:xfrm>
          </p:grpSpPr>
          <p:sp>
            <p:nvSpPr>
              <p:cNvPr id="87202" name="Line 162"/>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03" name="Line 163"/>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04" name="Group 164"/>
          <p:cNvGrpSpPr>
            <a:grpSpLocks/>
          </p:cNvGrpSpPr>
          <p:nvPr/>
        </p:nvGrpSpPr>
        <p:grpSpPr bwMode="auto">
          <a:xfrm>
            <a:off x="5867400" y="3124200"/>
            <a:ext cx="304800" cy="338138"/>
            <a:chOff x="1968" y="1920"/>
            <a:chExt cx="192" cy="213"/>
          </a:xfrm>
        </p:grpSpPr>
        <p:sp>
          <p:nvSpPr>
            <p:cNvPr id="87205" name="Oval 165"/>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06" name="Oval 166"/>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07" name="Group 167"/>
            <p:cNvGrpSpPr>
              <a:grpSpLocks/>
            </p:cNvGrpSpPr>
            <p:nvPr/>
          </p:nvGrpSpPr>
          <p:grpSpPr bwMode="auto">
            <a:xfrm>
              <a:off x="2016" y="2013"/>
              <a:ext cx="96" cy="96"/>
              <a:chOff x="2544" y="3552"/>
              <a:chExt cx="96" cy="96"/>
            </a:xfrm>
          </p:grpSpPr>
          <p:sp>
            <p:nvSpPr>
              <p:cNvPr id="87208" name="Line 168"/>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09" name="Line 169"/>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10" name="Group 170"/>
          <p:cNvGrpSpPr>
            <a:grpSpLocks/>
          </p:cNvGrpSpPr>
          <p:nvPr/>
        </p:nvGrpSpPr>
        <p:grpSpPr bwMode="auto">
          <a:xfrm>
            <a:off x="6858000" y="3124200"/>
            <a:ext cx="304800" cy="338138"/>
            <a:chOff x="1968" y="1920"/>
            <a:chExt cx="192" cy="213"/>
          </a:xfrm>
        </p:grpSpPr>
        <p:sp>
          <p:nvSpPr>
            <p:cNvPr id="87211" name="Oval 171"/>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12" name="Oval 172"/>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13" name="Group 173"/>
            <p:cNvGrpSpPr>
              <a:grpSpLocks/>
            </p:cNvGrpSpPr>
            <p:nvPr/>
          </p:nvGrpSpPr>
          <p:grpSpPr bwMode="auto">
            <a:xfrm>
              <a:off x="2016" y="2013"/>
              <a:ext cx="96" cy="96"/>
              <a:chOff x="2544" y="3552"/>
              <a:chExt cx="96" cy="96"/>
            </a:xfrm>
          </p:grpSpPr>
          <p:sp>
            <p:nvSpPr>
              <p:cNvPr id="87214" name="Line 174"/>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15" name="Line 175"/>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16" name="Group 176"/>
          <p:cNvGrpSpPr>
            <a:grpSpLocks/>
          </p:cNvGrpSpPr>
          <p:nvPr/>
        </p:nvGrpSpPr>
        <p:grpSpPr bwMode="auto">
          <a:xfrm>
            <a:off x="2743200" y="3733800"/>
            <a:ext cx="304800" cy="338138"/>
            <a:chOff x="1968" y="1920"/>
            <a:chExt cx="192" cy="213"/>
          </a:xfrm>
        </p:grpSpPr>
        <p:sp>
          <p:nvSpPr>
            <p:cNvPr id="87217" name="Oval 177"/>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18" name="Oval 178"/>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19" name="Group 179"/>
            <p:cNvGrpSpPr>
              <a:grpSpLocks/>
            </p:cNvGrpSpPr>
            <p:nvPr/>
          </p:nvGrpSpPr>
          <p:grpSpPr bwMode="auto">
            <a:xfrm>
              <a:off x="2016" y="2013"/>
              <a:ext cx="96" cy="96"/>
              <a:chOff x="2544" y="3552"/>
              <a:chExt cx="96" cy="96"/>
            </a:xfrm>
          </p:grpSpPr>
          <p:sp>
            <p:nvSpPr>
              <p:cNvPr id="87220" name="Line 180"/>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21" name="Line 181"/>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22" name="Group 182"/>
          <p:cNvGrpSpPr>
            <a:grpSpLocks/>
          </p:cNvGrpSpPr>
          <p:nvPr/>
        </p:nvGrpSpPr>
        <p:grpSpPr bwMode="auto">
          <a:xfrm>
            <a:off x="3657600" y="3657600"/>
            <a:ext cx="304800" cy="338138"/>
            <a:chOff x="1968" y="1920"/>
            <a:chExt cx="192" cy="213"/>
          </a:xfrm>
        </p:grpSpPr>
        <p:sp>
          <p:nvSpPr>
            <p:cNvPr id="87223" name="Oval 183"/>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24" name="Oval 184"/>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25" name="Group 185"/>
            <p:cNvGrpSpPr>
              <a:grpSpLocks/>
            </p:cNvGrpSpPr>
            <p:nvPr/>
          </p:nvGrpSpPr>
          <p:grpSpPr bwMode="auto">
            <a:xfrm>
              <a:off x="2016" y="2013"/>
              <a:ext cx="96" cy="96"/>
              <a:chOff x="2544" y="3552"/>
              <a:chExt cx="96" cy="96"/>
            </a:xfrm>
          </p:grpSpPr>
          <p:sp>
            <p:nvSpPr>
              <p:cNvPr id="87226" name="Line 186"/>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27" name="Line 187"/>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28" name="Group 188"/>
          <p:cNvGrpSpPr>
            <a:grpSpLocks/>
          </p:cNvGrpSpPr>
          <p:nvPr/>
        </p:nvGrpSpPr>
        <p:grpSpPr bwMode="auto">
          <a:xfrm>
            <a:off x="4572000" y="3733800"/>
            <a:ext cx="304800" cy="338138"/>
            <a:chOff x="1968" y="1920"/>
            <a:chExt cx="192" cy="213"/>
          </a:xfrm>
        </p:grpSpPr>
        <p:sp>
          <p:nvSpPr>
            <p:cNvPr id="87229" name="Oval 189"/>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30" name="Oval 190"/>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31" name="Group 191"/>
            <p:cNvGrpSpPr>
              <a:grpSpLocks/>
            </p:cNvGrpSpPr>
            <p:nvPr/>
          </p:nvGrpSpPr>
          <p:grpSpPr bwMode="auto">
            <a:xfrm>
              <a:off x="2016" y="2013"/>
              <a:ext cx="96" cy="96"/>
              <a:chOff x="2544" y="3552"/>
              <a:chExt cx="96" cy="96"/>
            </a:xfrm>
          </p:grpSpPr>
          <p:sp>
            <p:nvSpPr>
              <p:cNvPr id="87232" name="Line 192"/>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33" name="Line 193"/>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34" name="Group 194"/>
          <p:cNvGrpSpPr>
            <a:grpSpLocks/>
          </p:cNvGrpSpPr>
          <p:nvPr/>
        </p:nvGrpSpPr>
        <p:grpSpPr bwMode="auto">
          <a:xfrm>
            <a:off x="5486400" y="3733800"/>
            <a:ext cx="304800" cy="338138"/>
            <a:chOff x="1968" y="1920"/>
            <a:chExt cx="192" cy="213"/>
          </a:xfrm>
        </p:grpSpPr>
        <p:sp>
          <p:nvSpPr>
            <p:cNvPr id="87235" name="Oval 195"/>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36" name="Oval 196"/>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37" name="Group 197"/>
            <p:cNvGrpSpPr>
              <a:grpSpLocks/>
            </p:cNvGrpSpPr>
            <p:nvPr/>
          </p:nvGrpSpPr>
          <p:grpSpPr bwMode="auto">
            <a:xfrm>
              <a:off x="2016" y="2013"/>
              <a:ext cx="96" cy="96"/>
              <a:chOff x="2544" y="3552"/>
              <a:chExt cx="96" cy="96"/>
            </a:xfrm>
          </p:grpSpPr>
          <p:sp>
            <p:nvSpPr>
              <p:cNvPr id="87238" name="Line 198"/>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39" name="Line 199"/>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40" name="Group 200"/>
          <p:cNvGrpSpPr>
            <a:grpSpLocks/>
          </p:cNvGrpSpPr>
          <p:nvPr/>
        </p:nvGrpSpPr>
        <p:grpSpPr bwMode="auto">
          <a:xfrm>
            <a:off x="6400800" y="3810000"/>
            <a:ext cx="304800" cy="338138"/>
            <a:chOff x="1968" y="1920"/>
            <a:chExt cx="192" cy="213"/>
          </a:xfrm>
        </p:grpSpPr>
        <p:sp>
          <p:nvSpPr>
            <p:cNvPr id="87241" name="Oval 201"/>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42" name="Oval 202"/>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43" name="Group 203"/>
            <p:cNvGrpSpPr>
              <a:grpSpLocks/>
            </p:cNvGrpSpPr>
            <p:nvPr/>
          </p:nvGrpSpPr>
          <p:grpSpPr bwMode="auto">
            <a:xfrm>
              <a:off x="2016" y="2013"/>
              <a:ext cx="96" cy="96"/>
              <a:chOff x="2544" y="3552"/>
              <a:chExt cx="96" cy="96"/>
            </a:xfrm>
          </p:grpSpPr>
          <p:sp>
            <p:nvSpPr>
              <p:cNvPr id="87244" name="Line 204"/>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45" name="Line 205"/>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46" name="Group 206"/>
          <p:cNvGrpSpPr>
            <a:grpSpLocks/>
          </p:cNvGrpSpPr>
          <p:nvPr/>
        </p:nvGrpSpPr>
        <p:grpSpPr bwMode="auto">
          <a:xfrm>
            <a:off x="2286000" y="4343400"/>
            <a:ext cx="304800" cy="338138"/>
            <a:chOff x="1968" y="1920"/>
            <a:chExt cx="192" cy="213"/>
          </a:xfrm>
        </p:grpSpPr>
        <p:sp>
          <p:nvSpPr>
            <p:cNvPr id="87247" name="Oval 207"/>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48" name="Oval 208"/>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49" name="Group 209"/>
            <p:cNvGrpSpPr>
              <a:grpSpLocks/>
            </p:cNvGrpSpPr>
            <p:nvPr/>
          </p:nvGrpSpPr>
          <p:grpSpPr bwMode="auto">
            <a:xfrm>
              <a:off x="2016" y="2013"/>
              <a:ext cx="96" cy="96"/>
              <a:chOff x="2544" y="3552"/>
              <a:chExt cx="96" cy="96"/>
            </a:xfrm>
          </p:grpSpPr>
          <p:sp>
            <p:nvSpPr>
              <p:cNvPr id="87250" name="Line 210"/>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51" name="Line 211"/>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52" name="Group 212"/>
          <p:cNvGrpSpPr>
            <a:grpSpLocks/>
          </p:cNvGrpSpPr>
          <p:nvPr/>
        </p:nvGrpSpPr>
        <p:grpSpPr bwMode="auto">
          <a:xfrm>
            <a:off x="3200400" y="4343400"/>
            <a:ext cx="304800" cy="338138"/>
            <a:chOff x="1968" y="1920"/>
            <a:chExt cx="192" cy="213"/>
          </a:xfrm>
        </p:grpSpPr>
        <p:sp>
          <p:nvSpPr>
            <p:cNvPr id="87253" name="Oval 213"/>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54" name="Oval 214"/>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55" name="Group 215"/>
            <p:cNvGrpSpPr>
              <a:grpSpLocks/>
            </p:cNvGrpSpPr>
            <p:nvPr/>
          </p:nvGrpSpPr>
          <p:grpSpPr bwMode="auto">
            <a:xfrm>
              <a:off x="2016" y="2013"/>
              <a:ext cx="96" cy="96"/>
              <a:chOff x="2544" y="3552"/>
              <a:chExt cx="96" cy="96"/>
            </a:xfrm>
          </p:grpSpPr>
          <p:sp>
            <p:nvSpPr>
              <p:cNvPr id="87256" name="Line 216"/>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57" name="Line 217"/>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58" name="Group 218"/>
          <p:cNvGrpSpPr>
            <a:grpSpLocks/>
          </p:cNvGrpSpPr>
          <p:nvPr/>
        </p:nvGrpSpPr>
        <p:grpSpPr bwMode="auto">
          <a:xfrm>
            <a:off x="4191000" y="4343400"/>
            <a:ext cx="304800" cy="338138"/>
            <a:chOff x="1968" y="1920"/>
            <a:chExt cx="192" cy="213"/>
          </a:xfrm>
        </p:grpSpPr>
        <p:sp>
          <p:nvSpPr>
            <p:cNvPr id="87259" name="Oval 219"/>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60" name="Oval 220"/>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61" name="Group 221"/>
            <p:cNvGrpSpPr>
              <a:grpSpLocks/>
            </p:cNvGrpSpPr>
            <p:nvPr/>
          </p:nvGrpSpPr>
          <p:grpSpPr bwMode="auto">
            <a:xfrm>
              <a:off x="2016" y="2013"/>
              <a:ext cx="96" cy="96"/>
              <a:chOff x="2544" y="3552"/>
              <a:chExt cx="96" cy="96"/>
            </a:xfrm>
          </p:grpSpPr>
          <p:sp>
            <p:nvSpPr>
              <p:cNvPr id="87262" name="Line 222"/>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63" name="Line 223"/>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64" name="Group 224"/>
          <p:cNvGrpSpPr>
            <a:grpSpLocks/>
          </p:cNvGrpSpPr>
          <p:nvPr/>
        </p:nvGrpSpPr>
        <p:grpSpPr bwMode="auto">
          <a:xfrm>
            <a:off x="5029200" y="4343400"/>
            <a:ext cx="304800" cy="338138"/>
            <a:chOff x="1968" y="1920"/>
            <a:chExt cx="192" cy="213"/>
          </a:xfrm>
        </p:grpSpPr>
        <p:sp>
          <p:nvSpPr>
            <p:cNvPr id="87265" name="Oval 225"/>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66" name="Oval 226"/>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67" name="Group 227"/>
            <p:cNvGrpSpPr>
              <a:grpSpLocks/>
            </p:cNvGrpSpPr>
            <p:nvPr/>
          </p:nvGrpSpPr>
          <p:grpSpPr bwMode="auto">
            <a:xfrm>
              <a:off x="2016" y="2013"/>
              <a:ext cx="96" cy="96"/>
              <a:chOff x="2544" y="3552"/>
              <a:chExt cx="96" cy="96"/>
            </a:xfrm>
          </p:grpSpPr>
          <p:sp>
            <p:nvSpPr>
              <p:cNvPr id="87268" name="Line 228"/>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69" name="Line 229"/>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70" name="Group 230"/>
          <p:cNvGrpSpPr>
            <a:grpSpLocks/>
          </p:cNvGrpSpPr>
          <p:nvPr/>
        </p:nvGrpSpPr>
        <p:grpSpPr bwMode="auto">
          <a:xfrm>
            <a:off x="5943600" y="4343400"/>
            <a:ext cx="304800" cy="338138"/>
            <a:chOff x="1968" y="1920"/>
            <a:chExt cx="192" cy="213"/>
          </a:xfrm>
        </p:grpSpPr>
        <p:sp>
          <p:nvSpPr>
            <p:cNvPr id="87271" name="Oval 231"/>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72" name="Oval 232"/>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73" name="Group 233"/>
            <p:cNvGrpSpPr>
              <a:grpSpLocks/>
            </p:cNvGrpSpPr>
            <p:nvPr/>
          </p:nvGrpSpPr>
          <p:grpSpPr bwMode="auto">
            <a:xfrm>
              <a:off x="2016" y="2013"/>
              <a:ext cx="96" cy="96"/>
              <a:chOff x="2544" y="3552"/>
              <a:chExt cx="96" cy="96"/>
            </a:xfrm>
          </p:grpSpPr>
          <p:sp>
            <p:nvSpPr>
              <p:cNvPr id="87274" name="Line 234"/>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75" name="Line 235"/>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87276" name="Group 236"/>
          <p:cNvGrpSpPr>
            <a:grpSpLocks/>
          </p:cNvGrpSpPr>
          <p:nvPr/>
        </p:nvGrpSpPr>
        <p:grpSpPr bwMode="auto">
          <a:xfrm>
            <a:off x="6934200" y="4343400"/>
            <a:ext cx="304800" cy="338138"/>
            <a:chOff x="1968" y="1920"/>
            <a:chExt cx="192" cy="213"/>
          </a:xfrm>
        </p:grpSpPr>
        <p:sp>
          <p:nvSpPr>
            <p:cNvPr id="87277" name="Oval 237"/>
            <p:cNvSpPr>
              <a:spLocks noChangeArrowheads="1"/>
            </p:cNvSpPr>
            <p:nvPr/>
          </p:nvSpPr>
          <p:spPr bwMode="auto">
            <a:xfrm>
              <a:off x="1968" y="1941"/>
              <a:ext cx="192" cy="192"/>
            </a:xfrm>
            <a:prstGeom prst="ellipse">
              <a:avLst/>
            </a:prstGeom>
            <a:solidFill>
              <a:srgbClr val="FF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278" name="Oval 238"/>
            <p:cNvSpPr>
              <a:spLocks noChangeArrowheads="1"/>
            </p:cNvSpPr>
            <p:nvPr/>
          </p:nvSpPr>
          <p:spPr bwMode="auto">
            <a:xfrm>
              <a:off x="1968" y="1920"/>
              <a:ext cx="96" cy="96"/>
            </a:xfrm>
            <a:prstGeom prst="ellipse">
              <a:avLst/>
            </a:prstGeom>
            <a:solidFill>
              <a:srgbClr val="C6CA9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solidFill>
                  <a:schemeClr val="bg1"/>
                </a:solidFill>
              </a:endParaRPr>
            </a:p>
          </p:txBody>
        </p:sp>
        <p:grpSp>
          <p:nvGrpSpPr>
            <p:cNvPr id="87279" name="Group 239"/>
            <p:cNvGrpSpPr>
              <a:grpSpLocks/>
            </p:cNvGrpSpPr>
            <p:nvPr/>
          </p:nvGrpSpPr>
          <p:grpSpPr bwMode="auto">
            <a:xfrm>
              <a:off x="2016" y="2013"/>
              <a:ext cx="96" cy="96"/>
              <a:chOff x="2544" y="3552"/>
              <a:chExt cx="96" cy="96"/>
            </a:xfrm>
          </p:grpSpPr>
          <p:sp>
            <p:nvSpPr>
              <p:cNvPr id="87280" name="Line 240"/>
              <p:cNvSpPr>
                <a:spLocks noChangeShapeType="1"/>
              </p:cNvSpPr>
              <p:nvPr/>
            </p:nvSpPr>
            <p:spPr bwMode="auto">
              <a:xfrm>
                <a:off x="2592" y="35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81" name="Line 241"/>
              <p:cNvSpPr>
                <a:spLocks noChangeShapeType="1"/>
              </p:cNvSpPr>
              <p:nvPr/>
            </p:nvSpPr>
            <p:spPr bwMode="auto">
              <a:xfrm flipV="1">
                <a:off x="2544" y="3600"/>
                <a:ext cx="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7282" name="AutoShape 242">
            <a:hlinkClick r:id="rId2"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87283" name="Text Box 243"/>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ransition advTm="5529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endCondLst>
                                    <p:cond evt="onNext" delay="0">
                                      <p:tgtEl>
                                        <p:sldTgt/>
                                      </p:tgtEl>
                                    </p:cond>
                                  </p:endCondLst>
                                  <p:childTnLst>
                                    <p:animMotion origin="layout" path="M 3.88889E-6 -3.33333E-6 C -0.00834 -0.02129 -0.01007 -0.07037 -0.00417 -0.08889 C 0.00173 -0.1074 0.02673 -0.10324 0.03541 -0.11111 C 0.04409 -0.11898 0.03715 -0.15277 0.04791 -0.13611 C 0.05868 -0.11944 0.0934 -0.04537 0.1 -0.01111 C 0.10659 0.02315 0.09062 0.06482 0.0875 0.06945 C 0.08437 0.07408 0.05798 0.025 0.08125 0.01667 C 0.10451 0.00834 0.20798 0.03148 0.22708 0.01945 C 0.24618 0.00741 0.17048 -0.04074 0.19583 -0.05555 C 0.22118 -0.07037 0.34062 -0.0662 0.37916 -0.06944 C 0.4177 -0.07268 0.39982 -0.07546 0.42708 -0.075 C 0.45382 -0.07453 0.52291 -0.08379 0.53958 -0.06666 C 0.55625 -0.04953 0.54027 0.01482 0.52708 0.02778 C 0.51389 0.04074 0.48264 0.0125 0.46041 0.01111 C 0.43784 0.00973 0.4059 0.00741 0.39375 0.01945 C 0.38159 0.03148 0.40486 0.06945 0.3875 0.08334 C 0.36996 0.09723 0.32534 0.10093 0.28958 0.10278 C 0.25382 0.10463 0.21284 0.09398 0.17291 0.09445 C 0.13298 0.09491 0.07118 0.11482 0.05 0.10556 C 0.02882 0.0963 0.05312 0.05695 0.04583 0.03889 C 0.03854 0.02084 0.00833 0.0213 3.88889E-6 -3.33333E-6 Z " pathEditMode="relative" rAng="0" ptsTypes="aaaaaaaaaaaaaaaaaaaaa">
                                      <p:cBhvr>
                                        <p:cTn id="6" dur="3000" fill="hold"/>
                                        <p:tgtEl>
                                          <p:spTgt spid="87148"/>
                                        </p:tgtEl>
                                        <p:attrNameLst>
                                          <p:attrName>ppt_x</p:attrName>
                                          <p:attrName>ppt_y</p:attrName>
                                        </p:attrNameLst>
                                      </p:cBhvr>
                                      <p:rCtr x="27309" y="-1898"/>
                                    </p:animMotion>
                                  </p:childTnLst>
                                </p:cTn>
                              </p:par>
                              <p:par>
                                <p:cTn id="7" presetID="0" presetClass="path" presetSubtype="0" repeatCount="indefinite" accel="50000" decel="50000" fill="hold" nodeType="withEffect">
                                  <p:stCondLst>
                                    <p:cond delay="0"/>
                                  </p:stCondLst>
                                  <p:endCondLst>
                                    <p:cond evt="onNext" delay="0">
                                      <p:tgtEl>
                                        <p:sldTgt/>
                                      </p:tgtEl>
                                    </p:cond>
                                  </p:endCondLst>
                                  <p:childTnLst>
                                    <p:animMotion origin="layout" path="M -4.44444E-6 -3.7037E-7 C -0.01909 -0.00139 -0.06388 -0.00741 -0.075 0.00833 C -0.08611 0.02407 -0.06736 0.06806 -0.06666 0.09444 C -0.06597 0.12083 -0.08472 0.15093 -0.07083 0.16667 C -0.05694 0.18241 -0.00381 0.19583 0.01667 0.18889 C 0.03716 0.18194 0.03577 0.14537 0.05209 0.125 C 0.06841 0.10463 0.10417 0.09815 0.11459 0.06667 C 0.125 0.03519 0.09966 -0.04306 0.11459 -0.06389 C 0.12952 -0.08472 0.19306 -0.08194 0.20417 -0.05833 C 0.21528 -0.03472 0.17327 0.04028 0.18125 0.07778 C 0.18924 0.11528 0.22639 0.14907 0.25209 0.16667 C 0.27778 0.18426 0.32744 0.2037 0.33542 0.18333 C 0.34341 0.16296 0.30452 0.08472 0.3 0.04444 C 0.29549 0.00417 0.2948 -0.03889 0.30834 -0.05833 C 0.32188 -0.07778 0.37292 -0.08704 0.38125 -0.07222 C 0.38959 -0.05741 0.39931 0.01204 0.35834 0.03056 C 0.31737 0.04907 0.17987 0.05185 0.13542 0.03889 C 0.09098 0.02593 0.10764 -0.04352 0.09167 -0.04722 C 0.0757 -0.05093 0.05382 0.0088 0.03959 0.01667 C 0.02535 0.02454 0.0191 0.00139 -4.44444E-6 -3.7037E-7 Z " pathEditMode="relative" rAng="0" ptsTypes="aaaaaaaaaaaaaaaaaaaa">
                                      <p:cBhvr>
                                        <p:cTn id="8" dur="3000" fill="hold"/>
                                        <p:tgtEl>
                                          <p:spTgt spid="87136"/>
                                        </p:tgtEl>
                                        <p:attrNameLst>
                                          <p:attrName>ppt_x</p:attrName>
                                          <p:attrName>ppt_y</p:attrName>
                                        </p:attrNameLst>
                                      </p:cBhvr>
                                      <p:rCtr x="15660" y="5833"/>
                                    </p:animMotion>
                                  </p:childTnLst>
                                </p:cTn>
                              </p:par>
                              <p:par>
                                <p:cTn id="9" presetID="0" presetClass="path" presetSubtype="0" repeatCount="indefinite" accel="50000" decel="50000" fill="hold" nodeType="withEffect">
                                  <p:stCondLst>
                                    <p:cond delay="0"/>
                                  </p:stCondLst>
                                  <p:childTnLst>
                                    <p:animMotion origin="layout" path="M -5.55556E-7 -2.59259E-6 C 0.03368 -0.01713 0.17361 -0.17685 0.22083 -0.2 C 0.26806 -0.22315 0.24931 -0.17963 0.28333 -0.13889 C 0.31736 -0.09815 0.3934 0.02037 0.425 0.04445 C 0.4566 0.06852 0.46979 0.02269 0.47292 0.00556 C 0.47604 -0.01157 0.48125 -0.05185 0.44375 -0.05833 C 0.40625 -0.06481 0.2882 -0.04768 0.24792 -0.03333 C 0.20764 -0.01898 0.2316 0.01852 0.20208 0.02778 C 0.17257 0.03704 0.09271 0.05278 0.07083 0.02222 C 0.04896 -0.00833 0.07951 -0.13565 0.07083 -0.15555 C 0.06215 -0.17546 0.03229 -0.12407 0.01875 -0.09722 C 0.00521 -0.07037 -0.03368 0.01713 -5.55556E-7 -2.59259E-6 Z " pathEditMode="relative" rAng="0" ptsTypes="aaaaaaaaaaaa">
                                      <p:cBhvr>
                                        <p:cTn id="10" dur="3000" fill="hold"/>
                                        <p:tgtEl>
                                          <p:spTgt spid="87172"/>
                                        </p:tgtEl>
                                        <p:attrNameLst>
                                          <p:attrName>ppt_x</p:attrName>
                                          <p:attrName>ppt_y</p:attrName>
                                        </p:attrNameLst>
                                      </p:cBhvr>
                                      <p:rCtr x="22378" y="-7731"/>
                                    </p:animMotion>
                                  </p:childTnLst>
                                </p:cTn>
                              </p:par>
                              <p:par>
                                <p:cTn id="11" presetID="0" presetClass="path" presetSubtype="0" repeatCount="indefinite" accel="50000" decel="50000" fill="hold" nodeType="withEffect">
                                  <p:stCondLst>
                                    <p:cond delay="0"/>
                                  </p:stCondLst>
                                  <p:childTnLst>
                                    <p:animMotion origin="layout" path="M -1.11111E-6 -3.7037E-7 C -0.01493 -0.02593 -0.10694 -0.15278 -0.10208 -0.15556 C -0.09722 -0.15833 0.03438 -0.03287 0.02917 -0.01667 C 0.02396 -0.00046 -0.10764 -0.07639 -0.13333 -0.05833 C -0.15903 -0.04028 -0.15729 0.10278 -0.125 0.09167 C -0.09271 0.08056 0.00035 -0.09074 0.06042 -0.125 C 0.12049 -0.15926 0.18472 -0.15648 0.23542 -0.11389 C 0.28611 -0.0713 0.33264 0.13519 0.36458 0.13056 C 0.39653 0.12593 0.42882 -0.13518 0.42708 -0.14167 C 0.42535 -0.14815 0.37396 0.07407 0.35417 0.09167 C 0.33438 0.10926 0.36945 -0.02083 0.30833 -0.03611 C 0.24722 -0.05139 0.0375 -0.00648 -0.0125 -3.7037E-7 C -0.0625 0.00648 0.01493 0.02593 -1.11111E-6 -3.7037E-7 Z " pathEditMode="relative" rAng="0" ptsTypes="aaaaaaaaaaaaa">
                                      <p:cBhvr>
                                        <p:cTn id="12" dur="5000" fill="hold"/>
                                        <p:tgtEl>
                                          <p:spTgt spid="87175"/>
                                        </p:tgtEl>
                                        <p:attrNameLst>
                                          <p:attrName>ppt_x</p:attrName>
                                          <p:attrName>ppt_y</p:attrName>
                                        </p:attrNameLst>
                                      </p:cBhvr>
                                      <p:rCtr x="13490" y="-1204"/>
                                    </p:animMotion>
                                  </p:childTnLst>
                                </p:cTn>
                              </p:par>
                              <p:par>
                                <p:cTn id="13" presetID="0" presetClass="path" presetSubtype="0" repeatCount="indefinite" accel="50000" decel="50000" fill="hold" nodeType="withEffect">
                                  <p:stCondLst>
                                    <p:cond delay="0"/>
                                  </p:stCondLst>
                                  <p:childTnLst>
                                    <p:animMotion origin="layout" path="M -3.33333E-6 -4.44444E-6 C -0.00486 0.01019 0.03021 0.05093 0.03542 0.04723 C 0.04063 0.04352 0.02778 -0.0125 0.03125 -0.02222 C 0.03472 -0.03194 0.05313 0.00186 0.05625 -0.01111 C 0.05938 -0.02407 0.05521 -0.0787 0.05 -0.1 C 0.04479 -0.12129 0.02014 -0.12916 0.025 -0.13888 C 0.02986 -0.14861 0.06771 -0.14675 0.07917 -0.15833 C 0.09063 -0.1699 0.08229 -0.21481 0.09375 -0.20833 C 0.10521 -0.20185 0.13854 -0.15 0.14792 -0.11944 C 0.15729 -0.08888 0.13611 -0.03935 0.15 -0.025 C 0.16389 -0.01064 0.22049 -0.02546 0.23125 -0.03333 C 0.24201 -0.0412 0.225 -0.05324 0.21458 -0.07222 C 0.20417 -0.0912 0.16389 -0.13842 0.16875 -0.14722 C 0.17361 -0.15601 0.22431 -0.12963 0.24375 -0.125 C 0.26319 -0.12037 0.2684 -0.12083 0.28542 -0.11944 C 0.30243 -0.11805 0.33715 -0.12916 0.34583 -0.11666 C 0.35451 -0.10416 0.33646 -0.06944 0.3375 -0.04444 C 0.33854 -0.01944 0.36563 0.01713 0.35208 0.03334 C 0.33854 0.04954 0.28125 0.05371 0.25625 0.05278 C 0.23125 0.05186 0.21319 0.04352 0.20208 0.02778 C 0.19097 0.01204 0.20313 -0.03333 0.18958 -0.04166 C 0.17604 -0.05 0.14167 -0.02685 0.12083 -0.02222 C 0.1 -0.01759 0.08403 -0.01759 0.06458 -0.01388 C 0.04514 -0.01018 0.00486 -0.01018 -3.33333E-6 -4.44444E-6 Z " pathEditMode="relative" ptsTypes="aaaaaaaaaaaaaaaaaaaaaaaa">
                                      <p:cBhvr>
                                        <p:cTn id="14" dur="5000" fill="hold"/>
                                        <p:tgtEl>
                                          <p:spTgt spid="87151"/>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0.00416 0.01389 C -0.01007 0.00556 -0.06424 0.01945 -0.0875 0.02222 C -0.11077 0.025 -0.11875 0.0287 -0.13542 0.03056 C -0.15209 0.03241 -0.18195 0.02685 -0.1875 0.03333 C -0.19306 0.03982 -0.17049 0.0463 -0.16875 0.06945 C -0.16702 0.09259 -0.1816 0.17593 -0.17709 0.17222 C -0.17257 0.16852 -0.13993 0.07732 -0.14167 0.04722 C -0.14341 0.01713 -0.19757 0.00787 -0.1875 -0.00833 C -0.17743 -0.02454 -0.10452 -0.04028 -0.08125 -0.05 C -0.05799 -0.05972 -0.06354 -0.06667 -0.04792 -0.06667 C -0.03229 -0.06667 -0.01042 -0.05092 0.0125 -0.05 C 0.03541 -0.04907 0.06701 -0.07963 0.08958 -0.06111 C 0.11215 -0.04259 0.12222 0.03611 0.14791 0.06111 C 0.17361 0.08611 0.21632 0.07732 0.24357 0.08889 C 0.27118 0.10046 0.30208 0.11528 0.3125 0.13056 C 0.32291 0.14583 0.32222 0.17083 0.30625 0.18056 C 0.29027 0.19028 0.22552 0.20093 0.21649 0.18889 C 0.20764 0.17685 0.26788 0.12315 0.25208 0.10833 C 0.23593 0.09352 0.14583 0.09583 0.12083 0.1 C 0.09583 0.10417 0.1118 0.13611 0.10208 0.13333 C 0.09236 0.13056 0.06666 0.10324 0.0625 0.08333 C 0.05833 0.06343 0.08784 0.01574 0.07708 0.01389 C 0.06632 0.01204 0.01007 0.07408 -0.00209 0.07222 C -0.01424 0.07037 0.0184 0.02222 0.00416 0.01389 Z " pathEditMode="relative" ptsTypes="aaaaaaaaaaaaaaaaaaaaaaaa">
                                      <p:cBhvr>
                                        <p:cTn id="16" dur="2000" fill="hold"/>
                                        <p:tgtEl>
                                          <p:spTgt spid="87178"/>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0.00208 -0.01667 C 0.03281 -0.03357 0.06354 -0.05046 0.08125 -0.05 C 0.09896 -0.04954 0.09479 -0.00695 0.10833 -0.01389 C 0.12187 -0.02083 0.15625 -0.07083 0.1625 -0.09167 C 0.16875 -0.1125 0.13958 -0.14491 0.14583 -0.13889 C 0.15208 -0.13287 0.18472 -0.07824 0.2 -0.05556 C 0.21528 -0.03287 0.23819 -0.01852 0.2375 -0.00278 C 0.23681 0.01296 0.21528 0.03426 0.19583 0.03889 C 0.17639 0.04352 0.13889 0.02361 0.12083 0.025 C 0.10278 0.02639 0.10764 0.04491 0.0875 0.04722 C 0.06736 0.04954 0.02326 0.04259 5.55556E-7 0.03889 C -0.02326 0.03518 -0.03438 0.025 -0.05208 0.025 C -0.06979 0.025 -0.09236 0.02731 -0.10625 0.03889 C -0.12014 0.05046 -0.125 0.08333 -0.13542 0.09444 C -0.14583 0.10555 -0.15729 0.10602 -0.16875 0.10555 C -0.18021 0.10509 -0.19826 0.10092 -0.20417 0.09167 C -0.21007 0.08241 -0.20174 0.06574 -0.20417 0.05 C -0.2066 0.03426 -0.21528 0.0125 -0.21875 -0.00278 C -0.22222 -0.01806 -0.22326 -0.02408 -0.225 -0.04167 C -0.22674 -0.05926 -0.23299 -0.11019 -0.22917 -0.10833 C -0.22535 -0.10648 -0.21424 -0.05324 -0.20208 -0.03056 C -0.18993 -0.00787 -0.16181 0.0287 -0.15625 0.02778 C -0.15069 0.02685 -0.17361 -0.01852 -0.16875 -0.03611 C -0.16389 -0.05371 -0.14097 -0.08009 -0.12708 -0.07778 C -0.11319 -0.07546 -0.08958 -0.03935 -0.08542 -0.02222 C -0.08125 -0.00509 -0.10938 0.02361 -0.10208 0.025 C -0.09479 0.02639 -0.05069 0.00833 -0.04167 -0.01389 C -0.03264 -0.03611 -0.05486 -0.11065 -0.04792 -0.10833 C -0.04097 -0.10602 -0.00729 -0.01759 5.55556E-7 1.48148E-6 " pathEditMode="relative" rAng="0" ptsTypes="aaaaaaaaaaaaaaaaaaaaaaaaaaaaA">
                                      <p:cBhvr>
                                        <p:cTn id="18" dur="5000" fill="hold"/>
                                        <p:tgtEl>
                                          <p:spTgt spid="87145"/>
                                        </p:tgtEl>
                                        <p:attrNameLst>
                                          <p:attrName>ppt_x</p:attrName>
                                          <p:attrName>ppt_y</p:attrName>
                                        </p:attrNameLst>
                                      </p:cBhvr>
                                      <p:rCtr x="52" y="-278"/>
                                    </p:animMotion>
                                  </p:childTnLst>
                                </p:cTn>
                              </p:par>
                              <p:par>
                                <p:cTn id="19" presetID="0" presetClass="path" presetSubtype="0" repeatCount="indefinite" accel="50000" decel="50000" fill="hold" nodeType="withEffect">
                                  <p:stCondLst>
                                    <p:cond delay="0"/>
                                  </p:stCondLst>
                                  <p:childTnLst>
                                    <p:animMotion origin="layout" path="M 3.88889E-6 3.7037E-7 C 0.01458 0.00231 0.01423 0.00463 0.06041 0.00556 C 0.10659 0.00648 0.24791 -0.01713 0.27708 0.00556 C 0.30625 0.02824 0.24062 0.11157 0.23541 0.14167 C 0.2302 0.17176 0.25555 0.1912 0.24583 0.18611 C 0.23611 0.18102 0.19895 0.11343 0.17708 0.11111 C 0.1552 0.1088 0.14548 0.16018 0.11458 0.17222 C 0.08368 0.18426 0.02777 0.18287 -0.00834 0.18333 C -0.04445 0.1838 -0.07639 0.17917 -0.10209 0.175 C -0.12778 0.17083 -0.15139 0.16991 -0.1625 0.15833 C -0.17361 0.14676 -0.16563 0.13102 -0.16875 0.10556 C -0.17188 0.08009 -0.1698 0.03472 -0.18125 0.00556 C -0.19271 -0.02361 -0.25382 -0.05648 -0.2375 -0.06944 C -0.22118 -0.08241 -0.10209 -0.07732 -0.08334 -0.07222 C -0.06459 -0.06713 -0.12709 -0.05278 -0.125 -0.03889 C -0.12292 -0.025 -0.07153 -0.00556 -0.07084 0.01111 C -0.07014 0.02778 -0.12813 0.06435 -0.12084 0.06111 C -0.11355 0.05787 -0.04653 0.00139 -0.02709 -0.00833 C -0.00764 -0.01806 -0.01459 -0.00232 3.88889E-6 3.7037E-7 Z " pathEditMode="relative" rAng="0" ptsTypes="aaaaaaaaaaaaaaaaaaa">
                                      <p:cBhvr>
                                        <p:cTn id="20" dur="5000" fill="hold"/>
                                        <p:tgtEl>
                                          <p:spTgt spid="87130"/>
                                        </p:tgtEl>
                                        <p:attrNameLst>
                                          <p:attrName>ppt_x</p:attrName>
                                          <p:attrName>ppt_y</p:attrName>
                                        </p:attrNameLst>
                                      </p:cBhvr>
                                      <p:rCtr x="2622" y="5440"/>
                                    </p:animMotion>
                                  </p:childTnLst>
                                </p:cTn>
                              </p:par>
                              <p:par>
                                <p:cTn id="21" presetID="0" presetClass="path" presetSubtype="0" repeatCount="indefinite" accel="50000" decel="50000" fill="hold" nodeType="withEffect">
                                  <p:stCondLst>
                                    <p:cond delay="0"/>
                                  </p:stCondLst>
                                  <p:childTnLst>
                                    <p:animMotion origin="layout" path="M -1.66667E-6 -2.22222E-6 C 0.04167 0.01806 0.25625 0.00926 0.2875 0.00834 C 0.31875 0.00741 0.18889 0.00834 0.1875 -0.00555 C 0.18611 -0.01944 0.2632 -0.03703 0.27917 -0.075 C 0.29514 -0.11296 0.2941 -0.20648 0.28334 -0.23333 C 0.27257 -0.26018 0.23854 -0.23611 0.21459 -0.23611 C 0.19063 -0.23611 0.16945 -0.23148 0.13959 -0.23333 C 0.10972 -0.23518 0.04479 -0.25046 0.03542 -0.24722 C 0.02604 -0.24398 0.07396 -0.21666 0.08334 -0.21389 C 0.09271 -0.21111 0.07431 -0.22592 0.09167 -0.23055 C 0.10903 -0.23518 0.17743 -0.26111 0.1875 -0.24166 C 0.19757 -0.22222 0.16111 -0.14259 0.15209 -0.11389 C 0.14306 -0.08518 0.16528 -0.07592 0.13334 -0.06944 C 0.10139 -0.06296 -0.01771 -0.06296 -0.03958 -0.075 C -0.06146 -0.08703 -0.01076 -0.1375 0.00209 -0.14166 C 0.01493 -0.14583 0.03854 -0.12129 0.0375 -0.1 C 0.03646 -0.0787 -0.04166 -0.01805 -1.66667E-6 -2.22222E-6 Z " pathEditMode="relative" rAng="0" ptsTypes="aaaaaaaaaaaaaaaaa">
                                      <p:cBhvr>
                                        <p:cTn id="22" dur="5000" fill="hold"/>
                                        <p:tgtEl>
                                          <p:spTgt spid="87061"/>
                                        </p:tgtEl>
                                        <p:attrNameLst>
                                          <p:attrName>ppt_x</p:attrName>
                                          <p:attrName>ppt_y</p:attrName>
                                        </p:attrNameLst>
                                      </p:cBhvr>
                                      <p:rCtr x="12865" y="-12153"/>
                                    </p:animMotion>
                                  </p:childTnLst>
                                </p:cTn>
                              </p:par>
                              <p:par>
                                <p:cTn id="23" presetID="0" presetClass="path" presetSubtype="0" repeatCount="indefinite" accel="50000" decel="50000" fill="hold" nodeType="withEffect">
                                  <p:stCondLst>
                                    <p:cond delay="0"/>
                                  </p:stCondLst>
                                  <p:childTnLst>
                                    <p:animMotion origin="layout" path="M -5.55556E-7 4.44444E-6 C -0.03889 -0.00973 -0.12118 -0.04028 -0.15208 -0.03056 C -0.18299 -0.02084 -0.17257 0.04861 -0.18542 0.05833 C -0.19826 0.06805 -0.21667 0.02361 -0.22917 0.02777 C -0.24167 0.03194 -0.24757 0.08194 -0.26042 0.08333 C -0.27326 0.08472 -0.29861 0.05138 -0.30625 0.03611 C -0.31389 0.02083 -0.29965 -0.00325 -0.30625 -0.00834 C -0.31285 -0.01343 -0.33785 0.01851 -0.34583 0.00555 C -0.35382 -0.00741 -0.35347 -0.06389 -0.35417 -0.08612 C -0.35486 -0.10834 -0.36285 -0.12315 -0.35 -0.12778 C -0.33715 -0.13241 -0.3 -0.11343 -0.27708 -0.11389 C -0.25417 -0.11436 -0.22465 -0.13704 -0.2125 -0.13056 C -0.20035 -0.12408 -0.21944 -0.07547 -0.20417 -0.075 C -0.18889 -0.07454 -0.13889 -0.11667 -0.12083 -0.12778 C -0.10278 -0.13889 -0.09792 -0.16945 -0.09583 -0.14167 C -0.09375 -0.11389 -0.09965 -0.00278 -0.10833 0.03888 C -0.11701 0.08055 -0.13646 0.11481 -0.14792 0.10833 C -0.15937 0.10185 -0.20312 0.025 -0.17708 4.44444E-6 C -0.15104 -0.025 -0.05451 -0.03473 0.00833 -0.04167 C 0.07118 -0.04862 0.18576 -0.04584 0.2 -0.04167 C 0.21424 -0.0375 0.11354 -0.02825 0.09375 -0.01667 C 0.07396 -0.0051 0.09688 0.02453 0.08125 0.02777 C 0.06563 0.03101 0.03889 0.00972 -5.55556E-7 4.44444E-6 Z " pathEditMode="relative" rAng="0" ptsTypes="aaaaaaaaaaaaaaaaaaaaaaa">
                                      <p:cBhvr>
                                        <p:cTn id="24" dur="5000" fill="hold"/>
                                        <p:tgtEl>
                                          <p:spTgt spid="87142"/>
                                        </p:tgtEl>
                                        <p:attrNameLst>
                                          <p:attrName>ppt_x</p:attrName>
                                          <p:attrName>ppt_y</p:attrName>
                                        </p:attrNameLst>
                                      </p:cBhvr>
                                      <p:rCtr x="-7431" y="-2731"/>
                                    </p:animMotion>
                                  </p:childTnLst>
                                </p:cTn>
                              </p:par>
                              <p:par>
                                <p:cTn id="25" presetID="0" presetClass="path" presetSubtype="0" repeatCount="indefinite" accel="50000" decel="50000" fill="hold" nodeType="withEffect">
                                  <p:stCondLst>
                                    <p:cond delay="0"/>
                                  </p:stCondLst>
                                  <p:childTnLst>
                                    <p:animMotion origin="layout" path="M 2.22222E-6 -3.33333E-6 C -0.01007 0.0088 0.00833 0.01204 2.22222E-6 0.01945 C -0.00834 0.02686 -0.03438 0.04167 -0.05 0.04445 C -0.06563 0.04723 -0.08507 0.04908 -0.09375 0.03611 C -0.10243 0.02315 -0.09028 -0.02083 -0.10209 -0.03333 C -0.11389 -0.04583 -0.15 -0.04676 -0.16459 -0.03889 C -0.17917 -0.03102 -0.17743 0.00047 -0.18959 0.01389 C -0.20174 0.02732 -0.2184 0.03982 -0.2375 0.04167 C -0.2566 0.04352 -0.28854 0.03565 -0.30417 0.025 C -0.31979 0.01436 -0.32222 -0.00602 -0.33125 -0.02222 C -0.34028 -0.03842 -0.35903 -0.04213 -0.35834 -0.07222 C -0.35764 -0.10231 -0.3375 -0.19444 -0.32709 -0.20277 C -0.31667 -0.21111 -0.31632 -0.11944 -0.29584 -0.12222 C -0.27535 -0.125 -0.2816 -0.20555 -0.20417 -0.21944 C -0.12674 -0.23333 0.12708 -0.22592 0.16875 -0.20555 C 0.21041 -0.18518 0.05035 -0.1125 0.04583 -0.09722 C 0.04132 -0.08194 0.12396 -0.12361 0.14166 -0.11389 C 0.15937 -0.10416 0.15903 -0.06805 0.15208 -0.03889 C 0.14514 -0.00972 0.09687 0.06806 0.1 0.06111 C 0.10312 0.05417 0.17743 -0.06481 0.17083 -0.08055 C 0.16423 -0.09629 0.08923 -0.04444 0.06041 -0.03333 C 0.0316 -0.02222 0.01007 -0.00879 2.22222E-6 -3.33333E-6 Z " pathEditMode="relative" rAng="0" ptsTypes="aaaaaaaaaaaaaaaaaaaaaa">
                                      <p:cBhvr>
                                        <p:cTn id="26" dur="5000" fill="hold"/>
                                        <p:tgtEl>
                                          <p:spTgt spid="87139"/>
                                        </p:tgtEl>
                                        <p:attrNameLst>
                                          <p:attrName>ppt_x</p:attrName>
                                          <p:attrName>ppt_y</p:attrName>
                                        </p:attrNameLst>
                                      </p:cBhvr>
                                      <p:rCtr x="-7431" y="-8264"/>
                                    </p:animMotion>
                                  </p:childTnLst>
                                </p:cTn>
                              </p:par>
                              <p:par>
                                <p:cTn id="27" presetID="0" presetClass="path" presetSubtype="0" repeatCount="indefinite" accel="50000" decel="50000" fill="hold" nodeType="withEffect">
                                  <p:stCondLst>
                                    <p:cond delay="0"/>
                                  </p:stCondLst>
                                  <p:childTnLst>
                                    <p:animMotion origin="layout" path="M 1.11111E-6 2.22222E-6 C 0.01007 -0.00093 0.13333 -0.01574 0.15417 -0.03611 C 0.175 -0.05648 0.14271 -0.1125 0.125 -0.12222 C 0.10729 -0.13195 0.06701 -0.1088 0.04792 -0.09445 C 0.02882 -0.08009 0.02917 -0.03843 0.01042 -0.03611 C -0.00833 -0.0338 -0.05347 -0.06713 -0.06458 -0.08056 C -0.0757 -0.09398 -0.06111 -0.11297 -0.05625 -0.11667 C -0.05139 -0.12037 -0.02604 -0.10509 -0.03542 -0.10278 C -0.04479 -0.10047 -0.0934 -0.11343 -0.1125 -0.10278 C -0.1316 -0.09213 -0.13264 -0.07871 -0.15 -0.03889 C -0.16736 0.00092 -0.19445 0.11991 -0.21667 0.13611 C -0.23889 0.15231 -0.26007 0.06481 -0.28333 0.05833 C -0.3066 0.05185 -0.34236 0.10278 -0.35625 0.09722 C -0.37014 0.09166 -0.36979 0.05972 -0.36667 0.025 C -0.36354 -0.00972 -0.34931 -0.10648 -0.3375 -0.11111 C -0.3257 -0.11574 -0.31701 -0.0213 -0.29583 -0.00278 C -0.27465 0.01574 -0.23785 0.00139 -0.21042 2.22222E-6 C -0.18299 -0.00139 -0.13542 -0.01991 -0.13125 -0.01111 C -0.12708 -0.00232 -0.18681 0.03796 -0.18542 0.05278 C -0.18403 0.06759 -0.13715 0.06296 -0.12292 0.07778 C -0.10868 0.09259 -0.12326 0.13148 -0.1 0.14166 C -0.07674 0.15185 -0.01181 0.13935 0.01667 0.13889 C 0.04514 0.13842 0.06319 0.15278 0.07083 0.13889 C 0.07847 0.125 0.05069 0.06759 0.0625 0.05555 C 0.0743 0.04352 0.13646 0.08102 0.14167 0.06666 C 0.14687 0.05231 0.11805 -0.01945 0.09375 -0.03056 C 0.06944 -0.04167 -0.01007 0.00092 1.11111E-6 2.22222E-6 Z " pathEditMode="relative" rAng="0" ptsTypes="aaaaaaaaaaaaaaaaaaaaaaaaaaa">
                                      <p:cBhvr>
                                        <p:cTn id="28" dur="5000" fill="hold"/>
                                        <p:tgtEl>
                                          <p:spTgt spid="87181"/>
                                        </p:tgtEl>
                                        <p:attrNameLst>
                                          <p:attrName>ppt_x</p:attrName>
                                          <p:attrName>ppt_y</p:attrName>
                                        </p:attrNameLst>
                                      </p:cBhvr>
                                      <p:rCtr x="-9757" y="1042"/>
                                    </p:animMotion>
                                  </p:childTnLst>
                                </p:cTn>
                              </p:par>
                              <p:par>
                                <p:cTn id="29" presetID="0" presetClass="path" presetSubtype="0" repeatCount="indefinite" accel="50000" decel="50000" fill="hold" nodeType="withEffect">
                                  <p:stCondLst>
                                    <p:cond delay="0"/>
                                  </p:stCondLst>
                                  <p:childTnLst>
                                    <p:animMotion origin="layout" path="M 4.44444E-6 -2.96296E-6 C 0.00868 0.01574 0.06562 -0.02407 0.06666 -0.03333 C 0.0677 -0.04259 0.02187 -0.05833 0.00625 -0.05555 C -0.00938 -0.05277 -0.01216 -0.0162 -0.02709 -0.01666 C -0.04202 -0.01713 -0.08299 -0.04166 -0.08334 -0.05833 C -0.08368 -0.075 -0.05243 -0.10416 -0.02917 -0.11666 C -0.00591 -0.12916 0.0427 -0.12083 0.05625 -0.13333 C 0.06979 -0.14583 0.07118 -0.18194 0.05208 -0.19166 C 0.03298 -0.20139 -0.02778 -0.19074 -0.05834 -0.19166 C -0.08889 -0.19259 -0.11771 -0.20555 -0.13125 -0.19722 C -0.1448 -0.18889 -0.13473 -0.14027 -0.13959 -0.14166 C -0.14445 -0.14305 -0.14584 -0.19537 -0.16042 -0.20555 C -0.175 -0.21574 -0.21285 -0.21296 -0.22709 -0.20277 C -0.24132 -0.19259 -0.22848 -0.15416 -0.24584 -0.14444 C -0.2632 -0.13472 -0.31632 -0.13194 -0.33125 -0.14444 C -0.34618 -0.15694 -0.32396 -0.23935 -0.33542 -0.21944 C -0.34688 -0.19953 -0.39028 -0.0662 -0.4 -0.025 C -0.40973 0.01621 -0.40417 0.03704 -0.39375 0.02778 C -0.38334 0.01852 -0.36737 -0.05648 -0.3375 -0.08055 C -0.30764 -0.10463 -0.24271 -0.11342 -0.21459 -0.11666 C -0.18646 -0.1199 -0.17466 -0.11666 -0.16875 -0.1 C -0.16285 -0.08333 -0.19063 -0.025 -0.17917 -0.01666 C -0.16771 -0.00833 -0.11598 -0.06065 -0.1 -0.05 C -0.08403 -0.03935 -0.09514 0.03148 -0.08334 0.04723 C -0.07153 0.06297 -0.03542 0.07593 -0.02917 0.04445 C -0.02292 0.01297 -0.03924 -0.11898 -0.04584 -0.14166 C -0.05243 -0.16435 -0.07882 -0.09398 -0.06875 -0.09166 C -0.05868 -0.08935 0.00277 -0.14305 0.01458 -0.12777 C 0.02638 -0.1125 -0.00868 -0.01574 4.44444E-6 -2.96296E-6 Z " pathEditMode="relative" rAng="0" ptsTypes="aaaaaaaaaaaaaaaaaaaaaaaaaaaaa">
                                      <p:cBhvr>
                                        <p:cTn id="30" dur="1000" fill="hold"/>
                                        <p:tgtEl>
                                          <p:spTgt spid="87133"/>
                                        </p:tgtEl>
                                        <p:attrNameLst>
                                          <p:attrName>ppt_x</p:attrName>
                                          <p:attrName>ppt_y</p:attrName>
                                        </p:attrNameLst>
                                      </p:cBhvr>
                                      <p:rCtr x="-16927" y="-8171"/>
                                    </p:animMotion>
                                  </p:childTnLst>
                                </p:cTn>
                              </p:par>
                              <p:par>
                                <p:cTn id="31" presetID="0" presetClass="path" presetSubtype="0" repeatCount="indefinite" accel="50000" decel="50000" fill="hold" nodeType="withEffect">
                                  <p:stCondLst>
                                    <p:cond delay="0"/>
                                  </p:stCondLst>
                                  <p:childTnLst>
                                    <p:animMotion origin="layout" path="M -3.33333E-6 -3.7037E-6 C 0.00938 -0.01296 0.02118 -0.12592 0.025 -0.11944 C 0.02882 -0.11296 0.02223 -0.00324 0.02292 0.03889 C 0.02361 0.08102 0.03785 0.1213 0.02917 0.13334 C 0.02049 0.14537 -0.0184 0.12871 -0.02916 0.11111 C -0.03993 0.09352 -0.03159 0.06806 -0.03541 0.02778 C -0.03923 -0.0125 -0.03819 -0.12824 -0.05208 -0.13055 C -0.06597 -0.13287 -0.10607 -0.02361 -0.11892 0.01389 C -0.13177 0.05139 -0.11198 0.075 -0.12916 0.09445 C -0.14652 0.11389 -0.19895 0.13519 -0.22291 0.13056 C -0.24687 0.12593 -0.25798 0.08658 -0.27291 0.06667 C -0.28784 0.04676 -0.3118 0.02639 -0.3125 0.01111 C -0.31319 -0.00416 -0.28923 -0.01759 -0.27708 -0.025 C -0.26493 -0.0324 -0.2493 -0.0375 -0.23958 -0.03333 C -0.22986 -0.02916 -0.22222 -0.01713 -0.21875 -3.7037E-6 C -0.21527 0.01713 -0.21007 0.05741 -0.21875 0.06945 C -0.22743 0.08149 -0.25416 0.07315 -0.27083 0.07223 C -0.2875 0.0713 -0.30173 0.05695 -0.31875 0.06389 C -0.33576 0.07084 -0.35486 0.10093 -0.37291 0.11389 C -0.39097 0.12686 -0.40277 0.14121 -0.42708 0.14167 C -0.45139 0.14213 -0.49895 0.12732 -0.51875 0.11667 C -0.53854 0.10602 -0.55382 0.08889 -0.54583 0.07778 C -0.53784 0.06667 -0.47951 0.06158 -0.47083 0.05 C -0.46215 0.03843 -0.47986 0.02269 -0.49375 0.00834 C -0.50764 -0.00601 -0.54791 -0.0162 -0.55416 -0.03611 C -0.56041 -0.05601 -0.54652 -0.09722 -0.53125 -0.11111 C -0.51597 -0.125 -0.47326 -0.12361 -0.4625 -0.11944 C -0.45173 -0.11527 -0.47222 -0.09583 -0.46666 -0.08611 C -0.46111 -0.07639 -0.44757 -0.07407 -0.42916 -0.06111 C -0.41076 -0.04814 -0.36875 -0.00092 -0.35625 -0.00833 C -0.34375 -0.01574 -0.36597 -0.08518 -0.35416 -0.10555 C -0.34236 -0.12592 -0.34757 -0.12824 -0.28541 -0.13055 C -0.22326 -0.13287 -0.02361 -0.13426 0.01875 -0.11944 C 0.06111 -0.10463 -0.02847 -0.06157 -0.03125 -0.04166 C -0.03402 -0.02176 -0.00937 0.01297 -3.33333E-6 -3.7037E-6 Z " pathEditMode="relative" rAng="0" ptsTypes="aaaaaaaaaaaaaaaaaaaaaaaaaaaaaaaaaaa">
                                      <p:cBhvr>
                                        <p:cTn id="32" dur="5000" fill="hold"/>
                                        <p:tgtEl>
                                          <p:spTgt spid="87187"/>
                                        </p:tgtEl>
                                        <p:attrNameLst>
                                          <p:attrName>ppt_x</p:attrName>
                                          <p:attrName>ppt_y</p:attrName>
                                        </p:attrNameLst>
                                      </p:cBhvr>
                                      <p:rCtr x="-24965" y="556"/>
                                    </p:animMotion>
                                  </p:childTnLst>
                                </p:cTn>
                              </p:par>
                              <p:par>
                                <p:cTn id="33" presetID="0" presetClass="path" presetSubtype="0" repeatCount="indefinite" accel="50000" decel="50000" fill="hold" nodeType="withEffect">
                                  <p:stCondLst>
                                    <p:cond delay="0"/>
                                  </p:stCondLst>
                                  <p:childTnLst>
                                    <p:animMotion origin="layout" path="M 2.77778E-7 -3.33333E-6 C -0.00468 0.00509 -0.03177 0.04259 -0.03732 0.06111 C -0.04305 0.07963 -0.04218 0.10047 -0.03333 0.11111 C -0.02413 0.12176 0.00504 0.12963 0.01684 0.125 C 0.02865 0.12037 0.03316 0.09676 0.03768 0.08334 C 0.04219 0.06991 0.04775 0.05139 0.04393 0.04445 C 0.04011 0.0375 0.02622 0.03843 0.01476 0.04167 C 0.0033 0.04491 -0.01232 0.05556 -0.02482 0.06389 C -0.03732 0.07222 -0.05121 0.08148 -0.06024 0.09167 C -0.06944 0.10185 -0.07291 0.11759 -0.07916 0.125 C -0.08524 0.13241 -0.08698 0.13472 -0.09774 0.13611 C -0.1085 0.1375 -0.13385 0.14445 -0.14357 0.13334 C -0.1533 0.12222 -0.1585 0.08658 -0.15607 0.06945 C -0.15364 0.05232 -0.14149 0.03843 -0.12899 0.03056 C -0.11649 0.02269 -0.09149 0.01621 -0.08107 0.02222 C -0.07066 0.02824 -0.06892 0.05232 -0.06649 0.06667 C -0.06423 0.08102 -0.06493 0.09769 -0.06649 0.10834 C -0.06823 0.11898 -0.06892 0.12408 -0.07691 0.13056 C -0.08489 0.13704 -0.09878 0.14537 -0.11441 0.14722 C -0.13003 0.14908 -0.15468 0.14259 -0.17066 0.14167 C -0.18663 0.14074 -0.19635 0.14167 -0.21024 0.14167 C -0.22413 0.14167 -0.2335 0.14213 -0.25399 0.14167 C -0.27448 0.14121 -0.30607 0.13935 -0.33316 0.13889 C -0.36024 0.13843 -0.39566 0.14769 -0.41649 0.13889 C -0.43732 0.13009 -0.45399 0.10278 -0.45816 0.08611 C -0.46232 0.06945 -0.45121 0.05139 -0.44149 0.03889 C -0.43177 0.02639 -0.41475 0.01574 -0.39982 0.01111 C -0.38489 0.00648 -0.36371 0.00185 -0.35191 0.01111 C -0.3401 0.02037 -0.33073 0.04861 -0.32899 0.06667 C -0.32725 0.08472 -0.33559 0.10509 -0.34149 0.11945 C -0.34739 0.1338 -0.35711 0.13982 -0.36441 0.15278 C -0.3717 0.16574 -0.38628 0.18889 -0.38524 0.19722 C -0.3842 0.20556 -0.37274 0.20278 -0.35816 0.20278 C -0.34357 0.20278 -0.32968 0.20047 -0.29774 0.19722 C -0.2658 0.19398 -0.19948 0.18195 -0.16649 0.18334 C -0.1335 0.18472 -0.11857 0.21389 -0.09982 0.20556 C -0.08107 0.19722 -0.06944 0.1625 -0.05399 0.13334 C -0.03871 0.10417 -0.01753 0.05509 -0.00816 0.03056 C 0.00122 0.00602 0.00504 -0.00509 2.77778E-7 -3.33333E-6 Z " pathEditMode="relative" ptsTypes="aaaaaaaaaaaaaaaaaaaaaaaaaaaaaaaaaaaaaaa">
                                      <p:cBhvr>
                                        <p:cTn id="34" dur="5000" fill="hold"/>
                                        <p:tgtEl>
                                          <p:spTgt spid="8718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reeform 2"/>
          <p:cNvSpPr>
            <a:spLocks/>
          </p:cNvSpPr>
          <p:nvPr/>
        </p:nvSpPr>
        <p:spPr bwMode="auto">
          <a:xfrm>
            <a:off x="5257800" y="762000"/>
            <a:ext cx="1371600" cy="1762125"/>
          </a:xfrm>
          <a:custGeom>
            <a:avLst/>
            <a:gdLst>
              <a:gd name="T0" fmla="*/ 864 w 864"/>
              <a:gd name="T1" fmla="*/ 0 h 1110"/>
              <a:gd name="T2" fmla="*/ 0 w 864"/>
              <a:gd name="T3" fmla="*/ 666 h 1110"/>
              <a:gd name="T4" fmla="*/ 0 w 864"/>
              <a:gd name="T5" fmla="*/ 1110 h 1110"/>
              <a:gd name="T6" fmla="*/ 62 w 864"/>
              <a:gd name="T7" fmla="*/ 1110 h 1110"/>
              <a:gd name="T8" fmla="*/ 123 w 864"/>
              <a:gd name="T9" fmla="*/ 1055 h 1110"/>
              <a:gd name="T10" fmla="*/ 123 w 864"/>
              <a:gd name="T11" fmla="*/ 999 h 1110"/>
              <a:gd name="T12" fmla="*/ 185 w 864"/>
              <a:gd name="T13" fmla="*/ 888 h 1110"/>
              <a:gd name="T14" fmla="*/ 288 w 864"/>
              <a:gd name="T15" fmla="*/ 728 h 1110"/>
              <a:gd name="T16" fmla="*/ 401 w 864"/>
              <a:gd name="T17" fmla="*/ 611 h 1110"/>
              <a:gd name="T18" fmla="*/ 604 w 864"/>
              <a:gd name="T19" fmla="*/ 388 h 1110"/>
              <a:gd name="T20" fmla="*/ 860 w 864"/>
              <a:gd name="T21" fmla="*/ 148 h 1110"/>
              <a:gd name="T22" fmla="*/ 864 w 864"/>
              <a:gd name="T23"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4" h="1110">
                <a:moveTo>
                  <a:pt x="864" y="0"/>
                </a:moveTo>
                <a:lnTo>
                  <a:pt x="0" y="666"/>
                </a:lnTo>
                <a:lnTo>
                  <a:pt x="0" y="1110"/>
                </a:lnTo>
                <a:lnTo>
                  <a:pt x="62" y="1110"/>
                </a:lnTo>
                <a:lnTo>
                  <a:pt x="123" y="1055"/>
                </a:lnTo>
                <a:lnTo>
                  <a:pt x="123" y="999"/>
                </a:lnTo>
                <a:lnTo>
                  <a:pt x="185" y="888"/>
                </a:lnTo>
                <a:lnTo>
                  <a:pt x="288" y="728"/>
                </a:lnTo>
                <a:lnTo>
                  <a:pt x="401" y="611"/>
                </a:lnTo>
                <a:lnTo>
                  <a:pt x="604" y="388"/>
                </a:lnTo>
                <a:lnTo>
                  <a:pt x="860" y="148"/>
                </a:lnTo>
                <a:lnTo>
                  <a:pt x="864" y="0"/>
                </a:lnTo>
                <a:close/>
              </a:path>
            </a:pathLst>
          </a:custGeom>
          <a:gradFill rotWithShape="1">
            <a:gsLst>
              <a:gs pos="0">
                <a:srgbClr val="DDDDDD">
                  <a:gamma/>
                  <a:shade val="46275"/>
                  <a:invGamma/>
                </a:srgbClr>
              </a:gs>
              <a:gs pos="50000">
                <a:srgbClr val="DDDDDD"/>
              </a:gs>
              <a:gs pos="100000">
                <a:srgbClr val="DDDDDD">
                  <a:gamma/>
                  <a:shade val="46275"/>
                  <a:invGamma/>
                </a:srgbClr>
              </a:gs>
            </a:gsLst>
            <a:lin ang="18900000" scaled="1"/>
          </a:gradFill>
          <a:ln w="9525">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27" name="Freeform 3"/>
          <p:cNvSpPr>
            <a:spLocks/>
          </p:cNvSpPr>
          <p:nvPr/>
        </p:nvSpPr>
        <p:spPr bwMode="auto">
          <a:xfrm>
            <a:off x="5257800" y="2590800"/>
            <a:ext cx="1371600" cy="1752600"/>
          </a:xfrm>
          <a:custGeom>
            <a:avLst/>
            <a:gdLst>
              <a:gd name="T0" fmla="*/ 62 w 864"/>
              <a:gd name="T1" fmla="*/ 0 h 1104"/>
              <a:gd name="T2" fmla="*/ 0 w 864"/>
              <a:gd name="T3" fmla="*/ 0 h 1104"/>
              <a:gd name="T4" fmla="*/ 0 w 864"/>
              <a:gd name="T5" fmla="*/ 581 h 1104"/>
              <a:gd name="T6" fmla="*/ 864 w 864"/>
              <a:gd name="T7" fmla="*/ 1104 h 1104"/>
              <a:gd name="T8" fmla="*/ 864 w 864"/>
              <a:gd name="T9" fmla="*/ 956 h 1104"/>
              <a:gd name="T10" fmla="*/ 748 w 864"/>
              <a:gd name="T11" fmla="*/ 852 h 1104"/>
              <a:gd name="T12" fmla="*/ 463 w 864"/>
              <a:gd name="T13" fmla="*/ 581 h 1104"/>
              <a:gd name="T14" fmla="*/ 247 w 864"/>
              <a:gd name="T15" fmla="*/ 349 h 1104"/>
              <a:gd name="T16" fmla="*/ 154 w 864"/>
              <a:gd name="T17" fmla="*/ 232 h 1104"/>
              <a:gd name="T18" fmla="*/ 123 w 864"/>
              <a:gd name="T19" fmla="*/ 174 h 1104"/>
              <a:gd name="T20" fmla="*/ 62 w 864"/>
              <a:gd name="T21" fmla="*/ 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4" h="1104">
                <a:moveTo>
                  <a:pt x="62" y="0"/>
                </a:moveTo>
                <a:lnTo>
                  <a:pt x="0" y="0"/>
                </a:lnTo>
                <a:lnTo>
                  <a:pt x="0" y="581"/>
                </a:lnTo>
                <a:lnTo>
                  <a:pt x="864" y="1104"/>
                </a:lnTo>
                <a:lnTo>
                  <a:pt x="864" y="956"/>
                </a:lnTo>
                <a:lnTo>
                  <a:pt x="748" y="852"/>
                </a:lnTo>
                <a:lnTo>
                  <a:pt x="463" y="581"/>
                </a:lnTo>
                <a:lnTo>
                  <a:pt x="247" y="349"/>
                </a:lnTo>
                <a:lnTo>
                  <a:pt x="154" y="232"/>
                </a:lnTo>
                <a:lnTo>
                  <a:pt x="123" y="174"/>
                </a:lnTo>
                <a:lnTo>
                  <a:pt x="62" y="0"/>
                </a:lnTo>
                <a:close/>
              </a:path>
            </a:pathLst>
          </a:custGeom>
          <a:gradFill rotWithShape="1">
            <a:gsLst>
              <a:gs pos="0">
                <a:srgbClr val="DDDDDD"/>
              </a:gs>
              <a:gs pos="100000">
                <a:srgbClr val="DDDDDD">
                  <a:gamma/>
                  <a:shade val="46275"/>
                  <a:invGamma/>
                </a:srgbClr>
              </a:gs>
            </a:gsLst>
            <a:lin ang="0" scaled="1"/>
          </a:gradFill>
          <a:ln w="9525">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28" name="Freeform 4"/>
          <p:cNvSpPr>
            <a:spLocks/>
          </p:cNvSpPr>
          <p:nvPr/>
        </p:nvSpPr>
        <p:spPr bwMode="auto">
          <a:xfrm>
            <a:off x="5410200" y="990600"/>
            <a:ext cx="1219200" cy="3124200"/>
          </a:xfrm>
          <a:custGeom>
            <a:avLst/>
            <a:gdLst>
              <a:gd name="T0" fmla="*/ 1248 w 1248"/>
              <a:gd name="T1" fmla="*/ 0 h 1824"/>
              <a:gd name="T2" fmla="*/ 0 w 1248"/>
              <a:gd name="T3" fmla="*/ 960 h 1824"/>
              <a:gd name="T4" fmla="*/ 1248 w 1248"/>
              <a:gd name="T5" fmla="*/ 1824 h 1824"/>
            </a:gdLst>
            <a:ahLst/>
            <a:cxnLst>
              <a:cxn ang="0">
                <a:pos x="T0" y="T1"/>
              </a:cxn>
              <a:cxn ang="0">
                <a:pos x="T2" y="T3"/>
              </a:cxn>
              <a:cxn ang="0">
                <a:pos x="T4" y="T5"/>
              </a:cxn>
            </a:cxnLst>
            <a:rect l="0" t="0" r="r" b="b"/>
            <a:pathLst>
              <a:path w="1248" h="1824">
                <a:moveTo>
                  <a:pt x="1248" y="0"/>
                </a:moveTo>
                <a:cubicBezTo>
                  <a:pt x="624" y="328"/>
                  <a:pt x="0" y="656"/>
                  <a:pt x="0" y="960"/>
                </a:cubicBezTo>
                <a:cubicBezTo>
                  <a:pt x="0" y="1264"/>
                  <a:pt x="1040" y="1680"/>
                  <a:pt x="1248" y="18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29" name="Freeform 5"/>
          <p:cNvSpPr>
            <a:spLocks/>
          </p:cNvSpPr>
          <p:nvPr/>
        </p:nvSpPr>
        <p:spPr bwMode="auto">
          <a:xfrm>
            <a:off x="5543550" y="1081088"/>
            <a:ext cx="1085850" cy="2924175"/>
          </a:xfrm>
          <a:custGeom>
            <a:avLst/>
            <a:gdLst>
              <a:gd name="T0" fmla="*/ 1248 w 1248"/>
              <a:gd name="T1" fmla="*/ 0 h 1824"/>
              <a:gd name="T2" fmla="*/ 0 w 1248"/>
              <a:gd name="T3" fmla="*/ 960 h 1824"/>
              <a:gd name="T4" fmla="*/ 1248 w 1248"/>
              <a:gd name="T5" fmla="*/ 1824 h 1824"/>
            </a:gdLst>
            <a:ahLst/>
            <a:cxnLst>
              <a:cxn ang="0">
                <a:pos x="T0" y="T1"/>
              </a:cxn>
              <a:cxn ang="0">
                <a:pos x="T2" y="T3"/>
              </a:cxn>
              <a:cxn ang="0">
                <a:pos x="T4" y="T5"/>
              </a:cxn>
            </a:cxnLst>
            <a:rect l="0" t="0" r="r" b="b"/>
            <a:pathLst>
              <a:path w="1248" h="1824">
                <a:moveTo>
                  <a:pt x="1248" y="0"/>
                </a:moveTo>
                <a:cubicBezTo>
                  <a:pt x="624" y="328"/>
                  <a:pt x="0" y="656"/>
                  <a:pt x="0" y="960"/>
                </a:cubicBezTo>
                <a:cubicBezTo>
                  <a:pt x="0" y="1264"/>
                  <a:pt x="1040" y="1680"/>
                  <a:pt x="1248" y="1824"/>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0" name="Rectangle 6"/>
          <p:cNvSpPr>
            <a:spLocks noChangeArrowheads="1"/>
          </p:cNvSpPr>
          <p:nvPr/>
        </p:nvSpPr>
        <p:spPr bwMode="auto">
          <a:xfrm>
            <a:off x="7391400" y="533400"/>
            <a:ext cx="457200" cy="419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31" name="Line 7"/>
          <p:cNvSpPr>
            <a:spLocks noChangeShapeType="1"/>
          </p:cNvSpPr>
          <p:nvPr/>
        </p:nvSpPr>
        <p:spPr bwMode="auto">
          <a:xfrm>
            <a:off x="5257800" y="3505200"/>
            <a:ext cx="137160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2" name="Rectangle 8"/>
          <p:cNvSpPr>
            <a:spLocks noChangeArrowheads="1"/>
          </p:cNvSpPr>
          <p:nvPr/>
        </p:nvSpPr>
        <p:spPr bwMode="auto">
          <a:xfrm>
            <a:off x="609600" y="1828800"/>
            <a:ext cx="4648200" cy="1676400"/>
          </a:xfrm>
          <a:prstGeom prst="rect">
            <a:avLst/>
          </a:prstGeom>
          <a:gradFill rotWithShape="1">
            <a:gsLst>
              <a:gs pos="0">
                <a:srgbClr val="DDDDDD">
                  <a:gamma/>
                  <a:shade val="46275"/>
                  <a:invGamma/>
                </a:srgbClr>
              </a:gs>
              <a:gs pos="100000">
                <a:srgbClr val="DDDDDD"/>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33" name="Line 9"/>
          <p:cNvSpPr>
            <a:spLocks noChangeShapeType="1"/>
          </p:cNvSpPr>
          <p:nvPr/>
        </p:nvSpPr>
        <p:spPr bwMode="auto">
          <a:xfrm flipV="1">
            <a:off x="5257800" y="762000"/>
            <a:ext cx="137160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4" name="Rectangle 10"/>
          <p:cNvSpPr>
            <a:spLocks noChangeArrowheads="1"/>
          </p:cNvSpPr>
          <p:nvPr/>
        </p:nvSpPr>
        <p:spPr bwMode="auto">
          <a:xfrm>
            <a:off x="1371600" y="1981200"/>
            <a:ext cx="3733800" cy="1295400"/>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35" name="Freeform 11"/>
          <p:cNvSpPr>
            <a:spLocks/>
          </p:cNvSpPr>
          <p:nvPr/>
        </p:nvSpPr>
        <p:spPr bwMode="auto">
          <a:xfrm>
            <a:off x="1371600" y="2057400"/>
            <a:ext cx="304800" cy="1143000"/>
          </a:xfrm>
          <a:custGeom>
            <a:avLst/>
            <a:gdLst>
              <a:gd name="T0" fmla="*/ 16 w 304"/>
              <a:gd name="T1" fmla="*/ 0 h 1168"/>
              <a:gd name="T2" fmla="*/ 16 w 304"/>
              <a:gd name="T3" fmla="*/ 1152 h 1168"/>
              <a:gd name="T4" fmla="*/ 112 w 304"/>
              <a:gd name="T5" fmla="*/ 96 h 1168"/>
              <a:gd name="T6" fmla="*/ 160 w 304"/>
              <a:gd name="T7" fmla="*/ 960 h 1168"/>
              <a:gd name="T8" fmla="*/ 208 w 304"/>
              <a:gd name="T9" fmla="*/ 288 h 1168"/>
              <a:gd name="T10" fmla="*/ 256 w 304"/>
              <a:gd name="T11" fmla="*/ 768 h 1168"/>
              <a:gd name="T12" fmla="*/ 304 w 304"/>
              <a:gd name="T13" fmla="*/ 528 h 1168"/>
            </a:gdLst>
            <a:ahLst/>
            <a:cxnLst>
              <a:cxn ang="0">
                <a:pos x="T0" y="T1"/>
              </a:cxn>
              <a:cxn ang="0">
                <a:pos x="T2" y="T3"/>
              </a:cxn>
              <a:cxn ang="0">
                <a:pos x="T4" y="T5"/>
              </a:cxn>
              <a:cxn ang="0">
                <a:pos x="T6" y="T7"/>
              </a:cxn>
              <a:cxn ang="0">
                <a:pos x="T8" y="T9"/>
              </a:cxn>
              <a:cxn ang="0">
                <a:pos x="T10" y="T11"/>
              </a:cxn>
              <a:cxn ang="0">
                <a:pos x="T12" y="T13"/>
              </a:cxn>
            </a:cxnLst>
            <a:rect l="0" t="0" r="r" b="b"/>
            <a:pathLst>
              <a:path w="304" h="1168">
                <a:moveTo>
                  <a:pt x="16" y="0"/>
                </a:moveTo>
                <a:cubicBezTo>
                  <a:pt x="8" y="568"/>
                  <a:pt x="0" y="1136"/>
                  <a:pt x="16" y="1152"/>
                </a:cubicBezTo>
                <a:cubicBezTo>
                  <a:pt x="32" y="1168"/>
                  <a:pt x="88" y="128"/>
                  <a:pt x="112" y="96"/>
                </a:cubicBezTo>
                <a:cubicBezTo>
                  <a:pt x="136" y="64"/>
                  <a:pt x="144" y="928"/>
                  <a:pt x="160" y="960"/>
                </a:cubicBezTo>
                <a:cubicBezTo>
                  <a:pt x="176" y="992"/>
                  <a:pt x="192" y="320"/>
                  <a:pt x="208" y="288"/>
                </a:cubicBezTo>
                <a:cubicBezTo>
                  <a:pt x="224" y="256"/>
                  <a:pt x="240" y="728"/>
                  <a:pt x="256" y="768"/>
                </a:cubicBezTo>
                <a:cubicBezTo>
                  <a:pt x="272" y="808"/>
                  <a:pt x="288" y="668"/>
                  <a:pt x="304" y="528"/>
                </a:cubicBezTo>
              </a:path>
            </a:pathLst>
          </a:custGeom>
          <a:noFill/>
          <a:ln w="28575" cmpd="sng">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6" name="AutoShape 12"/>
          <p:cNvSpPr>
            <a:spLocks noChangeArrowheads="1"/>
          </p:cNvSpPr>
          <p:nvPr/>
        </p:nvSpPr>
        <p:spPr bwMode="auto">
          <a:xfrm>
            <a:off x="3352800" y="1752600"/>
            <a:ext cx="762000" cy="457200"/>
          </a:xfrm>
          <a:prstGeom prst="roundRect">
            <a:avLst>
              <a:gd name="adj" fmla="val 16667"/>
            </a:avLst>
          </a:prstGeom>
          <a:solidFill>
            <a:schemeClr val="bg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37" name="Freeform 13"/>
          <p:cNvSpPr>
            <a:spLocks/>
          </p:cNvSpPr>
          <p:nvPr/>
        </p:nvSpPr>
        <p:spPr bwMode="auto">
          <a:xfrm>
            <a:off x="5454650" y="2416175"/>
            <a:ext cx="69850" cy="19050"/>
          </a:xfrm>
          <a:custGeom>
            <a:avLst/>
            <a:gdLst>
              <a:gd name="T0" fmla="*/ 20 w 44"/>
              <a:gd name="T1" fmla="*/ 0 h 12"/>
              <a:gd name="T2" fmla="*/ 28 w 44"/>
              <a:gd name="T3" fmla="*/ 10 h 12"/>
              <a:gd name="T4" fmla="*/ 20 w 44"/>
              <a:gd name="T5" fmla="*/ 0 h 12"/>
              <a:gd name="T6" fmla="*/ 28 w 44"/>
              <a:gd name="T7" fmla="*/ 2 h 12"/>
              <a:gd name="T8" fmla="*/ 30 w 44"/>
              <a:gd name="T9" fmla="*/ 8 h 12"/>
            </a:gdLst>
            <a:ahLst/>
            <a:cxnLst>
              <a:cxn ang="0">
                <a:pos x="T0" y="T1"/>
              </a:cxn>
              <a:cxn ang="0">
                <a:pos x="T2" y="T3"/>
              </a:cxn>
              <a:cxn ang="0">
                <a:pos x="T4" y="T5"/>
              </a:cxn>
              <a:cxn ang="0">
                <a:pos x="T6" y="T7"/>
              </a:cxn>
              <a:cxn ang="0">
                <a:pos x="T8" y="T9"/>
              </a:cxn>
            </a:cxnLst>
            <a:rect l="0" t="0" r="r" b="b"/>
            <a:pathLst>
              <a:path w="44" h="12">
                <a:moveTo>
                  <a:pt x="20" y="0"/>
                </a:moveTo>
                <a:cubicBezTo>
                  <a:pt x="33" y="2"/>
                  <a:pt x="44" y="5"/>
                  <a:pt x="28" y="10"/>
                </a:cubicBezTo>
                <a:cubicBezTo>
                  <a:pt x="0" y="7"/>
                  <a:pt x="16" y="12"/>
                  <a:pt x="20" y="0"/>
                </a:cubicBezTo>
                <a:cubicBezTo>
                  <a:pt x="23" y="1"/>
                  <a:pt x="26" y="0"/>
                  <a:pt x="28" y="2"/>
                </a:cubicBezTo>
                <a:cubicBezTo>
                  <a:pt x="30" y="3"/>
                  <a:pt x="30" y="8"/>
                  <a:pt x="30" y="8"/>
                </a:cubicBezTo>
              </a:path>
            </a:pathLst>
          </a:cu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8" name="Rectangle 14"/>
          <p:cNvSpPr>
            <a:spLocks noChangeArrowheads="1"/>
          </p:cNvSpPr>
          <p:nvPr/>
        </p:nvSpPr>
        <p:spPr bwMode="auto">
          <a:xfrm>
            <a:off x="3352800" y="1981200"/>
            <a:ext cx="76200" cy="76200"/>
          </a:xfrm>
          <a:prstGeom prst="rect">
            <a:avLst/>
          </a:prstGeom>
          <a:solidFill>
            <a:schemeClr val="tx1"/>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39" name="Rectangle 15"/>
          <p:cNvSpPr>
            <a:spLocks noChangeArrowheads="1"/>
          </p:cNvSpPr>
          <p:nvPr/>
        </p:nvSpPr>
        <p:spPr bwMode="auto">
          <a:xfrm>
            <a:off x="3276600" y="2057400"/>
            <a:ext cx="9906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40" name="Line 16"/>
          <p:cNvSpPr>
            <a:spLocks noChangeShapeType="1"/>
          </p:cNvSpPr>
          <p:nvPr/>
        </p:nvSpPr>
        <p:spPr bwMode="auto">
          <a:xfrm>
            <a:off x="1371600" y="2057400"/>
            <a:ext cx="2057400" cy="0"/>
          </a:xfrm>
          <a:prstGeom prst="line">
            <a:avLst/>
          </a:prstGeom>
          <a:noFill/>
          <a:ln w="5715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1" name="Freeform 17"/>
          <p:cNvSpPr>
            <a:spLocks/>
          </p:cNvSpPr>
          <p:nvPr/>
        </p:nvSpPr>
        <p:spPr bwMode="auto">
          <a:xfrm>
            <a:off x="3657600" y="2057400"/>
            <a:ext cx="1752600" cy="381000"/>
          </a:xfrm>
          <a:custGeom>
            <a:avLst/>
            <a:gdLst>
              <a:gd name="T0" fmla="*/ 1152 w 1152"/>
              <a:gd name="T1" fmla="*/ 288 h 288"/>
              <a:gd name="T2" fmla="*/ 1056 w 1152"/>
              <a:gd name="T3" fmla="*/ 0 h 288"/>
              <a:gd name="T4" fmla="*/ 0 w 1152"/>
              <a:gd name="T5" fmla="*/ 0 h 288"/>
            </a:gdLst>
            <a:ahLst/>
            <a:cxnLst>
              <a:cxn ang="0">
                <a:pos x="T0" y="T1"/>
              </a:cxn>
              <a:cxn ang="0">
                <a:pos x="T2" y="T3"/>
              </a:cxn>
              <a:cxn ang="0">
                <a:pos x="T4" y="T5"/>
              </a:cxn>
            </a:cxnLst>
            <a:rect l="0" t="0" r="r" b="b"/>
            <a:pathLst>
              <a:path w="1152" h="288">
                <a:moveTo>
                  <a:pt x="1152" y="288"/>
                </a:moveTo>
                <a:lnTo>
                  <a:pt x="1056" y="0"/>
                </a:lnTo>
                <a:lnTo>
                  <a:pt x="0" y="0"/>
                </a:lnTo>
              </a:path>
            </a:pathLst>
          </a:custGeom>
          <a:noFill/>
          <a:ln w="57150" cmpd="sng">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3442" name="Group 18"/>
          <p:cNvGrpSpPr>
            <a:grpSpLocks/>
          </p:cNvGrpSpPr>
          <p:nvPr/>
        </p:nvGrpSpPr>
        <p:grpSpPr bwMode="auto">
          <a:xfrm>
            <a:off x="3581400" y="1676400"/>
            <a:ext cx="457200" cy="381000"/>
            <a:chOff x="2256" y="1440"/>
            <a:chExt cx="288" cy="240"/>
          </a:xfrm>
        </p:grpSpPr>
        <p:sp>
          <p:nvSpPr>
            <p:cNvPr id="103443" name="Rectangle 19"/>
            <p:cNvSpPr>
              <a:spLocks noChangeArrowheads="1"/>
            </p:cNvSpPr>
            <p:nvPr/>
          </p:nvSpPr>
          <p:spPr bwMode="auto">
            <a:xfrm>
              <a:off x="2256" y="1584"/>
              <a:ext cx="288" cy="96"/>
            </a:xfrm>
            <a:prstGeom prst="rect">
              <a:avLst/>
            </a:prstGeom>
            <a:solidFill>
              <a:srgbClr val="0000CC"/>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44" name="Rectangle 20"/>
            <p:cNvSpPr>
              <a:spLocks noChangeArrowheads="1"/>
            </p:cNvSpPr>
            <p:nvPr/>
          </p:nvSpPr>
          <p:spPr bwMode="auto">
            <a:xfrm>
              <a:off x="2352" y="1536"/>
              <a:ext cx="144" cy="96"/>
            </a:xfrm>
            <a:prstGeom prst="rect">
              <a:avLst/>
            </a:prstGeom>
            <a:solidFill>
              <a:srgbClr val="0000CC"/>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45" name="AutoShape 21"/>
            <p:cNvSpPr>
              <a:spLocks noChangeArrowheads="1"/>
            </p:cNvSpPr>
            <p:nvPr/>
          </p:nvSpPr>
          <p:spPr bwMode="auto">
            <a:xfrm>
              <a:off x="2304" y="1440"/>
              <a:ext cx="240" cy="96"/>
            </a:xfrm>
            <a:prstGeom prst="roundRect">
              <a:avLst>
                <a:gd name="adj" fmla="val 16667"/>
              </a:avLst>
            </a:prstGeom>
            <a:solidFill>
              <a:srgbClr val="0000CC"/>
            </a:solidFill>
            <a:ln w="9525">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sp>
        <p:nvSpPr>
          <p:cNvPr id="103446" name="Line 22"/>
          <p:cNvSpPr>
            <a:spLocks noChangeShapeType="1"/>
          </p:cNvSpPr>
          <p:nvPr/>
        </p:nvSpPr>
        <p:spPr bwMode="auto">
          <a:xfrm>
            <a:off x="6629400" y="762000"/>
            <a:ext cx="0" cy="3581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7" name="Text Box 23"/>
          <p:cNvSpPr txBox="1">
            <a:spLocks noChangeArrowheads="1"/>
          </p:cNvSpPr>
          <p:nvPr/>
        </p:nvSpPr>
        <p:spPr bwMode="auto">
          <a:xfrm>
            <a:off x="2590800" y="3886200"/>
            <a:ext cx="53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t>Pin</a:t>
            </a:r>
          </a:p>
        </p:txBody>
      </p:sp>
      <p:sp>
        <p:nvSpPr>
          <p:cNvPr id="103448" name="Line 24"/>
          <p:cNvSpPr>
            <a:spLocks noChangeShapeType="1"/>
          </p:cNvSpPr>
          <p:nvPr/>
        </p:nvSpPr>
        <p:spPr bwMode="auto">
          <a:xfrm flipH="1" flipV="1">
            <a:off x="2667000" y="1295400"/>
            <a:ext cx="990600" cy="381000"/>
          </a:xfrm>
          <a:prstGeom prst="line">
            <a:avLst/>
          </a:prstGeom>
          <a:noFill/>
          <a:ln w="28575">
            <a:solidFill>
              <a:srgbClr val="00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9" name="Text Box 25"/>
          <p:cNvSpPr txBox="1">
            <a:spLocks noChangeArrowheads="1"/>
          </p:cNvSpPr>
          <p:nvPr/>
        </p:nvSpPr>
        <p:spPr bwMode="auto">
          <a:xfrm>
            <a:off x="1600200" y="931863"/>
            <a:ext cx="1162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t>Công tắc</a:t>
            </a:r>
          </a:p>
        </p:txBody>
      </p:sp>
      <p:sp>
        <p:nvSpPr>
          <p:cNvPr id="103450" name="Text Box 26"/>
          <p:cNvSpPr txBox="1">
            <a:spLocks noChangeArrowheads="1"/>
          </p:cNvSpPr>
          <p:nvPr/>
        </p:nvSpPr>
        <p:spPr bwMode="auto">
          <a:xfrm>
            <a:off x="3581400" y="855663"/>
            <a:ext cx="210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t>Bóng đèn dây tóc</a:t>
            </a:r>
          </a:p>
        </p:txBody>
      </p:sp>
      <p:sp>
        <p:nvSpPr>
          <p:cNvPr id="103451" name="Text Box 27"/>
          <p:cNvSpPr txBox="1">
            <a:spLocks noChangeArrowheads="1"/>
          </p:cNvSpPr>
          <p:nvPr/>
        </p:nvSpPr>
        <p:spPr bwMode="auto">
          <a:xfrm>
            <a:off x="6324600" y="5122863"/>
            <a:ext cx="1438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t>Gương lõm</a:t>
            </a:r>
          </a:p>
        </p:txBody>
      </p:sp>
      <p:sp>
        <p:nvSpPr>
          <p:cNvPr id="103452" name="Freeform 28"/>
          <p:cNvSpPr>
            <a:spLocks/>
          </p:cNvSpPr>
          <p:nvPr/>
        </p:nvSpPr>
        <p:spPr bwMode="auto">
          <a:xfrm>
            <a:off x="5616575" y="725488"/>
            <a:ext cx="3390900" cy="3570287"/>
          </a:xfrm>
          <a:custGeom>
            <a:avLst/>
            <a:gdLst>
              <a:gd name="T0" fmla="*/ 1185 w 2136"/>
              <a:gd name="T1" fmla="*/ 128 h 2249"/>
              <a:gd name="T2" fmla="*/ 640 w 2136"/>
              <a:gd name="T3" fmla="*/ 229 h 2249"/>
              <a:gd name="T4" fmla="*/ 384 w 2136"/>
              <a:gd name="T5" fmla="*/ 494 h 2249"/>
              <a:gd name="T6" fmla="*/ 110 w 2136"/>
              <a:gd name="T7" fmla="*/ 807 h 2249"/>
              <a:gd name="T8" fmla="*/ 0 w 2136"/>
              <a:gd name="T9" fmla="*/ 997 h 2249"/>
              <a:gd name="T10" fmla="*/ 161 w 2136"/>
              <a:gd name="T11" fmla="*/ 969 h 2249"/>
              <a:gd name="T12" fmla="*/ 275 w 2136"/>
              <a:gd name="T13" fmla="*/ 983 h 2249"/>
              <a:gd name="T14" fmla="*/ 342 w 2136"/>
              <a:gd name="T15" fmla="*/ 1070 h 2249"/>
              <a:gd name="T16" fmla="*/ 351 w 2136"/>
              <a:gd name="T17" fmla="*/ 1161 h 2249"/>
              <a:gd name="T18" fmla="*/ 323 w 2136"/>
              <a:gd name="T19" fmla="*/ 1319 h 2249"/>
              <a:gd name="T20" fmla="*/ 227 w 2136"/>
              <a:gd name="T21" fmla="*/ 1367 h 2249"/>
              <a:gd name="T22" fmla="*/ 46 w 2136"/>
              <a:gd name="T23" fmla="*/ 1417 h 2249"/>
              <a:gd name="T24" fmla="*/ 128 w 2136"/>
              <a:gd name="T25" fmla="*/ 1536 h 2249"/>
              <a:gd name="T26" fmla="*/ 247 w 2136"/>
              <a:gd name="T27" fmla="*/ 1673 h 2249"/>
              <a:gd name="T28" fmla="*/ 622 w 2136"/>
              <a:gd name="T29" fmla="*/ 2039 h 2249"/>
              <a:gd name="T30" fmla="*/ 755 w 2136"/>
              <a:gd name="T31" fmla="*/ 2066 h 2249"/>
              <a:gd name="T32" fmla="*/ 2136 w 2136"/>
              <a:gd name="T33" fmla="*/ 2249 h 2249"/>
              <a:gd name="T34" fmla="*/ 2136 w 2136"/>
              <a:gd name="T35" fmla="*/ 0 h 2249"/>
              <a:gd name="T36" fmla="*/ 1185 w 2136"/>
              <a:gd name="T37" fmla="*/ 12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36" h="2249">
                <a:moveTo>
                  <a:pt x="1185" y="128"/>
                </a:moveTo>
                <a:lnTo>
                  <a:pt x="640" y="229"/>
                </a:lnTo>
                <a:lnTo>
                  <a:pt x="384" y="494"/>
                </a:lnTo>
                <a:lnTo>
                  <a:pt x="110" y="807"/>
                </a:lnTo>
                <a:lnTo>
                  <a:pt x="0" y="997"/>
                </a:lnTo>
                <a:lnTo>
                  <a:pt x="161" y="969"/>
                </a:lnTo>
                <a:lnTo>
                  <a:pt x="275" y="983"/>
                </a:lnTo>
                <a:lnTo>
                  <a:pt x="342" y="1070"/>
                </a:lnTo>
                <a:lnTo>
                  <a:pt x="351" y="1161"/>
                </a:lnTo>
                <a:lnTo>
                  <a:pt x="323" y="1319"/>
                </a:lnTo>
                <a:lnTo>
                  <a:pt x="227" y="1367"/>
                </a:lnTo>
                <a:lnTo>
                  <a:pt x="46" y="1417"/>
                </a:lnTo>
                <a:lnTo>
                  <a:pt x="128" y="1536"/>
                </a:lnTo>
                <a:lnTo>
                  <a:pt x="247" y="1673"/>
                </a:lnTo>
                <a:lnTo>
                  <a:pt x="622" y="2039"/>
                </a:lnTo>
                <a:lnTo>
                  <a:pt x="755" y="2066"/>
                </a:lnTo>
                <a:lnTo>
                  <a:pt x="2136" y="2249"/>
                </a:lnTo>
                <a:lnTo>
                  <a:pt x="2136" y="0"/>
                </a:lnTo>
                <a:lnTo>
                  <a:pt x="1185" y="128"/>
                </a:lnTo>
                <a:close/>
              </a:path>
            </a:pathLst>
          </a:custGeom>
          <a:gradFill rotWithShape="1">
            <a:gsLst>
              <a:gs pos="0">
                <a:srgbClr val="FFFFFF"/>
              </a:gs>
              <a:gs pos="100000">
                <a:srgbClr val="FFFF66"/>
              </a:gs>
            </a:gsLst>
            <a:lin ang="0" scaled="1"/>
          </a:gra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3" name="Rectangle 29"/>
          <p:cNvSpPr>
            <a:spLocks noChangeArrowheads="1"/>
          </p:cNvSpPr>
          <p:nvPr/>
        </p:nvSpPr>
        <p:spPr bwMode="auto">
          <a:xfrm rot="5400000">
            <a:off x="5116512" y="2455863"/>
            <a:ext cx="377825" cy="323850"/>
          </a:xfrm>
          <a:prstGeom prst="rect">
            <a:avLst/>
          </a:prstGeom>
          <a:gradFill rotWithShape="0">
            <a:gsLst>
              <a:gs pos="0">
                <a:srgbClr val="808080">
                  <a:gamma/>
                  <a:shade val="46275"/>
                  <a:invGamma/>
                </a:srgbClr>
              </a:gs>
              <a:gs pos="100000">
                <a:srgbClr val="80808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b="0">
              <a:latin typeface=".VnTime" pitchFamily="34" charset="0"/>
            </a:endParaRPr>
          </a:p>
        </p:txBody>
      </p:sp>
      <p:sp>
        <p:nvSpPr>
          <p:cNvPr id="103454" name="Oval 30"/>
          <p:cNvSpPr>
            <a:spLocks noChangeArrowheads="1"/>
          </p:cNvSpPr>
          <p:nvPr/>
        </p:nvSpPr>
        <p:spPr bwMode="auto">
          <a:xfrm rot="5400000">
            <a:off x="5457825" y="2257425"/>
            <a:ext cx="685800" cy="742950"/>
          </a:xfrm>
          <a:prstGeom prst="ellipse">
            <a:avLst/>
          </a:prstGeom>
          <a:gradFill rotWithShape="1">
            <a:gsLst>
              <a:gs pos="0">
                <a:schemeClr val="bg1"/>
              </a:gs>
              <a:gs pos="100000">
                <a:schemeClr val="bg2">
                  <a:alpha val="42000"/>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b="0">
              <a:latin typeface=".VnTime" pitchFamily="34" charset="0"/>
            </a:endParaRPr>
          </a:p>
        </p:txBody>
      </p:sp>
      <p:sp>
        <p:nvSpPr>
          <p:cNvPr id="103455" name="Freeform 31"/>
          <p:cNvSpPr>
            <a:spLocks/>
          </p:cNvSpPr>
          <p:nvPr/>
        </p:nvSpPr>
        <p:spPr bwMode="auto">
          <a:xfrm>
            <a:off x="5457825" y="2503488"/>
            <a:ext cx="327025" cy="71437"/>
          </a:xfrm>
          <a:custGeom>
            <a:avLst/>
            <a:gdLst>
              <a:gd name="T0" fmla="*/ 0 w 206"/>
              <a:gd name="T1" fmla="*/ 0 h 45"/>
              <a:gd name="T2" fmla="*/ 87 w 206"/>
              <a:gd name="T3" fmla="*/ 40 h 45"/>
              <a:gd name="T4" fmla="*/ 178 w 206"/>
              <a:gd name="T5" fmla="*/ 32 h 45"/>
              <a:gd name="T6" fmla="*/ 206 w 206"/>
              <a:gd name="T7" fmla="*/ 4 h 45"/>
            </a:gdLst>
            <a:ahLst/>
            <a:cxnLst>
              <a:cxn ang="0">
                <a:pos x="T0" y="T1"/>
              </a:cxn>
              <a:cxn ang="0">
                <a:pos x="T2" y="T3"/>
              </a:cxn>
              <a:cxn ang="0">
                <a:pos x="T4" y="T5"/>
              </a:cxn>
              <a:cxn ang="0">
                <a:pos x="T6" y="T7"/>
              </a:cxn>
            </a:cxnLst>
            <a:rect l="0" t="0" r="r" b="b"/>
            <a:pathLst>
              <a:path w="206" h="45">
                <a:moveTo>
                  <a:pt x="0" y="0"/>
                </a:moveTo>
                <a:cubicBezTo>
                  <a:pt x="26" y="17"/>
                  <a:pt x="57" y="35"/>
                  <a:pt x="87" y="40"/>
                </a:cubicBezTo>
                <a:cubicBezTo>
                  <a:pt x="117" y="45"/>
                  <a:pt x="158" y="38"/>
                  <a:pt x="178" y="32"/>
                </a:cubicBezTo>
                <a:cubicBezTo>
                  <a:pt x="198" y="26"/>
                  <a:pt x="200" y="10"/>
                  <a:pt x="206" y="4"/>
                </a:cubicBezTo>
              </a:path>
            </a:pathLst>
          </a:custGeom>
          <a:solidFill>
            <a:srgbClr val="DDDDDD"/>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6" name="Freeform 32"/>
          <p:cNvSpPr>
            <a:spLocks/>
          </p:cNvSpPr>
          <p:nvPr/>
        </p:nvSpPr>
        <p:spPr bwMode="auto">
          <a:xfrm>
            <a:off x="5435600" y="2698750"/>
            <a:ext cx="368300" cy="63500"/>
          </a:xfrm>
          <a:custGeom>
            <a:avLst/>
            <a:gdLst>
              <a:gd name="T0" fmla="*/ 0 w 232"/>
              <a:gd name="T1" fmla="*/ 0 h 40"/>
              <a:gd name="T2" fmla="*/ 140 w 232"/>
              <a:gd name="T3" fmla="*/ 4 h 40"/>
              <a:gd name="T4" fmla="*/ 204 w 232"/>
              <a:gd name="T5" fmla="*/ 8 h 40"/>
              <a:gd name="T6" fmla="*/ 232 w 232"/>
              <a:gd name="T7" fmla="*/ 40 h 40"/>
            </a:gdLst>
            <a:ahLst/>
            <a:cxnLst>
              <a:cxn ang="0">
                <a:pos x="T0" y="T1"/>
              </a:cxn>
              <a:cxn ang="0">
                <a:pos x="T2" y="T3"/>
              </a:cxn>
              <a:cxn ang="0">
                <a:pos x="T4" y="T5"/>
              </a:cxn>
              <a:cxn ang="0">
                <a:pos x="T6" y="T7"/>
              </a:cxn>
            </a:cxnLst>
            <a:rect l="0" t="0" r="r" b="b"/>
            <a:pathLst>
              <a:path w="232" h="40">
                <a:moveTo>
                  <a:pt x="0" y="0"/>
                </a:moveTo>
                <a:cubicBezTo>
                  <a:pt x="23" y="1"/>
                  <a:pt x="106" y="3"/>
                  <a:pt x="140" y="4"/>
                </a:cubicBezTo>
                <a:cubicBezTo>
                  <a:pt x="174" y="5"/>
                  <a:pt x="189" y="2"/>
                  <a:pt x="204" y="8"/>
                </a:cubicBezTo>
                <a:cubicBezTo>
                  <a:pt x="219" y="14"/>
                  <a:pt x="226" y="33"/>
                  <a:pt x="232" y="40"/>
                </a:cubicBezTo>
              </a:path>
            </a:pathLst>
          </a:custGeom>
          <a:solidFill>
            <a:srgbClr val="DDDDDD"/>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7" name="Oval 33"/>
          <p:cNvSpPr>
            <a:spLocks noChangeArrowheads="1"/>
          </p:cNvSpPr>
          <p:nvPr/>
        </p:nvSpPr>
        <p:spPr bwMode="auto">
          <a:xfrm rot="5400000">
            <a:off x="5036344" y="2588419"/>
            <a:ext cx="233362" cy="952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endParaRPr lang="en-US" b="0">
              <a:latin typeface=".VnTime" pitchFamily="34" charset="0"/>
            </a:endParaRPr>
          </a:p>
        </p:txBody>
      </p:sp>
      <p:sp>
        <p:nvSpPr>
          <p:cNvPr id="103458" name="Freeform 34"/>
          <p:cNvSpPr>
            <a:spLocks/>
          </p:cNvSpPr>
          <p:nvPr/>
        </p:nvSpPr>
        <p:spPr bwMode="auto">
          <a:xfrm>
            <a:off x="5181600" y="2705100"/>
            <a:ext cx="260350" cy="12700"/>
          </a:xfrm>
          <a:custGeom>
            <a:avLst/>
            <a:gdLst>
              <a:gd name="T0" fmla="*/ 164 w 164"/>
              <a:gd name="T1" fmla="*/ 0 h 8"/>
              <a:gd name="T2" fmla="*/ 0 w 164"/>
              <a:gd name="T3" fmla="*/ 8 h 8"/>
            </a:gdLst>
            <a:ahLst/>
            <a:cxnLst>
              <a:cxn ang="0">
                <a:pos x="T0" y="T1"/>
              </a:cxn>
              <a:cxn ang="0">
                <a:pos x="T2" y="T3"/>
              </a:cxn>
            </a:cxnLst>
            <a:rect l="0" t="0" r="r" b="b"/>
            <a:pathLst>
              <a:path w="164" h="8">
                <a:moveTo>
                  <a:pt x="164" y="0"/>
                </a:moveTo>
                <a:lnTo>
                  <a:pt x="0" y="8"/>
                </a:lnTo>
              </a:path>
            </a:pathLst>
          </a:custGeom>
          <a:noFill/>
          <a:ln w="12700" cmpd="sng">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9" name="Line 35"/>
          <p:cNvSpPr>
            <a:spLocks noChangeShapeType="1"/>
          </p:cNvSpPr>
          <p:nvPr/>
        </p:nvSpPr>
        <p:spPr bwMode="auto">
          <a:xfrm rot="5400000">
            <a:off x="5467350" y="2519363"/>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60" name="Line 36"/>
          <p:cNvSpPr>
            <a:spLocks noChangeShapeType="1"/>
          </p:cNvSpPr>
          <p:nvPr/>
        </p:nvSpPr>
        <p:spPr bwMode="auto">
          <a:xfrm rot="5400000" flipH="1">
            <a:off x="5392737" y="2427288"/>
            <a:ext cx="73025" cy="76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61" name="Rectangle 37"/>
          <p:cNvSpPr>
            <a:spLocks noChangeArrowheads="1"/>
          </p:cNvSpPr>
          <p:nvPr/>
        </p:nvSpPr>
        <p:spPr bwMode="auto">
          <a:xfrm>
            <a:off x="5029200" y="2286000"/>
            <a:ext cx="76200" cy="685800"/>
          </a:xfrm>
          <a:prstGeom prst="rect">
            <a:avLst/>
          </a:prstGeom>
          <a:gradFill rotWithShape="1">
            <a:gsLst>
              <a:gs pos="0">
                <a:schemeClr val="bg2">
                  <a:gamma/>
                  <a:shade val="46275"/>
                  <a:invGamma/>
                </a:schemeClr>
              </a:gs>
              <a:gs pos="100000">
                <a:schemeClr val="bg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3462" name="Text Box 38"/>
          <p:cNvSpPr txBox="1">
            <a:spLocks noChangeArrowheads="1"/>
          </p:cNvSpPr>
          <p:nvPr/>
        </p:nvSpPr>
        <p:spPr bwMode="auto">
          <a:xfrm>
            <a:off x="2057400" y="228600"/>
            <a:ext cx="461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solidFill>
                  <a:srgbClr val="0000CC"/>
                </a:solidFill>
              </a:rPr>
              <a:t>CẤU TẠO VÀ HOẠT ĐỘNG CỦA ĐÈN PIN</a:t>
            </a:r>
          </a:p>
        </p:txBody>
      </p:sp>
      <p:pic>
        <p:nvPicPr>
          <p:cNvPr id="103463" name="Picture 39" descr="pin"/>
          <p:cNvPicPr>
            <a:picLocks noChangeAspect="1" noChangeArrowheads="1"/>
          </p:cNvPicPr>
          <p:nvPr/>
        </p:nvPicPr>
        <p:blipFill>
          <a:blip r:embed="rId2" cstate="email">
            <a:clrChange>
              <a:clrFrom>
                <a:srgbClr val="FFFFFF"/>
              </a:clrFrom>
              <a:clrTo>
                <a:srgbClr val="FFFFFF">
                  <a:alpha val="0"/>
                </a:srgbClr>
              </a:clrTo>
            </a:clrChange>
            <a:lum bright="24000" contrast="42000"/>
            <a:extLst>
              <a:ext uri="{28A0092B-C50C-407E-A947-70E740481C1C}">
                <a14:useLocalDpi xmlns:a14="http://schemas.microsoft.com/office/drawing/2010/main"/>
              </a:ext>
            </a:extLst>
          </a:blip>
          <a:srcRect/>
          <a:stretch>
            <a:fillRect/>
          </a:stretch>
        </p:blipFill>
        <p:spPr bwMode="auto">
          <a:xfrm rot="-127089">
            <a:off x="3302000" y="2090738"/>
            <a:ext cx="17526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3464" name="Picture 40" descr="pin"/>
          <p:cNvPicPr>
            <a:picLocks noChangeAspect="1" noChangeArrowheads="1"/>
          </p:cNvPicPr>
          <p:nvPr/>
        </p:nvPicPr>
        <p:blipFill>
          <a:blip r:embed="rId2" cstate="email">
            <a:clrChange>
              <a:clrFrom>
                <a:srgbClr val="FFFFFF"/>
              </a:clrFrom>
              <a:clrTo>
                <a:srgbClr val="FFFFFF">
                  <a:alpha val="0"/>
                </a:srgbClr>
              </a:clrTo>
            </a:clrChange>
            <a:lum bright="24000" contrast="42000"/>
            <a:extLst>
              <a:ext uri="{28A0092B-C50C-407E-A947-70E740481C1C}">
                <a14:useLocalDpi xmlns:a14="http://schemas.microsoft.com/office/drawing/2010/main"/>
              </a:ext>
            </a:extLst>
          </a:blip>
          <a:srcRect/>
          <a:stretch>
            <a:fillRect/>
          </a:stretch>
        </p:blipFill>
        <p:spPr bwMode="auto">
          <a:xfrm rot="-127089">
            <a:off x="1590675" y="2057400"/>
            <a:ext cx="1752600" cy="1228725"/>
          </a:xfrm>
          <a:prstGeom prst="rect">
            <a:avLst/>
          </a:prstGeom>
          <a:noFill/>
          <a:extLst>
            <a:ext uri="{909E8E84-426E-40DD-AFC4-6F175D3DCCD1}">
              <a14:hiddenFill xmlns:a14="http://schemas.microsoft.com/office/drawing/2010/main">
                <a:solidFill>
                  <a:srgbClr val="FFFFFF"/>
                </a:solidFill>
              </a14:hiddenFill>
            </a:ext>
          </a:extLst>
        </p:spPr>
      </p:pic>
      <p:sp>
        <p:nvSpPr>
          <p:cNvPr id="103465" name="Line 41"/>
          <p:cNvSpPr>
            <a:spLocks noChangeShapeType="1"/>
          </p:cNvSpPr>
          <p:nvPr/>
        </p:nvSpPr>
        <p:spPr bwMode="auto">
          <a:xfrm>
            <a:off x="5867400" y="3276600"/>
            <a:ext cx="914400" cy="1828800"/>
          </a:xfrm>
          <a:prstGeom prst="line">
            <a:avLst/>
          </a:prstGeom>
          <a:noFill/>
          <a:ln w="28575">
            <a:solidFill>
              <a:srgbClr val="00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66" name="Line 42"/>
          <p:cNvSpPr>
            <a:spLocks noChangeShapeType="1"/>
          </p:cNvSpPr>
          <p:nvPr/>
        </p:nvSpPr>
        <p:spPr bwMode="auto">
          <a:xfrm flipH="1" flipV="1">
            <a:off x="5334000" y="1295400"/>
            <a:ext cx="381000" cy="1066800"/>
          </a:xfrm>
          <a:prstGeom prst="line">
            <a:avLst/>
          </a:prstGeom>
          <a:noFill/>
          <a:ln w="28575">
            <a:solidFill>
              <a:srgbClr val="00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67" name="Line 43"/>
          <p:cNvSpPr>
            <a:spLocks noChangeShapeType="1"/>
          </p:cNvSpPr>
          <p:nvPr/>
        </p:nvSpPr>
        <p:spPr bwMode="auto">
          <a:xfrm>
            <a:off x="1905000" y="3048000"/>
            <a:ext cx="838200" cy="762000"/>
          </a:xfrm>
          <a:prstGeom prst="line">
            <a:avLst/>
          </a:prstGeom>
          <a:noFill/>
          <a:ln w="28575">
            <a:solidFill>
              <a:srgbClr val="00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68" name="Line 44"/>
          <p:cNvSpPr>
            <a:spLocks noChangeShapeType="1"/>
          </p:cNvSpPr>
          <p:nvPr/>
        </p:nvSpPr>
        <p:spPr bwMode="auto">
          <a:xfrm flipH="1">
            <a:off x="2971800" y="2971800"/>
            <a:ext cx="685800" cy="838200"/>
          </a:xfrm>
          <a:prstGeom prst="line">
            <a:avLst/>
          </a:prstGeom>
          <a:noFill/>
          <a:ln w="28575">
            <a:solidFill>
              <a:srgbClr val="00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69" name="Text Box 45"/>
          <p:cNvSpPr txBox="1">
            <a:spLocks noChangeArrowheads="1"/>
          </p:cNvSpPr>
          <p:nvPr/>
        </p:nvSpPr>
        <p:spPr bwMode="auto">
          <a:xfrm>
            <a:off x="4419600" y="63246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21.2</a:t>
            </a:r>
          </a:p>
        </p:txBody>
      </p:sp>
      <p:sp>
        <p:nvSpPr>
          <p:cNvPr id="103470" name="Freeform 46"/>
          <p:cNvSpPr>
            <a:spLocks/>
          </p:cNvSpPr>
          <p:nvPr/>
        </p:nvSpPr>
        <p:spPr bwMode="auto">
          <a:xfrm>
            <a:off x="5778500" y="2495550"/>
            <a:ext cx="66675" cy="254000"/>
          </a:xfrm>
          <a:custGeom>
            <a:avLst/>
            <a:gdLst>
              <a:gd name="T0" fmla="*/ 0 w 42"/>
              <a:gd name="T1" fmla="*/ 0 h 160"/>
              <a:gd name="T2" fmla="*/ 36 w 42"/>
              <a:gd name="T3" fmla="*/ 28 h 160"/>
              <a:gd name="T4" fmla="*/ 8 w 42"/>
              <a:gd name="T5" fmla="*/ 52 h 160"/>
              <a:gd name="T6" fmla="*/ 40 w 42"/>
              <a:gd name="T7" fmla="*/ 56 h 160"/>
              <a:gd name="T8" fmla="*/ 36 w 42"/>
              <a:gd name="T9" fmla="*/ 88 h 160"/>
              <a:gd name="T10" fmla="*/ 12 w 42"/>
              <a:gd name="T11" fmla="*/ 96 h 160"/>
              <a:gd name="T12" fmla="*/ 32 w 42"/>
              <a:gd name="T13" fmla="*/ 84 h 160"/>
              <a:gd name="T14" fmla="*/ 32 w 42"/>
              <a:gd name="T15" fmla="*/ 120 h 160"/>
              <a:gd name="T16" fmla="*/ 8 w 42"/>
              <a:gd name="T17" fmla="*/ 128 h 160"/>
              <a:gd name="T18" fmla="*/ 32 w 42"/>
              <a:gd name="T19" fmla="*/ 128 h 160"/>
              <a:gd name="T20" fmla="*/ 12 w 42"/>
              <a:gd name="T2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60">
                <a:moveTo>
                  <a:pt x="0" y="0"/>
                </a:moveTo>
                <a:cubicBezTo>
                  <a:pt x="32" y="5"/>
                  <a:pt x="21" y="6"/>
                  <a:pt x="36" y="28"/>
                </a:cubicBezTo>
                <a:cubicBezTo>
                  <a:pt x="31" y="46"/>
                  <a:pt x="29" y="59"/>
                  <a:pt x="8" y="52"/>
                </a:cubicBezTo>
                <a:cubicBezTo>
                  <a:pt x="15" y="30"/>
                  <a:pt x="34" y="37"/>
                  <a:pt x="40" y="56"/>
                </a:cubicBezTo>
                <a:cubicBezTo>
                  <a:pt x="39" y="67"/>
                  <a:pt x="42" y="79"/>
                  <a:pt x="36" y="88"/>
                </a:cubicBezTo>
                <a:cubicBezTo>
                  <a:pt x="31" y="95"/>
                  <a:pt x="12" y="96"/>
                  <a:pt x="12" y="96"/>
                </a:cubicBezTo>
                <a:cubicBezTo>
                  <a:pt x="5" y="76"/>
                  <a:pt x="17" y="79"/>
                  <a:pt x="32" y="84"/>
                </a:cubicBezTo>
                <a:cubicBezTo>
                  <a:pt x="36" y="95"/>
                  <a:pt x="42" y="108"/>
                  <a:pt x="32" y="120"/>
                </a:cubicBezTo>
                <a:cubicBezTo>
                  <a:pt x="26" y="126"/>
                  <a:pt x="8" y="128"/>
                  <a:pt x="8" y="128"/>
                </a:cubicBezTo>
                <a:cubicBezTo>
                  <a:pt x="15" y="101"/>
                  <a:pt x="25" y="106"/>
                  <a:pt x="32" y="128"/>
                </a:cubicBezTo>
                <a:cubicBezTo>
                  <a:pt x="29" y="142"/>
                  <a:pt x="30" y="160"/>
                  <a:pt x="12" y="160"/>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71" name="Oval 47"/>
          <p:cNvSpPr>
            <a:spLocks noChangeArrowheads="1"/>
          </p:cNvSpPr>
          <p:nvPr/>
        </p:nvSpPr>
        <p:spPr bwMode="auto">
          <a:xfrm>
            <a:off x="4648200" y="2514600"/>
            <a:ext cx="304800" cy="3048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solidFill>
                  <a:srgbClr val="FF0000"/>
                </a:solidFill>
              </a:rPr>
              <a:t>+</a:t>
            </a:r>
          </a:p>
        </p:txBody>
      </p:sp>
      <p:sp>
        <p:nvSpPr>
          <p:cNvPr id="103472" name="Oval 48"/>
          <p:cNvSpPr>
            <a:spLocks noChangeArrowheads="1"/>
          </p:cNvSpPr>
          <p:nvPr/>
        </p:nvSpPr>
        <p:spPr bwMode="auto">
          <a:xfrm>
            <a:off x="2819400" y="2514600"/>
            <a:ext cx="304800" cy="30480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b="0">
                <a:solidFill>
                  <a:srgbClr val="FF0000"/>
                </a:solidFill>
              </a:rPr>
              <a:t>+</a:t>
            </a:r>
          </a:p>
        </p:txBody>
      </p:sp>
      <p:grpSp>
        <p:nvGrpSpPr>
          <p:cNvPr id="103473" name="Group 49"/>
          <p:cNvGrpSpPr>
            <a:grpSpLocks/>
          </p:cNvGrpSpPr>
          <p:nvPr/>
        </p:nvGrpSpPr>
        <p:grpSpPr bwMode="auto">
          <a:xfrm>
            <a:off x="1614488" y="2514600"/>
            <a:ext cx="304800" cy="304800"/>
            <a:chOff x="1017" y="1584"/>
            <a:chExt cx="192" cy="192"/>
          </a:xfrm>
        </p:grpSpPr>
        <p:sp>
          <p:nvSpPr>
            <p:cNvPr id="103474" name="Oval 50"/>
            <p:cNvSpPr>
              <a:spLocks noChangeArrowheads="1"/>
            </p:cNvSpPr>
            <p:nvPr/>
          </p:nvSpPr>
          <p:spPr bwMode="auto">
            <a:xfrm>
              <a:off x="1017" y="1584"/>
              <a:ext cx="192" cy="192"/>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solidFill>
                  <a:srgbClr val="FF0000"/>
                </a:solidFill>
              </a:endParaRPr>
            </a:p>
          </p:txBody>
        </p:sp>
        <p:sp>
          <p:nvSpPr>
            <p:cNvPr id="103475" name="Line 51"/>
            <p:cNvSpPr>
              <a:spLocks noChangeShapeType="1"/>
            </p:cNvSpPr>
            <p:nvPr/>
          </p:nvSpPr>
          <p:spPr bwMode="auto">
            <a:xfrm>
              <a:off x="1065" y="1680"/>
              <a:ext cx="96" cy="0"/>
            </a:xfrm>
            <a:prstGeom prst="line">
              <a:avLst/>
            </a:prstGeom>
            <a:noFill/>
            <a:ln w="381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476" name="Group 52"/>
          <p:cNvGrpSpPr>
            <a:grpSpLocks/>
          </p:cNvGrpSpPr>
          <p:nvPr/>
        </p:nvGrpSpPr>
        <p:grpSpPr bwMode="auto">
          <a:xfrm>
            <a:off x="3371850" y="2514600"/>
            <a:ext cx="304800" cy="304800"/>
            <a:chOff x="1017" y="1584"/>
            <a:chExt cx="192" cy="192"/>
          </a:xfrm>
        </p:grpSpPr>
        <p:sp>
          <p:nvSpPr>
            <p:cNvPr id="103477" name="Oval 53"/>
            <p:cNvSpPr>
              <a:spLocks noChangeArrowheads="1"/>
            </p:cNvSpPr>
            <p:nvPr/>
          </p:nvSpPr>
          <p:spPr bwMode="auto">
            <a:xfrm>
              <a:off x="1017" y="1584"/>
              <a:ext cx="192" cy="192"/>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0">
                <a:solidFill>
                  <a:srgbClr val="FF0000"/>
                </a:solidFill>
              </a:endParaRPr>
            </a:p>
          </p:txBody>
        </p:sp>
        <p:sp>
          <p:nvSpPr>
            <p:cNvPr id="103478" name="Line 54"/>
            <p:cNvSpPr>
              <a:spLocks noChangeShapeType="1"/>
            </p:cNvSpPr>
            <p:nvPr/>
          </p:nvSpPr>
          <p:spPr bwMode="auto">
            <a:xfrm>
              <a:off x="1065" y="1680"/>
              <a:ext cx="96" cy="0"/>
            </a:xfrm>
            <a:prstGeom prst="line">
              <a:avLst/>
            </a:prstGeom>
            <a:noFill/>
            <a:ln w="381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3479" name="Line 55"/>
          <p:cNvSpPr>
            <a:spLocks noChangeShapeType="1"/>
          </p:cNvSpPr>
          <p:nvPr/>
        </p:nvSpPr>
        <p:spPr bwMode="auto">
          <a:xfrm>
            <a:off x="1219200" y="4724400"/>
            <a:ext cx="1219200" cy="0"/>
          </a:xfrm>
          <a:prstGeom prst="line">
            <a:avLst/>
          </a:prstGeom>
          <a:noFill/>
          <a:ln w="28575">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0" name="Line 56"/>
          <p:cNvSpPr>
            <a:spLocks noChangeShapeType="1"/>
          </p:cNvSpPr>
          <p:nvPr/>
        </p:nvSpPr>
        <p:spPr bwMode="auto">
          <a:xfrm>
            <a:off x="2755900" y="4724400"/>
            <a:ext cx="1371600" cy="0"/>
          </a:xfrm>
          <a:prstGeom prst="line">
            <a:avLst/>
          </a:prstGeom>
          <a:noFill/>
          <a:ln w="2857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1" name="Line 57"/>
          <p:cNvSpPr>
            <a:spLocks noChangeShapeType="1"/>
          </p:cNvSpPr>
          <p:nvPr/>
        </p:nvSpPr>
        <p:spPr bwMode="auto">
          <a:xfrm>
            <a:off x="4114800" y="4724400"/>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2" name="Line 58"/>
          <p:cNvSpPr>
            <a:spLocks noChangeShapeType="1"/>
          </p:cNvSpPr>
          <p:nvPr/>
        </p:nvSpPr>
        <p:spPr bwMode="auto">
          <a:xfrm>
            <a:off x="4114800" y="54864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3" name="Line 59"/>
          <p:cNvSpPr>
            <a:spLocks noChangeShapeType="1"/>
          </p:cNvSpPr>
          <p:nvPr/>
        </p:nvSpPr>
        <p:spPr bwMode="auto">
          <a:xfrm flipH="1">
            <a:off x="2819400" y="5867400"/>
            <a:ext cx="1295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4" name="Line 60"/>
          <p:cNvSpPr>
            <a:spLocks noChangeShapeType="1"/>
          </p:cNvSpPr>
          <p:nvPr/>
        </p:nvSpPr>
        <p:spPr bwMode="auto">
          <a:xfrm>
            <a:off x="2819400" y="5638800"/>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5" name="Line 61"/>
          <p:cNvSpPr>
            <a:spLocks noChangeShapeType="1"/>
          </p:cNvSpPr>
          <p:nvPr/>
        </p:nvSpPr>
        <p:spPr bwMode="auto">
          <a:xfrm>
            <a:off x="2738438" y="5743575"/>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6" name="Line 62"/>
          <p:cNvSpPr>
            <a:spLocks noChangeShapeType="1"/>
          </p:cNvSpPr>
          <p:nvPr/>
        </p:nvSpPr>
        <p:spPr bwMode="auto">
          <a:xfrm>
            <a:off x="2657475" y="5638800"/>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7" name="Line 63"/>
          <p:cNvSpPr>
            <a:spLocks noChangeShapeType="1"/>
          </p:cNvSpPr>
          <p:nvPr/>
        </p:nvSpPr>
        <p:spPr bwMode="auto">
          <a:xfrm>
            <a:off x="2590800" y="5743575"/>
            <a:ext cx="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8" name="Line 64"/>
          <p:cNvSpPr>
            <a:spLocks noChangeShapeType="1"/>
          </p:cNvSpPr>
          <p:nvPr/>
        </p:nvSpPr>
        <p:spPr bwMode="auto">
          <a:xfrm flipH="1">
            <a:off x="1219200" y="5867400"/>
            <a:ext cx="1371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9" name="Line 65"/>
          <p:cNvSpPr>
            <a:spLocks noChangeShapeType="1"/>
          </p:cNvSpPr>
          <p:nvPr/>
        </p:nvSpPr>
        <p:spPr bwMode="auto">
          <a:xfrm flipV="1">
            <a:off x="1219200" y="4724400"/>
            <a:ext cx="0" cy="1143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0" name="Oval 66"/>
          <p:cNvSpPr>
            <a:spLocks noChangeArrowheads="1"/>
          </p:cNvSpPr>
          <p:nvPr/>
        </p:nvSpPr>
        <p:spPr bwMode="auto">
          <a:xfrm>
            <a:off x="3910013" y="5153025"/>
            <a:ext cx="381000" cy="381000"/>
          </a:xfrm>
          <a:prstGeom prst="ellipse">
            <a:avLst/>
          </a:prstGeom>
          <a:solidFill>
            <a:srgbClr val="DDDDDD"/>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1" name="Freeform 67"/>
          <p:cNvSpPr>
            <a:spLocks/>
          </p:cNvSpPr>
          <p:nvPr/>
        </p:nvSpPr>
        <p:spPr bwMode="auto">
          <a:xfrm>
            <a:off x="3967163" y="5207000"/>
            <a:ext cx="273050" cy="279400"/>
          </a:xfrm>
          <a:custGeom>
            <a:avLst/>
            <a:gdLst>
              <a:gd name="T0" fmla="*/ 172 w 172"/>
              <a:gd name="T1" fmla="*/ 0 h 176"/>
              <a:gd name="T2" fmla="*/ 0 w 172"/>
              <a:gd name="T3" fmla="*/ 176 h 176"/>
            </a:gdLst>
            <a:ahLst/>
            <a:cxnLst>
              <a:cxn ang="0">
                <a:pos x="T0" y="T1"/>
              </a:cxn>
              <a:cxn ang="0">
                <a:pos x="T2" y="T3"/>
              </a:cxn>
            </a:cxnLst>
            <a:rect l="0" t="0" r="r" b="b"/>
            <a:pathLst>
              <a:path w="172" h="176">
                <a:moveTo>
                  <a:pt x="172" y="0"/>
                </a:moveTo>
                <a:lnTo>
                  <a:pt x="0" y="176"/>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2" name="Freeform 68"/>
          <p:cNvSpPr>
            <a:spLocks/>
          </p:cNvSpPr>
          <p:nvPr/>
        </p:nvSpPr>
        <p:spPr bwMode="auto">
          <a:xfrm>
            <a:off x="3962400" y="5200650"/>
            <a:ext cx="273050" cy="273050"/>
          </a:xfrm>
          <a:custGeom>
            <a:avLst/>
            <a:gdLst>
              <a:gd name="T0" fmla="*/ 0 w 172"/>
              <a:gd name="T1" fmla="*/ 0 h 172"/>
              <a:gd name="T2" fmla="*/ 172 w 172"/>
              <a:gd name="T3" fmla="*/ 172 h 172"/>
            </a:gdLst>
            <a:ahLst/>
            <a:cxnLst>
              <a:cxn ang="0">
                <a:pos x="T0" y="T1"/>
              </a:cxn>
              <a:cxn ang="0">
                <a:pos x="T2" y="T3"/>
              </a:cxn>
            </a:cxnLst>
            <a:rect l="0" t="0" r="r" b="b"/>
            <a:pathLst>
              <a:path w="172" h="172">
                <a:moveTo>
                  <a:pt x="0" y="0"/>
                </a:moveTo>
                <a:lnTo>
                  <a:pt x="172" y="172"/>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3" name="Text Box 69"/>
          <p:cNvSpPr txBox="1">
            <a:spLocks noChangeArrowheads="1"/>
          </p:cNvSpPr>
          <p:nvPr/>
        </p:nvSpPr>
        <p:spPr bwMode="auto">
          <a:xfrm>
            <a:off x="1752600" y="6096000"/>
            <a:ext cx="198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Sơ đồ mạch điện</a:t>
            </a:r>
          </a:p>
        </p:txBody>
      </p:sp>
      <p:sp>
        <p:nvSpPr>
          <p:cNvPr id="103494" name="Line 70"/>
          <p:cNvSpPr>
            <a:spLocks noChangeShapeType="1"/>
          </p:cNvSpPr>
          <p:nvPr/>
        </p:nvSpPr>
        <p:spPr bwMode="auto">
          <a:xfrm>
            <a:off x="3276600" y="5857875"/>
            <a:ext cx="4572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5" name="Line 71"/>
          <p:cNvSpPr>
            <a:spLocks noChangeShapeType="1"/>
          </p:cNvSpPr>
          <p:nvPr/>
        </p:nvSpPr>
        <p:spPr bwMode="auto">
          <a:xfrm flipH="1">
            <a:off x="3200400" y="4714875"/>
            <a:ext cx="4572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6" name="Line 72"/>
          <p:cNvSpPr>
            <a:spLocks noChangeShapeType="1"/>
          </p:cNvSpPr>
          <p:nvPr/>
        </p:nvSpPr>
        <p:spPr bwMode="auto">
          <a:xfrm flipH="1">
            <a:off x="1524000" y="4719638"/>
            <a:ext cx="5334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7" name="Line 73"/>
          <p:cNvSpPr>
            <a:spLocks noChangeShapeType="1"/>
          </p:cNvSpPr>
          <p:nvPr/>
        </p:nvSpPr>
        <p:spPr bwMode="auto">
          <a:xfrm>
            <a:off x="1223963" y="5029200"/>
            <a:ext cx="0" cy="457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8" name="Line 74"/>
          <p:cNvSpPr>
            <a:spLocks noChangeShapeType="1"/>
          </p:cNvSpPr>
          <p:nvPr/>
        </p:nvSpPr>
        <p:spPr bwMode="auto">
          <a:xfrm>
            <a:off x="1600200" y="5857875"/>
            <a:ext cx="4572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9" name="Line 75"/>
          <p:cNvSpPr>
            <a:spLocks noChangeShapeType="1"/>
          </p:cNvSpPr>
          <p:nvPr/>
        </p:nvSpPr>
        <p:spPr bwMode="auto">
          <a:xfrm flipH="1" flipV="1">
            <a:off x="2514600" y="4495800"/>
            <a:ext cx="231775" cy="217488"/>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00" name="Line 76"/>
          <p:cNvSpPr>
            <a:spLocks noChangeShapeType="1"/>
          </p:cNvSpPr>
          <p:nvPr/>
        </p:nvSpPr>
        <p:spPr bwMode="auto">
          <a:xfrm>
            <a:off x="2438400" y="4719638"/>
            <a:ext cx="304800" cy="0"/>
          </a:xfrm>
          <a:prstGeom prst="line">
            <a:avLst/>
          </a:prstGeom>
          <a:noFill/>
          <a:ln w="2857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01" name="AutoShape 77">
            <a:hlinkClick r:id="rId3"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3502" name="Text Box 78"/>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3448"/>
                                        </p:tgtEl>
                                        <p:attrNameLst>
                                          <p:attrName>style.visibility</p:attrName>
                                        </p:attrNameLst>
                                      </p:cBhvr>
                                      <p:to>
                                        <p:strVal val="visible"/>
                                      </p:to>
                                    </p:set>
                                    <p:anim calcmode="lin" valueType="num">
                                      <p:cBhvr>
                                        <p:cTn id="7" dur="500" fill="hold"/>
                                        <p:tgtEl>
                                          <p:spTgt spid="103448"/>
                                        </p:tgtEl>
                                        <p:attrNameLst>
                                          <p:attrName>ppt_w</p:attrName>
                                        </p:attrNameLst>
                                      </p:cBhvr>
                                      <p:tavLst>
                                        <p:tav tm="0">
                                          <p:val>
                                            <p:fltVal val="0"/>
                                          </p:val>
                                        </p:tav>
                                        <p:tav tm="100000">
                                          <p:val>
                                            <p:strVal val="#ppt_w"/>
                                          </p:val>
                                        </p:tav>
                                      </p:tavLst>
                                    </p:anim>
                                    <p:anim calcmode="lin" valueType="num">
                                      <p:cBhvr>
                                        <p:cTn id="8" dur="500" fill="hold"/>
                                        <p:tgtEl>
                                          <p:spTgt spid="10344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3449"/>
                                        </p:tgtEl>
                                        <p:attrNameLst>
                                          <p:attrName>style.visibility</p:attrName>
                                        </p:attrNameLst>
                                      </p:cBhvr>
                                      <p:to>
                                        <p:strVal val="visible"/>
                                      </p:to>
                                    </p:set>
                                    <p:anim calcmode="lin" valueType="num">
                                      <p:cBhvr>
                                        <p:cTn id="11" dur="500" fill="hold"/>
                                        <p:tgtEl>
                                          <p:spTgt spid="103449"/>
                                        </p:tgtEl>
                                        <p:attrNameLst>
                                          <p:attrName>ppt_w</p:attrName>
                                        </p:attrNameLst>
                                      </p:cBhvr>
                                      <p:tavLst>
                                        <p:tav tm="0">
                                          <p:val>
                                            <p:fltVal val="0"/>
                                          </p:val>
                                        </p:tav>
                                        <p:tav tm="100000">
                                          <p:val>
                                            <p:strVal val="#ppt_w"/>
                                          </p:val>
                                        </p:tav>
                                      </p:tavLst>
                                    </p:anim>
                                    <p:anim calcmode="lin" valueType="num">
                                      <p:cBhvr>
                                        <p:cTn id="12" dur="500" fill="hold"/>
                                        <p:tgtEl>
                                          <p:spTgt spid="10344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03450"/>
                                        </p:tgtEl>
                                        <p:attrNameLst>
                                          <p:attrName>style.visibility</p:attrName>
                                        </p:attrNameLst>
                                      </p:cBhvr>
                                      <p:to>
                                        <p:strVal val="visible"/>
                                      </p:to>
                                    </p:set>
                                    <p:anim calcmode="lin" valueType="num">
                                      <p:cBhvr>
                                        <p:cTn id="15" dur="500" fill="hold"/>
                                        <p:tgtEl>
                                          <p:spTgt spid="103450"/>
                                        </p:tgtEl>
                                        <p:attrNameLst>
                                          <p:attrName>ppt_w</p:attrName>
                                        </p:attrNameLst>
                                      </p:cBhvr>
                                      <p:tavLst>
                                        <p:tav tm="0">
                                          <p:val>
                                            <p:fltVal val="0"/>
                                          </p:val>
                                        </p:tav>
                                        <p:tav tm="100000">
                                          <p:val>
                                            <p:strVal val="#ppt_w"/>
                                          </p:val>
                                        </p:tav>
                                      </p:tavLst>
                                    </p:anim>
                                    <p:anim calcmode="lin" valueType="num">
                                      <p:cBhvr>
                                        <p:cTn id="16" dur="500" fill="hold"/>
                                        <p:tgtEl>
                                          <p:spTgt spid="103450"/>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03466"/>
                                        </p:tgtEl>
                                        <p:attrNameLst>
                                          <p:attrName>style.visibility</p:attrName>
                                        </p:attrNameLst>
                                      </p:cBhvr>
                                      <p:to>
                                        <p:strVal val="visible"/>
                                      </p:to>
                                    </p:set>
                                    <p:anim calcmode="lin" valueType="num">
                                      <p:cBhvr>
                                        <p:cTn id="19" dur="500" fill="hold"/>
                                        <p:tgtEl>
                                          <p:spTgt spid="103466"/>
                                        </p:tgtEl>
                                        <p:attrNameLst>
                                          <p:attrName>ppt_w</p:attrName>
                                        </p:attrNameLst>
                                      </p:cBhvr>
                                      <p:tavLst>
                                        <p:tav tm="0">
                                          <p:val>
                                            <p:fltVal val="0"/>
                                          </p:val>
                                        </p:tav>
                                        <p:tav tm="100000">
                                          <p:val>
                                            <p:strVal val="#ppt_w"/>
                                          </p:val>
                                        </p:tav>
                                      </p:tavLst>
                                    </p:anim>
                                    <p:anim calcmode="lin" valueType="num">
                                      <p:cBhvr>
                                        <p:cTn id="20" dur="500" fill="hold"/>
                                        <p:tgtEl>
                                          <p:spTgt spid="10346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03465"/>
                                        </p:tgtEl>
                                        <p:attrNameLst>
                                          <p:attrName>style.visibility</p:attrName>
                                        </p:attrNameLst>
                                      </p:cBhvr>
                                      <p:to>
                                        <p:strVal val="visible"/>
                                      </p:to>
                                    </p:set>
                                    <p:anim calcmode="lin" valueType="num">
                                      <p:cBhvr>
                                        <p:cTn id="23" dur="500" fill="hold"/>
                                        <p:tgtEl>
                                          <p:spTgt spid="103465"/>
                                        </p:tgtEl>
                                        <p:attrNameLst>
                                          <p:attrName>ppt_w</p:attrName>
                                        </p:attrNameLst>
                                      </p:cBhvr>
                                      <p:tavLst>
                                        <p:tav tm="0">
                                          <p:val>
                                            <p:fltVal val="0"/>
                                          </p:val>
                                        </p:tav>
                                        <p:tav tm="100000">
                                          <p:val>
                                            <p:strVal val="#ppt_w"/>
                                          </p:val>
                                        </p:tav>
                                      </p:tavLst>
                                    </p:anim>
                                    <p:anim calcmode="lin" valueType="num">
                                      <p:cBhvr>
                                        <p:cTn id="24" dur="500" fill="hold"/>
                                        <p:tgtEl>
                                          <p:spTgt spid="103465"/>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03451"/>
                                        </p:tgtEl>
                                        <p:attrNameLst>
                                          <p:attrName>style.visibility</p:attrName>
                                        </p:attrNameLst>
                                      </p:cBhvr>
                                      <p:to>
                                        <p:strVal val="visible"/>
                                      </p:to>
                                    </p:set>
                                    <p:anim calcmode="lin" valueType="num">
                                      <p:cBhvr>
                                        <p:cTn id="27" dur="500" fill="hold"/>
                                        <p:tgtEl>
                                          <p:spTgt spid="103451"/>
                                        </p:tgtEl>
                                        <p:attrNameLst>
                                          <p:attrName>ppt_w</p:attrName>
                                        </p:attrNameLst>
                                      </p:cBhvr>
                                      <p:tavLst>
                                        <p:tav tm="0">
                                          <p:val>
                                            <p:fltVal val="0"/>
                                          </p:val>
                                        </p:tav>
                                        <p:tav tm="100000">
                                          <p:val>
                                            <p:strVal val="#ppt_w"/>
                                          </p:val>
                                        </p:tav>
                                      </p:tavLst>
                                    </p:anim>
                                    <p:anim calcmode="lin" valueType="num">
                                      <p:cBhvr>
                                        <p:cTn id="28" dur="500" fill="hold"/>
                                        <p:tgtEl>
                                          <p:spTgt spid="103451"/>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03467"/>
                                        </p:tgtEl>
                                        <p:attrNameLst>
                                          <p:attrName>style.visibility</p:attrName>
                                        </p:attrNameLst>
                                      </p:cBhvr>
                                      <p:to>
                                        <p:strVal val="visible"/>
                                      </p:to>
                                    </p:set>
                                    <p:anim calcmode="lin" valueType="num">
                                      <p:cBhvr>
                                        <p:cTn id="31" dur="500" fill="hold"/>
                                        <p:tgtEl>
                                          <p:spTgt spid="103467"/>
                                        </p:tgtEl>
                                        <p:attrNameLst>
                                          <p:attrName>ppt_w</p:attrName>
                                        </p:attrNameLst>
                                      </p:cBhvr>
                                      <p:tavLst>
                                        <p:tav tm="0">
                                          <p:val>
                                            <p:fltVal val="0"/>
                                          </p:val>
                                        </p:tav>
                                        <p:tav tm="100000">
                                          <p:val>
                                            <p:strVal val="#ppt_w"/>
                                          </p:val>
                                        </p:tav>
                                      </p:tavLst>
                                    </p:anim>
                                    <p:anim calcmode="lin" valueType="num">
                                      <p:cBhvr>
                                        <p:cTn id="32" dur="500" fill="hold"/>
                                        <p:tgtEl>
                                          <p:spTgt spid="103467"/>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03468"/>
                                        </p:tgtEl>
                                        <p:attrNameLst>
                                          <p:attrName>style.visibility</p:attrName>
                                        </p:attrNameLst>
                                      </p:cBhvr>
                                      <p:to>
                                        <p:strVal val="visible"/>
                                      </p:to>
                                    </p:set>
                                    <p:anim calcmode="lin" valueType="num">
                                      <p:cBhvr>
                                        <p:cTn id="35" dur="500" fill="hold"/>
                                        <p:tgtEl>
                                          <p:spTgt spid="103468"/>
                                        </p:tgtEl>
                                        <p:attrNameLst>
                                          <p:attrName>ppt_w</p:attrName>
                                        </p:attrNameLst>
                                      </p:cBhvr>
                                      <p:tavLst>
                                        <p:tav tm="0">
                                          <p:val>
                                            <p:fltVal val="0"/>
                                          </p:val>
                                        </p:tav>
                                        <p:tav tm="100000">
                                          <p:val>
                                            <p:strVal val="#ppt_w"/>
                                          </p:val>
                                        </p:tav>
                                      </p:tavLst>
                                    </p:anim>
                                    <p:anim calcmode="lin" valueType="num">
                                      <p:cBhvr>
                                        <p:cTn id="36" dur="500" fill="hold"/>
                                        <p:tgtEl>
                                          <p:spTgt spid="103468"/>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103447"/>
                                        </p:tgtEl>
                                        <p:attrNameLst>
                                          <p:attrName>style.visibility</p:attrName>
                                        </p:attrNameLst>
                                      </p:cBhvr>
                                      <p:to>
                                        <p:strVal val="visible"/>
                                      </p:to>
                                    </p:set>
                                    <p:anim calcmode="lin" valueType="num">
                                      <p:cBhvr>
                                        <p:cTn id="39" dur="500" fill="hold"/>
                                        <p:tgtEl>
                                          <p:spTgt spid="103447"/>
                                        </p:tgtEl>
                                        <p:attrNameLst>
                                          <p:attrName>ppt_w</p:attrName>
                                        </p:attrNameLst>
                                      </p:cBhvr>
                                      <p:tavLst>
                                        <p:tav tm="0">
                                          <p:val>
                                            <p:fltVal val="0"/>
                                          </p:val>
                                        </p:tav>
                                        <p:tav tm="100000">
                                          <p:val>
                                            <p:strVal val="#ppt_w"/>
                                          </p:val>
                                        </p:tav>
                                      </p:tavLst>
                                    </p:anim>
                                    <p:anim calcmode="lin" valueType="num">
                                      <p:cBhvr>
                                        <p:cTn id="40" dur="500" fill="hold"/>
                                        <p:tgtEl>
                                          <p:spTgt spid="103447"/>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03484"/>
                                        </p:tgtEl>
                                        <p:attrNameLst>
                                          <p:attrName>style.visibility</p:attrName>
                                        </p:attrNameLst>
                                      </p:cBhvr>
                                      <p:to>
                                        <p:strVal val="visible"/>
                                      </p:to>
                                    </p:set>
                                    <p:animEffect transition="in" filter="wipe(right)">
                                      <p:cBhvr>
                                        <p:cTn id="45" dur="500"/>
                                        <p:tgtEl>
                                          <p:spTgt spid="103484"/>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103485"/>
                                        </p:tgtEl>
                                        <p:attrNameLst>
                                          <p:attrName>style.visibility</p:attrName>
                                        </p:attrNameLst>
                                      </p:cBhvr>
                                      <p:to>
                                        <p:strVal val="visible"/>
                                      </p:to>
                                    </p:set>
                                    <p:animEffect transition="in" filter="wipe(right)">
                                      <p:cBhvr>
                                        <p:cTn id="48" dur="500"/>
                                        <p:tgtEl>
                                          <p:spTgt spid="103485"/>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103486"/>
                                        </p:tgtEl>
                                        <p:attrNameLst>
                                          <p:attrName>style.visibility</p:attrName>
                                        </p:attrNameLst>
                                      </p:cBhvr>
                                      <p:to>
                                        <p:strVal val="visible"/>
                                      </p:to>
                                    </p:set>
                                    <p:animEffect transition="in" filter="wipe(right)">
                                      <p:cBhvr>
                                        <p:cTn id="51" dur="500"/>
                                        <p:tgtEl>
                                          <p:spTgt spid="103486"/>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03487"/>
                                        </p:tgtEl>
                                        <p:attrNameLst>
                                          <p:attrName>style.visibility</p:attrName>
                                        </p:attrNameLst>
                                      </p:cBhvr>
                                      <p:to>
                                        <p:strVal val="visible"/>
                                      </p:to>
                                    </p:set>
                                    <p:animEffect transition="in" filter="wipe(right)">
                                      <p:cBhvr>
                                        <p:cTn id="54" dur="500"/>
                                        <p:tgtEl>
                                          <p:spTgt spid="10348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103488"/>
                                        </p:tgtEl>
                                        <p:attrNameLst>
                                          <p:attrName>style.visibility</p:attrName>
                                        </p:attrNameLst>
                                      </p:cBhvr>
                                      <p:to>
                                        <p:strVal val="visible"/>
                                      </p:to>
                                    </p:set>
                                    <p:animEffect transition="in" filter="wipe(right)">
                                      <p:cBhvr>
                                        <p:cTn id="59" dur="500"/>
                                        <p:tgtEl>
                                          <p:spTgt spid="103488"/>
                                        </p:tgtEl>
                                      </p:cBhvr>
                                    </p:animEffect>
                                  </p:childTnLst>
                                </p:cTn>
                              </p:par>
                            </p:childTnLst>
                          </p:cTn>
                        </p:par>
                        <p:par>
                          <p:cTn id="60" fill="hold" nodeType="afterGroup">
                            <p:stCondLst>
                              <p:cond delay="500"/>
                            </p:stCondLst>
                            <p:childTnLst>
                              <p:par>
                                <p:cTn id="61" presetID="22" presetClass="entr" presetSubtype="4" fill="hold" grpId="0" nodeType="afterEffect">
                                  <p:stCondLst>
                                    <p:cond delay="0"/>
                                  </p:stCondLst>
                                  <p:childTnLst>
                                    <p:set>
                                      <p:cBhvr>
                                        <p:cTn id="62" dur="1" fill="hold">
                                          <p:stCondLst>
                                            <p:cond delay="0"/>
                                          </p:stCondLst>
                                        </p:cTn>
                                        <p:tgtEl>
                                          <p:spTgt spid="103489"/>
                                        </p:tgtEl>
                                        <p:attrNameLst>
                                          <p:attrName>style.visibility</p:attrName>
                                        </p:attrNameLst>
                                      </p:cBhvr>
                                      <p:to>
                                        <p:strVal val="visible"/>
                                      </p:to>
                                    </p:set>
                                    <p:animEffect transition="in" filter="wipe(down)">
                                      <p:cBhvr>
                                        <p:cTn id="63" dur="500"/>
                                        <p:tgtEl>
                                          <p:spTgt spid="103489"/>
                                        </p:tgtEl>
                                      </p:cBhvr>
                                    </p:animEffect>
                                  </p:childTnLst>
                                </p:cTn>
                              </p:par>
                            </p:childTnLst>
                          </p:cTn>
                        </p:par>
                        <p:par>
                          <p:cTn id="64" fill="hold" nodeType="afterGroup">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03479"/>
                                        </p:tgtEl>
                                        <p:attrNameLst>
                                          <p:attrName>style.visibility</p:attrName>
                                        </p:attrNameLst>
                                      </p:cBhvr>
                                      <p:to>
                                        <p:strVal val="visible"/>
                                      </p:to>
                                    </p:set>
                                    <p:animEffect transition="in" filter="wipe(left)">
                                      <p:cBhvr>
                                        <p:cTn id="67" dur="500"/>
                                        <p:tgtEl>
                                          <p:spTgt spid="103479"/>
                                        </p:tgtEl>
                                      </p:cBhvr>
                                    </p:animEffect>
                                  </p:childTnLst>
                                </p:cTn>
                              </p:par>
                            </p:childTnLst>
                          </p:cTn>
                        </p:par>
                        <p:par>
                          <p:cTn id="68" fill="hold" nodeType="afterGroup">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103499"/>
                                        </p:tgtEl>
                                        <p:attrNameLst>
                                          <p:attrName>style.visibility</p:attrName>
                                        </p:attrNameLst>
                                      </p:cBhvr>
                                      <p:to>
                                        <p:strVal val="visible"/>
                                      </p:to>
                                    </p:set>
                                    <p:animEffect transition="in" filter="wipe(up)">
                                      <p:cBhvr>
                                        <p:cTn id="71" dur="500"/>
                                        <p:tgtEl>
                                          <p:spTgt spid="103499"/>
                                        </p:tgtEl>
                                      </p:cBhvr>
                                    </p:animEffect>
                                  </p:childTnLst>
                                </p:cTn>
                              </p:par>
                            </p:childTnLst>
                          </p:cTn>
                        </p:par>
                        <p:par>
                          <p:cTn id="72" fill="hold" nodeType="afterGroup">
                            <p:stCondLst>
                              <p:cond delay="2000"/>
                            </p:stCondLst>
                            <p:childTnLst>
                              <p:par>
                                <p:cTn id="73" presetID="22" presetClass="entr" presetSubtype="8" fill="hold" grpId="0" nodeType="afterEffect">
                                  <p:stCondLst>
                                    <p:cond delay="0"/>
                                  </p:stCondLst>
                                  <p:childTnLst>
                                    <p:set>
                                      <p:cBhvr>
                                        <p:cTn id="74" dur="1" fill="hold">
                                          <p:stCondLst>
                                            <p:cond delay="0"/>
                                          </p:stCondLst>
                                        </p:cTn>
                                        <p:tgtEl>
                                          <p:spTgt spid="103480"/>
                                        </p:tgtEl>
                                        <p:attrNameLst>
                                          <p:attrName>style.visibility</p:attrName>
                                        </p:attrNameLst>
                                      </p:cBhvr>
                                      <p:to>
                                        <p:strVal val="visible"/>
                                      </p:to>
                                    </p:set>
                                    <p:animEffect transition="in" filter="wipe(left)">
                                      <p:cBhvr>
                                        <p:cTn id="75" dur="500"/>
                                        <p:tgtEl>
                                          <p:spTgt spid="103480"/>
                                        </p:tgtEl>
                                      </p:cBhvr>
                                    </p:animEffect>
                                  </p:childTnLst>
                                </p:cTn>
                              </p:par>
                            </p:childTnLst>
                          </p:cTn>
                        </p:par>
                        <p:par>
                          <p:cTn id="76" fill="hold" nodeType="afterGroup">
                            <p:stCondLst>
                              <p:cond delay="2500"/>
                            </p:stCondLst>
                            <p:childTnLst>
                              <p:par>
                                <p:cTn id="77" presetID="22" presetClass="entr" presetSubtype="1" fill="hold" grpId="0" nodeType="afterEffect">
                                  <p:stCondLst>
                                    <p:cond delay="0"/>
                                  </p:stCondLst>
                                  <p:childTnLst>
                                    <p:set>
                                      <p:cBhvr>
                                        <p:cTn id="78" dur="1" fill="hold">
                                          <p:stCondLst>
                                            <p:cond delay="0"/>
                                          </p:stCondLst>
                                        </p:cTn>
                                        <p:tgtEl>
                                          <p:spTgt spid="103481"/>
                                        </p:tgtEl>
                                        <p:attrNameLst>
                                          <p:attrName>style.visibility</p:attrName>
                                        </p:attrNameLst>
                                      </p:cBhvr>
                                      <p:to>
                                        <p:strVal val="visible"/>
                                      </p:to>
                                    </p:set>
                                    <p:animEffect transition="in" filter="wipe(up)">
                                      <p:cBhvr>
                                        <p:cTn id="79" dur="500"/>
                                        <p:tgtEl>
                                          <p:spTgt spid="103481"/>
                                        </p:tgtEl>
                                      </p:cBhvr>
                                    </p:animEffect>
                                  </p:childTnLst>
                                </p:cTn>
                              </p:par>
                            </p:childTnLst>
                          </p:cTn>
                        </p:par>
                        <p:par>
                          <p:cTn id="80" fill="hold" nodeType="afterGroup">
                            <p:stCondLst>
                              <p:cond delay="3000"/>
                            </p:stCondLst>
                            <p:childTnLst>
                              <p:par>
                                <p:cTn id="81" presetID="23" presetClass="entr" presetSubtype="16" fill="hold" grpId="0" nodeType="afterEffect">
                                  <p:stCondLst>
                                    <p:cond delay="0"/>
                                  </p:stCondLst>
                                  <p:childTnLst>
                                    <p:set>
                                      <p:cBhvr>
                                        <p:cTn id="82" dur="1" fill="hold">
                                          <p:stCondLst>
                                            <p:cond delay="0"/>
                                          </p:stCondLst>
                                        </p:cTn>
                                        <p:tgtEl>
                                          <p:spTgt spid="103492"/>
                                        </p:tgtEl>
                                        <p:attrNameLst>
                                          <p:attrName>style.visibility</p:attrName>
                                        </p:attrNameLst>
                                      </p:cBhvr>
                                      <p:to>
                                        <p:strVal val="visible"/>
                                      </p:to>
                                    </p:set>
                                    <p:anim calcmode="lin" valueType="num">
                                      <p:cBhvr>
                                        <p:cTn id="83" dur="500" fill="hold"/>
                                        <p:tgtEl>
                                          <p:spTgt spid="103492"/>
                                        </p:tgtEl>
                                        <p:attrNameLst>
                                          <p:attrName>ppt_w</p:attrName>
                                        </p:attrNameLst>
                                      </p:cBhvr>
                                      <p:tavLst>
                                        <p:tav tm="0">
                                          <p:val>
                                            <p:fltVal val="0"/>
                                          </p:val>
                                        </p:tav>
                                        <p:tav tm="100000">
                                          <p:val>
                                            <p:strVal val="#ppt_w"/>
                                          </p:val>
                                        </p:tav>
                                      </p:tavLst>
                                    </p:anim>
                                    <p:anim calcmode="lin" valueType="num">
                                      <p:cBhvr>
                                        <p:cTn id="84" dur="500" fill="hold"/>
                                        <p:tgtEl>
                                          <p:spTgt spid="103492"/>
                                        </p:tgtEl>
                                        <p:attrNameLst>
                                          <p:attrName>ppt_h</p:attrName>
                                        </p:attrNameLst>
                                      </p:cBhvr>
                                      <p:tavLst>
                                        <p:tav tm="0">
                                          <p:val>
                                            <p:fltVal val="0"/>
                                          </p:val>
                                        </p:tav>
                                        <p:tav tm="100000">
                                          <p:val>
                                            <p:strVal val="#ppt_h"/>
                                          </p:val>
                                        </p:tav>
                                      </p:tavLst>
                                    </p:anim>
                                  </p:childTnLst>
                                </p:cTn>
                              </p:par>
                              <p:par>
                                <p:cTn id="85" presetID="23" presetClass="entr" presetSubtype="16" fill="hold" grpId="0" nodeType="withEffect">
                                  <p:stCondLst>
                                    <p:cond delay="0"/>
                                  </p:stCondLst>
                                  <p:childTnLst>
                                    <p:set>
                                      <p:cBhvr>
                                        <p:cTn id="86" dur="1" fill="hold">
                                          <p:stCondLst>
                                            <p:cond delay="0"/>
                                          </p:stCondLst>
                                        </p:cTn>
                                        <p:tgtEl>
                                          <p:spTgt spid="103491"/>
                                        </p:tgtEl>
                                        <p:attrNameLst>
                                          <p:attrName>style.visibility</p:attrName>
                                        </p:attrNameLst>
                                      </p:cBhvr>
                                      <p:to>
                                        <p:strVal val="visible"/>
                                      </p:to>
                                    </p:set>
                                    <p:anim calcmode="lin" valueType="num">
                                      <p:cBhvr>
                                        <p:cTn id="87" dur="500" fill="hold"/>
                                        <p:tgtEl>
                                          <p:spTgt spid="103491"/>
                                        </p:tgtEl>
                                        <p:attrNameLst>
                                          <p:attrName>ppt_w</p:attrName>
                                        </p:attrNameLst>
                                      </p:cBhvr>
                                      <p:tavLst>
                                        <p:tav tm="0">
                                          <p:val>
                                            <p:fltVal val="0"/>
                                          </p:val>
                                        </p:tav>
                                        <p:tav tm="100000">
                                          <p:val>
                                            <p:strVal val="#ppt_w"/>
                                          </p:val>
                                        </p:tav>
                                      </p:tavLst>
                                    </p:anim>
                                    <p:anim calcmode="lin" valueType="num">
                                      <p:cBhvr>
                                        <p:cTn id="88" dur="500" fill="hold"/>
                                        <p:tgtEl>
                                          <p:spTgt spid="103491"/>
                                        </p:tgtEl>
                                        <p:attrNameLst>
                                          <p:attrName>ppt_h</p:attrName>
                                        </p:attrNameLst>
                                      </p:cBhvr>
                                      <p:tavLst>
                                        <p:tav tm="0">
                                          <p:val>
                                            <p:fltVal val="0"/>
                                          </p:val>
                                        </p:tav>
                                        <p:tav tm="100000">
                                          <p:val>
                                            <p:strVal val="#ppt_h"/>
                                          </p:val>
                                        </p:tav>
                                      </p:tavLst>
                                    </p:anim>
                                  </p:childTnLst>
                                </p:cTn>
                              </p:par>
                              <p:par>
                                <p:cTn id="89" presetID="23" presetClass="entr" presetSubtype="16" fill="hold" grpId="0" nodeType="withEffect">
                                  <p:stCondLst>
                                    <p:cond delay="0"/>
                                  </p:stCondLst>
                                  <p:childTnLst>
                                    <p:set>
                                      <p:cBhvr>
                                        <p:cTn id="90" dur="1" fill="hold">
                                          <p:stCondLst>
                                            <p:cond delay="0"/>
                                          </p:stCondLst>
                                        </p:cTn>
                                        <p:tgtEl>
                                          <p:spTgt spid="103490"/>
                                        </p:tgtEl>
                                        <p:attrNameLst>
                                          <p:attrName>style.visibility</p:attrName>
                                        </p:attrNameLst>
                                      </p:cBhvr>
                                      <p:to>
                                        <p:strVal val="visible"/>
                                      </p:to>
                                    </p:set>
                                    <p:anim calcmode="lin" valueType="num">
                                      <p:cBhvr>
                                        <p:cTn id="91" dur="500" fill="hold"/>
                                        <p:tgtEl>
                                          <p:spTgt spid="103490"/>
                                        </p:tgtEl>
                                        <p:attrNameLst>
                                          <p:attrName>ppt_w</p:attrName>
                                        </p:attrNameLst>
                                      </p:cBhvr>
                                      <p:tavLst>
                                        <p:tav tm="0">
                                          <p:val>
                                            <p:fltVal val="0"/>
                                          </p:val>
                                        </p:tav>
                                        <p:tav tm="100000">
                                          <p:val>
                                            <p:strVal val="#ppt_w"/>
                                          </p:val>
                                        </p:tav>
                                      </p:tavLst>
                                    </p:anim>
                                    <p:anim calcmode="lin" valueType="num">
                                      <p:cBhvr>
                                        <p:cTn id="92" dur="500" fill="hold"/>
                                        <p:tgtEl>
                                          <p:spTgt spid="103490"/>
                                        </p:tgtEl>
                                        <p:attrNameLst>
                                          <p:attrName>ppt_h</p:attrName>
                                        </p:attrNameLst>
                                      </p:cBhvr>
                                      <p:tavLst>
                                        <p:tav tm="0">
                                          <p:val>
                                            <p:fltVal val="0"/>
                                          </p:val>
                                        </p:tav>
                                        <p:tav tm="100000">
                                          <p:val>
                                            <p:strVal val="#ppt_h"/>
                                          </p:val>
                                        </p:tav>
                                      </p:tavLst>
                                    </p:anim>
                                  </p:childTnLst>
                                </p:cTn>
                              </p:par>
                            </p:childTnLst>
                          </p:cTn>
                        </p:par>
                        <p:par>
                          <p:cTn id="93" fill="hold" nodeType="afterGroup">
                            <p:stCondLst>
                              <p:cond delay="3500"/>
                            </p:stCondLst>
                            <p:childTnLst>
                              <p:par>
                                <p:cTn id="94" presetID="22" presetClass="entr" presetSubtype="1" fill="hold" grpId="0" nodeType="afterEffect">
                                  <p:stCondLst>
                                    <p:cond delay="0"/>
                                  </p:stCondLst>
                                  <p:childTnLst>
                                    <p:set>
                                      <p:cBhvr>
                                        <p:cTn id="95" dur="1" fill="hold">
                                          <p:stCondLst>
                                            <p:cond delay="0"/>
                                          </p:stCondLst>
                                        </p:cTn>
                                        <p:tgtEl>
                                          <p:spTgt spid="103482"/>
                                        </p:tgtEl>
                                        <p:attrNameLst>
                                          <p:attrName>style.visibility</p:attrName>
                                        </p:attrNameLst>
                                      </p:cBhvr>
                                      <p:to>
                                        <p:strVal val="visible"/>
                                      </p:to>
                                    </p:set>
                                    <p:animEffect transition="in" filter="wipe(up)">
                                      <p:cBhvr>
                                        <p:cTn id="96" dur="500"/>
                                        <p:tgtEl>
                                          <p:spTgt spid="103482"/>
                                        </p:tgtEl>
                                      </p:cBhvr>
                                    </p:animEffect>
                                  </p:childTnLst>
                                </p:cTn>
                              </p:par>
                            </p:childTnLst>
                          </p:cTn>
                        </p:par>
                        <p:par>
                          <p:cTn id="97" fill="hold" nodeType="afterGroup">
                            <p:stCondLst>
                              <p:cond delay="4000"/>
                            </p:stCondLst>
                            <p:childTnLst>
                              <p:par>
                                <p:cTn id="98" presetID="22" presetClass="entr" presetSubtype="2" fill="hold" grpId="0" nodeType="afterEffect">
                                  <p:stCondLst>
                                    <p:cond delay="0"/>
                                  </p:stCondLst>
                                  <p:childTnLst>
                                    <p:set>
                                      <p:cBhvr>
                                        <p:cTn id="99" dur="1" fill="hold">
                                          <p:stCondLst>
                                            <p:cond delay="0"/>
                                          </p:stCondLst>
                                        </p:cTn>
                                        <p:tgtEl>
                                          <p:spTgt spid="103483"/>
                                        </p:tgtEl>
                                        <p:attrNameLst>
                                          <p:attrName>style.visibility</p:attrName>
                                        </p:attrNameLst>
                                      </p:cBhvr>
                                      <p:to>
                                        <p:strVal val="visible"/>
                                      </p:to>
                                    </p:set>
                                    <p:animEffect transition="in" filter="wipe(right)">
                                      <p:cBhvr>
                                        <p:cTn id="100" dur="500"/>
                                        <p:tgtEl>
                                          <p:spTgt spid="103483"/>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1" nodeType="clickEffect">
                                  <p:stCondLst>
                                    <p:cond delay="0"/>
                                  </p:stCondLst>
                                  <p:childTnLst>
                                    <p:animEffect transition="out" filter="fade">
                                      <p:cBhvr>
                                        <p:cTn id="104" dur="20"/>
                                        <p:tgtEl>
                                          <p:spTgt spid="103499"/>
                                        </p:tgtEl>
                                      </p:cBhvr>
                                    </p:animEffect>
                                    <p:set>
                                      <p:cBhvr>
                                        <p:cTn id="105" dur="1" fill="hold">
                                          <p:stCondLst>
                                            <p:cond delay="19"/>
                                          </p:stCondLst>
                                        </p:cTn>
                                        <p:tgtEl>
                                          <p:spTgt spid="103499"/>
                                        </p:tgtEl>
                                        <p:attrNameLst>
                                          <p:attrName>style.visibility</p:attrName>
                                        </p:attrNameLst>
                                      </p:cBhvr>
                                      <p:to>
                                        <p:strVal val="hidden"/>
                                      </p:to>
                                    </p:set>
                                  </p:childTnLst>
                                </p:cTn>
                              </p:par>
                              <p:par>
                                <p:cTn id="106" presetID="10" presetClass="entr" presetSubtype="0" fill="hold" grpId="0" nodeType="withEffect">
                                  <p:stCondLst>
                                    <p:cond delay="0"/>
                                  </p:stCondLst>
                                  <p:childTnLst>
                                    <p:set>
                                      <p:cBhvr>
                                        <p:cTn id="107" dur="1" fill="hold">
                                          <p:stCondLst>
                                            <p:cond delay="0"/>
                                          </p:stCondLst>
                                        </p:cTn>
                                        <p:tgtEl>
                                          <p:spTgt spid="103500"/>
                                        </p:tgtEl>
                                        <p:attrNameLst>
                                          <p:attrName>style.visibility</p:attrName>
                                        </p:attrNameLst>
                                      </p:cBhvr>
                                      <p:to>
                                        <p:strVal val="visible"/>
                                      </p:to>
                                    </p:set>
                                    <p:animEffect transition="in" filter="fade">
                                      <p:cBhvr>
                                        <p:cTn id="108" dur="20"/>
                                        <p:tgtEl>
                                          <p:spTgt spid="103500"/>
                                        </p:tgtEl>
                                      </p:cBhvr>
                                    </p:animEffect>
                                  </p:childTnLst>
                                </p:cTn>
                              </p:par>
                              <p:par>
                                <p:cTn id="109" presetID="1" presetClass="emph" presetSubtype="2" fill="hold" nodeType="withEffect">
                                  <p:stCondLst>
                                    <p:cond delay="0"/>
                                  </p:stCondLst>
                                  <p:childTnLst>
                                    <p:animClr clrSpc="rgb" dir="cw">
                                      <p:cBhvr>
                                        <p:cTn id="110" dur="500" fill="hold"/>
                                        <p:tgtEl>
                                          <p:spTgt spid="103490"/>
                                        </p:tgtEl>
                                        <p:attrNameLst>
                                          <p:attrName>fillcolor</p:attrName>
                                        </p:attrNameLst>
                                      </p:cBhvr>
                                      <p:to>
                                        <a:srgbClr val="FFFF00"/>
                                      </p:to>
                                    </p:animClr>
                                    <p:set>
                                      <p:cBhvr>
                                        <p:cTn id="111" dur="500" fill="hold"/>
                                        <p:tgtEl>
                                          <p:spTgt spid="103490"/>
                                        </p:tgtEl>
                                        <p:attrNameLst>
                                          <p:attrName>fill.type</p:attrName>
                                        </p:attrNameLst>
                                      </p:cBhvr>
                                      <p:to>
                                        <p:strVal val="solid"/>
                                      </p:to>
                                    </p:set>
                                    <p:set>
                                      <p:cBhvr>
                                        <p:cTn id="112" dur="500" fill="hold"/>
                                        <p:tgtEl>
                                          <p:spTgt spid="103490"/>
                                        </p:tgtEl>
                                        <p:attrNameLst>
                                          <p:attrName>fill.on</p:attrName>
                                        </p:attrNameLst>
                                      </p:cBhvr>
                                      <p:to>
                                        <p:strVal val="true"/>
                                      </p:to>
                                    </p:set>
                                  </p:childTnLst>
                                </p:cTn>
                              </p:par>
                              <p:par>
                                <p:cTn id="113" presetID="22" presetClass="entr" presetSubtype="8" repeatCount="indefinite" fill="hold" grpId="0" nodeType="withEffect">
                                  <p:stCondLst>
                                    <p:cond delay="0"/>
                                  </p:stCondLst>
                                  <p:childTnLst>
                                    <p:set>
                                      <p:cBhvr>
                                        <p:cTn id="114" dur="1" fill="hold">
                                          <p:stCondLst>
                                            <p:cond delay="0"/>
                                          </p:stCondLst>
                                        </p:cTn>
                                        <p:tgtEl>
                                          <p:spTgt spid="103494"/>
                                        </p:tgtEl>
                                        <p:attrNameLst>
                                          <p:attrName>style.visibility</p:attrName>
                                        </p:attrNameLst>
                                      </p:cBhvr>
                                      <p:to>
                                        <p:strVal val="visible"/>
                                      </p:to>
                                    </p:set>
                                    <p:animEffect transition="in" filter="wipe(left)">
                                      <p:cBhvr>
                                        <p:cTn id="115" dur="1000"/>
                                        <p:tgtEl>
                                          <p:spTgt spid="103494"/>
                                        </p:tgtEl>
                                      </p:cBhvr>
                                    </p:animEffect>
                                  </p:childTnLst>
                                </p:cTn>
                              </p:par>
                              <p:par>
                                <p:cTn id="116" presetID="22" presetClass="entr" presetSubtype="2" repeatCount="indefinite" fill="hold" grpId="0" nodeType="withEffect">
                                  <p:stCondLst>
                                    <p:cond delay="0"/>
                                  </p:stCondLst>
                                  <p:childTnLst>
                                    <p:set>
                                      <p:cBhvr>
                                        <p:cTn id="117" dur="1" fill="hold">
                                          <p:stCondLst>
                                            <p:cond delay="0"/>
                                          </p:stCondLst>
                                        </p:cTn>
                                        <p:tgtEl>
                                          <p:spTgt spid="103495"/>
                                        </p:tgtEl>
                                        <p:attrNameLst>
                                          <p:attrName>style.visibility</p:attrName>
                                        </p:attrNameLst>
                                      </p:cBhvr>
                                      <p:to>
                                        <p:strVal val="visible"/>
                                      </p:to>
                                    </p:set>
                                    <p:animEffect transition="in" filter="wipe(right)">
                                      <p:cBhvr>
                                        <p:cTn id="118" dur="1000"/>
                                        <p:tgtEl>
                                          <p:spTgt spid="103495"/>
                                        </p:tgtEl>
                                      </p:cBhvr>
                                    </p:animEffect>
                                  </p:childTnLst>
                                </p:cTn>
                              </p:par>
                              <p:par>
                                <p:cTn id="119" presetID="22" presetClass="entr" presetSubtype="2" repeatCount="indefinite" fill="hold" grpId="0" nodeType="withEffect">
                                  <p:stCondLst>
                                    <p:cond delay="0"/>
                                  </p:stCondLst>
                                  <p:childTnLst>
                                    <p:set>
                                      <p:cBhvr>
                                        <p:cTn id="120" dur="1" fill="hold">
                                          <p:stCondLst>
                                            <p:cond delay="0"/>
                                          </p:stCondLst>
                                        </p:cTn>
                                        <p:tgtEl>
                                          <p:spTgt spid="103496"/>
                                        </p:tgtEl>
                                        <p:attrNameLst>
                                          <p:attrName>style.visibility</p:attrName>
                                        </p:attrNameLst>
                                      </p:cBhvr>
                                      <p:to>
                                        <p:strVal val="visible"/>
                                      </p:to>
                                    </p:set>
                                    <p:animEffect transition="in" filter="wipe(right)">
                                      <p:cBhvr>
                                        <p:cTn id="121" dur="1000"/>
                                        <p:tgtEl>
                                          <p:spTgt spid="103496"/>
                                        </p:tgtEl>
                                      </p:cBhvr>
                                    </p:animEffect>
                                  </p:childTnLst>
                                </p:cTn>
                              </p:par>
                              <p:par>
                                <p:cTn id="122" presetID="22" presetClass="entr" presetSubtype="1" repeatCount="indefinite" fill="hold" grpId="0" nodeType="withEffect">
                                  <p:stCondLst>
                                    <p:cond delay="0"/>
                                  </p:stCondLst>
                                  <p:childTnLst>
                                    <p:set>
                                      <p:cBhvr>
                                        <p:cTn id="123" dur="1" fill="hold">
                                          <p:stCondLst>
                                            <p:cond delay="0"/>
                                          </p:stCondLst>
                                        </p:cTn>
                                        <p:tgtEl>
                                          <p:spTgt spid="103497"/>
                                        </p:tgtEl>
                                        <p:attrNameLst>
                                          <p:attrName>style.visibility</p:attrName>
                                        </p:attrNameLst>
                                      </p:cBhvr>
                                      <p:to>
                                        <p:strVal val="visible"/>
                                      </p:to>
                                    </p:set>
                                    <p:animEffect transition="in" filter="wipe(up)">
                                      <p:cBhvr>
                                        <p:cTn id="124" dur="1000"/>
                                        <p:tgtEl>
                                          <p:spTgt spid="103497"/>
                                        </p:tgtEl>
                                      </p:cBhvr>
                                    </p:animEffect>
                                  </p:childTnLst>
                                </p:cTn>
                              </p:par>
                              <p:par>
                                <p:cTn id="125" presetID="22" presetClass="entr" presetSubtype="8" repeatCount="indefinite" fill="hold" grpId="0" nodeType="withEffect">
                                  <p:stCondLst>
                                    <p:cond delay="0"/>
                                  </p:stCondLst>
                                  <p:childTnLst>
                                    <p:set>
                                      <p:cBhvr>
                                        <p:cTn id="126" dur="1" fill="hold">
                                          <p:stCondLst>
                                            <p:cond delay="0"/>
                                          </p:stCondLst>
                                        </p:cTn>
                                        <p:tgtEl>
                                          <p:spTgt spid="103498"/>
                                        </p:tgtEl>
                                        <p:attrNameLst>
                                          <p:attrName>style.visibility</p:attrName>
                                        </p:attrNameLst>
                                      </p:cBhvr>
                                      <p:to>
                                        <p:strVal val="visible"/>
                                      </p:to>
                                    </p:set>
                                    <p:animEffect transition="in" filter="wipe(left)">
                                      <p:cBhvr>
                                        <p:cTn id="127" dur="1000"/>
                                        <p:tgtEl>
                                          <p:spTgt spid="103498"/>
                                        </p:tgtEl>
                                      </p:cBhvr>
                                    </p:animEffect>
                                  </p:childTnLst>
                                </p:cTn>
                              </p:par>
                              <p:par>
                                <p:cTn id="128" presetID="35" presetClass="path" presetSubtype="0" accel="50000" decel="50000" fill="hold" nodeType="withEffect">
                                  <p:stCondLst>
                                    <p:cond delay="0"/>
                                  </p:stCondLst>
                                  <p:childTnLst>
                                    <p:animMotion origin="layout" path="M 0.00052 2.48555E-6 L -0.02448 2.48555E-6 " pathEditMode="relative" rAng="0" ptsTypes="AA">
                                      <p:cBhvr>
                                        <p:cTn id="129" dur="500" fill="hold"/>
                                        <p:tgtEl>
                                          <p:spTgt spid="103442"/>
                                        </p:tgtEl>
                                        <p:attrNameLst>
                                          <p:attrName>ppt_x</p:attrName>
                                          <p:attrName>ppt_y</p:attrName>
                                        </p:attrNameLst>
                                      </p:cBhvr>
                                      <p:rCtr x="-1250" y="0"/>
                                    </p:animMotion>
                                  </p:childTnLst>
                                </p:cTn>
                              </p:par>
                              <p:par>
                                <p:cTn id="130" presetID="1" presetClass="emph" presetSubtype="2" fill="hold" nodeType="withEffect">
                                  <p:stCondLst>
                                    <p:cond delay="0"/>
                                  </p:stCondLst>
                                  <p:childTnLst>
                                    <p:animClr clrSpc="rgb" dir="cw">
                                      <p:cBhvr>
                                        <p:cTn id="131" dur="500" fill="hold"/>
                                        <p:tgtEl>
                                          <p:spTgt spid="103454"/>
                                        </p:tgtEl>
                                        <p:attrNameLst>
                                          <p:attrName>fillcolor</p:attrName>
                                        </p:attrNameLst>
                                      </p:cBhvr>
                                      <p:to>
                                        <a:srgbClr val="FFFF00"/>
                                      </p:to>
                                    </p:animClr>
                                    <p:set>
                                      <p:cBhvr>
                                        <p:cTn id="132" dur="500" fill="hold"/>
                                        <p:tgtEl>
                                          <p:spTgt spid="103454"/>
                                        </p:tgtEl>
                                        <p:attrNameLst>
                                          <p:attrName>fill.type</p:attrName>
                                        </p:attrNameLst>
                                      </p:cBhvr>
                                      <p:to>
                                        <p:strVal val="solid"/>
                                      </p:to>
                                    </p:set>
                                    <p:set>
                                      <p:cBhvr>
                                        <p:cTn id="133" dur="500" fill="hold"/>
                                        <p:tgtEl>
                                          <p:spTgt spid="103454"/>
                                        </p:tgtEl>
                                        <p:attrNameLst>
                                          <p:attrName>fill.on</p:attrName>
                                        </p:attrNameLst>
                                      </p:cBhvr>
                                      <p:to>
                                        <p:strVal val="true"/>
                                      </p:to>
                                    </p:set>
                                  </p:childTnLst>
                                </p:cTn>
                              </p:par>
                              <p:par>
                                <p:cTn id="134" presetID="22" presetClass="entr" presetSubtype="8" fill="hold" grpId="0" nodeType="withEffect">
                                  <p:stCondLst>
                                    <p:cond delay="0"/>
                                  </p:stCondLst>
                                  <p:childTnLst>
                                    <p:set>
                                      <p:cBhvr>
                                        <p:cTn id="135" dur="1" fill="hold">
                                          <p:stCondLst>
                                            <p:cond delay="0"/>
                                          </p:stCondLst>
                                        </p:cTn>
                                        <p:tgtEl>
                                          <p:spTgt spid="103452"/>
                                        </p:tgtEl>
                                        <p:attrNameLst>
                                          <p:attrName>style.visibility</p:attrName>
                                        </p:attrNameLst>
                                      </p:cBhvr>
                                      <p:to>
                                        <p:strVal val="visible"/>
                                      </p:to>
                                    </p:set>
                                    <p:animEffect transition="in" filter="wipe(left)">
                                      <p:cBhvr>
                                        <p:cTn id="136" dur="200"/>
                                        <p:tgtEl>
                                          <p:spTgt spid="103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47" grpId="0"/>
      <p:bldP spid="103448" grpId="0" animBg="1"/>
      <p:bldP spid="103449" grpId="0"/>
      <p:bldP spid="103450" grpId="0"/>
      <p:bldP spid="103451" grpId="0"/>
      <p:bldP spid="103452" grpId="0" animBg="1"/>
      <p:bldP spid="103465" grpId="0" animBg="1"/>
      <p:bldP spid="103466" grpId="0" animBg="1"/>
      <p:bldP spid="103467" grpId="0" animBg="1"/>
      <p:bldP spid="103468" grpId="0" animBg="1"/>
      <p:bldP spid="103479" grpId="0" animBg="1"/>
      <p:bldP spid="103480" grpId="0" animBg="1"/>
      <p:bldP spid="103481" grpId="0" animBg="1"/>
      <p:bldP spid="103482" grpId="0" animBg="1"/>
      <p:bldP spid="103483" grpId="0" animBg="1"/>
      <p:bldP spid="103484" grpId="0" animBg="1"/>
      <p:bldP spid="103485" grpId="0" animBg="1"/>
      <p:bldP spid="103486" grpId="0" animBg="1"/>
      <p:bldP spid="103487" grpId="0" animBg="1"/>
      <p:bldP spid="103488" grpId="0" animBg="1"/>
      <p:bldP spid="103489" grpId="0" animBg="1"/>
      <p:bldP spid="103490" grpId="0" animBg="1"/>
      <p:bldP spid="103491" grpId="0" animBg="1"/>
      <p:bldP spid="103492" grpId="0" animBg="1"/>
      <p:bldP spid="103494" grpId="0" animBg="1"/>
      <p:bldP spid="103495" grpId="0" animBg="1"/>
      <p:bldP spid="103496" grpId="0" animBg="1"/>
      <p:bldP spid="103497" grpId="0" animBg="1"/>
      <p:bldP spid="103498" grpId="0" animBg="1"/>
      <p:bldP spid="103499" grpId="0" animBg="1"/>
      <p:bldP spid="103499" grpId="1" animBg="1"/>
      <p:bldP spid="10350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Freeform 2"/>
          <p:cNvSpPr>
            <a:spLocks/>
          </p:cNvSpPr>
          <p:nvPr/>
        </p:nvSpPr>
        <p:spPr bwMode="auto">
          <a:xfrm flipH="1">
            <a:off x="5378450" y="135255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gradFill rotWithShape="1">
            <a:gsLst>
              <a:gs pos="0">
                <a:schemeClr val="bg2"/>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1" name="Freeform 3"/>
          <p:cNvSpPr>
            <a:spLocks/>
          </p:cNvSpPr>
          <p:nvPr/>
        </p:nvSpPr>
        <p:spPr bwMode="auto">
          <a:xfrm flipH="1">
            <a:off x="4616450" y="134620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gradFill rotWithShape="1">
            <a:gsLst>
              <a:gs pos="0">
                <a:schemeClr val="bg2"/>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2" name="Freeform 4"/>
          <p:cNvSpPr>
            <a:spLocks/>
          </p:cNvSpPr>
          <p:nvPr/>
        </p:nvSpPr>
        <p:spPr bwMode="auto">
          <a:xfrm flipH="1">
            <a:off x="3619500" y="135890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gradFill rotWithShape="1">
            <a:gsLst>
              <a:gs pos="0">
                <a:schemeClr val="bg2"/>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3" name="Freeform 5"/>
          <p:cNvSpPr>
            <a:spLocks/>
          </p:cNvSpPr>
          <p:nvPr/>
        </p:nvSpPr>
        <p:spPr bwMode="auto">
          <a:xfrm flipH="1">
            <a:off x="2698750" y="135255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gradFill rotWithShape="1">
            <a:gsLst>
              <a:gs pos="0">
                <a:schemeClr val="bg2"/>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4454" name="Group 6"/>
          <p:cNvGrpSpPr>
            <a:grpSpLocks/>
          </p:cNvGrpSpPr>
          <p:nvPr/>
        </p:nvGrpSpPr>
        <p:grpSpPr bwMode="auto">
          <a:xfrm>
            <a:off x="1371600" y="3886200"/>
            <a:ext cx="6781800" cy="990600"/>
            <a:chOff x="864" y="2448"/>
            <a:chExt cx="4272" cy="624"/>
          </a:xfrm>
        </p:grpSpPr>
        <p:sp>
          <p:nvSpPr>
            <p:cNvPr id="104455" name="AutoShape 7" descr="Medium wood"/>
            <p:cNvSpPr>
              <a:spLocks noChangeArrowheads="1"/>
            </p:cNvSpPr>
            <p:nvPr/>
          </p:nvSpPr>
          <p:spPr bwMode="auto">
            <a:xfrm>
              <a:off x="864" y="2448"/>
              <a:ext cx="4272" cy="624"/>
            </a:xfrm>
            <a:prstGeom prst="cube">
              <a:avLst>
                <a:gd name="adj" fmla="val 83171"/>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6" name="AutoShape 8" descr="Oak"/>
            <p:cNvSpPr>
              <a:spLocks noChangeArrowheads="1"/>
            </p:cNvSpPr>
            <p:nvPr/>
          </p:nvSpPr>
          <p:spPr bwMode="auto">
            <a:xfrm>
              <a:off x="864" y="2448"/>
              <a:ext cx="4224" cy="528"/>
            </a:xfrm>
            <a:prstGeom prst="parallelogram">
              <a:avLst>
                <a:gd name="adj" fmla="val 98111"/>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04457" name="Picture 9"/>
          <p:cNvPicPr>
            <a:picLocks noChangeAspect="1" noChangeArrowheads="1"/>
          </p:cNvPicPr>
          <p:nvPr/>
        </p:nvPicPr>
        <p:blipFill>
          <a:blip r:embed="rId4">
            <a:clrChange>
              <a:clrFrom>
                <a:srgbClr val="FFFFFF"/>
              </a:clrFrom>
              <a:clrTo>
                <a:srgbClr val="FFFFFF">
                  <a:alpha val="0"/>
                </a:srgbClr>
              </a:clrTo>
            </a:clrChange>
            <a:lum bright="-18000" contrast="36000"/>
            <a:extLst>
              <a:ext uri="{28A0092B-C50C-407E-A947-70E740481C1C}">
                <a14:useLocalDpi xmlns:a14="http://schemas.microsoft.com/office/drawing/2010/main"/>
              </a:ext>
            </a:extLst>
          </a:blip>
          <a:srcRect/>
          <a:stretch>
            <a:fillRect/>
          </a:stretch>
        </p:blipFill>
        <p:spPr bwMode="auto">
          <a:xfrm>
            <a:off x="2057400" y="3048000"/>
            <a:ext cx="1514475" cy="1528763"/>
          </a:xfrm>
          <a:prstGeom prst="rect">
            <a:avLst/>
          </a:prstGeom>
          <a:noFill/>
          <a:extLst>
            <a:ext uri="{909E8E84-426E-40DD-AFC4-6F175D3DCCD1}">
              <a14:hiddenFill xmlns:a14="http://schemas.microsoft.com/office/drawing/2010/main">
                <a:solidFill>
                  <a:srgbClr val="FFFFFF"/>
                </a:solidFill>
              </a14:hiddenFill>
            </a:ext>
          </a:extLst>
        </p:spPr>
      </p:pic>
      <p:sp>
        <p:nvSpPr>
          <p:cNvPr id="104458" name="Freeform 10" descr="Oak"/>
          <p:cNvSpPr>
            <a:spLocks/>
          </p:cNvSpPr>
          <p:nvPr/>
        </p:nvSpPr>
        <p:spPr bwMode="auto">
          <a:xfrm>
            <a:off x="1828800" y="3879850"/>
            <a:ext cx="1752600" cy="717550"/>
          </a:xfrm>
          <a:custGeom>
            <a:avLst/>
            <a:gdLst>
              <a:gd name="T0" fmla="*/ 204 w 1104"/>
              <a:gd name="T1" fmla="*/ 28 h 452"/>
              <a:gd name="T2" fmla="*/ 212 w 1104"/>
              <a:gd name="T3" fmla="*/ 248 h 452"/>
              <a:gd name="T4" fmla="*/ 248 w 1104"/>
              <a:gd name="T5" fmla="*/ 276 h 452"/>
              <a:gd name="T6" fmla="*/ 912 w 1104"/>
              <a:gd name="T7" fmla="*/ 340 h 452"/>
              <a:gd name="T8" fmla="*/ 1028 w 1104"/>
              <a:gd name="T9" fmla="*/ 168 h 452"/>
              <a:gd name="T10" fmla="*/ 1028 w 1104"/>
              <a:gd name="T11" fmla="*/ 0 h 452"/>
              <a:gd name="T12" fmla="*/ 1104 w 1104"/>
              <a:gd name="T13" fmla="*/ 4 h 452"/>
              <a:gd name="T14" fmla="*/ 1100 w 1104"/>
              <a:gd name="T15" fmla="*/ 452 h 452"/>
              <a:gd name="T16" fmla="*/ 0 w 1104"/>
              <a:gd name="T17" fmla="*/ 340 h 452"/>
              <a:gd name="T18" fmla="*/ 180 w 1104"/>
              <a:gd name="T19" fmla="*/ 4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4" h="452">
                <a:moveTo>
                  <a:pt x="204" y="28"/>
                </a:moveTo>
                <a:lnTo>
                  <a:pt x="212" y="248"/>
                </a:lnTo>
                <a:lnTo>
                  <a:pt x="248" y="276"/>
                </a:lnTo>
                <a:lnTo>
                  <a:pt x="912" y="340"/>
                </a:lnTo>
                <a:lnTo>
                  <a:pt x="1028" y="168"/>
                </a:lnTo>
                <a:lnTo>
                  <a:pt x="1028" y="0"/>
                </a:lnTo>
                <a:lnTo>
                  <a:pt x="1104" y="4"/>
                </a:lnTo>
                <a:lnTo>
                  <a:pt x="1100" y="452"/>
                </a:lnTo>
                <a:lnTo>
                  <a:pt x="0" y="340"/>
                </a:lnTo>
                <a:lnTo>
                  <a:pt x="180" y="44"/>
                </a:lnTo>
              </a:path>
            </a:pathLst>
          </a:cu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4459" name="Group 11"/>
          <p:cNvGrpSpPr>
            <a:grpSpLocks/>
          </p:cNvGrpSpPr>
          <p:nvPr/>
        </p:nvGrpSpPr>
        <p:grpSpPr bwMode="auto">
          <a:xfrm>
            <a:off x="1905000" y="1252538"/>
            <a:ext cx="228600" cy="228600"/>
            <a:chOff x="1200" y="816"/>
            <a:chExt cx="144" cy="144"/>
          </a:xfrm>
        </p:grpSpPr>
        <p:sp>
          <p:nvSpPr>
            <p:cNvPr id="104460" name="Oval 12"/>
            <p:cNvSpPr>
              <a:spLocks noChangeArrowheads="1"/>
            </p:cNvSpPr>
            <p:nvPr/>
          </p:nvSpPr>
          <p:spPr bwMode="auto">
            <a:xfrm>
              <a:off x="1200" y="816"/>
              <a:ext cx="144" cy="144"/>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1" name="Oval 13"/>
            <p:cNvSpPr>
              <a:spLocks noChangeArrowheads="1"/>
            </p:cNvSpPr>
            <p:nvPr/>
          </p:nvSpPr>
          <p:spPr bwMode="auto">
            <a:xfrm>
              <a:off x="1248" y="86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62" name="Group 14"/>
          <p:cNvGrpSpPr>
            <a:grpSpLocks/>
          </p:cNvGrpSpPr>
          <p:nvPr/>
        </p:nvGrpSpPr>
        <p:grpSpPr bwMode="auto">
          <a:xfrm>
            <a:off x="6096000" y="1252538"/>
            <a:ext cx="228600" cy="228600"/>
            <a:chOff x="1200" y="816"/>
            <a:chExt cx="144" cy="144"/>
          </a:xfrm>
        </p:grpSpPr>
        <p:sp>
          <p:nvSpPr>
            <p:cNvPr id="104463" name="Oval 15"/>
            <p:cNvSpPr>
              <a:spLocks noChangeArrowheads="1"/>
            </p:cNvSpPr>
            <p:nvPr/>
          </p:nvSpPr>
          <p:spPr bwMode="auto">
            <a:xfrm>
              <a:off x="1200" y="816"/>
              <a:ext cx="144" cy="144"/>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4" name="Oval 16"/>
            <p:cNvSpPr>
              <a:spLocks noChangeArrowheads="1"/>
            </p:cNvSpPr>
            <p:nvPr/>
          </p:nvSpPr>
          <p:spPr bwMode="auto">
            <a:xfrm>
              <a:off x="1248" y="86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465" name="Line 17"/>
          <p:cNvSpPr>
            <a:spLocks noChangeShapeType="1"/>
          </p:cNvSpPr>
          <p:nvPr/>
        </p:nvSpPr>
        <p:spPr bwMode="auto">
          <a:xfrm>
            <a:off x="2133600" y="1371600"/>
            <a:ext cx="396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6" name="Freeform 18"/>
          <p:cNvSpPr>
            <a:spLocks/>
          </p:cNvSpPr>
          <p:nvPr/>
        </p:nvSpPr>
        <p:spPr bwMode="auto">
          <a:xfrm>
            <a:off x="1725613" y="1371600"/>
            <a:ext cx="481012" cy="1854200"/>
          </a:xfrm>
          <a:custGeom>
            <a:avLst/>
            <a:gdLst>
              <a:gd name="T0" fmla="*/ 113 w 303"/>
              <a:gd name="T1" fmla="*/ 0 h 1168"/>
              <a:gd name="T2" fmla="*/ 17 w 303"/>
              <a:gd name="T3" fmla="*/ 96 h 1168"/>
              <a:gd name="T4" fmla="*/ 10 w 303"/>
              <a:gd name="T5" fmla="*/ 517 h 1168"/>
              <a:gd name="T6" fmla="*/ 28 w 303"/>
              <a:gd name="T7" fmla="*/ 1065 h 1168"/>
              <a:gd name="T8" fmla="*/ 175 w 303"/>
              <a:gd name="T9" fmla="*/ 1138 h 1168"/>
              <a:gd name="T10" fmla="*/ 303 w 303"/>
              <a:gd name="T11" fmla="*/ 1138 h 1168"/>
            </a:gdLst>
            <a:ahLst/>
            <a:cxnLst>
              <a:cxn ang="0">
                <a:pos x="T0" y="T1"/>
              </a:cxn>
              <a:cxn ang="0">
                <a:pos x="T2" y="T3"/>
              </a:cxn>
              <a:cxn ang="0">
                <a:pos x="T4" y="T5"/>
              </a:cxn>
              <a:cxn ang="0">
                <a:pos x="T6" y="T7"/>
              </a:cxn>
              <a:cxn ang="0">
                <a:pos x="T8" y="T9"/>
              </a:cxn>
              <a:cxn ang="0">
                <a:pos x="T10" y="T11"/>
              </a:cxn>
            </a:cxnLst>
            <a:rect l="0" t="0" r="r" b="b"/>
            <a:pathLst>
              <a:path w="303" h="1168">
                <a:moveTo>
                  <a:pt x="113" y="0"/>
                </a:moveTo>
                <a:cubicBezTo>
                  <a:pt x="73" y="4"/>
                  <a:pt x="34" y="10"/>
                  <a:pt x="17" y="96"/>
                </a:cubicBezTo>
                <a:cubicBezTo>
                  <a:pt x="0" y="182"/>
                  <a:pt x="8" y="356"/>
                  <a:pt x="10" y="517"/>
                </a:cubicBezTo>
                <a:cubicBezTo>
                  <a:pt x="12" y="678"/>
                  <a:pt x="1" y="962"/>
                  <a:pt x="28" y="1065"/>
                </a:cubicBezTo>
                <a:cubicBezTo>
                  <a:pt x="55" y="1168"/>
                  <a:pt x="129" y="1126"/>
                  <a:pt x="175" y="1138"/>
                </a:cubicBezTo>
                <a:cubicBezTo>
                  <a:pt x="221" y="1150"/>
                  <a:pt x="276" y="1138"/>
                  <a:pt x="303" y="113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7" name="Freeform 19"/>
          <p:cNvSpPr>
            <a:spLocks/>
          </p:cNvSpPr>
          <p:nvPr/>
        </p:nvSpPr>
        <p:spPr bwMode="auto">
          <a:xfrm>
            <a:off x="6324600" y="1371600"/>
            <a:ext cx="141288" cy="1219200"/>
          </a:xfrm>
          <a:custGeom>
            <a:avLst/>
            <a:gdLst>
              <a:gd name="T0" fmla="*/ 0 w 89"/>
              <a:gd name="T1" fmla="*/ 0 h 768"/>
              <a:gd name="T2" fmla="*/ 75 w 89"/>
              <a:gd name="T3" fmla="*/ 41 h 768"/>
              <a:gd name="T4" fmla="*/ 82 w 89"/>
              <a:gd name="T5" fmla="*/ 110 h 768"/>
              <a:gd name="T6" fmla="*/ 82 w 89"/>
              <a:gd name="T7" fmla="*/ 475 h 768"/>
              <a:gd name="T8" fmla="*/ 82 w 89"/>
              <a:gd name="T9" fmla="*/ 768 h 768"/>
            </a:gdLst>
            <a:ahLst/>
            <a:cxnLst>
              <a:cxn ang="0">
                <a:pos x="T0" y="T1"/>
              </a:cxn>
              <a:cxn ang="0">
                <a:pos x="T2" y="T3"/>
              </a:cxn>
              <a:cxn ang="0">
                <a:pos x="T4" y="T5"/>
              </a:cxn>
              <a:cxn ang="0">
                <a:pos x="T6" y="T7"/>
              </a:cxn>
              <a:cxn ang="0">
                <a:pos x="T8" y="T9"/>
              </a:cxn>
            </a:cxnLst>
            <a:rect l="0" t="0" r="r" b="b"/>
            <a:pathLst>
              <a:path w="89" h="768">
                <a:moveTo>
                  <a:pt x="0" y="0"/>
                </a:moveTo>
                <a:cubicBezTo>
                  <a:pt x="12" y="7"/>
                  <a:pt x="61" y="23"/>
                  <a:pt x="75" y="41"/>
                </a:cubicBezTo>
                <a:cubicBezTo>
                  <a:pt x="89" y="59"/>
                  <a:pt x="81" y="38"/>
                  <a:pt x="82" y="110"/>
                </a:cubicBezTo>
                <a:cubicBezTo>
                  <a:pt x="83" y="182"/>
                  <a:pt x="82" y="366"/>
                  <a:pt x="82" y="475"/>
                </a:cubicBezTo>
                <a:cubicBezTo>
                  <a:pt x="82" y="585"/>
                  <a:pt x="82" y="677"/>
                  <a:pt x="82" y="76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8" name="Rectangle 20"/>
          <p:cNvSpPr>
            <a:spLocks noChangeArrowheads="1"/>
          </p:cNvSpPr>
          <p:nvPr/>
        </p:nvSpPr>
        <p:spPr bwMode="auto">
          <a:xfrm>
            <a:off x="6324600" y="2590800"/>
            <a:ext cx="228600" cy="6096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9" name="Line 21"/>
          <p:cNvSpPr>
            <a:spLocks noChangeShapeType="1"/>
          </p:cNvSpPr>
          <p:nvPr/>
        </p:nvSpPr>
        <p:spPr bwMode="auto">
          <a:xfrm flipH="1">
            <a:off x="6324600" y="2590800"/>
            <a:ext cx="22860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0" name="AutoShape 22"/>
          <p:cNvSpPr>
            <a:spLocks noChangeArrowheads="1"/>
          </p:cNvSpPr>
          <p:nvPr/>
        </p:nvSpPr>
        <p:spPr bwMode="auto">
          <a:xfrm>
            <a:off x="5029200" y="4048125"/>
            <a:ext cx="762000" cy="228600"/>
          </a:xfrm>
          <a:prstGeom prst="cube">
            <a:avLst>
              <a:gd name="adj" fmla="val 6319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1" name="Freeform 23"/>
          <p:cNvSpPr>
            <a:spLocks/>
          </p:cNvSpPr>
          <p:nvPr/>
        </p:nvSpPr>
        <p:spPr bwMode="auto">
          <a:xfrm>
            <a:off x="5646738" y="3200400"/>
            <a:ext cx="863600" cy="914400"/>
          </a:xfrm>
          <a:custGeom>
            <a:avLst/>
            <a:gdLst>
              <a:gd name="T0" fmla="*/ 523 w 544"/>
              <a:gd name="T1" fmla="*/ 0 h 576"/>
              <a:gd name="T2" fmla="*/ 521 w 544"/>
              <a:gd name="T3" fmla="*/ 434 h 576"/>
              <a:gd name="T4" fmla="*/ 457 w 544"/>
              <a:gd name="T5" fmla="*/ 553 h 576"/>
              <a:gd name="T6" fmla="*/ 0 w 544"/>
              <a:gd name="T7" fmla="*/ 571 h 576"/>
            </a:gdLst>
            <a:ahLst/>
            <a:cxnLst>
              <a:cxn ang="0">
                <a:pos x="T0" y="T1"/>
              </a:cxn>
              <a:cxn ang="0">
                <a:pos x="T2" y="T3"/>
              </a:cxn>
              <a:cxn ang="0">
                <a:pos x="T4" y="T5"/>
              </a:cxn>
              <a:cxn ang="0">
                <a:pos x="T6" y="T7"/>
              </a:cxn>
            </a:cxnLst>
            <a:rect l="0" t="0" r="r" b="b"/>
            <a:pathLst>
              <a:path w="544" h="576">
                <a:moveTo>
                  <a:pt x="523" y="0"/>
                </a:moveTo>
                <a:cubicBezTo>
                  <a:pt x="523" y="72"/>
                  <a:pt x="532" y="342"/>
                  <a:pt x="521" y="434"/>
                </a:cubicBezTo>
                <a:cubicBezTo>
                  <a:pt x="510" y="526"/>
                  <a:pt x="544" y="530"/>
                  <a:pt x="457" y="553"/>
                </a:cubicBezTo>
                <a:cubicBezTo>
                  <a:pt x="370" y="576"/>
                  <a:pt x="95" y="567"/>
                  <a:pt x="0" y="571"/>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2" name="Freeform 24"/>
          <p:cNvSpPr>
            <a:spLocks/>
          </p:cNvSpPr>
          <p:nvPr/>
        </p:nvSpPr>
        <p:spPr bwMode="auto">
          <a:xfrm>
            <a:off x="3352800" y="3141663"/>
            <a:ext cx="1843088" cy="1014412"/>
          </a:xfrm>
          <a:custGeom>
            <a:avLst/>
            <a:gdLst>
              <a:gd name="T0" fmla="*/ 0 w 1161"/>
              <a:gd name="T1" fmla="*/ 5 h 639"/>
              <a:gd name="T2" fmla="*/ 165 w 1161"/>
              <a:gd name="T3" fmla="*/ 14 h 639"/>
              <a:gd name="T4" fmla="*/ 238 w 1161"/>
              <a:gd name="T5" fmla="*/ 87 h 639"/>
              <a:gd name="T6" fmla="*/ 256 w 1161"/>
              <a:gd name="T7" fmla="*/ 234 h 639"/>
              <a:gd name="T8" fmla="*/ 256 w 1161"/>
              <a:gd name="T9" fmla="*/ 471 h 639"/>
              <a:gd name="T10" fmla="*/ 288 w 1161"/>
              <a:gd name="T11" fmla="*/ 613 h 639"/>
              <a:gd name="T12" fmla="*/ 576 w 1161"/>
              <a:gd name="T13" fmla="*/ 627 h 639"/>
              <a:gd name="T14" fmla="*/ 1161 w 1161"/>
              <a:gd name="T15" fmla="*/ 608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1" h="639">
                <a:moveTo>
                  <a:pt x="0" y="5"/>
                </a:moveTo>
                <a:cubicBezTo>
                  <a:pt x="27" y="6"/>
                  <a:pt x="125" y="0"/>
                  <a:pt x="165" y="14"/>
                </a:cubicBezTo>
                <a:cubicBezTo>
                  <a:pt x="205" y="28"/>
                  <a:pt x="223" y="50"/>
                  <a:pt x="238" y="87"/>
                </a:cubicBezTo>
                <a:cubicBezTo>
                  <a:pt x="253" y="124"/>
                  <a:pt x="253" y="170"/>
                  <a:pt x="256" y="234"/>
                </a:cubicBezTo>
                <a:cubicBezTo>
                  <a:pt x="259" y="298"/>
                  <a:pt x="251" y="408"/>
                  <a:pt x="256" y="471"/>
                </a:cubicBezTo>
                <a:cubicBezTo>
                  <a:pt x="261" y="534"/>
                  <a:pt x="235" y="587"/>
                  <a:pt x="288" y="613"/>
                </a:cubicBezTo>
                <a:cubicBezTo>
                  <a:pt x="341" y="639"/>
                  <a:pt x="431" y="628"/>
                  <a:pt x="576" y="627"/>
                </a:cubicBezTo>
                <a:cubicBezTo>
                  <a:pt x="721" y="626"/>
                  <a:pt x="1039" y="612"/>
                  <a:pt x="1161" y="60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3" name="Rectangle 25"/>
          <p:cNvSpPr>
            <a:spLocks noChangeArrowheads="1"/>
          </p:cNvSpPr>
          <p:nvPr/>
        </p:nvSpPr>
        <p:spPr bwMode="auto">
          <a:xfrm>
            <a:off x="5205413" y="3919538"/>
            <a:ext cx="76200" cy="228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4" name="Rectangle 26"/>
          <p:cNvSpPr>
            <a:spLocks noChangeArrowheads="1"/>
          </p:cNvSpPr>
          <p:nvPr/>
        </p:nvSpPr>
        <p:spPr bwMode="auto">
          <a:xfrm>
            <a:off x="5557838" y="3943350"/>
            <a:ext cx="80962" cy="1714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475" name="Group 27"/>
          <p:cNvGrpSpPr>
            <a:grpSpLocks/>
          </p:cNvGrpSpPr>
          <p:nvPr/>
        </p:nvGrpSpPr>
        <p:grpSpPr bwMode="auto">
          <a:xfrm>
            <a:off x="5192713" y="3694113"/>
            <a:ext cx="679450" cy="236537"/>
            <a:chOff x="3263" y="2315"/>
            <a:chExt cx="428" cy="149"/>
          </a:xfrm>
        </p:grpSpPr>
        <p:sp>
          <p:nvSpPr>
            <p:cNvPr id="104476" name="Rectangle 28"/>
            <p:cNvSpPr>
              <a:spLocks noChangeArrowheads="1"/>
            </p:cNvSpPr>
            <p:nvPr/>
          </p:nvSpPr>
          <p:spPr bwMode="auto">
            <a:xfrm rot="-1373433">
              <a:off x="3263" y="2416"/>
              <a:ext cx="288"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7" name="AutoShape 29" descr="Papyrus"/>
            <p:cNvSpPr>
              <a:spLocks noChangeArrowheads="1"/>
            </p:cNvSpPr>
            <p:nvPr/>
          </p:nvSpPr>
          <p:spPr bwMode="auto">
            <a:xfrm rot="-1427834">
              <a:off x="3525" y="2315"/>
              <a:ext cx="166" cy="76"/>
            </a:xfrm>
            <a:prstGeom prst="roundRect">
              <a:avLst>
                <a:gd name="adj" fmla="val 35801"/>
              </a:avLst>
            </a:prstGeom>
            <a:blipFill dpi="0" rotWithShape="1">
              <a:blip r:embed="rId5"/>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78" name="Group 30"/>
          <p:cNvGrpSpPr>
            <a:grpSpLocks/>
          </p:cNvGrpSpPr>
          <p:nvPr/>
        </p:nvGrpSpPr>
        <p:grpSpPr bwMode="auto">
          <a:xfrm rot="1265541">
            <a:off x="5243513" y="3827463"/>
            <a:ext cx="679450" cy="236537"/>
            <a:chOff x="3263" y="2315"/>
            <a:chExt cx="428" cy="149"/>
          </a:xfrm>
        </p:grpSpPr>
        <p:sp>
          <p:nvSpPr>
            <p:cNvPr id="104479" name="Rectangle 31"/>
            <p:cNvSpPr>
              <a:spLocks noChangeArrowheads="1"/>
            </p:cNvSpPr>
            <p:nvPr/>
          </p:nvSpPr>
          <p:spPr bwMode="auto">
            <a:xfrm rot="-1373433">
              <a:off x="3263" y="2416"/>
              <a:ext cx="288"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80" name="AutoShape 32" descr="Papyrus"/>
            <p:cNvSpPr>
              <a:spLocks noChangeArrowheads="1"/>
            </p:cNvSpPr>
            <p:nvPr/>
          </p:nvSpPr>
          <p:spPr bwMode="auto">
            <a:xfrm rot="-1427834">
              <a:off x="3525" y="2315"/>
              <a:ext cx="166" cy="76"/>
            </a:xfrm>
            <a:prstGeom prst="roundRect">
              <a:avLst>
                <a:gd name="adj" fmla="val 35801"/>
              </a:avLst>
            </a:prstGeom>
            <a:blipFill dpi="0" rotWithShape="1">
              <a:blip r:embed="rId5"/>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481" name="Freeform 33"/>
          <p:cNvSpPr>
            <a:spLocks/>
          </p:cNvSpPr>
          <p:nvPr/>
        </p:nvSpPr>
        <p:spPr bwMode="auto">
          <a:xfrm>
            <a:off x="2514600" y="135255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82" name="Freeform 34"/>
          <p:cNvSpPr>
            <a:spLocks/>
          </p:cNvSpPr>
          <p:nvPr/>
        </p:nvSpPr>
        <p:spPr bwMode="auto">
          <a:xfrm>
            <a:off x="3429000" y="135255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83" name="Freeform 35"/>
          <p:cNvSpPr>
            <a:spLocks/>
          </p:cNvSpPr>
          <p:nvPr/>
        </p:nvSpPr>
        <p:spPr bwMode="auto">
          <a:xfrm>
            <a:off x="4419600" y="134620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84" name="Freeform 36"/>
          <p:cNvSpPr>
            <a:spLocks/>
          </p:cNvSpPr>
          <p:nvPr/>
        </p:nvSpPr>
        <p:spPr bwMode="auto">
          <a:xfrm>
            <a:off x="5181600" y="1352550"/>
            <a:ext cx="457200" cy="457200"/>
          </a:xfrm>
          <a:custGeom>
            <a:avLst/>
            <a:gdLst>
              <a:gd name="T0" fmla="*/ 96 w 288"/>
              <a:gd name="T1" fmla="*/ 0 h 288"/>
              <a:gd name="T2" fmla="*/ 80 w 288"/>
              <a:gd name="T3" fmla="*/ 92 h 288"/>
              <a:gd name="T4" fmla="*/ 48 w 288"/>
              <a:gd name="T5" fmla="*/ 192 h 288"/>
              <a:gd name="T6" fmla="*/ 0 w 288"/>
              <a:gd name="T7" fmla="*/ 288 h 288"/>
              <a:gd name="T8" fmla="*/ 192 w 288"/>
              <a:gd name="T9" fmla="*/ 288 h 288"/>
              <a:gd name="T10" fmla="*/ 228 w 288"/>
              <a:gd name="T11" fmla="*/ 228 h 288"/>
              <a:gd name="T12" fmla="*/ 248 w 288"/>
              <a:gd name="T13" fmla="*/ 168 h 288"/>
              <a:gd name="T14" fmla="*/ 272 w 288"/>
              <a:gd name="T15" fmla="*/ 80 h 288"/>
              <a:gd name="T16" fmla="*/ 288 w 288"/>
              <a:gd name="T17" fmla="*/ 0 h 288"/>
              <a:gd name="T18" fmla="*/ 96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96" y="0"/>
                </a:moveTo>
                <a:lnTo>
                  <a:pt x="80" y="92"/>
                </a:lnTo>
                <a:lnTo>
                  <a:pt x="48" y="192"/>
                </a:lnTo>
                <a:lnTo>
                  <a:pt x="0" y="288"/>
                </a:lnTo>
                <a:lnTo>
                  <a:pt x="192" y="288"/>
                </a:lnTo>
                <a:lnTo>
                  <a:pt x="228" y="228"/>
                </a:lnTo>
                <a:lnTo>
                  <a:pt x="248" y="168"/>
                </a:lnTo>
                <a:lnTo>
                  <a:pt x="272" y="80"/>
                </a:lnTo>
                <a:lnTo>
                  <a:pt x="288" y="0"/>
                </a:lnTo>
                <a:lnTo>
                  <a:pt x="96"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85" name="Text Box 37"/>
          <p:cNvSpPr txBox="1">
            <a:spLocks noChangeArrowheads="1"/>
          </p:cNvSpPr>
          <p:nvPr/>
        </p:nvSpPr>
        <p:spPr bwMode="auto">
          <a:xfrm>
            <a:off x="6934200" y="2667000"/>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Cầu chì</a:t>
            </a:r>
          </a:p>
        </p:txBody>
      </p:sp>
      <p:sp>
        <p:nvSpPr>
          <p:cNvPr id="104486" name="Text Box 38"/>
          <p:cNvSpPr txBox="1">
            <a:spLocks noChangeArrowheads="1"/>
          </p:cNvSpPr>
          <p:nvPr/>
        </p:nvSpPr>
        <p:spPr bwMode="auto">
          <a:xfrm>
            <a:off x="2743200" y="685800"/>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Dây sắt</a:t>
            </a:r>
          </a:p>
        </p:txBody>
      </p:sp>
      <p:sp>
        <p:nvSpPr>
          <p:cNvPr id="104487" name="Text Box 39"/>
          <p:cNvSpPr txBox="1">
            <a:spLocks noChangeArrowheads="1"/>
          </p:cNvSpPr>
          <p:nvPr/>
        </p:nvSpPr>
        <p:spPr bwMode="auto">
          <a:xfrm>
            <a:off x="4619625" y="652463"/>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Mảnh giấy nhỏ</a:t>
            </a:r>
          </a:p>
        </p:txBody>
      </p:sp>
      <p:sp>
        <p:nvSpPr>
          <p:cNvPr id="104488" name="Line 40"/>
          <p:cNvSpPr>
            <a:spLocks noChangeShapeType="1"/>
          </p:cNvSpPr>
          <p:nvPr/>
        </p:nvSpPr>
        <p:spPr bwMode="auto">
          <a:xfrm>
            <a:off x="3124200" y="990600"/>
            <a:ext cx="76200" cy="381000"/>
          </a:xfrm>
          <a:prstGeom prst="line">
            <a:avLst/>
          </a:prstGeom>
          <a:noFill/>
          <a:ln w="190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89" name="Line 41"/>
          <p:cNvSpPr>
            <a:spLocks noChangeShapeType="1"/>
          </p:cNvSpPr>
          <p:nvPr/>
        </p:nvSpPr>
        <p:spPr bwMode="auto">
          <a:xfrm flipH="1">
            <a:off x="4724400" y="990600"/>
            <a:ext cx="685800" cy="533400"/>
          </a:xfrm>
          <a:prstGeom prst="line">
            <a:avLst/>
          </a:prstGeom>
          <a:noFill/>
          <a:ln w="190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90" name="Line 42"/>
          <p:cNvSpPr>
            <a:spLocks noChangeShapeType="1"/>
          </p:cNvSpPr>
          <p:nvPr/>
        </p:nvSpPr>
        <p:spPr bwMode="auto">
          <a:xfrm flipH="1">
            <a:off x="6600825" y="2876550"/>
            <a:ext cx="381000" cy="76200"/>
          </a:xfrm>
          <a:prstGeom prst="line">
            <a:avLst/>
          </a:prstGeom>
          <a:noFill/>
          <a:ln w="190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4491" name="Picture 43" descr="Flame-06-june"/>
          <p:cNvPicPr>
            <a:picLocks noChangeAspect="1" noChangeArrowheads="1" noCrop="1"/>
          </p:cNvPicPr>
          <p:nvPr/>
        </p:nvPicPr>
        <p:blipFill>
          <a:blip r:embed="rId6" cstate="email">
            <a:lum bright="30000" contrast="48000"/>
            <a:extLst>
              <a:ext uri="{28A0092B-C50C-407E-A947-70E740481C1C}">
                <a14:useLocalDpi xmlns:a14="http://schemas.microsoft.com/office/drawing/2010/main"/>
              </a:ext>
            </a:extLst>
          </a:blip>
          <a:srcRect/>
          <a:stretch>
            <a:fillRect/>
          </a:stretch>
        </p:blipFill>
        <p:spPr bwMode="auto">
          <a:xfrm>
            <a:off x="2667000" y="1219200"/>
            <a:ext cx="3048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4492" name="Picture 44" descr="Flame-06-june"/>
          <p:cNvPicPr>
            <a:picLocks noChangeAspect="1" noChangeArrowheads="1" noCrop="1"/>
          </p:cNvPicPr>
          <p:nvPr/>
        </p:nvPicPr>
        <p:blipFill>
          <a:blip r:embed="rId6" cstate="email">
            <a:lum bright="24000" contrast="78000"/>
            <a:extLst>
              <a:ext uri="{28A0092B-C50C-407E-A947-70E740481C1C}">
                <a14:useLocalDpi xmlns:a14="http://schemas.microsoft.com/office/drawing/2010/main"/>
              </a:ext>
            </a:extLst>
          </a:blip>
          <a:srcRect/>
          <a:stretch>
            <a:fillRect/>
          </a:stretch>
        </p:blipFill>
        <p:spPr bwMode="auto">
          <a:xfrm>
            <a:off x="3581400" y="1219200"/>
            <a:ext cx="3048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4493" name="Picture 45" descr="Flame-06-june"/>
          <p:cNvPicPr>
            <a:picLocks noChangeAspect="1" noChangeArrowheads="1" noCrop="1"/>
          </p:cNvPicPr>
          <p:nvPr/>
        </p:nvPicPr>
        <p:blipFill>
          <a:blip r:embed="rId6" cstate="email">
            <a:lum bright="24000" contrast="42000"/>
            <a:extLst>
              <a:ext uri="{28A0092B-C50C-407E-A947-70E740481C1C}">
                <a14:useLocalDpi xmlns:a14="http://schemas.microsoft.com/office/drawing/2010/main"/>
              </a:ext>
            </a:extLst>
          </a:blip>
          <a:srcRect/>
          <a:stretch>
            <a:fillRect/>
          </a:stretch>
        </p:blipFill>
        <p:spPr bwMode="auto">
          <a:xfrm>
            <a:off x="4572000" y="1219200"/>
            <a:ext cx="3048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4494" name="Picture 46" descr="Flame-06-june"/>
          <p:cNvPicPr>
            <a:picLocks noChangeAspect="1" noChangeArrowheads="1" noCrop="1"/>
          </p:cNvPicPr>
          <p:nvPr/>
        </p:nvPicPr>
        <p:blipFill>
          <a:blip r:embed="rId6" cstate="email">
            <a:lum bright="30000" contrast="36000"/>
            <a:extLst>
              <a:ext uri="{28A0092B-C50C-407E-A947-70E740481C1C}">
                <a14:useLocalDpi xmlns:a14="http://schemas.microsoft.com/office/drawing/2010/main"/>
              </a:ext>
            </a:extLst>
          </a:blip>
          <a:srcRect/>
          <a:stretch>
            <a:fillRect/>
          </a:stretch>
        </p:blipFill>
        <p:spPr bwMode="auto">
          <a:xfrm>
            <a:off x="5334000" y="1219200"/>
            <a:ext cx="304800" cy="152400"/>
          </a:xfrm>
          <a:prstGeom prst="rect">
            <a:avLst/>
          </a:prstGeom>
          <a:noFill/>
          <a:extLst>
            <a:ext uri="{909E8E84-426E-40DD-AFC4-6F175D3DCCD1}">
              <a14:hiddenFill xmlns:a14="http://schemas.microsoft.com/office/drawing/2010/main">
                <a:solidFill>
                  <a:srgbClr val="FFFFFF"/>
                </a:solidFill>
              </a14:hiddenFill>
            </a:ext>
          </a:extLst>
        </p:spPr>
      </p:pic>
      <p:sp>
        <p:nvSpPr>
          <p:cNvPr id="104495" name="Text Box 47"/>
          <p:cNvSpPr txBox="1">
            <a:spLocks noChangeArrowheads="1"/>
          </p:cNvSpPr>
          <p:nvPr/>
        </p:nvSpPr>
        <p:spPr bwMode="auto">
          <a:xfrm>
            <a:off x="3829050" y="51816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22.2</a:t>
            </a:r>
          </a:p>
        </p:txBody>
      </p:sp>
      <p:sp>
        <p:nvSpPr>
          <p:cNvPr id="104496" name="AutoShape 48">
            <a:hlinkClick r:id="rId7"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4497" name="Text Box 49"/>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
                                        <p:tgtEl>
                                          <p:spTgt spid="104475"/>
                                        </p:tgtEl>
                                      </p:cBhvr>
                                    </p:animEffect>
                                    <p:set>
                                      <p:cBhvr>
                                        <p:cTn id="7" dur="1" fill="hold">
                                          <p:stCondLst>
                                            <p:cond delay="19"/>
                                          </p:stCondLst>
                                        </p:cTn>
                                        <p:tgtEl>
                                          <p:spTgt spid="104475"/>
                                        </p:tgtEl>
                                        <p:attrNameLst>
                                          <p:attrName>style.visibility</p:attrName>
                                        </p:attrNameLst>
                                      </p:cBhvr>
                                      <p:to>
                                        <p:strVal val="hidden"/>
                                      </p:to>
                                    </p:set>
                                  </p:childTnLst>
                                </p:cTn>
                              </p:par>
                            </p:childTnLst>
                          </p:cTn>
                        </p:par>
                        <p:par>
                          <p:cTn id="8" fill="hold" nodeType="afterGroup">
                            <p:stCondLst>
                              <p:cond delay="20"/>
                            </p:stCondLst>
                            <p:childTnLst>
                              <p:par>
                                <p:cTn id="9" presetID="10" presetClass="entr" presetSubtype="0" fill="hold" nodeType="afterEffect">
                                  <p:stCondLst>
                                    <p:cond delay="0"/>
                                  </p:stCondLst>
                                  <p:childTnLst>
                                    <p:set>
                                      <p:cBhvr>
                                        <p:cTn id="10" dur="1" fill="hold">
                                          <p:stCondLst>
                                            <p:cond delay="0"/>
                                          </p:stCondLst>
                                        </p:cTn>
                                        <p:tgtEl>
                                          <p:spTgt spid="104478"/>
                                        </p:tgtEl>
                                        <p:attrNameLst>
                                          <p:attrName>style.visibility</p:attrName>
                                        </p:attrNameLst>
                                      </p:cBhvr>
                                      <p:to>
                                        <p:strVal val="visible"/>
                                      </p:to>
                                    </p:set>
                                    <p:animEffect transition="in" filter="fade">
                                      <p:cBhvr>
                                        <p:cTn id="11" dur="20"/>
                                        <p:tgtEl>
                                          <p:spTgt spid="104478"/>
                                        </p:tgtEl>
                                      </p:cBhvr>
                                    </p:animEffect>
                                  </p:childTnLst>
                                </p:cTn>
                              </p:par>
                              <p:par>
                                <p:cTn id="12" presetID="10" presetClass="exit" presetSubtype="0" fill="hold" grpId="0" nodeType="withEffect">
                                  <p:stCondLst>
                                    <p:cond delay="0"/>
                                  </p:stCondLst>
                                  <p:childTnLst>
                                    <p:animEffect transition="out" filter="fade">
                                      <p:cBhvr>
                                        <p:cTn id="13" dur="2000"/>
                                        <p:tgtEl>
                                          <p:spTgt spid="104488"/>
                                        </p:tgtEl>
                                      </p:cBhvr>
                                    </p:animEffect>
                                    <p:set>
                                      <p:cBhvr>
                                        <p:cTn id="14" dur="1" fill="hold">
                                          <p:stCondLst>
                                            <p:cond delay="1999"/>
                                          </p:stCondLst>
                                        </p:cTn>
                                        <p:tgtEl>
                                          <p:spTgt spid="104488"/>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000"/>
                                        <p:tgtEl>
                                          <p:spTgt spid="104486"/>
                                        </p:tgtEl>
                                      </p:cBhvr>
                                    </p:animEffect>
                                    <p:set>
                                      <p:cBhvr>
                                        <p:cTn id="17" dur="1" fill="hold">
                                          <p:stCondLst>
                                            <p:cond delay="1999"/>
                                          </p:stCondLst>
                                        </p:cTn>
                                        <p:tgtEl>
                                          <p:spTgt spid="104486"/>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2000"/>
                                        <p:tgtEl>
                                          <p:spTgt spid="104487"/>
                                        </p:tgtEl>
                                      </p:cBhvr>
                                    </p:animEffect>
                                    <p:set>
                                      <p:cBhvr>
                                        <p:cTn id="20" dur="1" fill="hold">
                                          <p:stCondLst>
                                            <p:cond delay="1999"/>
                                          </p:stCondLst>
                                        </p:cTn>
                                        <p:tgtEl>
                                          <p:spTgt spid="104487"/>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2000"/>
                                        <p:tgtEl>
                                          <p:spTgt spid="104489"/>
                                        </p:tgtEl>
                                      </p:cBhvr>
                                    </p:animEffect>
                                    <p:set>
                                      <p:cBhvr>
                                        <p:cTn id="23" dur="1" fill="hold">
                                          <p:stCondLst>
                                            <p:cond delay="1999"/>
                                          </p:stCondLst>
                                        </p:cTn>
                                        <p:tgtEl>
                                          <p:spTgt spid="104489"/>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000"/>
                                        <p:tgtEl>
                                          <p:spTgt spid="104490"/>
                                        </p:tgtEl>
                                      </p:cBhvr>
                                    </p:animEffect>
                                    <p:set>
                                      <p:cBhvr>
                                        <p:cTn id="26" dur="1" fill="hold">
                                          <p:stCondLst>
                                            <p:cond delay="1999"/>
                                          </p:stCondLst>
                                        </p:cTn>
                                        <p:tgtEl>
                                          <p:spTgt spid="104490"/>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2000"/>
                                        <p:tgtEl>
                                          <p:spTgt spid="104485"/>
                                        </p:tgtEl>
                                      </p:cBhvr>
                                    </p:animEffect>
                                    <p:set>
                                      <p:cBhvr>
                                        <p:cTn id="29" dur="1" fill="hold">
                                          <p:stCondLst>
                                            <p:cond delay="1999"/>
                                          </p:stCondLst>
                                        </p:cTn>
                                        <p:tgtEl>
                                          <p:spTgt spid="104485"/>
                                        </p:tgtEl>
                                        <p:attrNameLst>
                                          <p:attrName>style.visibility</p:attrName>
                                        </p:attrNameLst>
                                      </p:cBhvr>
                                      <p:to>
                                        <p:strVal val="hidden"/>
                                      </p:to>
                                    </p:set>
                                  </p:childTnLst>
                                </p:cTn>
                              </p:par>
                              <p:par>
                                <p:cTn id="30" presetID="7" presetClass="emph" presetSubtype="2" fill="hold" nodeType="withEffect">
                                  <p:stCondLst>
                                    <p:cond delay="0"/>
                                  </p:stCondLst>
                                  <p:childTnLst>
                                    <p:animClr clrSpc="rgb" dir="cw">
                                      <p:cBhvr>
                                        <p:cTn id="31" dur="3000" fill="hold"/>
                                        <p:tgtEl>
                                          <p:spTgt spid="104465"/>
                                        </p:tgtEl>
                                        <p:attrNameLst>
                                          <p:attrName>stroke.color</p:attrName>
                                        </p:attrNameLst>
                                      </p:cBhvr>
                                      <p:to>
                                        <a:srgbClr val="FF0000"/>
                                      </p:to>
                                    </p:animClr>
                                    <p:set>
                                      <p:cBhvr>
                                        <p:cTn id="32" dur="3000" fill="hold"/>
                                        <p:tgtEl>
                                          <p:spTgt spid="104465"/>
                                        </p:tgtEl>
                                        <p:attrNameLst>
                                          <p:attrName>stroke.on</p:attrName>
                                        </p:attrNameLst>
                                      </p:cBhvr>
                                      <p:to>
                                        <p:strVal val="true"/>
                                      </p:to>
                                    </p:set>
                                  </p:childTnLst>
                                </p:cTn>
                              </p:par>
                            </p:childTnLst>
                          </p:cTn>
                        </p:par>
                        <p:par>
                          <p:cTn id="33" fill="hold" nodeType="afterGroup">
                            <p:stCondLst>
                              <p:cond delay="3020"/>
                            </p:stCondLst>
                            <p:childTnLst>
                              <p:par>
                                <p:cTn id="34" presetID="22" presetClass="entr" presetSubtype="4" fill="hold" nodeType="afterEffect">
                                  <p:stCondLst>
                                    <p:cond delay="480"/>
                                  </p:stCondLst>
                                  <p:childTnLst>
                                    <p:set>
                                      <p:cBhvr>
                                        <p:cTn id="35" dur="1" fill="hold">
                                          <p:stCondLst>
                                            <p:cond delay="0"/>
                                          </p:stCondLst>
                                        </p:cTn>
                                        <p:tgtEl>
                                          <p:spTgt spid="104491"/>
                                        </p:tgtEl>
                                        <p:attrNameLst>
                                          <p:attrName>style.visibility</p:attrName>
                                        </p:attrNameLst>
                                      </p:cBhvr>
                                      <p:to>
                                        <p:strVal val="visible"/>
                                      </p:to>
                                    </p:set>
                                    <p:animEffect transition="in" filter="wipe(down)">
                                      <p:cBhvr>
                                        <p:cTn id="36" dur="1600"/>
                                        <p:tgtEl>
                                          <p:spTgt spid="104491"/>
                                        </p:tgtEl>
                                      </p:cBhvr>
                                    </p:animEffect>
                                  </p:childTnLst>
                                  <p:subTnLst>
                                    <p:set>
                                      <p:cBhvr override="childStyle">
                                        <p:cTn dur="1" fill="hold" display="0" masterRel="sameClick" afterEffect="1">
                                          <p:stCondLst>
                                            <p:cond evt="end" delay="0">
                                              <p:tn val="34"/>
                                            </p:cond>
                                          </p:stCondLst>
                                        </p:cTn>
                                        <p:tgtEl>
                                          <p:spTgt spid="104491"/>
                                        </p:tgtEl>
                                        <p:attrNameLst>
                                          <p:attrName>style.visibility</p:attrName>
                                        </p:attrNameLst>
                                      </p:cBhvr>
                                      <p:to>
                                        <p:strVal val="hidden"/>
                                      </p:to>
                                    </p:set>
                                  </p:subTnLst>
                                </p:cTn>
                              </p:par>
                              <p:par>
                                <p:cTn id="37" presetID="22" presetClass="entr" presetSubtype="4" fill="hold" nodeType="withEffect">
                                  <p:stCondLst>
                                    <p:cond delay="0"/>
                                  </p:stCondLst>
                                  <p:childTnLst>
                                    <p:set>
                                      <p:cBhvr>
                                        <p:cTn id="38" dur="1" fill="hold">
                                          <p:stCondLst>
                                            <p:cond delay="0"/>
                                          </p:stCondLst>
                                        </p:cTn>
                                        <p:tgtEl>
                                          <p:spTgt spid="104492"/>
                                        </p:tgtEl>
                                        <p:attrNameLst>
                                          <p:attrName>style.visibility</p:attrName>
                                        </p:attrNameLst>
                                      </p:cBhvr>
                                      <p:to>
                                        <p:strVal val="visible"/>
                                      </p:to>
                                    </p:set>
                                    <p:animEffect transition="in" filter="wipe(down)">
                                      <p:cBhvr>
                                        <p:cTn id="39" dur="2080"/>
                                        <p:tgtEl>
                                          <p:spTgt spid="104492"/>
                                        </p:tgtEl>
                                      </p:cBhvr>
                                    </p:animEffect>
                                  </p:childTnLst>
                                  <p:subTnLst>
                                    <p:set>
                                      <p:cBhvr override="childStyle">
                                        <p:cTn dur="1" fill="hold" display="0" masterRel="sameClick" afterEffect="1">
                                          <p:stCondLst>
                                            <p:cond evt="end" delay="0">
                                              <p:tn val="37"/>
                                            </p:cond>
                                          </p:stCondLst>
                                        </p:cTn>
                                        <p:tgtEl>
                                          <p:spTgt spid="104492"/>
                                        </p:tgtEl>
                                        <p:attrNameLst>
                                          <p:attrName>style.visibility</p:attrName>
                                        </p:attrNameLst>
                                      </p:cBhvr>
                                      <p:to>
                                        <p:strVal val="hidden"/>
                                      </p:to>
                                    </p:set>
                                  </p:subTnLst>
                                </p:cTn>
                              </p:par>
                              <p:par>
                                <p:cTn id="40" presetID="22" presetClass="entr" presetSubtype="4" fill="hold" nodeType="withEffect">
                                  <p:stCondLst>
                                    <p:cond delay="0"/>
                                  </p:stCondLst>
                                  <p:childTnLst>
                                    <p:set>
                                      <p:cBhvr>
                                        <p:cTn id="41" dur="1" fill="hold">
                                          <p:stCondLst>
                                            <p:cond delay="0"/>
                                          </p:stCondLst>
                                        </p:cTn>
                                        <p:tgtEl>
                                          <p:spTgt spid="104493"/>
                                        </p:tgtEl>
                                        <p:attrNameLst>
                                          <p:attrName>style.visibility</p:attrName>
                                        </p:attrNameLst>
                                      </p:cBhvr>
                                      <p:to>
                                        <p:strVal val="visible"/>
                                      </p:to>
                                    </p:set>
                                    <p:animEffect transition="in" filter="wipe(down)">
                                      <p:cBhvr>
                                        <p:cTn id="42" dur="2080"/>
                                        <p:tgtEl>
                                          <p:spTgt spid="104493"/>
                                        </p:tgtEl>
                                      </p:cBhvr>
                                    </p:animEffect>
                                  </p:childTnLst>
                                  <p:subTnLst>
                                    <p:set>
                                      <p:cBhvr override="childStyle">
                                        <p:cTn dur="1" fill="hold" display="0" masterRel="sameClick" afterEffect="1">
                                          <p:stCondLst>
                                            <p:cond evt="end" delay="0">
                                              <p:tn val="40"/>
                                            </p:cond>
                                          </p:stCondLst>
                                        </p:cTn>
                                        <p:tgtEl>
                                          <p:spTgt spid="104493"/>
                                        </p:tgtEl>
                                        <p:attrNameLst>
                                          <p:attrName>style.visibility</p:attrName>
                                        </p:attrNameLst>
                                      </p:cBhvr>
                                      <p:to>
                                        <p:strVal val="hidden"/>
                                      </p:to>
                                    </p:set>
                                  </p:subTnLst>
                                </p:cTn>
                              </p:par>
                              <p:par>
                                <p:cTn id="43" presetID="22" presetClass="entr" presetSubtype="4" fill="hold" nodeType="withEffect">
                                  <p:stCondLst>
                                    <p:cond delay="0"/>
                                  </p:stCondLst>
                                  <p:childTnLst>
                                    <p:set>
                                      <p:cBhvr>
                                        <p:cTn id="44" dur="1" fill="hold">
                                          <p:stCondLst>
                                            <p:cond delay="0"/>
                                          </p:stCondLst>
                                        </p:cTn>
                                        <p:tgtEl>
                                          <p:spTgt spid="104494"/>
                                        </p:tgtEl>
                                        <p:attrNameLst>
                                          <p:attrName>style.visibility</p:attrName>
                                        </p:attrNameLst>
                                      </p:cBhvr>
                                      <p:to>
                                        <p:strVal val="visible"/>
                                      </p:to>
                                    </p:set>
                                    <p:animEffect transition="in" filter="wipe(down)">
                                      <p:cBhvr>
                                        <p:cTn id="45" dur="2080"/>
                                        <p:tgtEl>
                                          <p:spTgt spid="104494"/>
                                        </p:tgtEl>
                                      </p:cBhvr>
                                    </p:animEffect>
                                  </p:childTnLst>
                                  <p:subTnLst>
                                    <p:set>
                                      <p:cBhvr override="childStyle">
                                        <p:cTn dur="1" fill="hold" display="0" masterRel="sameClick" afterEffect="1">
                                          <p:stCondLst>
                                            <p:cond evt="end" delay="0">
                                              <p:tn val="43"/>
                                            </p:cond>
                                          </p:stCondLst>
                                        </p:cTn>
                                        <p:tgtEl>
                                          <p:spTgt spid="104494"/>
                                        </p:tgtEl>
                                        <p:attrNameLst>
                                          <p:attrName>style.visibility</p:attrName>
                                        </p:attrNameLst>
                                      </p:cBhvr>
                                      <p:to>
                                        <p:strVal val="hidden"/>
                                      </p:to>
                                    </p:set>
                                  </p:subTnLst>
                                </p:cTn>
                              </p:par>
                              <p:par>
                                <p:cTn id="46" presetID="0" presetClass="path" presetSubtype="0" accel="50000" decel="50000" fill="hold" grpId="0" nodeType="withEffect">
                                  <p:stCondLst>
                                    <p:cond delay="1700"/>
                                  </p:stCondLst>
                                  <p:childTnLst>
                                    <p:animMotion origin="layout" path="M 5.55112E-17 4.44444E-6 C -0.00156 0.00949 -0.00087 0.00393 -0.00191 0.0162 C -0.00208 0.01805 -0.00243 0.02129 -0.00243 0.02175 C -0.00226 0.04097 -0.00399 0.05231 -0.00052 0.06574 C -0.00087 0.07546 -0.00052 0.08217 -0.00243 0.08981 C -0.00382 0.10463 -0.00608 0.11597 -0.00868 0.12939 C -0.0099 0.13611 -0.00955 0.14467 -0.01059 0.15208 C -0.01111 0.16435 -0.01215 0.17592 -0.01302 0.1875 C -0.01285 0.19768 -0.01285 0.2081 -0.0125 0.21828 C -0.01215 0.225 -0.01059 0.23148 -0.01007 0.23842 C -0.00955 0.24699 -0.00972 0.25555 -0.00868 0.26388 C -0.00885 0.27268 -0.00764 0.28588 -0.01146 0.28912 C -0.0125 0.29444 -0.01389 0.30023 -0.01441 0.30578 C -0.01493 0.3118 -0.0151 0.31782 -0.0158 0.32361 C -0.01667 0.35324 -0.0158 0.38356 -0.0158 0.41388 " pathEditMode="relative" rAng="0" ptsTypes="ffffffffffffffA">
                                      <p:cBhvr>
                                        <p:cTn id="47" dur="2180" fill="hold"/>
                                        <p:tgtEl>
                                          <p:spTgt spid="104481"/>
                                        </p:tgtEl>
                                        <p:attrNameLst>
                                          <p:attrName>ppt_x</p:attrName>
                                          <p:attrName>ppt_y</p:attrName>
                                        </p:attrNameLst>
                                      </p:cBhvr>
                                      <p:rCtr x="-833" y="20694"/>
                                    </p:animMotion>
                                  </p:childTnLst>
                                </p:cTn>
                              </p:par>
                              <p:par>
                                <p:cTn id="48" presetID="0" presetClass="path" presetSubtype="0" accel="50000" decel="50000" fill="hold" grpId="0" nodeType="withEffect">
                                  <p:stCondLst>
                                    <p:cond delay="1800"/>
                                  </p:stCondLst>
                                  <p:childTnLst>
                                    <p:animMotion origin="layout" path="M 8.67362E-19 -5.18519E-6 C 0.00312 0.00624 -0.00035 -0.00163 0.00208 0.01018 C 0.0026 0.01272 0.00434 0.01457 0.00555 0.01666 C 0.00833 0.02198 0.00885 0.02337 0.00972 0.02962 C 0.00937 0.04582 0.0092 0.05393 0.00694 0.06758 C 0.00677 0.06851 0.00486 0.07893 0.00417 0.08055 C 0.0033 0.0824 0.00139 0.0861 0.00139 0.0861 C -0.00035 0.09559 0.00035 0.09096 -0.0007 0.09999 C -0.00017 0.1118 0.00069 0.12221 0.00347 0.13332 C 0.00417 0.14119 0.00486 0.14374 0.00347 0.15092 C 0.0026 0.16064 0.00191 0.16805 8.67362E-19 0.17684 C 8.67362E-19 0.17684 -0.00174 0.18379 -0.00208 0.18518 C -0.00226 0.1861 -0.00278 0.18795 -0.00278 0.18795 C -0.00208 0.20508 -0.00382 0.20994 0.00278 0.22221 C 0.00503 0.22638 0.00538 0.23031 0.00833 0.23425 C 0.01007 0.24096 0.01233 0.24652 0.01319 0.25369 C 0.01302 0.26018 0.01285 0.26666 0.0125 0.27314 C 0.01233 0.27661 0.01042 0.28332 0.01042 0.28332 C 0.01076 0.28795 0.01007 0.29328 0.0118 0.29721 C 0.01701 0.30925 0.01944 0.31018 0.01944 0.32499 " pathEditMode="relative" ptsTypes="fffffffffffffffffffA">
                                      <p:cBhvr>
                                        <p:cTn id="49" dur="2280" fill="hold"/>
                                        <p:tgtEl>
                                          <p:spTgt spid="104453"/>
                                        </p:tgtEl>
                                        <p:attrNameLst>
                                          <p:attrName>ppt_x</p:attrName>
                                          <p:attrName>ppt_y</p:attrName>
                                        </p:attrNameLst>
                                      </p:cBhvr>
                                    </p:animMotion>
                                  </p:childTnLst>
                                </p:cTn>
                              </p:par>
                              <p:par>
                                <p:cTn id="50" presetID="0" presetClass="path" presetSubtype="0" accel="50000" decel="50000" fill="hold" grpId="0" nodeType="withEffect">
                                  <p:stCondLst>
                                    <p:cond delay="1800"/>
                                  </p:stCondLst>
                                  <p:childTnLst>
                                    <p:animMotion origin="layout" path="M 1.11111E-6 -3.7037E-6 C -0.00156 0.00718 -0.00417 0.0125 -0.00625 0.01944 C -0.00781 0.025 -0.00903 0.03079 -0.01111 0.03611 C -0.01181 0.04699 -0.01511 0.06296 -0.01042 0.07222 C -0.00938 0.07917 -0.00886 0.08565 -0.00833 0.09259 C -0.00903 0.11273 -0.0092 0.11505 -0.01736 0.12963 C -0.01806 0.13264 -0.01945 0.13495 -0.02014 0.13796 C -0.01997 0.14143 -0.02101 0.15532 -0.01806 0.16111 C -0.01649 0.16435 -0.01493 0.16805 -0.0125 0.17037 C -0.01163 0.1713 -0.01042 0.17199 -0.00972 0.17315 C -0.00365 0.18218 0.0026 0.19375 0.00486 0.20555 C 0.00347 0.22176 -0.00226 0.23171 -0.00833 0.24537 C -0.00903 0.24954 -0.01042 0.25324 -0.01111 0.25741 C -0.01042 0.26991 -0.00833 0.28194 -0.00764 0.29444 C -0.00695 0.30787 -0.00972 0.32662 1.11111E-6 0.33518 C 0.00052 0.35393 0.00347 0.36389 -0.00278 0.3787 C -0.00504 0.3838 -0.00955 0.38657 -0.0132 0.38981 C -0.01458 0.39097 -0.01736 0.39352 -0.01736 0.39352 C -0.0224 0.39259 -0.02066 0.39259 -0.02292 0.39259 " pathEditMode="relative" ptsTypes="ffffffffffffffffffA">
                                      <p:cBhvr>
                                        <p:cTn id="51" dur="2180" fill="hold"/>
                                        <p:tgtEl>
                                          <p:spTgt spid="104482"/>
                                        </p:tgtEl>
                                        <p:attrNameLst>
                                          <p:attrName>ppt_x</p:attrName>
                                          <p:attrName>ppt_y</p:attrName>
                                        </p:attrNameLst>
                                      </p:cBhvr>
                                    </p:animMotion>
                                  </p:childTnLst>
                                </p:cTn>
                              </p:par>
                              <p:par>
                                <p:cTn id="52" presetID="0" presetClass="path" presetSubtype="0" accel="50000" decel="50000" fill="hold" grpId="0" nodeType="withEffect">
                                  <p:stCondLst>
                                    <p:cond delay="1800"/>
                                  </p:stCondLst>
                                  <p:childTnLst>
                                    <p:animMotion origin="layout" path="M 0.0007 -1.48148E-6 C 0.00174 0.00579 0.0033 0.01065 0.00434 0.01621 C 0.00365 0.03773 0.00174 0.05417 -0.00729 0.0713 C -0.0092 0.07871 -0.00781 0.0757 -0.01024 0.08056 C -0.0118 0.08889 -0.01232 0.0963 -0.01024 0.10509 C -0.01007 0.1088 -0.01007 0.11273 -0.00955 0.11621 C -0.00902 0.12014 -0.00625 0.12384 -0.0052 0.12755 C -0.00382 0.13241 -0.00347 0.13634 -0.00156 0.14074 C -0.00208 0.14699 -0.00208 0.15301 -0.00295 0.15903 C -0.0033 0.16204 -0.00642 0.16597 -0.00729 0.16829 C -0.00955 0.17338 -0.01024 0.17894 -0.0125 0.18357 C -0.01302 0.18727 -0.01458 0.19375 -0.01458 0.19398 C -0.01354 0.2088 -0.01354 0.21134 -0.01093 0.22246 C -0.01076 0.24005 -0.01076 0.25787 -0.01024 0.27546 C -0.00972 0.29583 -0.01163 0.32037 -0.00659 0.34074 C -0.0059 0.34421 0.00035 0.36458 0.00209 0.36528 C 0.00695 0.36759 0.00643 0.36852 0.0125 0.36852 " pathEditMode="relative" rAng="0" ptsTypes="ffffffffffffffffA">
                                      <p:cBhvr>
                                        <p:cTn id="53" dur="2380" fill="hold"/>
                                        <p:tgtEl>
                                          <p:spTgt spid="104452"/>
                                        </p:tgtEl>
                                        <p:attrNameLst>
                                          <p:attrName>ppt_x</p:attrName>
                                          <p:attrName>ppt_y</p:attrName>
                                        </p:attrNameLst>
                                      </p:cBhvr>
                                      <p:rCtr x="-174" y="18426"/>
                                    </p:animMotion>
                                  </p:childTnLst>
                                </p:cTn>
                              </p:par>
                              <p:par>
                                <p:cTn id="54" presetID="0" presetClass="path" presetSubtype="0" accel="50000" decel="50000" fill="hold" grpId="0" nodeType="withEffect">
                                  <p:stCondLst>
                                    <p:cond delay="1800"/>
                                  </p:stCondLst>
                                  <p:childTnLst>
                                    <p:animMotion origin="layout" path="M 6.66667E-6 -3.7037E-6 C -0.00209 0.00857 -0.00381 0.01783 -0.00694 0.02593 C -0.00833 0.03519 -0.00885 0.04445 -0.00972 0.05371 C -0.00919 0.07269 -0.00798 0.08681 -0.00555 0.10463 C -0.00451 0.11227 -0.00399 0.11945 -0.00069 0.12593 C 0.00087 0.15186 -0.00416 0.16598 -0.0118 0.18797 C -0.0144 0.19514 -0.01562 0.20255 -0.01874 0.20926 C -0.01961 0.21482 -0.01978 0.22037 -0.02083 0.22593 C -0.02031 0.24746 -0.02222 0.25023 -0.01458 0.26389 C -0.01388 0.27848 -0.01406 0.27431 -0.0118 0.28334 C -0.01215 0.29699 -0.01058 0.31366 -0.01666 0.32593 C -0.0184 0.33496 -0.02117 0.34005 -0.02708 0.34537 C -0.02847 0.35116 -0.02638 0.34537 -0.03055 0.34908 C -0.03124 0.34977 -0.03142 0.35093 -0.03194 0.35186 C -0.03333 0.35371 -0.0361 0.35741 -0.0361 0.35741 C -0.0368 0.36135 -0.03784 0.36389 -0.03888 0.3676 C -0.0394 0.36945 -0.04027 0.37315 -0.04027 0.37315 C -0.03958 0.37963 -0.03801 0.38959 -0.04097 0.39537 C -0.04218 0.39792 -0.04722 0.39908 -0.04722 0.39908 " pathEditMode="relative" ptsTypes="ffffffffffffffffffA">
                                      <p:cBhvr>
                                        <p:cTn id="55" dur="2180" fill="hold"/>
                                        <p:tgtEl>
                                          <p:spTgt spid="104483"/>
                                        </p:tgtEl>
                                        <p:attrNameLst>
                                          <p:attrName>ppt_x</p:attrName>
                                          <p:attrName>ppt_y</p:attrName>
                                        </p:attrNameLst>
                                      </p:cBhvr>
                                    </p:animMotion>
                                  </p:childTnLst>
                                </p:cTn>
                              </p:par>
                              <p:par>
                                <p:cTn id="56" presetID="0" presetClass="path" presetSubtype="0" accel="50000" decel="50000" fill="hold" grpId="0" nodeType="withEffect">
                                  <p:stCondLst>
                                    <p:cond delay="1800"/>
                                  </p:stCondLst>
                                  <p:childTnLst>
                                    <p:animMotion origin="layout" path="M 2.5E-6 3.7037E-7 C 0.00104 0.00972 0.00416 0.01968 0.0059 0.0294 C 0.00694 0.04213 0.00712 0.05278 0.00364 0.06435 C 0.00121 0.08287 0.00104 0.10324 -0.00226 0.12153 C -0.00434 0.1331 -0.00625 0.14282 -0.00695 0.15509 C -0.0066 0.16042 -0.00643 0.16574 -0.00591 0.17106 C -0.00556 0.17454 -0.00434 0.18079 -0.00434 0.18102 C -0.004 0.19954 -0.00365 0.20393 -0.00226 0.21875 C -0.00226 0.22662 -0.00226 0.23449 -0.00278 0.2419 C -0.00347 0.25255 -0.01094 0.26134 -0.01441 0.26759 C -0.01858 0.27454 -0.01997 0.28495 -0.02136 0.29514 C -0.02101 0.30347 -0.02118 0.31204 -0.02031 0.32037 C -0.02014 0.32361 -0.01841 0.32569 -0.01771 0.32893 C -0.01528 0.34097 -0.01025 0.34676 -0.00643 0.35625 C -0.00573 0.36134 -0.00521 0.36481 -0.00382 0.36898 C -0.00347 0.37917 -0.00347 0.38634 0.00104 0.39259 C 0.00885 0.39143 0.01198 0.39097 0.01823 0.38495 " pathEditMode="relative" rAng="0" ptsTypes="ffffffffffffffffA">
                                      <p:cBhvr>
                                        <p:cTn id="57" dur="1980" fill="hold"/>
                                        <p:tgtEl>
                                          <p:spTgt spid="104451"/>
                                        </p:tgtEl>
                                        <p:attrNameLst>
                                          <p:attrName>ppt_x</p:attrName>
                                          <p:attrName>ppt_y</p:attrName>
                                        </p:attrNameLst>
                                      </p:cBhvr>
                                      <p:rCtr x="-156" y="19630"/>
                                    </p:animMotion>
                                  </p:childTnLst>
                                </p:cTn>
                              </p:par>
                              <p:par>
                                <p:cTn id="58" presetID="0" presetClass="path" presetSubtype="0" accel="50000" decel="50000" fill="hold" grpId="0" nodeType="withEffect">
                                  <p:stCondLst>
                                    <p:cond delay="1800"/>
                                  </p:stCondLst>
                                  <p:childTnLst>
                                    <p:animMotion origin="layout" path="M -6.66667E-6 -3.33333E-6 C -0.00244 0.00972 -0.00504 0.01944 -0.00626 0.02963 C -0.00469 0.05833 -0.00452 0.08889 0.00416 0.11574 C 0.00503 0.13055 0.00711 0.14861 0.00209 0.16204 C 0.00051 0.16643 -0.0014 0.16967 -0.00278 0.17407 C -0.00435 0.17917 -0.004 0.1831 -0.00695 0.18704 C -0.01129 0.20092 -0.01598 0.21458 -0.01945 0.2287 C -0.02049 0.23819 -0.02258 0.24375 -0.01945 0.25463 C -0.01563 0.26782 -0.00487 0.27963 0.00138 0.29074 C 0.00225 0.2956 0.00381 0.30023 0.00555 0.30463 C 0.00538 0.31319 0.0052 0.32199 0.00485 0.33055 C 0.00433 0.34167 -0.00799 0.35787 -0.0139 0.36574 C -0.01667 0.36944 -0.01719 0.37384 -0.02015 0.37778 C -0.02153 0.3831 -0.01962 0.38773 -0.02084 0.39352 C -0.02258 0.40116 -0.03178 0.4037 -0.03681 0.4037 " pathEditMode="relative" ptsTypes="ffffffffffffffA">
                                      <p:cBhvr>
                                        <p:cTn id="59" dur="2680" fill="hold"/>
                                        <p:tgtEl>
                                          <p:spTgt spid="104484"/>
                                        </p:tgtEl>
                                        <p:attrNameLst>
                                          <p:attrName>ppt_x</p:attrName>
                                          <p:attrName>ppt_y</p:attrName>
                                        </p:attrNameLst>
                                      </p:cBhvr>
                                    </p:animMotion>
                                  </p:childTnLst>
                                </p:cTn>
                              </p:par>
                              <p:par>
                                <p:cTn id="60" presetID="0" presetClass="path" presetSubtype="0" accel="50000" decel="50000" fill="hold" grpId="0" nodeType="withEffect">
                                  <p:stCondLst>
                                    <p:cond delay="1800"/>
                                  </p:stCondLst>
                                  <p:childTnLst>
                                    <p:animMotion origin="layout" path="M -0.00052 4.44444E-6 C 0.00209 0.00578 0.00348 0.01365 0.00469 0.0206 C 0.00643 0.0449 0.00678 0.04143 0.00469 0.07199 C 0.00434 0.07592 0.00105 0.08263 0.00018 0.0868 C 0.00035 0.09398 0.00035 0.10138 0.0007 0.10856 C 0.00105 0.11203 0.00296 0.11412 0.004 0.11736 C 0.00521 0.12222 0.00556 0.12754 0.0066 0.13217 C 0.00712 0.14699 0.00973 0.16527 0.0033 0.17777 C 0.00174 0.19236 -0.00364 0.20532 -0.00555 0.22013 C -0.00416 0.23935 -0.00191 0.24722 0.0033 0.26365 C 0.00452 0.26689 0.00764 0.27129 0.00921 0.27453 C 0.01077 0.278 0.01112 0.28333 0.01355 0.28541 C 0.01632 0.28726 0.01667 0.28703 0.01875 0.2912 C 0.02188 0.29745 0.02466 0.30439 0.0283 0.30995 C 0.03039 0.31898 0.02969 0.32777 0.02778 0.3368 C 0.02796 0.34259 0.02744 0.34884 0.0283 0.35439 C 0.02952 0.36088 0.03403 0.36504 0.03681 0.36944 " pathEditMode="relative" rAng="0" ptsTypes="ffffffffffffffffA">
                                      <p:cBhvr>
                                        <p:cTn id="61" dur="2180" fill="hold"/>
                                        <p:tgtEl>
                                          <p:spTgt spid="104450"/>
                                        </p:tgtEl>
                                        <p:attrNameLst>
                                          <p:attrName>ppt_x</p:attrName>
                                          <p:attrName>ppt_y</p:attrName>
                                        </p:attrNameLst>
                                      </p:cBhvr>
                                      <p:rCtr x="1615" y="18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animBg="1"/>
      <p:bldP spid="104451" grpId="0" animBg="1"/>
      <p:bldP spid="104452" grpId="0" animBg="1"/>
      <p:bldP spid="104453" grpId="0" animBg="1"/>
      <p:bldP spid="104481" grpId="0" animBg="1"/>
      <p:bldP spid="104482" grpId="0" animBg="1"/>
      <p:bldP spid="104483" grpId="0" animBg="1"/>
      <p:bldP spid="104484" grpId="0" animBg="1"/>
      <p:bldP spid="104485" grpId="0"/>
      <p:bldP spid="104486" grpId="0"/>
      <p:bldP spid="104487" grpId="0"/>
      <p:bldP spid="104488" grpId="0" animBg="1"/>
      <p:bldP spid="104489" grpId="0" animBg="1"/>
      <p:bldP spid="10449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81000" y="685800"/>
            <a:ext cx="8077200" cy="4191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75" name="Rectangle 3"/>
          <p:cNvSpPr>
            <a:spLocks noChangeArrowheads="1"/>
          </p:cNvSpPr>
          <p:nvPr/>
        </p:nvSpPr>
        <p:spPr bwMode="auto">
          <a:xfrm>
            <a:off x="5638800" y="3810000"/>
            <a:ext cx="2133600" cy="106680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476" name="Line 4"/>
          <p:cNvSpPr>
            <a:spLocks noChangeShapeType="1"/>
          </p:cNvSpPr>
          <p:nvPr/>
        </p:nvSpPr>
        <p:spPr bwMode="auto">
          <a:xfrm flipV="1">
            <a:off x="1143000" y="1981200"/>
            <a:ext cx="0" cy="1600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7" name="Line 5"/>
          <p:cNvSpPr>
            <a:spLocks noChangeShapeType="1"/>
          </p:cNvSpPr>
          <p:nvPr/>
        </p:nvSpPr>
        <p:spPr bwMode="auto">
          <a:xfrm>
            <a:off x="1143000" y="1981200"/>
            <a:ext cx="6096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8" name="Line 6"/>
          <p:cNvSpPr>
            <a:spLocks noChangeShapeType="1"/>
          </p:cNvSpPr>
          <p:nvPr/>
        </p:nvSpPr>
        <p:spPr bwMode="auto">
          <a:xfrm>
            <a:off x="7239000" y="1981200"/>
            <a:ext cx="0" cy="2057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9" name="Line 7"/>
          <p:cNvSpPr>
            <a:spLocks noChangeShapeType="1"/>
          </p:cNvSpPr>
          <p:nvPr/>
        </p:nvSpPr>
        <p:spPr bwMode="auto">
          <a:xfrm>
            <a:off x="2603500" y="3594100"/>
            <a:ext cx="457200" cy="0"/>
          </a:xfrm>
          <a:prstGeom prst="line">
            <a:avLst/>
          </a:prstGeom>
          <a:noFill/>
          <a:ln w="38100">
            <a:solidFill>
              <a:srgbClr val="DD214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0" name="Line 8"/>
          <p:cNvSpPr>
            <a:spLocks noChangeShapeType="1"/>
          </p:cNvSpPr>
          <p:nvPr/>
        </p:nvSpPr>
        <p:spPr bwMode="auto">
          <a:xfrm>
            <a:off x="3048000" y="3581400"/>
            <a:ext cx="0" cy="990600"/>
          </a:xfrm>
          <a:prstGeom prst="line">
            <a:avLst/>
          </a:prstGeom>
          <a:noFill/>
          <a:ln w="38100">
            <a:solidFill>
              <a:srgbClr val="DD214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1" name="Line 9"/>
          <p:cNvSpPr>
            <a:spLocks noChangeShapeType="1"/>
          </p:cNvSpPr>
          <p:nvPr/>
        </p:nvSpPr>
        <p:spPr bwMode="auto">
          <a:xfrm>
            <a:off x="3035300" y="4559300"/>
            <a:ext cx="457200" cy="0"/>
          </a:xfrm>
          <a:prstGeom prst="line">
            <a:avLst/>
          </a:prstGeom>
          <a:noFill/>
          <a:ln w="38100">
            <a:solidFill>
              <a:srgbClr val="DD214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2" name="Rectangle 10"/>
          <p:cNvSpPr>
            <a:spLocks noChangeArrowheads="1"/>
          </p:cNvSpPr>
          <p:nvPr/>
        </p:nvSpPr>
        <p:spPr bwMode="auto">
          <a:xfrm>
            <a:off x="6019800" y="3505200"/>
            <a:ext cx="304800" cy="1219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483" name="Rectangle 11"/>
          <p:cNvSpPr>
            <a:spLocks noChangeArrowheads="1"/>
          </p:cNvSpPr>
          <p:nvPr/>
        </p:nvSpPr>
        <p:spPr bwMode="auto">
          <a:xfrm>
            <a:off x="7086600" y="3352800"/>
            <a:ext cx="304800" cy="1371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484" name="Rectangle 12"/>
          <p:cNvSpPr>
            <a:spLocks noChangeArrowheads="1"/>
          </p:cNvSpPr>
          <p:nvPr/>
        </p:nvSpPr>
        <p:spPr bwMode="auto">
          <a:xfrm>
            <a:off x="5486400" y="3505200"/>
            <a:ext cx="2438400" cy="228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485" name="Line 13"/>
          <p:cNvSpPr>
            <a:spLocks noChangeShapeType="1"/>
          </p:cNvSpPr>
          <p:nvPr/>
        </p:nvSpPr>
        <p:spPr bwMode="auto">
          <a:xfrm>
            <a:off x="4038600" y="4572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6" name="Freeform 14"/>
          <p:cNvSpPr>
            <a:spLocks/>
          </p:cNvSpPr>
          <p:nvPr/>
        </p:nvSpPr>
        <p:spPr bwMode="auto">
          <a:xfrm>
            <a:off x="3975100" y="4552950"/>
            <a:ext cx="603250" cy="1588"/>
          </a:xfrm>
          <a:custGeom>
            <a:avLst/>
            <a:gdLst>
              <a:gd name="T0" fmla="*/ 0 w 380"/>
              <a:gd name="T1" fmla="*/ 0 h 1"/>
              <a:gd name="T2" fmla="*/ 380 w 380"/>
              <a:gd name="T3" fmla="*/ 0 h 1"/>
            </a:gdLst>
            <a:ahLst/>
            <a:cxnLst>
              <a:cxn ang="0">
                <a:pos x="T0" y="T1"/>
              </a:cxn>
              <a:cxn ang="0">
                <a:pos x="T2" y="T3"/>
              </a:cxn>
            </a:cxnLst>
            <a:rect l="0" t="0" r="r" b="b"/>
            <a:pathLst>
              <a:path w="380" h="1">
                <a:moveTo>
                  <a:pt x="0" y="0"/>
                </a:moveTo>
                <a:lnTo>
                  <a:pt x="380" y="0"/>
                </a:lnTo>
              </a:path>
            </a:pathLst>
          </a:custGeom>
          <a:noFill/>
          <a:ln w="38100">
            <a:solidFill>
              <a:srgbClr val="DD214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7" name="Freeform 15"/>
          <p:cNvSpPr>
            <a:spLocks/>
          </p:cNvSpPr>
          <p:nvPr/>
        </p:nvSpPr>
        <p:spPr bwMode="auto">
          <a:xfrm>
            <a:off x="5111750" y="4559300"/>
            <a:ext cx="241300" cy="1588"/>
          </a:xfrm>
          <a:custGeom>
            <a:avLst/>
            <a:gdLst>
              <a:gd name="T0" fmla="*/ 0 w 152"/>
              <a:gd name="T1" fmla="*/ 0 h 1"/>
              <a:gd name="T2" fmla="*/ 152 w 152"/>
              <a:gd name="T3" fmla="*/ 0 h 1"/>
            </a:gdLst>
            <a:ahLst/>
            <a:cxnLst>
              <a:cxn ang="0">
                <a:pos x="T0" y="T1"/>
              </a:cxn>
              <a:cxn ang="0">
                <a:pos x="T2" y="T3"/>
              </a:cxn>
            </a:cxnLst>
            <a:rect l="0" t="0" r="r" b="b"/>
            <a:pathLst>
              <a:path w="152" h="1">
                <a:moveTo>
                  <a:pt x="0" y="0"/>
                </a:moveTo>
                <a:lnTo>
                  <a:pt x="152" y="0"/>
                </a:lnTo>
              </a:path>
            </a:pathLst>
          </a:custGeom>
          <a:noFill/>
          <a:ln w="38100">
            <a:solidFill>
              <a:srgbClr val="DD214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8" name="Line 16"/>
          <p:cNvSpPr>
            <a:spLocks noChangeShapeType="1"/>
          </p:cNvSpPr>
          <p:nvPr/>
        </p:nvSpPr>
        <p:spPr bwMode="auto">
          <a:xfrm flipV="1">
            <a:off x="5334000" y="3409950"/>
            <a:ext cx="0" cy="1143000"/>
          </a:xfrm>
          <a:prstGeom prst="line">
            <a:avLst/>
          </a:prstGeom>
          <a:noFill/>
          <a:ln w="38100">
            <a:solidFill>
              <a:srgbClr val="DD214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9" name="Line 17"/>
          <p:cNvSpPr>
            <a:spLocks noChangeShapeType="1"/>
          </p:cNvSpPr>
          <p:nvPr/>
        </p:nvSpPr>
        <p:spPr bwMode="auto">
          <a:xfrm>
            <a:off x="5334000" y="3429000"/>
            <a:ext cx="838200" cy="0"/>
          </a:xfrm>
          <a:prstGeom prst="line">
            <a:avLst/>
          </a:prstGeom>
          <a:noFill/>
          <a:ln w="38100">
            <a:solidFill>
              <a:srgbClr val="DD214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0" name="Rectangle 18"/>
          <p:cNvSpPr>
            <a:spLocks noChangeArrowheads="1"/>
          </p:cNvSpPr>
          <p:nvPr/>
        </p:nvSpPr>
        <p:spPr bwMode="auto">
          <a:xfrm>
            <a:off x="6019800" y="3352800"/>
            <a:ext cx="3048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nvGrpSpPr>
          <p:cNvPr id="105491" name="Group 19"/>
          <p:cNvGrpSpPr>
            <a:grpSpLocks/>
          </p:cNvGrpSpPr>
          <p:nvPr/>
        </p:nvGrpSpPr>
        <p:grpSpPr bwMode="auto">
          <a:xfrm>
            <a:off x="1143000" y="3524250"/>
            <a:ext cx="1905000" cy="1371600"/>
            <a:chOff x="720" y="2208"/>
            <a:chExt cx="1200" cy="864"/>
          </a:xfrm>
        </p:grpSpPr>
        <p:grpSp>
          <p:nvGrpSpPr>
            <p:cNvPr id="105492" name="Group 20"/>
            <p:cNvGrpSpPr>
              <a:grpSpLocks/>
            </p:cNvGrpSpPr>
            <p:nvPr/>
          </p:nvGrpSpPr>
          <p:grpSpPr bwMode="auto">
            <a:xfrm>
              <a:off x="816" y="2208"/>
              <a:ext cx="960" cy="864"/>
              <a:chOff x="624" y="1392"/>
              <a:chExt cx="960" cy="864"/>
            </a:xfrm>
          </p:grpSpPr>
          <p:sp>
            <p:nvSpPr>
              <p:cNvPr id="105493" name="Rectangle 21"/>
              <p:cNvSpPr>
                <a:spLocks noChangeArrowheads="1"/>
              </p:cNvSpPr>
              <p:nvPr/>
            </p:nvSpPr>
            <p:spPr bwMode="auto">
              <a:xfrm>
                <a:off x="720" y="1392"/>
                <a:ext cx="96" cy="19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494" name="Rectangle 22"/>
              <p:cNvSpPr>
                <a:spLocks noChangeArrowheads="1"/>
              </p:cNvSpPr>
              <p:nvPr/>
            </p:nvSpPr>
            <p:spPr bwMode="auto">
              <a:xfrm>
                <a:off x="1392" y="1392"/>
                <a:ext cx="96" cy="192"/>
              </a:xfrm>
              <a:prstGeom prst="rect">
                <a:avLst/>
              </a:prstGeom>
              <a:solidFill>
                <a:srgbClr val="DD214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495" name="Rectangle 23"/>
              <p:cNvSpPr>
                <a:spLocks noChangeArrowheads="1"/>
              </p:cNvSpPr>
              <p:nvPr/>
            </p:nvSpPr>
            <p:spPr bwMode="auto">
              <a:xfrm>
                <a:off x="624" y="1536"/>
                <a:ext cx="960" cy="720"/>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b="0"/>
              </a:p>
            </p:txBody>
          </p:sp>
        </p:grpSp>
        <p:sp>
          <p:nvSpPr>
            <p:cNvPr id="105496" name="Line 24"/>
            <p:cNvSpPr>
              <a:spLocks noChangeShapeType="1"/>
            </p:cNvSpPr>
            <p:nvPr/>
          </p:nvSpPr>
          <p:spPr bwMode="auto">
            <a:xfrm flipH="1">
              <a:off x="720" y="2256"/>
              <a:ext cx="24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7" name="Text Box 25"/>
            <p:cNvSpPr txBox="1">
              <a:spLocks noChangeArrowheads="1"/>
            </p:cNvSpPr>
            <p:nvPr/>
          </p:nvSpPr>
          <p:spPr bwMode="auto">
            <a:xfrm>
              <a:off x="912" y="2352"/>
              <a:ext cx="1008" cy="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4000"/>
                <a:t>-     + </a:t>
              </a:r>
              <a:r>
                <a:rPr lang="en-US" sz="2800">
                  <a:solidFill>
                    <a:srgbClr val="660033"/>
                  </a:solidFill>
                </a:rPr>
                <a:t>Acquy</a:t>
              </a:r>
            </a:p>
          </p:txBody>
        </p:sp>
      </p:grpSp>
      <p:sp>
        <p:nvSpPr>
          <p:cNvPr id="105498" name="Rectangle 26"/>
          <p:cNvSpPr>
            <a:spLocks noChangeArrowheads="1"/>
          </p:cNvSpPr>
          <p:nvPr/>
        </p:nvSpPr>
        <p:spPr bwMode="auto">
          <a:xfrm>
            <a:off x="7086600" y="3810000"/>
            <a:ext cx="304800" cy="914400"/>
          </a:xfrm>
          <a:prstGeom prst="rect">
            <a:avLst/>
          </a:prstGeom>
          <a:gradFill rotWithShape="1">
            <a:gsLst>
              <a:gs pos="0">
                <a:srgbClr val="FF7C80">
                  <a:gamma/>
                  <a:shade val="46275"/>
                  <a:invGamma/>
                </a:srgbClr>
              </a:gs>
              <a:gs pos="50000">
                <a:srgbClr val="FF7C80"/>
              </a:gs>
              <a:gs pos="100000">
                <a:srgbClr val="FF7C80">
                  <a:gamma/>
                  <a:shade val="46275"/>
                  <a:invGamma/>
                </a:srgbClr>
              </a:gs>
            </a:gsLst>
            <a:lin ang="0" scaled="1"/>
          </a:gradFill>
          <a:ln w="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499" name="Line 27"/>
          <p:cNvSpPr>
            <a:spLocks noChangeShapeType="1"/>
          </p:cNvSpPr>
          <p:nvPr/>
        </p:nvSpPr>
        <p:spPr bwMode="auto">
          <a:xfrm>
            <a:off x="5638800" y="3733800"/>
            <a:ext cx="0" cy="1143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0" name="Line 28"/>
          <p:cNvSpPr>
            <a:spLocks noChangeShapeType="1"/>
          </p:cNvSpPr>
          <p:nvPr/>
        </p:nvSpPr>
        <p:spPr bwMode="auto">
          <a:xfrm>
            <a:off x="7772400" y="3733800"/>
            <a:ext cx="0" cy="1143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5501" name="Group 29"/>
          <p:cNvGrpSpPr>
            <a:grpSpLocks/>
          </p:cNvGrpSpPr>
          <p:nvPr/>
        </p:nvGrpSpPr>
        <p:grpSpPr bwMode="auto">
          <a:xfrm>
            <a:off x="3352800" y="4495800"/>
            <a:ext cx="762000" cy="381000"/>
            <a:chOff x="2016" y="2016"/>
            <a:chExt cx="528" cy="240"/>
          </a:xfrm>
        </p:grpSpPr>
        <p:sp>
          <p:nvSpPr>
            <p:cNvPr id="105502" name="Rectangle 30"/>
            <p:cNvSpPr>
              <a:spLocks noChangeArrowheads="1"/>
            </p:cNvSpPr>
            <p:nvPr/>
          </p:nvSpPr>
          <p:spPr bwMode="auto">
            <a:xfrm>
              <a:off x="2064" y="2016"/>
              <a:ext cx="48" cy="19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503" name="Rectangle 31"/>
            <p:cNvSpPr>
              <a:spLocks noChangeArrowheads="1"/>
            </p:cNvSpPr>
            <p:nvPr/>
          </p:nvSpPr>
          <p:spPr bwMode="auto">
            <a:xfrm>
              <a:off x="2448" y="2016"/>
              <a:ext cx="48" cy="19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504" name="Rectangle 32"/>
            <p:cNvSpPr>
              <a:spLocks noChangeArrowheads="1"/>
            </p:cNvSpPr>
            <p:nvPr/>
          </p:nvSpPr>
          <p:spPr bwMode="auto">
            <a:xfrm>
              <a:off x="2016" y="2160"/>
              <a:ext cx="528" cy="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grpSp>
        <p:nvGrpSpPr>
          <p:cNvPr id="105505" name="Group 33"/>
          <p:cNvGrpSpPr>
            <a:grpSpLocks/>
          </p:cNvGrpSpPr>
          <p:nvPr/>
        </p:nvGrpSpPr>
        <p:grpSpPr bwMode="auto">
          <a:xfrm>
            <a:off x="3395663" y="4286250"/>
            <a:ext cx="685800" cy="233363"/>
            <a:chOff x="2139" y="2700"/>
            <a:chExt cx="432" cy="147"/>
          </a:xfrm>
        </p:grpSpPr>
        <p:sp>
          <p:nvSpPr>
            <p:cNvPr id="105506" name="Rectangle 34"/>
            <p:cNvSpPr>
              <a:spLocks noChangeArrowheads="1"/>
            </p:cNvSpPr>
            <p:nvPr/>
          </p:nvSpPr>
          <p:spPr bwMode="auto">
            <a:xfrm>
              <a:off x="2139" y="2799"/>
              <a:ext cx="432"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7" name="Rectangle 35" descr="Oak"/>
            <p:cNvSpPr>
              <a:spLocks noChangeArrowheads="1"/>
            </p:cNvSpPr>
            <p:nvPr/>
          </p:nvSpPr>
          <p:spPr bwMode="auto">
            <a:xfrm>
              <a:off x="2475" y="2700"/>
              <a:ext cx="96" cy="96"/>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08" name="Group 36"/>
          <p:cNvGrpSpPr>
            <a:grpSpLocks/>
          </p:cNvGrpSpPr>
          <p:nvPr/>
        </p:nvGrpSpPr>
        <p:grpSpPr bwMode="auto">
          <a:xfrm rot="-1640992">
            <a:off x="3333750" y="4129088"/>
            <a:ext cx="685800" cy="233362"/>
            <a:chOff x="2139" y="2700"/>
            <a:chExt cx="432" cy="147"/>
          </a:xfrm>
        </p:grpSpPr>
        <p:sp>
          <p:nvSpPr>
            <p:cNvPr id="105509" name="Rectangle 37"/>
            <p:cNvSpPr>
              <a:spLocks noChangeArrowheads="1"/>
            </p:cNvSpPr>
            <p:nvPr/>
          </p:nvSpPr>
          <p:spPr bwMode="auto">
            <a:xfrm>
              <a:off x="2139" y="2799"/>
              <a:ext cx="432"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0" name="Rectangle 38" descr="Oak"/>
            <p:cNvSpPr>
              <a:spLocks noChangeArrowheads="1"/>
            </p:cNvSpPr>
            <p:nvPr/>
          </p:nvSpPr>
          <p:spPr bwMode="auto">
            <a:xfrm>
              <a:off x="2475" y="2700"/>
              <a:ext cx="96" cy="96"/>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5511" name="Group 39"/>
          <p:cNvGrpSpPr>
            <a:grpSpLocks/>
          </p:cNvGrpSpPr>
          <p:nvPr/>
        </p:nvGrpSpPr>
        <p:grpSpPr bwMode="auto">
          <a:xfrm>
            <a:off x="4495800" y="4495800"/>
            <a:ext cx="685800" cy="381000"/>
            <a:chOff x="2016" y="2016"/>
            <a:chExt cx="528" cy="240"/>
          </a:xfrm>
        </p:grpSpPr>
        <p:sp>
          <p:nvSpPr>
            <p:cNvPr id="105512" name="Rectangle 40"/>
            <p:cNvSpPr>
              <a:spLocks noChangeArrowheads="1"/>
            </p:cNvSpPr>
            <p:nvPr/>
          </p:nvSpPr>
          <p:spPr bwMode="auto">
            <a:xfrm>
              <a:off x="2064" y="2016"/>
              <a:ext cx="48" cy="19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513" name="Rectangle 41"/>
            <p:cNvSpPr>
              <a:spLocks noChangeArrowheads="1"/>
            </p:cNvSpPr>
            <p:nvPr/>
          </p:nvSpPr>
          <p:spPr bwMode="auto">
            <a:xfrm>
              <a:off x="2448" y="2016"/>
              <a:ext cx="48" cy="19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05514" name="Rectangle 42"/>
            <p:cNvSpPr>
              <a:spLocks noChangeArrowheads="1"/>
            </p:cNvSpPr>
            <p:nvPr/>
          </p:nvSpPr>
          <p:spPr bwMode="auto">
            <a:xfrm>
              <a:off x="2016" y="2160"/>
              <a:ext cx="528" cy="9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sp>
        <p:nvSpPr>
          <p:cNvPr id="105515" name="AutoShape 43"/>
          <p:cNvSpPr>
            <a:spLocks noChangeArrowheads="1"/>
          </p:cNvSpPr>
          <p:nvPr/>
        </p:nvSpPr>
        <p:spPr bwMode="auto">
          <a:xfrm>
            <a:off x="4724400" y="4514850"/>
            <a:ext cx="228600" cy="241300"/>
          </a:xfrm>
          <a:prstGeom prst="can">
            <a:avLst>
              <a:gd name="adj" fmla="val 39583"/>
            </a:avLst>
          </a:prstGeom>
          <a:gradFill rotWithShape="1">
            <a:gsLst>
              <a:gs pos="0">
                <a:srgbClr val="DDDDDD"/>
              </a:gs>
              <a:gs pos="50000">
                <a:schemeClr val="bg2"/>
              </a:gs>
              <a:gs pos="100000">
                <a:srgbClr val="DDDDDD"/>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6" name="Freeform 44"/>
          <p:cNvSpPr>
            <a:spLocks/>
          </p:cNvSpPr>
          <p:nvPr/>
        </p:nvSpPr>
        <p:spPr bwMode="auto">
          <a:xfrm>
            <a:off x="4756150" y="4411663"/>
            <a:ext cx="198438" cy="192087"/>
          </a:xfrm>
          <a:custGeom>
            <a:avLst/>
            <a:gdLst>
              <a:gd name="T0" fmla="*/ 28 w 125"/>
              <a:gd name="T1" fmla="*/ 121 h 121"/>
              <a:gd name="T2" fmla="*/ 0 w 125"/>
              <a:gd name="T3" fmla="*/ 29 h 121"/>
              <a:gd name="T4" fmla="*/ 4 w 125"/>
              <a:gd name="T5" fmla="*/ 13 h 121"/>
              <a:gd name="T6" fmla="*/ 12 w 125"/>
              <a:gd name="T7" fmla="*/ 17 h 121"/>
              <a:gd name="T8" fmla="*/ 16 w 125"/>
              <a:gd name="T9" fmla="*/ 5 h 121"/>
              <a:gd name="T10" fmla="*/ 32 w 125"/>
              <a:gd name="T11" fmla="*/ 9 h 121"/>
              <a:gd name="T12" fmla="*/ 44 w 125"/>
              <a:gd name="T13" fmla="*/ 29 h 121"/>
              <a:gd name="T14" fmla="*/ 76 w 125"/>
              <a:gd name="T15" fmla="*/ 9 h 121"/>
              <a:gd name="T16" fmla="*/ 72 w 125"/>
              <a:gd name="T17" fmla="*/ 37 h 121"/>
              <a:gd name="T18" fmla="*/ 68 w 125"/>
              <a:gd name="T19" fmla="*/ 25 h 121"/>
              <a:gd name="T20" fmla="*/ 72 w 125"/>
              <a:gd name="T21" fmla="*/ 13 h 121"/>
              <a:gd name="T22" fmla="*/ 72 w 125"/>
              <a:gd name="T23" fmla="*/ 53 h 121"/>
              <a:gd name="T24" fmla="*/ 72 w 125"/>
              <a:gd name="T25" fmla="*/ 1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21">
                <a:moveTo>
                  <a:pt x="28" y="121"/>
                </a:moveTo>
                <a:cubicBezTo>
                  <a:pt x="23" y="33"/>
                  <a:pt x="37" y="66"/>
                  <a:pt x="0" y="29"/>
                </a:cubicBezTo>
                <a:cubicBezTo>
                  <a:pt x="1" y="24"/>
                  <a:pt x="1" y="17"/>
                  <a:pt x="4" y="13"/>
                </a:cubicBezTo>
                <a:cubicBezTo>
                  <a:pt x="13" y="1"/>
                  <a:pt x="41" y="27"/>
                  <a:pt x="12" y="17"/>
                </a:cubicBezTo>
                <a:cubicBezTo>
                  <a:pt x="13" y="13"/>
                  <a:pt x="12" y="7"/>
                  <a:pt x="16" y="5"/>
                </a:cubicBezTo>
                <a:cubicBezTo>
                  <a:pt x="21" y="3"/>
                  <a:pt x="32" y="9"/>
                  <a:pt x="32" y="9"/>
                </a:cubicBezTo>
                <a:cubicBezTo>
                  <a:pt x="60" y="0"/>
                  <a:pt x="78" y="18"/>
                  <a:pt x="44" y="29"/>
                </a:cubicBezTo>
                <a:cubicBezTo>
                  <a:pt x="49" y="5"/>
                  <a:pt x="53" y="1"/>
                  <a:pt x="76" y="9"/>
                </a:cubicBezTo>
                <a:cubicBezTo>
                  <a:pt x="75" y="18"/>
                  <a:pt x="76" y="29"/>
                  <a:pt x="72" y="37"/>
                </a:cubicBezTo>
                <a:cubicBezTo>
                  <a:pt x="70" y="41"/>
                  <a:pt x="68" y="29"/>
                  <a:pt x="68" y="25"/>
                </a:cubicBezTo>
                <a:cubicBezTo>
                  <a:pt x="68" y="21"/>
                  <a:pt x="71" y="17"/>
                  <a:pt x="72" y="13"/>
                </a:cubicBezTo>
                <a:cubicBezTo>
                  <a:pt x="125" y="26"/>
                  <a:pt x="73" y="44"/>
                  <a:pt x="72" y="53"/>
                </a:cubicBezTo>
                <a:cubicBezTo>
                  <a:pt x="68" y="74"/>
                  <a:pt x="72" y="96"/>
                  <a:pt x="72" y="117"/>
                </a:cubicBezTo>
              </a:path>
            </a:pathLst>
          </a:custGeom>
          <a:noFill/>
          <a:ln w="952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7" name="AutoShape 45"/>
          <p:cNvSpPr>
            <a:spLocks noChangeArrowheads="1"/>
          </p:cNvSpPr>
          <p:nvPr/>
        </p:nvSpPr>
        <p:spPr bwMode="auto">
          <a:xfrm>
            <a:off x="4267200" y="3819525"/>
            <a:ext cx="1143000" cy="1128713"/>
          </a:xfrm>
          <a:prstGeom prst="star24">
            <a:avLst>
              <a:gd name="adj" fmla="val 37500"/>
            </a:avLst>
          </a:prstGeom>
          <a:solidFill>
            <a:srgbClr val="FFFF99">
              <a:alpha val="56000"/>
            </a:srgbClr>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8" name="Oval 46"/>
          <p:cNvSpPr>
            <a:spLocks noChangeArrowheads="1"/>
          </p:cNvSpPr>
          <p:nvPr/>
        </p:nvSpPr>
        <p:spPr bwMode="auto">
          <a:xfrm>
            <a:off x="4686300" y="4305300"/>
            <a:ext cx="304800" cy="304800"/>
          </a:xfrm>
          <a:prstGeom prst="ellipse">
            <a:avLst/>
          </a:prstGeom>
          <a:gradFill rotWithShape="1">
            <a:gsLst>
              <a:gs pos="0">
                <a:schemeClr val="bg2"/>
              </a:gs>
              <a:gs pos="100000">
                <a:srgbClr val="DDDDDD"/>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9" name="Rectangle 47" descr="Oak"/>
          <p:cNvSpPr>
            <a:spLocks noChangeArrowheads="1"/>
          </p:cNvSpPr>
          <p:nvPr/>
        </p:nvSpPr>
        <p:spPr bwMode="auto">
          <a:xfrm>
            <a:off x="381000" y="4895850"/>
            <a:ext cx="8077200" cy="22860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20" name="Text Box 48"/>
          <p:cNvSpPr txBox="1">
            <a:spLocks noChangeArrowheads="1"/>
          </p:cNvSpPr>
          <p:nvPr/>
        </p:nvSpPr>
        <p:spPr bwMode="auto">
          <a:xfrm>
            <a:off x="3657600" y="54102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23.3</a:t>
            </a:r>
          </a:p>
        </p:txBody>
      </p:sp>
      <p:sp>
        <p:nvSpPr>
          <p:cNvPr id="105521" name="AutoShape 49">
            <a:hlinkClick r:id="rId3" action="ppaction://hlinksldjump" highlightClick="1"/>
          </p:cNvPr>
          <p:cNvSpPr>
            <a:spLocks noChangeArrowheads="1"/>
          </p:cNvSpPr>
          <p:nvPr/>
        </p:nvSpPr>
        <p:spPr bwMode="auto">
          <a:xfrm>
            <a:off x="7772400" y="57150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5522" name="Text Box 50"/>
          <p:cNvSpPr txBox="1">
            <a:spLocks noChangeArrowheads="1"/>
          </p:cNvSpPr>
          <p:nvPr/>
        </p:nvSpPr>
        <p:spPr bwMode="auto">
          <a:xfrm>
            <a:off x="7239000" y="6172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
                                        <p:tgtEl>
                                          <p:spTgt spid="105508"/>
                                        </p:tgtEl>
                                      </p:cBhvr>
                                    </p:animEffect>
                                    <p:set>
                                      <p:cBhvr>
                                        <p:cTn id="7" dur="1" fill="hold">
                                          <p:stCondLst>
                                            <p:cond delay="49"/>
                                          </p:stCondLst>
                                        </p:cTn>
                                        <p:tgtEl>
                                          <p:spTgt spid="105508"/>
                                        </p:tgtEl>
                                        <p:attrNameLst>
                                          <p:attrName>style.visibility</p:attrName>
                                        </p:attrNameLst>
                                      </p:cBhvr>
                                      <p:to>
                                        <p:strVal val="hidden"/>
                                      </p:to>
                                    </p:set>
                                  </p:childTnLst>
                                </p:cTn>
                              </p:par>
                            </p:childTnLst>
                          </p:cTn>
                        </p:par>
                        <p:par>
                          <p:cTn id="8" fill="hold" nodeType="afterGroup">
                            <p:stCondLst>
                              <p:cond delay="50"/>
                            </p:stCondLst>
                            <p:childTnLst>
                              <p:par>
                                <p:cTn id="9" presetID="10" presetClass="entr" presetSubtype="0" fill="hold" nodeType="afterEffect">
                                  <p:stCondLst>
                                    <p:cond delay="0"/>
                                  </p:stCondLst>
                                  <p:childTnLst>
                                    <p:set>
                                      <p:cBhvr>
                                        <p:cTn id="10" dur="1" fill="hold">
                                          <p:stCondLst>
                                            <p:cond delay="0"/>
                                          </p:stCondLst>
                                        </p:cTn>
                                        <p:tgtEl>
                                          <p:spTgt spid="105505"/>
                                        </p:tgtEl>
                                        <p:attrNameLst>
                                          <p:attrName>style.visibility</p:attrName>
                                        </p:attrNameLst>
                                      </p:cBhvr>
                                      <p:to>
                                        <p:strVal val="visible"/>
                                      </p:to>
                                    </p:set>
                                    <p:animEffect transition="in" filter="fade">
                                      <p:cBhvr>
                                        <p:cTn id="11" dur="50"/>
                                        <p:tgtEl>
                                          <p:spTgt spid="105505"/>
                                        </p:tgtEl>
                                      </p:cBhvr>
                                    </p:animEffect>
                                  </p:childTnLst>
                                </p:cTn>
                              </p:par>
                              <p:par>
                                <p:cTn id="12" presetID="1" presetClass="emph" presetSubtype="2" fill="hold" nodeType="withEffect">
                                  <p:stCondLst>
                                    <p:cond delay="0"/>
                                  </p:stCondLst>
                                  <p:childTnLst>
                                    <p:animClr clrSpc="rgb" dir="cw">
                                      <p:cBhvr>
                                        <p:cTn id="13" dur="500" fill="hold"/>
                                        <p:tgtEl>
                                          <p:spTgt spid="105518"/>
                                        </p:tgtEl>
                                        <p:attrNameLst>
                                          <p:attrName>fillcolor</p:attrName>
                                        </p:attrNameLst>
                                      </p:cBhvr>
                                      <p:to>
                                        <a:srgbClr val="FFFF00"/>
                                      </p:to>
                                    </p:animClr>
                                    <p:set>
                                      <p:cBhvr>
                                        <p:cTn id="14" dur="500" fill="hold"/>
                                        <p:tgtEl>
                                          <p:spTgt spid="105518"/>
                                        </p:tgtEl>
                                        <p:attrNameLst>
                                          <p:attrName>fill.type</p:attrName>
                                        </p:attrNameLst>
                                      </p:cBhvr>
                                      <p:to>
                                        <p:strVal val="solid"/>
                                      </p:to>
                                    </p:set>
                                    <p:set>
                                      <p:cBhvr>
                                        <p:cTn id="15" dur="500" fill="hold"/>
                                        <p:tgtEl>
                                          <p:spTgt spid="105518"/>
                                        </p:tgtEl>
                                        <p:attrNameLst>
                                          <p:attrName>fill.on</p:attrName>
                                        </p:attrNameLst>
                                      </p:cBhvr>
                                      <p:to>
                                        <p:strVal val="true"/>
                                      </p:to>
                                    </p:set>
                                  </p:childTnLst>
                                </p:cTn>
                              </p:par>
                              <p:par>
                                <p:cTn id="16" presetID="23" presetClass="entr" presetSubtype="16" fill="hold" grpId="0" nodeType="withEffect">
                                  <p:stCondLst>
                                    <p:cond delay="0"/>
                                  </p:stCondLst>
                                  <p:childTnLst>
                                    <p:set>
                                      <p:cBhvr>
                                        <p:cTn id="17" dur="1" fill="hold">
                                          <p:stCondLst>
                                            <p:cond delay="0"/>
                                          </p:stCondLst>
                                        </p:cTn>
                                        <p:tgtEl>
                                          <p:spTgt spid="105517"/>
                                        </p:tgtEl>
                                        <p:attrNameLst>
                                          <p:attrName>style.visibility</p:attrName>
                                        </p:attrNameLst>
                                      </p:cBhvr>
                                      <p:to>
                                        <p:strVal val="visible"/>
                                      </p:to>
                                    </p:set>
                                    <p:anim calcmode="lin" valueType="num">
                                      <p:cBhvr>
                                        <p:cTn id="18" dur="500" fill="hold"/>
                                        <p:tgtEl>
                                          <p:spTgt spid="105517"/>
                                        </p:tgtEl>
                                        <p:attrNameLst>
                                          <p:attrName>ppt_w</p:attrName>
                                        </p:attrNameLst>
                                      </p:cBhvr>
                                      <p:tavLst>
                                        <p:tav tm="0">
                                          <p:val>
                                            <p:fltVal val="0"/>
                                          </p:val>
                                        </p:tav>
                                        <p:tav tm="100000">
                                          <p:val>
                                            <p:strVal val="#ppt_w"/>
                                          </p:val>
                                        </p:tav>
                                      </p:tavLst>
                                    </p:anim>
                                    <p:anim calcmode="lin" valueType="num">
                                      <p:cBhvr>
                                        <p:cTn id="19" dur="500" fill="hold"/>
                                        <p:tgtEl>
                                          <p:spTgt spid="105517"/>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50"/>
                            </p:stCondLst>
                            <p:childTnLst>
                              <p:par>
                                <p:cTn id="21" presetID="9" presetClass="entr" presetSubtype="0" fill="hold" grpId="0" nodeType="afterEffect">
                                  <p:stCondLst>
                                    <p:cond delay="0"/>
                                  </p:stCondLst>
                                  <p:childTnLst>
                                    <p:set>
                                      <p:cBhvr>
                                        <p:cTn id="22" dur="1" fill="hold">
                                          <p:stCondLst>
                                            <p:cond delay="0"/>
                                          </p:stCondLst>
                                        </p:cTn>
                                        <p:tgtEl>
                                          <p:spTgt spid="105498"/>
                                        </p:tgtEl>
                                        <p:attrNameLst>
                                          <p:attrName>style.visibility</p:attrName>
                                        </p:attrNameLst>
                                      </p:cBhvr>
                                      <p:to>
                                        <p:strVal val="visible"/>
                                      </p:to>
                                    </p:set>
                                    <p:animEffect transition="in" filter="dissolve">
                                      <p:cBhvr>
                                        <p:cTn id="23" dur="10000"/>
                                        <p:tgtEl>
                                          <p:spTgt spid="105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98" grpId="0" animBg="1"/>
      <p:bldP spid="1055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8600" y="1752600"/>
            <a:ext cx="2971800" cy="2773363"/>
          </a:xfrm>
          <a:prstGeom prst="rect">
            <a:avLst/>
          </a:prstGeom>
          <a:noFill/>
          <a:extLst>
            <a:ext uri="{909E8E84-426E-40DD-AFC4-6F175D3DCCD1}">
              <a14:hiddenFill xmlns:a14="http://schemas.microsoft.com/office/drawing/2010/main">
                <a:solidFill>
                  <a:srgbClr val="FFFFFF"/>
                </a:solidFill>
              </a14:hiddenFill>
            </a:ext>
          </a:extLst>
        </p:spPr>
      </p:pic>
      <p:sp>
        <p:nvSpPr>
          <p:cNvPr id="45059" name="Line 3"/>
          <p:cNvSpPr>
            <a:spLocks noChangeShapeType="1"/>
          </p:cNvSpPr>
          <p:nvPr/>
        </p:nvSpPr>
        <p:spPr bwMode="auto">
          <a:xfrm flipV="1">
            <a:off x="6032500" y="1841500"/>
            <a:ext cx="304800" cy="228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5060" name="Group 4"/>
          <p:cNvGrpSpPr>
            <a:grpSpLocks/>
          </p:cNvGrpSpPr>
          <p:nvPr/>
        </p:nvGrpSpPr>
        <p:grpSpPr bwMode="auto">
          <a:xfrm>
            <a:off x="4724400" y="5257800"/>
            <a:ext cx="1143000" cy="1143000"/>
            <a:chOff x="2976" y="3312"/>
            <a:chExt cx="720" cy="720"/>
          </a:xfrm>
        </p:grpSpPr>
        <p:sp>
          <p:nvSpPr>
            <p:cNvPr id="45061" name="Oval 5"/>
            <p:cNvSpPr>
              <a:spLocks noChangeArrowheads="1"/>
            </p:cNvSpPr>
            <p:nvPr/>
          </p:nvSpPr>
          <p:spPr bwMode="auto">
            <a:xfrm>
              <a:off x="2976" y="3312"/>
              <a:ext cx="720" cy="720"/>
            </a:xfrm>
            <a:prstGeom prst="ellipse">
              <a:avLst/>
            </a:prstGeom>
            <a:gradFill rotWithShape="1">
              <a:gsLst>
                <a:gs pos="0">
                  <a:srgbClr val="FF3300"/>
                </a:gs>
                <a:gs pos="100000">
                  <a:srgbClr val="FF9933"/>
                </a:gs>
              </a:gsLst>
              <a:path path="shape">
                <a:fillToRect l="50000" t="50000" r="50000" b="50000"/>
              </a:path>
            </a:gra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2" name="Oval 6"/>
            <p:cNvSpPr>
              <a:spLocks noChangeArrowheads="1"/>
            </p:cNvSpPr>
            <p:nvPr/>
          </p:nvSpPr>
          <p:spPr bwMode="auto">
            <a:xfrm>
              <a:off x="3272" y="3600"/>
              <a:ext cx="144" cy="144"/>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5063" name="Text Box 7"/>
          <p:cNvSpPr txBox="1">
            <a:spLocks noChangeArrowheads="1"/>
          </p:cNvSpPr>
          <p:nvPr/>
        </p:nvSpPr>
        <p:spPr bwMode="auto">
          <a:xfrm>
            <a:off x="4279900" y="1536700"/>
            <a:ext cx="129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Nguồn điện</a:t>
            </a:r>
          </a:p>
        </p:txBody>
      </p:sp>
      <p:sp>
        <p:nvSpPr>
          <p:cNvPr id="45064" name="Text Box 8"/>
          <p:cNvSpPr txBox="1">
            <a:spLocks noChangeArrowheads="1"/>
          </p:cNvSpPr>
          <p:nvPr/>
        </p:nvSpPr>
        <p:spPr bwMode="auto">
          <a:xfrm>
            <a:off x="7086600" y="1905000"/>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Chốt kẹp</a:t>
            </a:r>
          </a:p>
        </p:txBody>
      </p:sp>
      <p:sp>
        <p:nvSpPr>
          <p:cNvPr id="45065" name="Line 9"/>
          <p:cNvSpPr>
            <a:spLocks noChangeShapeType="1"/>
          </p:cNvSpPr>
          <p:nvPr/>
        </p:nvSpPr>
        <p:spPr bwMode="auto">
          <a:xfrm flipH="1">
            <a:off x="6248400" y="2133600"/>
            <a:ext cx="1219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6" name="Text Box 10"/>
          <p:cNvSpPr txBox="1">
            <a:spLocks noChangeArrowheads="1"/>
          </p:cNvSpPr>
          <p:nvPr/>
        </p:nvSpPr>
        <p:spPr bwMode="auto">
          <a:xfrm>
            <a:off x="7239000" y="2743200"/>
            <a:ext cx="1066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Lá thép đàn hồi</a:t>
            </a:r>
          </a:p>
        </p:txBody>
      </p:sp>
      <p:sp>
        <p:nvSpPr>
          <p:cNvPr id="45067" name="Line 11"/>
          <p:cNvSpPr>
            <a:spLocks noChangeShapeType="1"/>
          </p:cNvSpPr>
          <p:nvPr/>
        </p:nvSpPr>
        <p:spPr bwMode="auto">
          <a:xfrm flipH="1">
            <a:off x="6096000" y="2971800"/>
            <a:ext cx="11430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8" name="Text Box 12"/>
          <p:cNvSpPr txBox="1">
            <a:spLocks noChangeArrowheads="1"/>
          </p:cNvSpPr>
          <p:nvPr/>
        </p:nvSpPr>
        <p:spPr bwMode="auto">
          <a:xfrm>
            <a:off x="7239000" y="3352800"/>
            <a:ext cx="129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Miếng sắt</a:t>
            </a:r>
          </a:p>
        </p:txBody>
      </p:sp>
      <p:sp>
        <p:nvSpPr>
          <p:cNvPr id="45069" name="Line 13"/>
          <p:cNvSpPr>
            <a:spLocks noChangeShapeType="1"/>
          </p:cNvSpPr>
          <p:nvPr/>
        </p:nvSpPr>
        <p:spPr bwMode="auto">
          <a:xfrm flipH="1">
            <a:off x="6172200" y="3505200"/>
            <a:ext cx="1066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0" name="Text Box 14"/>
          <p:cNvSpPr txBox="1">
            <a:spLocks noChangeArrowheads="1"/>
          </p:cNvSpPr>
          <p:nvPr/>
        </p:nvSpPr>
        <p:spPr bwMode="auto">
          <a:xfrm>
            <a:off x="7315200" y="4114800"/>
            <a:ext cx="114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Tiếp điểm</a:t>
            </a:r>
          </a:p>
        </p:txBody>
      </p:sp>
      <p:sp>
        <p:nvSpPr>
          <p:cNvPr id="45071" name="Line 15"/>
          <p:cNvSpPr>
            <a:spLocks noChangeShapeType="1"/>
          </p:cNvSpPr>
          <p:nvPr/>
        </p:nvSpPr>
        <p:spPr bwMode="auto">
          <a:xfrm flipH="1" flipV="1">
            <a:off x="6096000" y="3810000"/>
            <a:ext cx="685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2" name="Line 16"/>
          <p:cNvSpPr>
            <a:spLocks noChangeShapeType="1"/>
          </p:cNvSpPr>
          <p:nvPr/>
        </p:nvSpPr>
        <p:spPr bwMode="auto">
          <a:xfrm>
            <a:off x="6781800" y="4343400"/>
            <a:ext cx="533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3" name="Text Box 17"/>
          <p:cNvSpPr txBox="1">
            <a:spLocks noChangeArrowheads="1"/>
          </p:cNvSpPr>
          <p:nvPr/>
        </p:nvSpPr>
        <p:spPr bwMode="auto">
          <a:xfrm>
            <a:off x="7391400" y="50292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Đầu gõ chuông</a:t>
            </a:r>
          </a:p>
        </p:txBody>
      </p:sp>
      <p:sp>
        <p:nvSpPr>
          <p:cNvPr id="45074" name="Line 18"/>
          <p:cNvSpPr>
            <a:spLocks noChangeShapeType="1"/>
          </p:cNvSpPr>
          <p:nvPr/>
        </p:nvSpPr>
        <p:spPr bwMode="auto">
          <a:xfrm flipH="1">
            <a:off x="6248400" y="5181600"/>
            <a:ext cx="1066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5" name="Text Box 19"/>
          <p:cNvSpPr txBox="1">
            <a:spLocks noChangeArrowheads="1"/>
          </p:cNvSpPr>
          <p:nvPr/>
        </p:nvSpPr>
        <p:spPr bwMode="auto">
          <a:xfrm>
            <a:off x="4876800" y="6019800"/>
            <a:ext cx="1066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Chuông</a:t>
            </a:r>
          </a:p>
        </p:txBody>
      </p:sp>
      <p:sp>
        <p:nvSpPr>
          <p:cNvPr id="45076" name="Text Box 20"/>
          <p:cNvSpPr txBox="1">
            <a:spLocks noChangeArrowheads="1"/>
          </p:cNvSpPr>
          <p:nvPr/>
        </p:nvSpPr>
        <p:spPr bwMode="auto">
          <a:xfrm>
            <a:off x="4673600" y="3276600"/>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t>Cuộn dây</a:t>
            </a:r>
          </a:p>
        </p:txBody>
      </p:sp>
      <p:sp>
        <p:nvSpPr>
          <p:cNvPr id="45077" name="Line 21"/>
          <p:cNvSpPr>
            <a:spLocks noChangeShapeType="1"/>
          </p:cNvSpPr>
          <p:nvPr/>
        </p:nvSpPr>
        <p:spPr bwMode="auto">
          <a:xfrm>
            <a:off x="6019800" y="2095500"/>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8" name="Line 22"/>
          <p:cNvSpPr>
            <a:spLocks noChangeShapeType="1"/>
          </p:cNvSpPr>
          <p:nvPr/>
        </p:nvSpPr>
        <p:spPr bwMode="auto">
          <a:xfrm>
            <a:off x="4203700" y="2895600"/>
            <a:ext cx="0" cy="457200"/>
          </a:xfrm>
          <a:prstGeom prst="line">
            <a:avLst/>
          </a:prstGeom>
          <a:noFill/>
          <a:ln w="5715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9" name="Line 23"/>
          <p:cNvSpPr>
            <a:spLocks noChangeShapeType="1"/>
          </p:cNvSpPr>
          <p:nvPr/>
        </p:nvSpPr>
        <p:spPr bwMode="auto">
          <a:xfrm flipV="1">
            <a:off x="6807200" y="2819400"/>
            <a:ext cx="0" cy="457200"/>
          </a:xfrm>
          <a:prstGeom prst="line">
            <a:avLst/>
          </a:prstGeom>
          <a:noFill/>
          <a:ln w="5715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5080" name="Group 24"/>
          <p:cNvGrpSpPr>
            <a:grpSpLocks/>
          </p:cNvGrpSpPr>
          <p:nvPr/>
        </p:nvGrpSpPr>
        <p:grpSpPr bwMode="auto">
          <a:xfrm>
            <a:off x="5991225" y="-485775"/>
            <a:ext cx="231775" cy="6124575"/>
            <a:chOff x="3774" y="-306"/>
            <a:chExt cx="146" cy="3858"/>
          </a:xfrm>
        </p:grpSpPr>
        <p:grpSp>
          <p:nvGrpSpPr>
            <p:cNvPr id="45081" name="Group 25"/>
            <p:cNvGrpSpPr>
              <a:grpSpLocks/>
            </p:cNvGrpSpPr>
            <p:nvPr/>
          </p:nvGrpSpPr>
          <p:grpSpPr bwMode="auto">
            <a:xfrm>
              <a:off x="3776" y="1632"/>
              <a:ext cx="144" cy="1920"/>
              <a:chOff x="3776" y="1632"/>
              <a:chExt cx="144" cy="1920"/>
            </a:xfrm>
          </p:grpSpPr>
          <p:sp>
            <p:nvSpPr>
              <p:cNvPr id="45082" name="Line 26"/>
              <p:cNvSpPr>
                <a:spLocks noChangeShapeType="1"/>
              </p:cNvSpPr>
              <p:nvPr/>
            </p:nvSpPr>
            <p:spPr bwMode="auto">
              <a:xfrm>
                <a:off x="3840" y="1632"/>
                <a:ext cx="0" cy="1776"/>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83" name="Rectangle 27"/>
              <p:cNvSpPr>
                <a:spLocks noChangeArrowheads="1"/>
              </p:cNvSpPr>
              <p:nvPr/>
            </p:nvSpPr>
            <p:spPr bwMode="auto">
              <a:xfrm>
                <a:off x="3816" y="2256"/>
                <a:ext cx="48" cy="336"/>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84" name="Oval 28"/>
              <p:cNvSpPr>
                <a:spLocks noChangeArrowheads="1"/>
              </p:cNvSpPr>
              <p:nvPr/>
            </p:nvSpPr>
            <p:spPr bwMode="auto">
              <a:xfrm>
                <a:off x="3776" y="3408"/>
                <a:ext cx="144" cy="144"/>
              </a:xfrm>
              <a:prstGeom prst="ellipse">
                <a:avLst/>
              </a:prstGeom>
              <a:gradFill rotWithShape="1">
                <a:gsLst>
                  <a:gs pos="0">
                    <a:schemeClr val="bg1"/>
                  </a:gs>
                  <a:gs pos="100000">
                    <a:schemeClr val="bg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5085" name="Group 29"/>
            <p:cNvGrpSpPr>
              <a:grpSpLocks/>
            </p:cNvGrpSpPr>
            <p:nvPr/>
          </p:nvGrpSpPr>
          <p:grpSpPr bwMode="auto">
            <a:xfrm flipV="1">
              <a:off x="3774" y="-306"/>
              <a:ext cx="144" cy="1920"/>
              <a:chOff x="3776" y="1632"/>
              <a:chExt cx="144" cy="1920"/>
            </a:xfrm>
          </p:grpSpPr>
          <p:sp>
            <p:nvSpPr>
              <p:cNvPr id="45086" name="Line 30"/>
              <p:cNvSpPr>
                <a:spLocks noChangeShapeType="1"/>
              </p:cNvSpPr>
              <p:nvPr/>
            </p:nvSpPr>
            <p:spPr bwMode="auto">
              <a:xfrm>
                <a:off x="3840" y="1632"/>
                <a:ext cx="0" cy="17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87" name="Rectangle 31"/>
              <p:cNvSpPr>
                <a:spLocks noChangeArrowheads="1"/>
              </p:cNvSpPr>
              <p:nvPr/>
            </p:nvSpPr>
            <p:spPr bwMode="auto">
              <a:xfrm>
                <a:off x="3816" y="2256"/>
                <a:ext cx="48" cy="336"/>
              </a:xfrm>
              <a:prstGeom prst="rect">
                <a:avLst/>
              </a:prstGeom>
              <a:noFill/>
              <a:ln>
                <a:noFill/>
              </a:ln>
              <a:effectLst/>
              <a:extLst>
                <a:ext uri="{909E8E84-426E-40DD-AFC4-6F175D3DCCD1}">
                  <a14:hiddenFill xmlns:a14="http://schemas.microsoft.com/office/drawing/2010/main">
                    <a:gradFill rotWithShape="1">
                      <a:gsLst>
                        <a:gs pos="0">
                          <a:schemeClr val="accent1">
                            <a:gamma/>
                            <a:shade val="46275"/>
                            <a:invGamma/>
                          </a:schemeClr>
                        </a:gs>
                        <a:gs pos="50000">
                          <a:schemeClr val="accent1"/>
                        </a:gs>
                        <a:gs pos="100000">
                          <a:schemeClr val="accent1">
                            <a:gamma/>
                            <a:shade val="46275"/>
                            <a:invGamma/>
                          </a:schemeClr>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88" name="Oval 32"/>
              <p:cNvSpPr>
                <a:spLocks noChangeArrowheads="1"/>
              </p:cNvSpPr>
              <p:nvPr/>
            </p:nvSpPr>
            <p:spPr bwMode="auto">
              <a:xfrm>
                <a:off x="3776" y="3408"/>
                <a:ext cx="144" cy="144"/>
              </a:xfrm>
              <a:prstGeom prst="ellipse">
                <a:avLst/>
              </a:prstGeom>
              <a:noFill/>
              <a:ln>
                <a:noFill/>
              </a:ln>
              <a:effectLst/>
              <a:extLst>
                <a:ext uri="{909E8E84-426E-40DD-AFC4-6F175D3DCCD1}">
                  <a14:hiddenFill xmlns:a14="http://schemas.microsoft.com/office/drawing/2010/main">
                    <a:gradFill rotWithShape="1">
                      <a:gsLst>
                        <a:gs pos="0">
                          <a:schemeClr val="bg1"/>
                        </a:gs>
                        <a:gs pos="100000">
                          <a:schemeClr val="bg2"/>
                        </a:gs>
                      </a:gsLst>
                      <a:path path="shape">
                        <a:fillToRect l="50000" t="50000" r="50000" b="50000"/>
                      </a:path>
                    </a:gra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5089" name="Text Box 33"/>
          <p:cNvSpPr txBox="1">
            <a:spLocks noChangeArrowheads="1"/>
          </p:cNvSpPr>
          <p:nvPr/>
        </p:nvSpPr>
        <p:spPr bwMode="auto">
          <a:xfrm>
            <a:off x="6400800" y="60198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23.2</a:t>
            </a:r>
          </a:p>
        </p:txBody>
      </p:sp>
      <p:sp>
        <p:nvSpPr>
          <p:cNvPr id="45090" name="AutoShape 34">
            <a:hlinkClick r:id="rId3" action="ppaction://hlinksldjump" highlightClick="1"/>
          </p:cNvPr>
          <p:cNvSpPr>
            <a:spLocks noChangeArrowheads="1"/>
          </p:cNvSpPr>
          <p:nvPr/>
        </p:nvSpPr>
        <p:spPr bwMode="auto">
          <a:xfrm>
            <a:off x="8077200" y="58293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45091" name="Text Box 35"/>
          <p:cNvSpPr txBox="1">
            <a:spLocks noChangeArrowheads="1"/>
          </p:cNvSpPr>
          <p:nvPr/>
        </p:nvSpPr>
        <p:spPr bwMode="auto">
          <a:xfrm>
            <a:off x="7543800" y="62865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
                                        <p:tgtEl>
                                          <p:spTgt spid="45059"/>
                                        </p:tgtEl>
                                      </p:cBhvr>
                                    </p:animEffect>
                                    <p:set>
                                      <p:cBhvr>
                                        <p:cTn id="7" dur="1" fill="hold">
                                          <p:stCondLst>
                                            <p:cond delay="99"/>
                                          </p:stCondLst>
                                        </p:cTn>
                                        <p:tgtEl>
                                          <p:spTgt spid="45059"/>
                                        </p:tgtEl>
                                        <p:attrNameLst>
                                          <p:attrName>style.visibility</p:attrName>
                                        </p:attrNameLst>
                                      </p:cBhvr>
                                      <p:to>
                                        <p:strVal val="hidden"/>
                                      </p:to>
                                    </p:set>
                                  </p:childTnLst>
                                </p:cTn>
                              </p:par>
                            </p:childTnLst>
                          </p:cTn>
                        </p:par>
                        <p:par>
                          <p:cTn id="8" fill="hold" nodeType="afterGroup">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45077"/>
                                        </p:tgtEl>
                                        <p:attrNameLst>
                                          <p:attrName>style.visibility</p:attrName>
                                        </p:attrNameLst>
                                      </p:cBhvr>
                                      <p:to>
                                        <p:strVal val="visible"/>
                                      </p:to>
                                    </p:set>
                                    <p:animEffect transition="in" filter="fade">
                                      <p:cBhvr>
                                        <p:cTn id="11" dur="100"/>
                                        <p:tgtEl>
                                          <p:spTgt spid="45077"/>
                                        </p:tgtEl>
                                      </p:cBhvr>
                                    </p:animEffect>
                                  </p:childTnLst>
                                </p:cTn>
                              </p:par>
                              <p:par>
                                <p:cTn id="12" presetID="3" presetClass="entr" presetSubtype="10" repeatCount="indefinite" fill="hold" grpId="0" nodeType="withEffect">
                                  <p:stCondLst>
                                    <p:cond delay="0"/>
                                  </p:stCondLst>
                                  <p:childTnLst>
                                    <p:set>
                                      <p:cBhvr>
                                        <p:cTn id="13" dur="1" fill="hold">
                                          <p:stCondLst>
                                            <p:cond delay="0"/>
                                          </p:stCondLst>
                                        </p:cTn>
                                        <p:tgtEl>
                                          <p:spTgt spid="45078"/>
                                        </p:tgtEl>
                                        <p:attrNameLst>
                                          <p:attrName>style.visibility</p:attrName>
                                        </p:attrNameLst>
                                      </p:cBhvr>
                                      <p:to>
                                        <p:strVal val="visible"/>
                                      </p:to>
                                    </p:set>
                                    <p:animEffect transition="in" filter="blinds(horizontal)">
                                      <p:cBhvr>
                                        <p:cTn id="14" dur="500"/>
                                        <p:tgtEl>
                                          <p:spTgt spid="45078"/>
                                        </p:tgtEl>
                                      </p:cBhvr>
                                    </p:animEffect>
                                  </p:childTnLst>
                                </p:cTn>
                              </p:par>
                              <p:par>
                                <p:cTn id="15" presetID="3" presetClass="entr" presetSubtype="10" repeatCount="indefinite" fill="hold" grpId="0" nodeType="withEffect">
                                  <p:stCondLst>
                                    <p:cond delay="0"/>
                                  </p:stCondLst>
                                  <p:childTnLst>
                                    <p:set>
                                      <p:cBhvr>
                                        <p:cTn id="16" dur="1" fill="hold">
                                          <p:stCondLst>
                                            <p:cond delay="0"/>
                                          </p:stCondLst>
                                        </p:cTn>
                                        <p:tgtEl>
                                          <p:spTgt spid="45079"/>
                                        </p:tgtEl>
                                        <p:attrNameLst>
                                          <p:attrName>style.visibility</p:attrName>
                                        </p:attrNameLst>
                                      </p:cBhvr>
                                      <p:to>
                                        <p:strVal val="visible"/>
                                      </p:to>
                                    </p:set>
                                    <p:animEffect transition="in" filter="blinds(horizontal)">
                                      <p:cBhvr>
                                        <p:cTn id="17" dur="500"/>
                                        <p:tgtEl>
                                          <p:spTgt spid="45079"/>
                                        </p:tgtEl>
                                      </p:cBhvr>
                                    </p:animEffect>
                                  </p:childTnLst>
                                </p:cTn>
                              </p:par>
                              <p:par>
                                <p:cTn id="18" presetID="8" presetClass="emph" presetSubtype="0" repeatCount="indefinite" fill="hold" nodeType="withEffect">
                                  <p:stCondLst>
                                    <p:cond delay="0"/>
                                  </p:stCondLst>
                                  <p:childTnLst>
                                    <p:animRot by="240000">
                                      <p:cBhvr>
                                        <p:cTn id="19" dur="200" fill="hold"/>
                                        <p:tgtEl>
                                          <p:spTgt spid="45080"/>
                                        </p:tgtEl>
                                        <p:attrNameLst>
                                          <p:attrName>r</p:attrName>
                                        </p:attrNameLst>
                                      </p:cBhvr>
                                    </p:animRot>
                                  </p:childTnLst>
                                </p:cTn>
                              </p:par>
                              <p:par>
                                <p:cTn id="20" presetID="6" presetClass="emph" presetSubtype="0" repeatCount="indefinite" fill="hold" nodeType="withEffect">
                                  <p:stCondLst>
                                    <p:cond delay="0"/>
                                  </p:stCondLst>
                                  <p:childTnLst>
                                    <p:animScale>
                                      <p:cBhvr>
                                        <p:cTn id="21" dur="200" fill="hold"/>
                                        <p:tgtEl>
                                          <p:spTgt spid="4506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P spid="45077" grpId="0" animBg="1"/>
      <p:bldP spid="45078" grpId="0" animBg="1"/>
      <p:bldP spid="4507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2438400" y="762000"/>
            <a:ext cx="5867400" cy="3657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3" name="Rectangle 3" descr="Sand"/>
          <p:cNvSpPr>
            <a:spLocks noChangeArrowheads="1"/>
          </p:cNvSpPr>
          <p:nvPr/>
        </p:nvSpPr>
        <p:spPr bwMode="auto">
          <a:xfrm>
            <a:off x="2438400" y="3581400"/>
            <a:ext cx="5867400" cy="8382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7542" name="Group 22"/>
          <p:cNvGrpSpPr>
            <a:grpSpLocks/>
          </p:cNvGrpSpPr>
          <p:nvPr/>
        </p:nvGrpSpPr>
        <p:grpSpPr bwMode="auto">
          <a:xfrm>
            <a:off x="5029200" y="2781300"/>
            <a:ext cx="1295400" cy="762000"/>
            <a:chOff x="3168" y="1752"/>
            <a:chExt cx="816" cy="480"/>
          </a:xfrm>
        </p:grpSpPr>
        <p:sp>
          <p:nvSpPr>
            <p:cNvPr id="107525" name="Rectangle 5"/>
            <p:cNvSpPr>
              <a:spLocks noChangeArrowheads="1"/>
            </p:cNvSpPr>
            <p:nvPr/>
          </p:nvSpPr>
          <p:spPr bwMode="auto">
            <a:xfrm>
              <a:off x="3168" y="1992"/>
              <a:ext cx="816" cy="24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6" name="Rectangle 6"/>
            <p:cNvSpPr>
              <a:spLocks noChangeArrowheads="1"/>
            </p:cNvSpPr>
            <p:nvPr/>
          </p:nvSpPr>
          <p:spPr bwMode="auto">
            <a:xfrm>
              <a:off x="3168" y="1752"/>
              <a:ext cx="816" cy="24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7527" name="Rectangle 7"/>
          <p:cNvSpPr>
            <a:spLocks noChangeArrowheads="1"/>
          </p:cNvSpPr>
          <p:nvPr/>
        </p:nvSpPr>
        <p:spPr bwMode="auto">
          <a:xfrm rot="5400000">
            <a:off x="6477000" y="2743200"/>
            <a:ext cx="1295400" cy="381000"/>
          </a:xfrm>
          <a:prstGeom prst="rect">
            <a:avLst/>
          </a:prstGeom>
          <a:gradFill rotWithShape="1">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8" name="Text Box 8"/>
          <p:cNvSpPr txBox="1">
            <a:spLocks noChangeArrowheads="1"/>
          </p:cNvSpPr>
          <p:nvPr/>
        </p:nvSpPr>
        <p:spPr bwMode="auto">
          <a:xfrm>
            <a:off x="4800600" y="4724400"/>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7.4</a:t>
            </a:r>
          </a:p>
        </p:txBody>
      </p:sp>
      <p:sp>
        <p:nvSpPr>
          <p:cNvPr id="107524" name="Rectangle 4"/>
          <p:cNvSpPr>
            <a:spLocks noChangeArrowheads="1"/>
          </p:cNvSpPr>
          <p:nvPr/>
        </p:nvSpPr>
        <p:spPr bwMode="auto">
          <a:xfrm>
            <a:off x="2971800" y="3162300"/>
            <a:ext cx="1295400" cy="38100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7533" name="Picture 13" descr="tay2Cutou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5325" y="1409700"/>
            <a:ext cx="1412875" cy="2085975"/>
          </a:xfrm>
          <a:prstGeom prst="rect">
            <a:avLst/>
          </a:prstGeom>
          <a:noFill/>
          <a:extLst>
            <a:ext uri="{909E8E84-426E-40DD-AFC4-6F175D3DCCD1}">
              <a14:hiddenFill xmlns:a14="http://schemas.microsoft.com/office/drawing/2010/main">
                <a:solidFill>
                  <a:srgbClr val="FFFFFF"/>
                </a:solidFill>
              </a14:hiddenFill>
            </a:ext>
          </a:extLst>
        </p:spPr>
      </p:pic>
      <p:sp>
        <p:nvSpPr>
          <p:cNvPr id="107535" name="Rectangle 15"/>
          <p:cNvSpPr>
            <a:spLocks noChangeArrowheads="1"/>
          </p:cNvSpPr>
          <p:nvPr/>
        </p:nvSpPr>
        <p:spPr bwMode="auto">
          <a:xfrm>
            <a:off x="3060700" y="3162300"/>
            <a:ext cx="685800" cy="38100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6" name="Rectangle 16"/>
          <p:cNvSpPr>
            <a:spLocks noChangeArrowheads="1"/>
          </p:cNvSpPr>
          <p:nvPr/>
        </p:nvSpPr>
        <p:spPr bwMode="auto">
          <a:xfrm>
            <a:off x="3962400" y="3162300"/>
            <a:ext cx="241300" cy="38100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7537" name="Picture 17" descr="tay2Cutou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16525" y="1266825"/>
            <a:ext cx="1412875" cy="2085975"/>
          </a:xfrm>
          <a:prstGeom prst="rect">
            <a:avLst/>
          </a:prstGeom>
          <a:noFill/>
          <a:extLst>
            <a:ext uri="{909E8E84-426E-40DD-AFC4-6F175D3DCCD1}">
              <a14:hiddenFill xmlns:a14="http://schemas.microsoft.com/office/drawing/2010/main">
                <a:solidFill>
                  <a:srgbClr val="FFFFFF"/>
                </a:solidFill>
              </a14:hiddenFill>
            </a:ext>
          </a:extLst>
        </p:spPr>
      </p:pic>
      <p:sp>
        <p:nvSpPr>
          <p:cNvPr id="107538" name="Rectangle 18"/>
          <p:cNvSpPr>
            <a:spLocks noChangeArrowheads="1"/>
          </p:cNvSpPr>
          <p:nvPr/>
        </p:nvSpPr>
        <p:spPr bwMode="auto">
          <a:xfrm>
            <a:off x="5118100" y="2781300"/>
            <a:ext cx="609600" cy="38100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9" name="Rectangle 19"/>
          <p:cNvSpPr>
            <a:spLocks noChangeArrowheads="1"/>
          </p:cNvSpPr>
          <p:nvPr/>
        </p:nvSpPr>
        <p:spPr bwMode="auto">
          <a:xfrm>
            <a:off x="5943600" y="2781300"/>
            <a:ext cx="241300" cy="38100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0" name="Rectangle 20"/>
          <p:cNvSpPr>
            <a:spLocks noChangeArrowheads="1"/>
          </p:cNvSpPr>
          <p:nvPr/>
        </p:nvSpPr>
        <p:spPr bwMode="auto">
          <a:xfrm>
            <a:off x="5080000" y="3162300"/>
            <a:ext cx="609600" cy="381000"/>
          </a:xfrm>
          <a:prstGeom prst="rect">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7545" name="Picture 25" descr="tay2Cutou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40525" y="685800"/>
            <a:ext cx="1412875" cy="2085975"/>
          </a:xfrm>
          <a:prstGeom prst="rect">
            <a:avLst/>
          </a:prstGeom>
          <a:noFill/>
          <a:extLst>
            <a:ext uri="{909E8E84-426E-40DD-AFC4-6F175D3DCCD1}">
              <a14:hiddenFill xmlns:a14="http://schemas.microsoft.com/office/drawing/2010/main">
                <a:solidFill>
                  <a:srgbClr val="FFFFFF"/>
                </a:solidFill>
              </a14:hiddenFill>
            </a:ext>
          </a:extLst>
        </p:spPr>
      </p:pic>
      <p:sp>
        <p:nvSpPr>
          <p:cNvPr id="107546" name="Rectangle 26"/>
          <p:cNvSpPr>
            <a:spLocks noChangeArrowheads="1"/>
          </p:cNvSpPr>
          <p:nvPr/>
        </p:nvSpPr>
        <p:spPr bwMode="auto">
          <a:xfrm>
            <a:off x="7023100" y="2286000"/>
            <a:ext cx="228600" cy="381000"/>
          </a:xfrm>
          <a:prstGeom prst="rect">
            <a:avLst/>
          </a:prstGeom>
          <a:solidFill>
            <a:srgbClr val="96969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7" name="AutoShape 27">
            <a:hlinkClick r:id="rId5"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7548" name="Text Box 28"/>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1" fill="hold" nodeType="clickEffect">
                                  <p:stCondLst>
                                    <p:cond delay="0"/>
                                  </p:stCondLst>
                                  <p:childTnLst>
                                    <p:anim calcmode="lin" valueType="num">
                                      <p:cBhvr additive="base">
                                        <p:cTn id="6" dur="2000"/>
                                        <p:tgtEl>
                                          <p:spTgt spid="107533"/>
                                        </p:tgtEl>
                                        <p:attrNameLst>
                                          <p:attrName>ppt_x</p:attrName>
                                        </p:attrNameLst>
                                      </p:cBhvr>
                                      <p:tavLst>
                                        <p:tav tm="0">
                                          <p:val>
                                            <p:strVal val="ppt_x"/>
                                          </p:val>
                                        </p:tav>
                                        <p:tav tm="100000">
                                          <p:val>
                                            <p:strVal val="ppt_x"/>
                                          </p:val>
                                        </p:tav>
                                      </p:tavLst>
                                    </p:anim>
                                    <p:anim calcmode="lin" valueType="num">
                                      <p:cBhvr additive="base">
                                        <p:cTn id="7" dur="2000"/>
                                        <p:tgtEl>
                                          <p:spTgt spid="107533"/>
                                        </p:tgtEl>
                                        <p:attrNameLst>
                                          <p:attrName>ppt_y</p:attrName>
                                        </p:attrNameLst>
                                      </p:cBhvr>
                                      <p:tavLst>
                                        <p:tav tm="0">
                                          <p:val>
                                            <p:strVal val="ppt_y"/>
                                          </p:val>
                                        </p:tav>
                                        <p:tav tm="100000">
                                          <p:val>
                                            <p:strVal val="0-ppt_h/2"/>
                                          </p:val>
                                        </p:tav>
                                      </p:tavLst>
                                    </p:anim>
                                    <p:set>
                                      <p:cBhvr>
                                        <p:cTn id="8" dur="1" fill="hold">
                                          <p:stCondLst>
                                            <p:cond delay="1999"/>
                                          </p:stCondLst>
                                        </p:cTn>
                                        <p:tgtEl>
                                          <p:spTgt spid="107533"/>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10"/>
                                        <p:tgtEl>
                                          <p:spTgt spid="107535"/>
                                        </p:tgtEl>
                                      </p:cBhvr>
                                    </p:animEffect>
                                    <p:set>
                                      <p:cBhvr>
                                        <p:cTn id="11" dur="1" fill="hold">
                                          <p:stCondLst>
                                            <p:cond delay="9"/>
                                          </p:stCondLst>
                                        </p:cTn>
                                        <p:tgtEl>
                                          <p:spTgt spid="107535"/>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
                                        <p:tgtEl>
                                          <p:spTgt spid="107536"/>
                                        </p:tgtEl>
                                      </p:cBhvr>
                                    </p:animEffect>
                                    <p:set>
                                      <p:cBhvr>
                                        <p:cTn id="14" dur="1" fill="hold">
                                          <p:stCondLst>
                                            <p:cond delay="9"/>
                                          </p:stCondLst>
                                        </p:cTn>
                                        <p:tgtEl>
                                          <p:spTgt spid="107536"/>
                                        </p:tgtEl>
                                        <p:attrNameLst>
                                          <p:attrName>style.visibility</p:attrName>
                                        </p:attrNameLst>
                                      </p:cBhvr>
                                      <p:to>
                                        <p:strVal val="hidden"/>
                                      </p:to>
                                    </p:set>
                                  </p:childTnLst>
                                </p:cTn>
                              </p:par>
                              <p:par>
                                <p:cTn id="15" presetID="42" presetClass="path" presetSubtype="0" accel="50000" decel="50000" fill="hold" grpId="0" nodeType="withEffect">
                                  <p:stCondLst>
                                    <p:cond delay="100"/>
                                  </p:stCondLst>
                                  <p:childTnLst>
                                    <p:animMotion origin="layout" path="M 3.33333E-6 4.44444E-6 L 3.33333E-6 0.03333 " pathEditMode="relative" rAng="0" ptsTypes="AA">
                                      <p:cBhvr>
                                        <p:cTn id="16" dur="2000" fill="hold"/>
                                        <p:tgtEl>
                                          <p:spTgt spid="107524"/>
                                        </p:tgtEl>
                                        <p:attrNameLst>
                                          <p:attrName>ppt_x</p:attrName>
                                          <p:attrName>ppt_y</p:attrName>
                                        </p:attrNameLst>
                                      </p:cBhvr>
                                      <p:rCtr x="0" y="1667"/>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1" fill="hold" nodeType="clickEffect">
                                  <p:stCondLst>
                                    <p:cond delay="0"/>
                                  </p:stCondLst>
                                  <p:childTnLst>
                                    <p:anim calcmode="lin" valueType="num">
                                      <p:cBhvr additive="base">
                                        <p:cTn id="20" dur="2000"/>
                                        <p:tgtEl>
                                          <p:spTgt spid="107537"/>
                                        </p:tgtEl>
                                        <p:attrNameLst>
                                          <p:attrName>ppt_x</p:attrName>
                                        </p:attrNameLst>
                                      </p:cBhvr>
                                      <p:tavLst>
                                        <p:tav tm="0">
                                          <p:val>
                                            <p:strVal val="ppt_x"/>
                                          </p:val>
                                        </p:tav>
                                        <p:tav tm="100000">
                                          <p:val>
                                            <p:strVal val="ppt_x"/>
                                          </p:val>
                                        </p:tav>
                                      </p:tavLst>
                                    </p:anim>
                                    <p:anim calcmode="lin" valueType="num">
                                      <p:cBhvr additive="base">
                                        <p:cTn id="21" dur="2000"/>
                                        <p:tgtEl>
                                          <p:spTgt spid="107537"/>
                                        </p:tgtEl>
                                        <p:attrNameLst>
                                          <p:attrName>ppt_y</p:attrName>
                                        </p:attrNameLst>
                                      </p:cBhvr>
                                      <p:tavLst>
                                        <p:tav tm="0">
                                          <p:val>
                                            <p:strVal val="ppt_y"/>
                                          </p:val>
                                        </p:tav>
                                        <p:tav tm="100000">
                                          <p:val>
                                            <p:strVal val="0-ppt_h/2"/>
                                          </p:val>
                                        </p:tav>
                                      </p:tavLst>
                                    </p:anim>
                                    <p:set>
                                      <p:cBhvr>
                                        <p:cTn id="22" dur="1" fill="hold">
                                          <p:stCondLst>
                                            <p:cond delay="1999"/>
                                          </p:stCondLst>
                                        </p:cTn>
                                        <p:tgtEl>
                                          <p:spTgt spid="10753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07538"/>
                                        </p:tgtEl>
                                      </p:cBhvr>
                                    </p:animEffect>
                                    <p:set>
                                      <p:cBhvr>
                                        <p:cTn id="25" dur="1" fill="hold">
                                          <p:stCondLst>
                                            <p:cond delay="499"/>
                                          </p:stCondLst>
                                        </p:cTn>
                                        <p:tgtEl>
                                          <p:spTgt spid="107538"/>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07540"/>
                                        </p:tgtEl>
                                      </p:cBhvr>
                                    </p:animEffect>
                                    <p:set>
                                      <p:cBhvr>
                                        <p:cTn id="28" dur="1" fill="hold">
                                          <p:stCondLst>
                                            <p:cond delay="499"/>
                                          </p:stCondLst>
                                        </p:cTn>
                                        <p:tgtEl>
                                          <p:spTgt spid="10754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07539"/>
                                        </p:tgtEl>
                                      </p:cBhvr>
                                    </p:animEffect>
                                    <p:set>
                                      <p:cBhvr>
                                        <p:cTn id="31" dur="1" fill="hold">
                                          <p:stCondLst>
                                            <p:cond delay="499"/>
                                          </p:stCondLst>
                                        </p:cTn>
                                        <p:tgtEl>
                                          <p:spTgt spid="107539"/>
                                        </p:tgtEl>
                                        <p:attrNameLst>
                                          <p:attrName>style.visibility</p:attrName>
                                        </p:attrNameLst>
                                      </p:cBhvr>
                                      <p:to>
                                        <p:strVal val="hidden"/>
                                      </p:to>
                                    </p:set>
                                  </p:childTnLst>
                                </p:cTn>
                              </p:par>
                              <p:par>
                                <p:cTn id="32" presetID="42" presetClass="path" presetSubtype="0" accel="50000" decel="50000" fill="hold" nodeType="withEffect">
                                  <p:stCondLst>
                                    <p:cond delay="0"/>
                                  </p:stCondLst>
                                  <p:childTnLst>
                                    <p:animMotion origin="layout" path="M 3.33333E-6 4.44444E-6 L 3.33333E-6 0.04444 " pathEditMode="relative" rAng="0" ptsTypes="AA">
                                      <p:cBhvr>
                                        <p:cTn id="33" dur="2000" fill="hold"/>
                                        <p:tgtEl>
                                          <p:spTgt spid="107542"/>
                                        </p:tgtEl>
                                        <p:attrNameLst>
                                          <p:attrName>ppt_x</p:attrName>
                                          <p:attrName>ppt_y</p:attrName>
                                        </p:attrNameLst>
                                      </p:cBhvr>
                                      <p:rCtr x="0" y="2222"/>
                                    </p:animMotion>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xit" presetSubtype="1" fill="hold" nodeType="clickEffect">
                                  <p:stCondLst>
                                    <p:cond delay="0"/>
                                  </p:stCondLst>
                                  <p:childTnLst>
                                    <p:anim calcmode="lin" valueType="num">
                                      <p:cBhvr additive="base">
                                        <p:cTn id="37" dur="2000"/>
                                        <p:tgtEl>
                                          <p:spTgt spid="107545"/>
                                        </p:tgtEl>
                                        <p:attrNameLst>
                                          <p:attrName>ppt_x</p:attrName>
                                        </p:attrNameLst>
                                      </p:cBhvr>
                                      <p:tavLst>
                                        <p:tav tm="0">
                                          <p:val>
                                            <p:strVal val="ppt_x"/>
                                          </p:val>
                                        </p:tav>
                                        <p:tav tm="100000">
                                          <p:val>
                                            <p:strVal val="ppt_x"/>
                                          </p:val>
                                        </p:tav>
                                      </p:tavLst>
                                    </p:anim>
                                    <p:anim calcmode="lin" valueType="num">
                                      <p:cBhvr additive="base">
                                        <p:cTn id="38" dur="2000"/>
                                        <p:tgtEl>
                                          <p:spTgt spid="107545"/>
                                        </p:tgtEl>
                                        <p:attrNameLst>
                                          <p:attrName>ppt_y</p:attrName>
                                        </p:attrNameLst>
                                      </p:cBhvr>
                                      <p:tavLst>
                                        <p:tav tm="0">
                                          <p:val>
                                            <p:strVal val="ppt_y"/>
                                          </p:val>
                                        </p:tav>
                                        <p:tav tm="100000">
                                          <p:val>
                                            <p:strVal val="0-ppt_h/2"/>
                                          </p:val>
                                        </p:tav>
                                      </p:tavLst>
                                    </p:anim>
                                    <p:set>
                                      <p:cBhvr>
                                        <p:cTn id="39" dur="1" fill="hold">
                                          <p:stCondLst>
                                            <p:cond delay="1999"/>
                                          </p:stCondLst>
                                        </p:cTn>
                                        <p:tgtEl>
                                          <p:spTgt spid="107545"/>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107546"/>
                                        </p:tgtEl>
                                      </p:cBhvr>
                                    </p:animEffect>
                                    <p:set>
                                      <p:cBhvr>
                                        <p:cTn id="42" dur="1" fill="hold">
                                          <p:stCondLst>
                                            <p:cond delay="499"/>
                                          </p:stCondLst>
                                        </p:cTn>
                                        <p:tgtEl>
                                          <p:spTgt spid="107546"/>
                                        </p:tgtEl>
                                        <p:attrNameLst>
                                          <p:attrName>style.visibility</p:attrName>
                                        </p:attrNameLst>
                                      </p:cBhvr>
                                      <p:to>
                                        <p:strVal val="hidden"/>
                                      </p:to>
                                    </p:set>
                                  </p:childTnLst>
                                </p:cTn>
                              </p:par>
                              <p:par>
                                <p:cTn id="43" presetID="42" presetClass="path" presetSubtype="0" accel="50000" decel="50000" fill="hold" grpId="0" nodeType="withEffect">
                                  <p:stCondLst>
                                    <p:cond delay="0"/>
                                  </p:stCondLst>
                                  <p:childTnLst>
                                    <p:animMotion origin="layout" path="M -3.33333E-6 -2.22222E-6 L -3.33333E-6 0.06667 " pathEditMode="relative" rAng="0" ptsTypes="AA">
                                      <p:cBhvr>
                                        <p:cTn id="44" dur="2000" fill="hold"/>
                                        <p:tgtEl>
                                          <p:spTgt spid="107527"/>
                                        </p:tgtEl>
                                        <p:attrNameLst>
                                          <p:attrName>ppt_x</p:attrName>
                                          <p:attrName>ppt_y</p:attrName>
                                        </p:attrNameLst>
                                      </p:cBhvr>
                                      <p:rCtr x="0" y="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7" grpId="0" animBg="1"/>
      <p:bldP spid="107524" grpId="0" animBg="1"/>
      <p:bldP spid="107535" grpId="0" animBg="1"/>
      <p:bldP spid="107536" grpId="0" animBg="1"/>
      <p:bldP spid="107538" grpId="0" animBg="1"/>
      <p:bldP spid="107539" grpId="0" animBg="1"/>
      <p:bldP spid="107540" grpId="0" animBg="1"/>
      <p:bldP spid="10754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570" name="Group 2"/>
          <p:cNvGrpSpPr>
            <a:grpSpLocks/>
          </p:cNvGrpSpPr>
          <p:nvPr/>
        </p:nvGrpSpPr>
        <p:grpSpPr bwMode="auto">
          <a:xfrm>
            <a:off x="5676900" y="123825"/>
            <a:ext cx="1181100" cy="1562100"/>
            <a:chOff x="3810" y="258"/>
            <a:chExt cx="744" cy="984"/>
          </a:xfrm>
        </p:grpSpPr>
        <p:sp>
          <p:nvSpPr>
            <p:cNvPr id="109571" name="Freeform 3"/>
            <p:cNvSpPr>
              <a:spLocks/>
            </p:cNvSpPr>
            <p:nvPr/>
          </p:nvSpPr>
          <p:spPr bwMode="auto">
            <a:xfrm>
              <a:off x="3810" y="258"/>
              <a:ext cx="744" cy="984"/>
            </a:xfrm>
            <a:custGeom>
              <a:avLst/>
              <a:gdLst>
                <a:gd name="T0" fmla="*/ 0 w 744"/>
                <a:gd name="T1" fmla="*/ 12 h 984"/>
                <a:gd name="T2" fmla="*/ 144 w 744"/>
                <a:gd name="T3" fmla="*/ 984 h 984"/>
                <a:gd name="T4" fmla="*/ 624 w 744"/>
                <a:gd name="T5" fmla="*/ 984 h 984"/>
                <a:gd name="T6" fmla="*/ 744 w 744"/>
                <a:gd name="T7" fmla="*/ 0 h 984"/>
              </a:gdLst>
              <a:ahLst/>
              <a:cxnLst>
                <a:cxn ang="0">
                  <a:pos x="T0" y="T1"/>
                </a:cxn>
                <a:cxn ang="0">
                  <a:pos x="T2" y="T3"/>
                </a:cxn>
                <a:cxn ang="0">
                  <a:pos x="T4" y="T5"/>
                </a:cxn>
                <a:cxn ang="0">
                  <a:pos x="T6" y="T7"/>
                </a:cxn>
              </a:cxnLst>
              <a:rect l="0" t="0" r="r" b="b"/>
              <a:pathLst>
                <a:path w="744" h="984">
                  <a:moveTo>
                    <a:pt x="0" y="12"/>
                  </a:moveTo>
                  <a:lnTo>
                    <a:pt x="144" y="984"/>
                  </a:lnTo>
                  <a:lnTo>
                    <a:pt x="624" y="984"/>
                  </a:lnTo>
                  <a:lnTo>
                    <a:pt x="744"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2" name="Freeform 4"/>
            <p:cNvSpPr>
              <a:spLocks/>
            </p:cNvSpPr>
            <p:nvPr/>
          </p:nvSpPr>
          <p:spPr bwMode="auto">
            <a:xfrm>
              <a:off x="3840" y="402"/>
              <a:ext cx="690" cy="840"/>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Lst>
              <a:ahLst/>
              <a:cxnLst>
                <a:cxn ang="0">
                  <a:pos x="T0" y="T1"/>
                </a:cxn>
                <a:cxn ang="0">
                  <a:pos x="T2" y="T3"/>
                </a:cxn>
                <a:cxn ang="0">
                  <a:pos x="T4" y="T5"/>
                </a:cxn>
                <a:cxn ang="0">
                  <a:pos x="T6" y="T7"/>
                </a:cxn>
                <a:cxn ang="0">
                  <a:pos x="T8" y="T9"/>
                </a:cxn>
              </a:cxnLst>
              <a:rect l="0" t="0" r="r" b="b"/>
              <a:pathLst>
                <a:path w="690" h="840">
                  <a:moveTo>
                    <a:pt x="0" y="0"/>
                  </a:moveTo>
                  <a:lnTo>
                    <a:pt x="690" y="6"/>
                  </a:lnTo>
                  <a:lnTo>
                    <a:pt x="588" y="834"/>
                  </a:lnTo>
                  <a:lnTo>
                    <a:pt x="120" y="840"/>
                  </a:lnTo>
                  <a:lnTo>
                    <a:pt x="0" y="0"/>
                  </a:lnTo>
                  <a:close/>
                </a:path>
              </a:pathLst>
            </a:custGeom>
            <a:gradFill rotWithShape="1">
              <a:gsLst>
                <a:gs pos="0">
                  <a:srgbClr val="0099FF"/>
                </a:gs>
                <a:gs pos="100000">
                  <a:srgbClr val="66CC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9573" name="Freeform 5"/>
          <p:cNvSpPr>
            <a:spLocks/>
          </p:cNvSpPr>
          <p:nvPr/>
        </p:nvSpPr>
        <p:spPr bwMode="auto">
          <a:xfrm>
            <a:off x="5297488" y="406400"/>
            <a:ext cx="1712912" cy="4310063"/>
          </a:xfrm>
          <a:custGeom>
            <a:avLst/>
            <a:gdLst>
              <a:gd name="T0" fmla="*/ 0 w 1079"/>
              <a:gd name="T1" fmla="*/ 667 h 2715"/>
              <a:gd name="T2" fmla="*/ 466 w 1079"/>
              <a:gd name="T3" fmla="*/ 0 h 2715"/>
              <a:gd name="T4" fmla="*/ 1073 w 1079"/>
              <a:gd name="T5" fmla="*/ 71 h 2715"/>
              <a:gd name="T6" fmla="*/ 1079 w 1079"/>
              <a:gd name="T7" fmla="*/ 539 h 2715"/>
              <a:gd name="T8" fmla="*/ 119 w 1079"/>
              <a:gd name="T9" fmla="*/ 677 h 2715"/>
              <a:gd name="T10" fmla="*/ 73 w 1079"/>
              <a:gd name="T11" fmla="*/ 1115 h 2715"/>
              <a:gd name="T12" fmla="*/ 18 w 1079"/>
              <a:gd name="T13" fmla="*/ 2715 h 2715"/>
              <a:gd name="T14" fmla="*/ 9 w 1079"/>
              <a:gd name="T15" fmla="*/ 1015 h 2715"/>
              <a:gd name="T16" fmla="*/ 0 w 1079"/>
              <a:gd name="T17" fmla="*/ 667 h 2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9" h="2715">
                <a:moveTo>
                  <a:pt x="0" y="667"/>
                </a:moveTo>
                <a:lnTo>
                  <a:pt x="466" y="0"/>
                </a:lnTo>
                <a:lnTo>
                  <a:pt x="1073" y="71"/>
                </a:lnTo>
                <a:lnTo>
                  <a:pt x="1079" y="539"/>
                </a:lnTo>
                <a:lnTo>
                  <a:pt x="119" y="677"/>
                </a:lnTo>
                <a:lnTo>
                  <a:pt x="73" y="1115"/>
                </a:lnTo>
                <a:lnTo>
                  <a:pt x="18" y="2715"/>
                </a:lnTo>
                <a:lnTo>
                  <a:pt x="9" y="1015"/>
                </a:lnTo>
                <a:lnTo>
                  <a:pt x="0" y="667"/>
                </a:lnTo>
                <a:close/>
              </a:path>
            </a:pathLst>
          </a:custGeom>
          <a:gradFill rotWithShape="1">
            <a:gsLst>
              <a:gs pos="0">
                <a:srgbClr val="0099FF"/>
              </a:gs>
              <a:gs pos="100000">
                <a:srgbClr val="66CC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4" name="Freeform 6"/>
          <p:cNvSpPr>
            <a:spLocks/>
          </p:cNvSpPr>
          <p:nvPr/>
        </p:nvSpPr>
        <p:spPr bwMode="auto">
          <a:xfrm>
            <a:off x="4724400" y="2209800"/>
            <a:ext cx="838200" cy="3200400"/>
          </a:xfrm>
          <a:custGeom>
            <a:avLst/>
            <a:gdLst>
              <a:gd name="T0" fmla="*/ 48 w 528"/>
              <a:gd name="T1" fmla="*/ 0 h 2016"/>
              <a:gd name="T2" fmla="*/ 480 w 528"/>
              <a:gd name="T3" fmla="*/ 0 h 2016"/>
              <a:gd name="T4" fmla="*/ 480 w 528"/>
              <a:gd name="T5" fmla="*/ 1440 h 2016"/>
              <a:gd name="T6" fmla="*/ 528 w 528"/>
              <a:gd name="T7" fmla="*/ 1440 h 2016"/>
              <a:gd name="T8" fmla="*/ 528 w 528"/>
              <a:gd name="T9" fmla="*/ 1920 h 2016"/>
              <a:gd name="T10" fmla="*/ 480 w 528"/>
              <a:gd name="T11" fmla="*/ 1920 h 2016"/>
              <a:gd name="T12" fmla="*/ 480 w 528"/>
              <a:gd name="T13" fmla="*/ 2016 h 2016"/>
              <a:gd name="T14" fmla="*/ 48 w 528"/>
              <a:gd name="T15" fmla="*/ 2016 h 2016"/>
              <a:gd name="T16" fmla="*/ 48 w 528"/>
              <a:gd name="T17" fmla="*/ 1920 h 2016"/>
              <a:gd name="T18" fmla="*/ 0 w 528"/>
              <a:gd name="T19" fmla="*/ 1920 h 2016"/>
              <a:gd name="T20" fmla="*/ 0 w 528"/>
              <a:gd name="T21" fmla="*/ 1440 h 2016"/>
              <a:gd name="T22" fmla="*/ 48 w 528"/>
              <a:gd name="T23" fmla="*/ 1440 h 2016"/>
              <a:gd name="T24" fmla="*/ 48 w 528"/>
              <a:gd name="T25"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8" h="2016">
                <a:moveTo>
                  <a:pt x="48" y="0"/>
                </a:moveTo>
                <a:lnTo>
                  <a:pt x="480" y="0"/>
                </a:lnTo>
                <a:lnTo>
                  <a:pt x="480" y="1440"/>
                </a:lnTo>
                <a:lnTo>
                  <a:pt x="528" y="1440"/>
                </a:lnTo>
                <a:lnTo>
                  <a:pt x="528" y="1920"/>
                </a:lnTo>
                <a:lnTo>
                  <a:pt x="480" y="1920"/>
                </a:lnTo>
                <a:lnTo>
                  <a:pt x="480" y="2016"/>
                </a:lnTo>
                <a:lnTo>
                  <a:pt x="48" y="2016"/>
                </a:lnTo>
                <a:lnTo>
                  <a:pt x="48" y="1920"/>
                </a:lnTo>
                <a:lnTo>
                  <a:pt x="0" y="1920"/>
                </a:lnTo>
                <a:lnTo>
                  <a:pt x="0" y="1440"/>
                </a:lnTo>
                <a:lnTo>
                  <a:pt x="48" y="1440"/>
                </a:lnTo>
                <a:lnTo>
                  <a:pt x="48" y="0"/>
                </a:lnTo>
                <a:close/>
              </a:path>
            </a:pathLst>
          </a:custGeom>
          <a:gradFill rotWithShape="1">
            <a:gsLst>
              <a:gs pos="0">
                <a:srgbClr val="0099FF"/>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5" name="Rectangle 7"/>
          <p:cNvSpPr>
            <a:spLocks noChangeArrowheads="1"/>
          </p:cNvSpPr>
          <p:nvPr/>
        </p:nvSpPr>
        <p:spPr bwMode="auto">
          <a:xfrm>
            <a:off x="4705350" y="4495800"/>
            <a:ext cx="914400" cy="762000"/>
          </a:xfrm>
          <a:prstGeom prst="rect">
            <a:avLst/>
          </a:prstGeom>
          <a:gradFill rotWithShape="1">
            <a:gsLst>
              <a:gs pos="0">
                <a:schemeClr val="bg2">
                  <a:alpha val="67000"/>
                </a:schemeClr>
              </a:gs>
              <a:gs pos="50000">
                <a:schemeClr val="bg2">
                  <a:gamma/>
                  <a:tint val="0"/>
                  <a:invGamma/>
                </a:schemeClr>
              </a:gs>
              <a:gs pos="100000">
                <a:schemeClr val="bg2">
                  <a:alpha val="67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6" name="Rectangle 8"/>
          <p:cNvSpPr>
            <a:spLocks noChangeArrowheads="1"/>
          </p:cNvSpPr>
          <p:nvPr/>
        </p:nvSpPr>
        <p:spPr bwMode="auto">
          <a:xfrm>
            <a:off x="4800600" y="1752600"/>
            <a:ext cx="685800" cy="3633788"/>
          </a:xfrm>
          <a:prstGeom prst="rect">
            <a:avLst/>
          </a:prstGeom>
          <a:gradFill rotWithShape="1">
            <a:gsLst>
              <a:gs pos="0">
                <a:schemeClr val="bg2">
                  <a:alpha val="49001"/>
                </a:schemeClr>
              </a:gs>
              <a:gs pos="50000">
                <a:schemeClr val="bg1"/>
              </a:gs>
              <a:gs pos="100000">
                <a:schemeClr val="bg2">
                  <a:alpha val="49001"/>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7" name="Freeform 9"/>
          <p:cNvSpPr>
            <a:spLocks/>
          </p:cNvSpPr>
          <p:nvPr/>
        </p:nvSpPr>
        <p:spPr bwMode="auto">
          <a:xfrm>
            <a:off x="4724400" y="1733550"/>
            <a:ext cx="838200" cy="3657600"/>
          </a:xfrm>
          <a:custGeom>
            <a:avLst/>
            <a:gdLst>
              <a:gd name="T0" fmla="*/ 39 w 528"/>
              <a:gd name="T1" fmla="*/ 6 h 2304"/>
              <a:gd name="T2" fmla="*/ 48 w 528"/>
              <a:gd name="T3" fmla="*/ 1740 h 2304"/>
              <a:gd name="T4" fmla="*/ 0 w 528"/>
              <a:gd name="T5" fmla="*/ 1740 h 2304"/>
              <a:gd name="T6" fmla="*/ 0 w 528"/>
              <a:gd name="T7" fmla="*/ 2220 h 2304"/>
              <a:gd name="T8" fmla="*/ 48 w 528"/>
              <a:gd name="T9" fmla="*/ 2220 h 2304"/>
              <a:gd name="T10" fmla="*/ 48 w 528"/>
              <a:gd name="T11" fmla="*/ 2301 h 2304"/>
              <a:gd name="T12" fmla="*/ 480 w 528"/>
              <a:gd name="T13" fmla="*/ 2304 h 2304"/>
              <a:gd name="T14" fmla="*/ 480 w 528"/>
              <a:gd name="T15" fmla="*/ 2220 h 2304"/>
              <a:gd name="T16" fmla="*/ 528 w 528"/>
              <a:gd name="T17" fmla="*/ 2220 h 2304"/>
              <a:gd name="T18" fmla="*/ 528 w 528"/>
              <a:gd name="T19" fmla="*/ 1740 h 2304"/>
              <a:gd name="T20" fmla="*/ 480 w 528"/>
              <a:gd name="T21" fmla="*/ 1740 h 2304"/>
              <a:gd name="T22" fmla="*/ 480 w 528"/>
              <a:gd name="T23" fmla="*/ 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8" name="Rectangle 10"/>
          <p:cNvSpPr>
            <a:spLocks noChangeArrowheads="1"/>
          </p:cNvSpPr>
          <p:nvPr/>
        </p:nvSpPr>
        <p:spPr bwMode="auto">
          <a:xfrm>
            <a:off x="5543550" y="4457700"/>
            <a:ext cx="85725" cy="8382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79" name="Rectangle 11"/>
          <p:cNvSpPr>
            <a:spLocks noChangeArrowheads="1"/>
          </p:cNvSpPr>
          <p:nvPr/>
        </p:nvSpPr>
        <p:spPr bwMode="auto">
          <a:xfrm>
            <a:off x="4657725" y="4462463"/>
            <a:ext cx="85725" cy="8382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0" name="Rectangle 12"/>
          <p:cNvSpPr>
            <a:spLocks noChangeArrowheads="1"/>
          </p:cNvSpPr>
          <p:nvPr/>
        </p:nvSpPr>
        <p:spPr bwMode="auto">
          <a:xfrm rot="5400000">
            <a:off x="5095875" y="5000625"/>
            <a:ext cx="95250" cy="76200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81" name="Freeform 13"/>
          <p:cNvSpPr>
            <a:spLocks/>
          </p:cNvSpPr>
          <p:nvPr/>
        </p:nvSpPr>
        <p:spPr bwMode="auto">
          <a:xfrm>
            <a:off x="5622925" y="4457700"/>
            <a:ext cx="152400" cy="828675"/>
          </a:xfrm>
          <a:custGeom>
            <a:avLst/>
            <a:gdLst>
              <a:gd name="T0" fmla="*/ 0 w 96"/>
              <a:gd name="T1" fmla="*/ 0 h 522"/>
              <a:gd name="T2" fmla="*/ 0 w 96"/>
              <a:gd name="T3" fmla="*/ 522 h 522"/>
              <a:gd name="T4" fmla="*/ 36 w 96"/>
              <a:gd name="T5" fmla="*/ 471 h 522"/>
              <a:gd name="T6" fmla="*/ 63 w 96"/>
              <a:gd name="T7" fmla="*/ 429 h 522"/>
              <a:gd name="T8" fmla="*/ 81 w 96"/>
              <a:gd name="T9" fmla="*/ 381 h 522"/>
              <a:gd name="T10" fmla="*/ 93 w 96"/>
              <a:gd name="T11" fmla="*/ 321 h 522"/>
              <a:gd name="T12" fmla="*/ 96 w 96"/>
              <a:gd name="T13" fmla="*/ 246 h 522"/>
              <a:gd name="T14" fmla="*/ 84 w 96"/>
              <a:gd name="T15" fmla="*/ 165 h 522"/>
              <a:gd name="T16" fmla="*/ 66 w 96"/>
              <a:gd name="T17" fmla="*/ 102 h 522"/>
              <a:gd name="T18" fmla="*/ 48 w 96"/>
              <a:gd name="T19" fmla="*/ 72 h 522"/>
              <a:gd name="T20" fmla="*/ 0 w 96"/>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522">
                <a:moveTo>
                  <a:pt x="0" y="0"/>
                </a:moveTo>
                <a:lnTo>
                  <a:pt x="0" y="522"/>
                </a:lnTo>
                <a:lnTo>
                  <a:pt x="36" y="471"/>
                </a:lnTo>
                <a:lnTo>
                  <a:pt x="63" y="429"/>
                </a:lnTo>
                <a:lnTo>
                  <a:pt x="81" y="381"/>
                </a:lnTo>
                <a:lnTo>
                  <a:pt x="93" y="321"/>
                </a:lnTo>
                <a:lnTo>
                  <a:pt x="96" y="246"/>
                </a:lnTo>
                <a:lnTo>
                  <a:pt x="84" y="165"/>
                </a:lnTo>
                <a:lnTo>
                  <a:pt x="66" y="102"/>
                </a:lnTo>
                <a:lnTo>
                  <a:pt x="48" y="72"/>
                </a:lnTo>
                <a:lnTo>
                  <a:pt x="0" y="0"/>
                </a:lnTo>
                <a:close/>
              </a:path>
            </a:pathLst>
          </a:cu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82" name="Freeform 14"/>
          <p:cNvSpPr>
            <a:spLocks/>
          </p:cNvSpPr>
          <p:nvPr/>
        </p:nvSpPr>
        <p:spPr bwMode="auto">
          <a:xfrm>
            <a:off x="4506913" y="4462463"/>
            <a:ext cx="155575" cy="833437"/>
          </a:xfrm>
          <a:custGeom>
            <a:avLst/>
            <a:gdLst>
              <a:gd name="T0" fmla="*/ 96 w 98"/>
              <a:gd name="T1" fmla="*/ 0 h 525"/>
              <a:gd name="T2" fmla="*/ 98 w 98"/>
              <a:gd name="T3" fmla="*/ 525 h 525"/>
              <a:gd name="T4" fmla="*/ 60 w 98"/>
              <a:gd name="T5" fmla="*/ 471 h 525"/>
              <a:gd name="T6" fmla="*/ 33 w 98"/>
              <a:gd name="T7" fmla="*/ 429 h 525"/>
              <a:gd name="T8" fmla="*/ 15 w 98"/>
              <a:gd name="T9" fmla="*/ 381 h 525"/>
              <a:gd name="T10" fmla="*/ 3 w 98"/>
              <a:gd name="T11" fmla="*/ 321 h 525"/>
              <a:gd name="T12" fmla="*/ 0 w 98"/>
              <a:gd name="T13" fmla="*/ 246 h 525"/>
              <a:gd name="T14" fmla="*/ 12 w 98"/>
              <a:gd name="T15" fmla="*/ 165 h 525"/>
              <a:gd name="T16" fmla="*/ 30 w 98"/>
              <a:gd name="T17" fmla="*/ 102 h 525"/>
              <a:gd name="T18" fmla="*/ 48 w 98"/>
              <a:gd name="T19" fmla="*/ 72 h 525"/>
              <a:gd name="T20" fmla="*/ 96 w 98"/>
              <a:gd name="T21" fmla="*/ 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525">
                <a:moveTo>
                  <a:pt x="96" y="0"/>
                </a:moveTo>
                <a:lnTo>
                  <a:pt x="98" y="525"/>
                </a:lnTo>
                <a:lnTo>
                  <a:pt x="60" y="471"/>
                </a:lnTo>
                <a:lnTo>
                  <a:pt x="33" y="429"/>
                </a:lnTo>
                <a:lnTo>
                  <a:pt x="15" y="381"/>
                </a:lnTo>
                <a:lnTo>
                  <a:pt x="3" y="321"/>
                </a:lnTo>
                <a:lnTo>
                  <a:pt x="0" y="246"/>
                </a:lnTo>
                <a:lnTo>
                  <a:pt x="12" y="165"/>
                </a:lnTo>
                <a:lnTo>
                  <a:pt x="30" y="102"/>
                </a:lnTo>
                <a:lnTo>
                  <a:pt x="48" y="72"/>
                </a:lnTo>
                <a:lnTo>
                  <a:pt x="96" y="0"/>
                </a:lnTo>
                <a:close/>
              </a:path>
            </a:pathLst>
          </a:cu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83" name="Freeform 15"/>
          <p:cNvSpPr>
            <a:spLocks/>
          </p:cNvSpPr>
          <p:nvPr/>
        </p:nvSpPr>
        <p:spPr bwMode="auto">
          <a:xfrm>
            <a:off x="4762500" y="5424488"/>
            <a:ext cx="762000" cy="209550"/>
          </a:xfrm>
          <a:custGeom>
            <a:avLst/>
            <a:gdLst>
              <a:gd name="T0" fmla="*/ 0 w 480"/>
              <a:gd name="T1" fmla="*/ 3 h 132"/>
              <a:gd name="T2" fmla="*/ 480 w 480"/>
              <a:gd name="T3" fmla="*/ 0 h 132"/>
              <a:gd name="T4" fmla="*/ 444 w 480"/>
              <a:gd name="T5" fmla="*/ 57 h 132"/>
              <a:gd name="T6" fmla="*/ 402 w 480"/>
              <a:gd name="T7" fmla="*/ 84 h 132"/>
              <a:gd name="T8" fmla="*/ 357 w 480"/>
              <a:gd name="T9" fmla="*/ 108 h 132"/>
              <a:gd name="T10" fmla="*/ 306 w 480"/>
              <a:gd name="T11" fmla="*/ 120 h 132"/>
              <a:gd name="T12" fmla="*/ 228 w 480"/>
              <a:gd name="T13" fmla="*/ 132 h 132"/>
              <a:gd name="T14" fmla="*/ 150 w 480"/>
              <a:gd name="T15" fmla="*/ 120 h 132"/>
              <a:gd name="T16" fmla="*/ 102 w 480"/>
              <a:gd name="T17" fmla="*/ 105 h 132"/>
              <a:gd name="T18" fmla="*/ 75 w 480"/>
              <a:gd name="T19" fmla="*/ 81 h 132"/>
              <a:gd name="T20" fmla="*/ 33 w 480"/>
              <a:gd name="T21" fmla="*/ 42 h 132"/>
              <a:gd name="T22" fmla="*/ 0 w 480"/>
              <a:gd name="T23" fmla="*/ 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0" h="132">
                <a:moveTo>
                  <a:pt x="0" y="3"/>
                </a:moveTo>
                <a:lnTo>
                  <a:pt x="480" y="0"/>
                </a:lnTo>
                <a:lnTo>
                  <a:pt x="444" y="57"/>
                </a:lnTo>
                <a:lnTo>
                  <a:pt x="402" y="84"/>
                </a:lnTo>
                <a:lnTo>
                  <a:pt x="357" y="108"/>
                </a:lnTo>
                <a:lnTo>
                  <a:pt x="306" y="120"/>
                </a:lnTo>
                <a:lnTo>
                  <a:pt x="228" y="132"/>
                </a:lnTo>
                <a:lnTo>
                  <a:pt x="150" y="120"/>
                </a:lnTo>
                <a:lnTo>
                  <a:pt x="102" y="105"/>
                </a:lnTo>
                <a:lnTo>
                  <a:pt x="75" y="81"/>
                </a:lnTo>
                <a:lnTo>
                  <a:pt x="33" y="42"/>
                </a:lnTo>
                <a:lnTo>
                  <a:pt x="0" y="3"/>
                </a:lnTo>
                <a:close/>
              </a:path>
            </a:pathLst>
          </a:custGeom>
          <a:solidFill>
            <a:srgbClr val="FF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84" name="Text Box 16"/>
          <p:cNvSpPr txBox="1">
            <a:spLocks noChangeArrowheads="1"/>
          </p:cNvSpPr>
          <p:nvPr/>
        </p:nvSpPr>
        <p:spPr bwMode="auto">
          <a:xfrm>
            <a:off x="4572000" y="5815013"/>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8.3</a:t>
            </a:r>
          </a:p>
        </p:txBody>
      </p:sp>
      <p:sp>
        <p:nvSpPr>
          <p:cNvPr id="109585" name="Freeform 17"/>
          <p:cNvSpPr>
            <a:spLocks/>
          </p:cNvSpPr>
          <p:nvPr/>
        </p:nvSpPr>
        <p:spPr bwMode="auto">
          <a:xfrm rot="-5400000">
            <a:off x="5638800" y="128588"/>
            <a:ext cx="1181100" cy="1562100"/>
          </a:xfrm>
          <a:custGeom>
            <a:avLst/>
            <a:gdLst>
              <a:gd name="T0" fmla="*/ 0 w 744"/>
              <a:gd name="T1" fmla="*/ 12 h 984"/>
              <a:gd name="T2" fmla="*/ 144 w 744"/>
              <a:gd name="T3" fmla="*/ 984 h 984"/>
              <a:gd name="T4" fmla="*/ 624 w 744"/>
              <a:gd name="T5" fmla="*/ 984 h 984"/>
              <a:gd name="T6" fmla="*/ 744 w 744"/>
              <a:gd name="T7" fmla="*/ 0 h 984"/>
            </a:gdLst>
            <a:ahLst/>
            <a:cxnLst>
              <a:cxn ang="0">
                <a:pos x="T0" y="T1"/>
              </a:cxn>
              <a:cxn ang="0">
                <a:pos x="T2" y="T3"/>
              </a:cxn>
              <a:cxn ang="0">
                <a:pos x="T4" y="T5"/>
              </a:cxn>
              <a:cxn ang="0">
                <a:pos x="T6" y="T7"/>
              </a:cxn>
            </a:cxnLst>
            <a:rect l="0" t="0" r="r" b="b"/>
            <a:pathLst>
              <a:path w="744" h="984">
                <a:moveTo>
                  <a:pt x="0" y="12"/>
                </a:moveTo>
                <a:lnTo>
                  <a:pt x="144" y="984"/>
                </a:lnTo>
                <a:lnTo>
                  <a:pt x="624" y="984"/>
                </a:lnTo>
                <a:lnTo>
                  <a:pt x="744"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86" name="Text Box 18"/>
          <p:cNvSpPr txBox="1">
            <a:spLocks noChangeArrowheads="1"/>
          </p:cNvSpPr>
          <p:nvPr/>
        </p:nvSpPr>
        <p:spPr bwMode="auto">
          <a:xfrm>
            <a:off x="4178300" y="46990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A</a:t>
            </a:r>
          </a:p>
        </p:txBody>
      </p:sp>
      <p:sp>
        <p:nvSpPr>
          <p:cNvPr id="109587" name="Text Box 19"/>
          <p:cNvSpPr txBox="1">
            <a:spLocks noChangeArrowheads="1"/>
          </p:cNvSpPr>
          <p:nvPr/>
        </p:nvSpPr>
        <p:spPr bwMode="auto">
          <a:xfrm>
            <a:off x="5740400" y="47244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B</a:t>
            </a:r>
          </a:p>
        </p:txBody>
      </p:sp>
      <p:sp>
        <p:nvSpPr>
          <p:cNvPr id="109588" name="Text Box 20"/>
          <p:cNvSpPr txBox="1">
            <a:spLocks noChangeArrowheads="1"/>
          </p:cNvSpPr>
          <p:nvPr/>
        </p:nvSpPr>
        <p:spPr bwMode="auto">
          <a:xfrm>
            <a:off x="4953000" y="55626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C</a:t>
            </a:r>
          </a:p>
        </p:txBody>
      </p:sp>
      <p:sp>
        <p:nvSpPr>
          <p:cNvPr id="109589" name="AutoShape 21"/>
          <p:cNvSpPr>
            <a:spLocks noChangeArrowheads="1"/>
          </p:cNvSpPr>
          <p:nvPr/>
        </p:nvSpPr>
        <p:spPr bwMode="auto">
          <a:xfrm rot="16200000" flipH="1">
            <a:off x="6769100" y="5257800"/>
            <a:ext cx="304800" cy="304800"/>
          </a:xfrm>
          <a:prstGeom prst="flowChartMerge">
            <a:avLst/>
          </a:prstGeom>
          <a:solidFill>
            <a:srgbClr val="FF0000"/>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9590" name="Text Box 22"/>
          <p:cNvSpPr txBox="1">
            <a:spLocks noChangeArrowheads="1"/>
          </p:cNvSpPr>
          <p:nvPr/>
        </p:nvSpPr>
        <p:spPr bwMode="auto">
          <a:xfrm>
            <a:off x="6400800" y="5562600"/>
            <a:ext cx="1066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solidFill>
                  <a:srgbClr val="0000CC"/>
                </a:solidFill>
              </a:rPr>
              <a:t>Đổ nước vào bình</a:t>
            </a:r>
          </a:p>
        </p:txBody>
      </p:sp>
      <p:sp>
        <p:nvSpPr>
          <p:cNvPr id="109591" name="AutoShape 23">
            <a:hlinkClick r:id="rId3"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9592" name="Text Box 24"/>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9589"/>
                    </p:tgtEl>
                  </p:cond>
                </p:stCondLst>
                <p:endSync evt="end" delay="0">
                  <p:rtn val="all"/>
                </p:endSync>
                <p:childTnLst>
                  <p:par>
                    <p:cTn id="3" fill="hold" nodeType="clickPar">
                      <p:stCondLst>
                        <p:cond delay="0"/>
                      </p:stCondLst>
                      <p:childTnLst>
                        <p:par>
                          <p:cTn id="4" fill="hold" nodeType="withGroup">
                            <p:stCondLst>
                              <p:cond delay="0"/>
                            </p:stCondLst>
                            <p:childTnLst>
                              <p:par>
                                <p:cTn id="5" presetID="8" presetClass="emph" presetSubtype="0" fill="hold" nodeType="clickEffect">
                                  <p:stCondLst>
                                    <p:cond delay="0"/>
                                  </p:stCondLst>
                                  <p:childTnLst>
                                    <p:animRot by="-5400000">
                                      <p:cBhvr>
                                        <p:cTn id="6" dur="2000" fill="hold"/>
                                        <p:tgtEl>
                                          <p:spTgt spid="109570"/>
                                        </p:tgtEl>
                                        <p:attrNameLst>
                                          <p:attrName>r</p:attrName>
                                        </p:attrNameLst>
                                      </p:cBhvr>
                                    </p:animRot>
                                  </p:childTnLst>
                                  <p:subTnLst>
                                    <p:set>
                                      <p:cBhvr override="childStyle">
                                        <p:cTn dur="1" fill="hold" display="0" masterRel="sameClick" afterEffect="1">
                                          <p:stCondLst>
                                            <p:cond evt="end" delay="0">
                                              <p:tn val="5"/>
                                            </p:cond>
                                          </p:stCondLst>
                                        </p:cTn>
                                        <p:tgtEl>
                                          <p:spTgt spid="109570"/>
                                        </p:tgtEl>
                                        <p:attrNameLst>
                                          <p:attrName>style.visibility</p:attrName>
                                        </p:attrNameLst>
                                      </p:cBhvr>
                                      <p:to>
                                        <p:strVal val="hidden"/>
                                      </p:to>
                                    </p:set>
                                  </p:sub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09573"/>
                                        </p:tgtEl>
                                        <p:attrNameLst>
                                          <p:attrName>style.visibility</p:attrName>
                                        </p:attrNameLst>
                                      </p:cBhvr>
                                      <p:to>
                                        <p:strVal val="visible"/>
                                      </p:to>
                                    </p:set>
                                    <p:animEffect transition="in" filter="fade">
                                      <p:cBhvr>
                                        <p:cTn id="10" dur="100"/>
                                        <p:tgtEl>
                                          <p:spTgt spid="1095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9585"/>
                                        </p:tgtEl>
                                        <p:attrNameLst>
                                          <p:attrName>style.visibility</p:attrName>
                                        </p:attrNameLst>
                                      </p:cBhvr>
                                      <p:to>
                                        <p:strVal val="visible"/>
                                      </p:to>
                                    </p:set>
                                    <p:animEffect transition="in" filter="fade">
                                      <p:cBhvr>
                                        <p:cTn id="13" dur="100"/>
                                        <p:tgtEl>
                                          <p:spTgt spid="109585"/>
                                        </p:tgtEl>
                                      </p:cBhvr>
                                    </p:animEffect>
                                  </p:childTnLst>
                                </p:cTn>
                              </p:par>
                              <p:par>
                                <p:cTn id="14" presetID="22" presetClass="exit" presetSubtype="1" fill="hold" grpId="1" nodeType="withEffect">
                                  <p:stCondLst>
                                    <p:cond delay="0"/>
                                  </p:stCondLst>
                                  <p:childTnLst>
                                    <p:animEffect transition="out" filter="wipe(up)">
                                      <p:cBhvr>
                                        <p:cTn id="15" dur="3000"/>
                                        <p:tgtEl>
                                          <p:spTgt spid="109573"/>
                                        </p:tgtEl>
                                      </p:cBhvr>
                                    </p:animEffect>
                                    <p:set>
                                      <p:cBhvr>
                                        <p:cTn id="16" dur="1" fill="hold">
                                          <p:stCondLst>
                                            <p:cond delay="2999"/>
                                          </p:stCondLst>
                                        </p:cTn>
                                        <p:tgtEl>
                                          <p:spTgt spid="109573"/>
                                        </p:tgtEl>
                                        <p:attrNameLst>
                                          <p:attrName>style.visibility</p:attrName>
                                        </p:attrNameLst>
                                      </p:cBhvr>
                                      <p:to>
                                        <p:strVal val="hidden"/>
                                      </p:to>
                                    </p:set>
                                  </p:childTnLst>
                                </p:cTn>
                              </p:par>
                              <p:par>
                                <p:cTn id="17" presetID="22" presetClass="entr" presetSubtype="4" fill="hold" grpId="0" nodeType="withEffect">
                                  <p:stCondLst>
                                    <p:cond delay="0"/>
                                  </p:stCondLst>
                                  <p:childTnLst>
                                    <p:set>
                                      <p:cBhvr>
                                        <p:cTn id="18" dur="1" fill="hold">
                                          <p:stCondLst>
                                            <p:cond delay="0"/>
                                          </p:stCondLst>
                                        </p:cTn>
                                        <p:tgtEl>
                                          <p:spTgt spid="109574"/>
                                        </p:tgtEl>
                                        <p:attrNameLst>
                                          <p:attrName>style.visibility</p:attrName>
                                        </p:attrNameLst>
                                      </p:cBhvr>
                                      <p:to>
                                        <p:strVal val="visible"/>
                                      </p:to>
                                    </p:set>
                                    <p:animEffect transition="in" filter="wipe(down)">
                                      <p:cBhvr>
                                        <p:cTn id="19" dur="3000"/>
                                        <p:tgtEl>
                                          <p:spTgt spid="10957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9581"/>
                                        </p:tgtEl>
                                        <p:attrNameLst>
                                          <p:attrName>style.visibility</p:attrName>
                                        </p:attrNameLst>
                                      </p:cBhvr>
                                      <p:to>
                                        <p:strVal val="visible"/>
                                      </p:to>
                                    </p:set>
                                    <p:animEffect transition="in" filter="wipe(left)">
                                      <p:cBhvr>
                                        <p:cTn id="22" dur="2000"/>
                                        <p:tgtEl>
                                          <p:spTgt spid="109581"/>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09582"/>
                                        </p:tgtEl>
                                        <p:attrNameLst>
                                          <p:attrName>style.visibility</p:attrName>
                                        </p:attrNameLst>
                                      </p:cBhvr>
                                      <p:to>
                                        <p:strVal val="visible"/>
                                      </p:to>
                                    </p:set>
                                    <p:animEffect transition="in" filter="wipe(right)">
                                      <p:cBhvr>
                                        <p:cTn id="25" dur="2000"/>
                                        <p:tgtEl>
                                          <p:spTgt spid="109582"/>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09583"/>
                                        </p:tgtEl>
                                        <p:attrNameLst>
                                          <p:attrName>style.visibility</p:attrName>
                                        </p:attrNameLst>
                                      </p:cBhvr>
                                      <p:to>
                                        <p:strVal val="visible"/>
                                      </p:to>
                                    </p:set>
                                    <p:animEffect transition="in" filter="wipe(up)">
                                      <p:cBhvr>
                                        <p:cTn id="28" dur="2000"/>
                                        <p:tgtEl>
                                          <p:spTgt spid="109583"/>
                                        </p:tgtEl>
                                      </p:cBhvr>
                                    </p:animEffect>
                                  </p:childTnLst>
                                </p:cTn>
                              </p:par>
                            </p:childTnLst>
                          </p:cTn>
                        </p:par>
                        <p:par>
                          <p:cTn id="29" fill="hold" nodeType="afterGroup">
                            <p:stCondLst>
                              <p:cond delay="5000"/>
                            </p:stCondLst>
                            <p:childTnLst>
                              <p:par>
                                <p:cTn id="30" presetID="2" presetClass="exit" presetSubtype="3" fill="hold" grpId="1" nodeType="afterEffect">
                                  <p:stCondLst>
                                    <p:cond delay="0"/>
                                  </p:stCondLst>
                                  <p:childTnLst>
                                    <p:anim calcmode="lin" valueType="num">
                                      <p:cBhvr additive="base">
                                        <p:cTn id="31" dur="2000"/>
                                        <p:tgtEl>
                                          <p:spTgt spid="109585"/>
                                        </p:tgtEl>
                                        <p:attrNameLst>
                                          <p:attrName>ppt_x</p:attrName>
                                        </p:attrNameLst>
                                      </p:cBhvr>
                                      <p:tavLst>
                                        <p:tav tm="0">
                                          <p:val>
                                            <p:strVal val="ppt_x"/>
                                          </p:val>
                                        </p:tav>
                                        <p:tav tm="100000">
                                          <p:val>
                                            <p:strVal val="1+ppt_w/2"/>
                                          </p:val>
                                        </p:tav>
                                      </p:tavLst>
                                    </p:anim>
                                    <p:anim calcmode="lin" valueType="num">
                                      <p:cBhvr additive="base">
                                        <p:cTn id="32" dur="2000"/>
                                        <p:tgtEl>
                                          <p:spTgt spid="109585"/>
                                        </p:tgtEl>
                                        <p:attrNameLst>
                                          <p:attrName>ppt_y</p:attrName>
                                        </p:attrNameLst>
                                      </p:cBhvr>
                                      <p:tavLst>
                                        <p:tav tm="0">
                                          <p:val>
                                            <p:strVal val="ppt_y"/>
                                          </p:val>
                                        </p:tav>
                                        <p:tav tm="100000">
                                          <p:val>
                                            <p:strVal val="0-ppt_h/2"/>
                                          </p:val>
                                        </p:tav>
                                      </p:tavLst>
                                    </p:anim>
                                    <p:set>
                                      <p:cBhvr>
                                        <p:cTn id="33" dur="1" fill="hold">
                                          <p:stCondLst>
                                            <p:cond delay="1999"/>
                                          </p:stCondLst>
                                        </p:cTn>
                                        <p:tgtEl>
                                          <p:spTgt spid="109585"/>
                                        </p:tgtEl>
                                        <p:attrNameLst>
                                          <p:attrName>style.visibility</p:attrName>
                                        </p:attrNameLst>
                                      </p:cBhvr>
                                      <p:to>
                                        <p:strVal val="hidden"/>
                                      </p:to>
                                    </p:set>
                                  </p:childTnLst>
                                </p:cTn>
                              </p:par>
                            </p:childTnLst>
                          </p:cTn>
                        </p:par>
                      </p:childTnLst>
                    </p:cTn>
                  </p:par>
                </p:childTnLst>
              </p:cTn>
              <p:nextCondLst>
                <p:cond evt="onClick" delay="0">
                  <p:tgtEl>
                    <p:spTgt spid="109589"/>
                  </p:tgtEl>
                </p:cond>
              </p:nextCondLst>
            </p:seq>
          </p:childTnLst>
        </p:cTn>
      </p:par>
    </p:tnLst>
    <p:bldLst>
      <p:bldP spid="109573" grpId="0" animBg="1"/>
      <p:bldP spid="109573" grpId="1" animBg="1"/>
      <p:bldP spid="109574" grpId="0" animBg="1"/>
      <p:bldP spid="109581" grpId="0" animBg="1"/>
      <p:bldP spid="109582" grpId="0" animBg="1"/>
      <p:bldP spid="109583" grpId="0" animBg="1"/>
      <p:bldP spid="109585" grpId="0" animBg="1"/>
      <p:bldP spid="10958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Balls"/>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096000" y="304800"/>
            <a:ext cx="2387600" cy="1790700"/>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title"/>
          </p:nvPr>
        </p:nvSpPr>
        <p:spPr>
          <a:xfrm>
            <a:off x="457200" y="304800"/>
            <a:ext cx="8229600" cy="1143000"/>
          </a:xfrm>
          <a:effectLst>
            <a:outerShdw dist="35921" dir="2700000" algn="ctr" rotWithShape="0">
              <a:schemeClr val="bg2"/>
            </a:outerShdw>
          </a:effectLst>
        </p:spPr>
        <p:txBody>
          <a:bodyPr/>
          <a:lstStyle/>
          <a:p>
            <a:r>
              <a:rPr lang="en-US" sz="5400"/>
              <a:t>Vật lý </a:t>
            </a:r>
            <a:r>
              <a:rPr lang="en-US" sz="6600" b="1">
                <a:solidFill>
                  <a:srgbClr val="FF0000"/>
                </a:solidFill>
              </a:rPr>
              <a:t>8</a:t>
            </a:r>
          </a:p>
        </p:txBody>
      </p:sp>
      <p:sp>
        <p:nvSpPr>
          <p:cNvPr id="5123" name="Rectangle 3"/>
          <p:cNvSpPr>
            <a:spLocks noGrp="1" noChangeArrowheads="1"/>
          </p:cNvSpPr>
          <p:nvPr>
            <p:ph type="body" idx="1"/>
          </p:nvPr>
        </p:nvSpPr>
        <p:spPr/>
        <p:txBody>
          <a:bodyPr/>
          <a:lstStyle/>
          <a:p>
            <a:pPr>
              <a:lnSpc>
                <a:spcPct val="80000"/>
              </a:lnSpc>
              <a:buFontTx/>
              <a:buNone/>
            </a:pPr>
            <a:endParaRPr lang="en-US" sz="2000" b="1">
              <a:solidFill>
                <a:srgbClr val="0000FF"/>
              </a:solidFill>
            </a:endParaRPr>
          </a:p>
          <a:p>
            <a:pPr>
              <a:lnSpc>
                <a:spcPct val="80000"/>
              </a:lnSpc>
            </a:pPr>
            <a:r>
              <a:rPr lang="en-US" sz="2000" b="1"/>
              <a:t>Bài 7: </a:t>
            </a:r>
            <a:r>
              <a:rPr lang="en-US" sz="2000" b="1">
                <a:solidFill>
                  <a:srgbClr val="0000FF"/>
                </a:solidFill>
                <a:hlinkClick r:id="rId3" action="ppaction://hlinksldjump"/>
              </a:rPr>
              <a:t>Áp suất</a:t>
            </a:r>
            <a:endParaRPr lang="en-US" sz="2000" b="1">
              <a:solidFill>
                <a:srgbClr val="0000FF"/>
              </a:solidFill>
            </a:endParaRPr>
          </a:p>
          <a:p>
            <a:pPr>
              <a:lnSpc>
                <a:spcPct val="80000"/>
              </a:lnSpc>
            </a:pPr>
            <a:r>
              <a:rPr lang="en-US" sz="2000" b="1"/>
              <a:t>Bài 8: </a:t>
            </a:r>
            <a:r>
              <a:rPr lang="en-US" sz="2000" b="1">
                <a:solidFill>
                  <a:srgbClr val="0000FF"/>
                </a:solidFill>
                <a:hlinkClick r:id="rId4" action="ppaction://hlinksldjump"/>
              </a:rPr>
              <a:t>Áp suất chất lỏng – bình thông nhau</a:t>
            </a:r>
            <a:endParaRPr lang="en-US" sz="2000" b="1">
              <a:solidFill>
                <a:srgbClr val="0000FF"/>
              </a:solidFill>
            </a:endParaRPr>
          </a:p>
          <a:p>
            <a:pPr>
              <a:lnSpc>
                <a:spcPct val="80000"/>
              </a:lnSpc>
            </a:pPr>
            <a:r>
              <a:rPr lang="en-US" sz="2000" b="1"/>
              <a:t>Bài 9: </a:t>
            </a:r>
            <a:r>
              <a:rPr lang="en-US" sz="2000" b="1">
                <a:solidFill>
                  <a:srgbClr val="0000FF"/>
                </a:solidFill>
                <a:hlinkClick r:id="rId5" action="ppaction://hlinksldjump"/>
              </a:rPr>
              <a:t>Áp suất khí quyển</a:t>
            </a:r>
            <a:endParaRPr lang="en-US" sz="2000" b="1">
              <a:solidFill>
                <a:srgbClr val="0000FF"/>
              </a:solidFill>
            </a:endParaRPr>
          </a:p>
          <a:p>
            <a:pPr>
              <a:lnSpc>
                <a:spcPct val="80000"/>
              </a:lnSpc>
            </a:pPr>
            <a:r>
              <a:rPr lang="en-US" sz="2000" b="1"/>
              <a:t>Bài 13: </a:t>
            </a:r>
            <a:r>
              <a:rPr lang="en-US" sz="2000" b="1">
                <a:solidFill>
                  <a:srgbClr val="0000FF"/>
                </a:solidFill>
                <a:hlinkClick r:id="rId6" action="ppaction://hlinksldjump"/>
              </a:rPr>
              <a:t>Công cơ học</a:t>
            </a:r>
            <a:endParaRPr lang="en-US" sz="2000" b="1">
              <a:solidFill>
                <a:srgbClr val="0000FF"/>
              </a:solidFill>
            </a:endParaRPr>
          </a:p>
          <a:p>
            <a:pPr>
              <a:lnSpc>
                <a:spcPct val="80000"/>
              </a:lnSpc>
            </a:pPr>
            <a:r>
              <a:rPr lang="en-US" sz="2000" b="1"/>
              <a:t>Bài 14: </a:t>
            </a:r>
            <a:r>
              <a:rPr lang="en-US" sz="2000" b="1">
                <a:solidFill>
                  <a:srgbClr val="0000FF"/>
                </a:solidFill>
                <a:hlinkClick r:id="rId7" action="ppaction://hlinksldjump"/>
              </a:rPr>
              <a:t>Định luật về công</a:t>
            </a:r>
            <a:endParaRPr lang="en-US" sz="2000" b="1">
              <a:solidFill>
                <a:srgbClr val="0000FF"/>
              </a:solidFill>
            </a:endParaRPr>
          </a:p>
          <a:p>
            <a:pPr>
              <a:lnSpc>
                <a:spcPct val="80000"/>
              </a:lnSpc>
            </a:pPr>
            <a:r>
              <a:rPr lang="en-US" sz="2000" b="1"/>
              <a:t>Bài 16:</a:t>
            </a:r>
            <a:r>
              <a:rPr lang="en-US" sz="2000" b="1">
                <a:solidFill>
                  <a:srgbClr val="0000FF"/>
                </a:solidFill>
              </a:rPr>
              <a:t> </a:t>
            </a:r>
            <a:r>
              <a:rPr lang="en-US" sz="2000" b="1">
                <a:solidFill>
                  <a:srgbClr val="0000FF"/>
                </a:solidFill>
                <a:hlinkClick r:id="rId8" action="ppaction://hlinksldjump"/>
              </a:rPr>
              <a:t>Cơ năng</a:t>
            </a:r>
            <a:endParaRPr lang="en-US" sz="2000" b="1">
              <a:solidFill>
                <a:srgbClr val="0000FF"/>
              </a:solidFill>
            </a:endParaRPr>
          </a:p>
          <a:p>
            <a:pPr>
              <a:lnSpc>
                <a:spcPct val="80000"/>
              </a:lnSpc>
            </a:pPr>
            <a:r>
              <a:rPr lang="en-US" sz="2000" b="1"/>
              <a:t>Bài 17: </a:t>
            </a:r>
            <a:r>
              <a:rPr lang="en-US" sz="2000" b="1">
                <a:solidFill>
                  <a:srgbClr val="0000FF"/>
                </a:solidFill>
                <a:hlinkClick r:id="rId9" action="ppaction://hlinksldjump"/>
              </a:rPr>
              <a:t>Sự chuyển hoá và bảo toàn cơ năng</a:t>
            </a:r>
            <a:endParaRPr lang="en-US" sz="2000" b="1">
              <a:solidFill>
                <a:srgbClr val="0000FF"/>
              </a:solidFill>
            </a:endParaRPr>
          </a:p>
          <a:p>
            <a:pPr>
              <a:lnSpc>
                <a:spcPct val="80000"/>
              </a:lnSpc>
            </a:pPr>
            <a:r>
              <a:rPr lang="en-US" sz="2000" b="1"/>
              <a:t>Bài 20: </a:t>
            </a:r>
            <a:r>
              <a:rPr lang="en-US" sz="2000" b="1">
                <a:solidFill>
                  <a:srgbClr val="0000FF"/>
                </a:solidFill>
                <a:hlinkClick r:id="rId10" action="ppaction://hlinksldjump"/>
              </a:rPr>
              <a:t>Nguyên tử, phân tử chuyển động hay đứng yên?</a:t>
            </a:r>
            <a:endParaRPr lang="en-US" sz="2000" b="1">
              <a:solidFill>
                <a:srgbClr val="0000FF"/>
              </a:solidFill>
            </a:endParaRPr>
          </a:p>
          <a:p>
            <a:pPr>
              <a:lnSpc>
                <a:spcPct val="80000"/>
              </a:lnSpc>
            </a:pPr>
            <a:r>
              <a:rPr lang="en-US" sz="2000" b="1"/>
              <a:t>Bài 21: </a:t>
            </a:r>
            <a:r>
              <a:rPr lang="en-US" sz="2000" b="1">
                <a:solidFill>
                  <a:srgbClr val="0000FF"/>
                </a:solidFill>
                <a:hlinkClick r:id="rId11" action="ppaction://hlinksldjump"/>
              </a:rPr>
              <a:t>Nhiệt năng</a:t>
            </a:r>
            <a:endParaRPr lang="en-US" sz="2000" b="1">
              <a:solidFill>
                <a:srgbClr val="0000FF"/>
              </a:solidFill>
            </a:endParaRPr>
          </a:p>
          <a:p>
            <a:pPr>
              <a:lnSpc>
                <a:spcPct val="80000"/>
              </a:lnSpc>
            </a:pPr>
            <a:r>
              <a:rPr lang="en-US" sz="2000" b="1"/>
              <a:t>Bài 22: </a:t>
            </a:r>
            <a:r>
              <a:rPr lang="en-US" sz="2000" b="1">
                <a:solidFill>
                  <a:srgbClr val="0000FF"/>
                </a:solidFill>
                <a:hlinkClick r:id="rId12" action="ppaction://hlinksldjump"/>
              </a:rPr>
              <a:t>Dẫn nhiệt</a:t>
            </a:r>
            <a:endParaRPr lang="en-US" sz="2000" b="1">
              <a:solidFill>
                <a:srgbClr val="0000FF"/>
              </a:solidFill>
            </a:endParaRPr>
          </a:p>
          <a:p>
            <a:pPr>
              <a:lnSpc>
                <a:spcPct val="80000"/>
              </a:lnSpc>
            </a:pPr>
            <a:r>
              <a:rPr lang="en-US" sz="2000" b="1"/>
              <a:t>Bài 23: </a:t>
            </a:r>
            <a:r>
              <a:rPr lang="en-US" sz="2000" b="1">
                <a:solidFill>
                  <a:srgbClr val="0000FF"/>
                </a:solidFill>
                <a:hlinkClick r:id="rId13" action="ppaction://hlinksldjump"/>
              </a:rPr>
              <a:t>Đối lưu bức xạ nhiệt</a:t>
            </a:r>
            <a:endParaRPr lang="en-US" sz="2000" b="1">
              <a:solidFill>
                <a:srgbClr val="0000FF"/>
              </a:solidFill>
            </a:endParaRPr>
          </a:p>
          <a:p>
            <a:pPr>
              <a:lnSpc>
                <a:spcPct val="80000"/>
              </a:lnSpc>
            </a:pPr>
            <a:r>
              <a:rPr lang="en-US" sz="2000" b="1"/>
              <a:t>Bài 27: </a:t>
            </a:r>
            <a:r>
              <a:rPr lang="en-US" sz="2000" b="1">
                <a:solidFill>
                  <a:srgbClr val="0000FF"/>
                </a:solidFill>
                <a:hlinkClick r:id="rId14" action="ppaction://hlinksldjump"/>
              </a:rPr>
              <a:t>Sự bảo toàn năng lượng trong các hiện tượng cơ và nhiệt</a:t>
            </a:r>
            <a:endParaRPr lang="en-US" sz="2000" b="1">
              <a:solidFill>
                <a:srgbClr val="0000FF"/>
              </a:solidFill>
            </a:endParaRPr>
          </a:p>
          <a:p>
            <a:pPr>
              <a:lnSpc>
                <a:spcPct val="80000"/>
              </a:lnSpc>
            </a:pPr>
            <a:r>
              <a:rPr lang="en-US" sz="2000" b="1"/>
              <a:t>Bài 28: </a:t>
            </a:r>
            <a:r>
              <a:rPr lang="en-US" sz="2400" b="1">
                <a:solidFill>
                  <a:srgbClr val="0099CC"/>
                </a:solidFill>
              </a:rPr>
              <a:t>Đ</a:t>
            </a:r>
            <a:r>
              <a:rPr lang="en-US" sz="2000" b="1">
                <a:solidFill>
                  <a:srgbClr val="FF0000"/>
                </a:solidFill>
                <a:hlinkClick r:id="rId15" action="ppaction://hlinksldjump"/>
              </a:rPr>
              <a:t>ộng cơ nhiệt</a:t>
            </a:r>
            <a:endParaRPr lang="en-US" sz="2000" b="1">
              <a:solidFill>
                <a:srgbClr val="FF0000"/>
              </a:solidFill>
            </a:endParaRPr>
          </a:p>
          <a:p>
            <a:pPr>
              <a:lnSpc>
                <a:spcPct val="80000"/>
              </a:lnSpc>
              <a:buFontTx/>
              <a:buNone/>
            </a:pPr>
            <a:r>
              <a:rPr lang="en-US" sz="2000" b="1"/>
              <a:t> </a:t>
            </a:r>
          </a:p>
        </p:txBody>
      </p:sp>
      <p:sp>
        <p:nvSpPr>
          <p:cNvPr id="5126" name="AutoShape 6">
            <a:hlinkClick r:id="" action="ppaction://hlinkshowjump?jump=firstslide" highlightClick="1"/>
          </p:cNvPr>
          <p:cNvSpPr>
            <a:spLocks noChangeArrowheads="1"/>
          </p:cNvSpPr>
          <p:nvPr/>
        </p:nvSpPr>
        <p:spPr bwMode="auto">
          <a:xfrm>
            <a:off x="7620000" y="5943600"/>
            <a:ext cx="533400" cy="381000"/>
          </a:xfrm>
          <a:prstGeom prst="actionButtonReturn">
            <a:avLst/>
          </a:prstGeom>
          <a:solidFill>
            <a:srgbClr val="0000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7" name="Text Box 7"/>
          <p:cNvSpPr txBox="1">
            <a:spLocks noChangeArrowheads="1"/>
          </p:cNvSpPr>
          <p:nvPr/>
        </p:nvSpPr>
        <p:spPr bwMode="auto">
          <a:xfrm>
            <a:off x="7391400" y="6324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FF0000"/>
                </a:solidFill>
              </a:rPr>
              <a:t>Trở lại</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and"/>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a:ext>
            </a:extLst>
          </a:blip>
          <a:srcRect/>
          <a:stretch>
            <a:fillRect/>
          </a:stretch>
        </p:blipFill>
        <p:spPr bwMode="auto">
          <a:xfrm rot="5761029" flipH="1">
            <a:off x="1266825" y="571500"/>
            <a:ext cx="10096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11619" name="Rectangle 3"/>
          <p:cNvSpPr>
            <a:spLocks noChangeArrowheads="1"/>
          </p:cNvSpPr>
          <p:nvPr/>
        </p:nvSpPr>
        <p:spPr bwMode="auto">
          <a:xfrm>
            <a:off x="1447800" y="1752600"/>
            <a:ext cx="457200" cy="2743200"/>
          </a:xfrm>
          <a:prstGeom prst="rect">
            <a:avLst/>
          </a:prstGeom>
          <a:gradFill rotWithShape="1">
            <a:gsLst>
              <a:gs pos="0">
                <a:schemeClr val="bg2">
                  <a:alpha val="89000"/>
                </a:schemeClr>
              </a:gs>
              <a:gs pos="50000">
                <a:schemeClr val="bg1"/>
              </a:gs>
              <a:gs pos="100000">
                <a:schemeClr val="bg2">
                  <a:alpha val="8900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0" name="Rectangle 4"/>
          <p:cNvSpPr>
            <a:spLocks noChangeArrowheads="1"/>
          </p:cNvSpPr>
          <p:nvPr/>
        </p:nvSpPr>
        <p:spPr bwMode="auto">
          <a:xfrm>
            <a:off x="1371600" y="4495800"/>
            <a:ext cx="609600" cy="762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1" name="Line 5"/>
          <p:cNvSpPr>
            <a:spLocks noChangeShapeType="1"/>
          </p:cNvSpPr>
          <p:nvPr/>
        </p:nvSpPr>
        <p:spPr bwMode="auto">
          <a:xfrm>
            <a:off x="1447800" y="1752600"/>
            <a:ext cx="0" cy="2743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22" name="Line 6"/>
          <p:cNvSpPr>
            <a:spLocks noChangeShapeType="1"/>
          </p:cNvSpPr>
          <p:nvPr/>
        </p:nvSpPr>
        <p:spPr bwMode="auto">
          <a:xfrm>
            <a:off x="1905000" y="1752600"/>
            <a:ext cx="0" cy="2743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23" name="Freeform 7"/>
          <p:cNvSpPr>
            <a:spLocks/>
          </p:cNvSpPr>
          <p:nvPr/>
        </p:nvSpPr>
        <p:spPr bwMode="auto">
          <a:xfrm>
            <a:off x="1335088" y="1617663"/>
            <a:ext cx="571500" cy="2878137"/>
          </a:xfrm>
          <a:custGeom>
            <a:avLst/>
            <a:gdLst>
              <a:gd name="T0" fmla="*/ 215 w 360"/>
              <a:gd name="T1" fmla="*/ 1813 h 1813"/>
              <a:gd name="T2" fmla="*/ 263 w 360"/>
              <a:gd name="T3" fmla="*/ 1591 h 1813"/>
              <a:gd name="T4" fmla="*/ 71 w 360"/>
              <a:gd name="T5" fmla="*/ 1236 h 1813"/>
              <a:gd name="T6" fmla="*/ 119 w 360"/>
              <a:gd name="T7" fmla="*/ 925 h 1813"/>
              <a:gd name="T8" fmla="*/ 238 w 360"/>
              <a:gd name="T9" fmla="*/ 800 h 1813"/>
              <a:gd name="T10" fmla="*/ 311 w 360"/>
              <a:gd name="T11" fmla="*/ 703 h 1813"/>
              <a:gd name="T12" fmla="*/ 359 w 360"/>
              <a:gd name="T13" fmla="*/ 614 h 1813"/>
              <a:gd name="T14" fmla="*/ 320 w 360"/>
              <a:gd name="T15" fmla="*/ 343 h 1813"/>
              <a:gd name="T16" fmla="*/ 220 w 360"/>
              <a:gd name="T17" fmla="*/ 42 h 1813"/>
              <a:gd name="T18" fmla="*/ 55 w 360"/>
              <a:gd name="T19" fmla="*/ 87 h 1813"/>
              <a:gd name="T20" fmla="*/ 0 w 360"/>
              <a:gd name="T21" fmla="*/ 316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0" h="1813">
                <a:moveTo>
                  <a:pt x="215" y="1813"/>
                </a:moveTo>
                <a:cubicBezTo>
                  <a:pt x="251" y="1750"/>
                  <a:pt x="287" y="1687"/>
                  <a:pt x="263" y="1591"/>
                </a:cubicBezTo>
                <a:cubicBezTo>
                  <a:pt x="239" y="1495"/>
                  <a:pt x="95" y="1347"/>
                  <a:pt x="71" y="1236"/>
                </a:cubicBezTo>
                <a:cubicBezTo>
                  <a:pt x="47" y="1125"/>
                  <a:pt x="91" y="997"/>
                  <a:pt x="119" y="925"/>
                </a:cubicBezTo>
                <a:cubicBezTo>
                  <a:pt x="147" y="853"/>
                  <a:pt x="206" y="837"/>
                  <a:pt x="238" y="800"/>
                </a:cubicBezTo>
                <a:cubicBezTo>
                  <a:pt x="270" y="763"/>
                  <a:pt x="291" y="734"/>
                  <a:pt x="311" y="703"/>
                </a:cubicBezTo>
                <a:cubicBezTo>
                  <a:pt x="331" y="671"/>
                  <a:pt x="358" y="674"/>
                  <a:pt x="359" y="614"/>
                </a:cubicBezTo>
                <a:cubicBezTo>
                  <a:pt x="360" y="554"/>
                  <a:pt x="343" y="438"/>
                  <a:pt x="320" y="343"/>
                </a:cubicBezTo>
                <a:cubicBezTo>
                  <a:pt x="297" y="248"/>
                  <a:pt x="264" y="84"/>
                  <a:pt x="220" y="42"/>
                </a:cubicBezTo>
                <a:cubicBezTo>
                  <a:pt x="176" y="0"/>
                  <a:pt x="92" y="41"/>
                  <a:pt x="55" y="87"/>
                </a:cubicBezTo>
                <a:cubicBezTo>
                  <a:pt x="18" y="133"/>
                  <a:pt x="11" y="268"/>
                  <a:pt x="0" y="31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1624" name="Picture 8" descr="hand"/>
          <p:cNvPicPr>
            <a:picLocks noChangeAspect="1" noChangeArrowheads="1"/>
          </p:cNvPicPr>
          <p:nvPr/>
        </p:nvPicPr>
        <p:blipFill>
          <a:blip r:embed="rId3">
            <a:clrChange>
              <a:clrFrom>
                <a:srgbClr val="000000"/>
              </a:clrFrom>
              <a:clrTo>
                <a:srgbClr val="000000">
                  <a:alpha val="0"/>
                </a:srgbClr>
              </a:clrTo>
            </a:clrChange>
            <a:lum contrast="36000"/>
            <a:extLst>
              <a:ext uri="{28A0092B-C50C-407E-A947-70E740481C1C}">
                <a14:useLocalDpi xmlns:a14="http://schemas.microsoft.com/office/drawing/2010/main"/>
              </a:ext>
            </a:extLst>
          </a:blip>
          <a:srcRect/>
          <a:stretch>
            <a:fillRect/>
          </a:stretch>
        </p:blipFill>
        <p:spPr bwMode="auto">
          <a:xfrm rot="6242174" flipH="1">
            <a:off x="1276350" y="1071563"/>
            <a:ext cx="1009650" cy="1009650"/>
          </a:xfrm>
          <a:prstGeom prst="rect">
            <a:avLst/>
          </a:prstGeom>
          <a:noFill/>
          <a:extLst>
            <a:ext uri="{909E8E84-426E-40DD-AFC4-6F175D3DCCD1}">
              <a14:hiddenFill xmlns:a14="http://schemas.microsoft.com/office/drawing/2010/main">
                <a:solidFill>
                  <a:srgbClr val="FFFFFF"/>
                </a:solidFill>
              </a14:hiddenFill>
            </a:ext>
          </a:extLst>
        </p:spPr>
      </p:pic>
      <p:sp>
        <p:nvSpPr>
          <p:cNvPr id="111625" name="Freeform 9"/>
          <p:cNvSpPr>
            <a:spLocks/>
          </p:cNvSpPr>
          <p:nvPr/>
        </p:nvSpPr>
        <p:spPr bwMode="auto">
          <a:xfrm>
            <a:off x="1306513" y="1130300"/>
            <a:ext cx="369887" cy="3365500"/>
          </a:xfrm>
          <a:custGeom>
            <a:avLst/>
            <a:gdLst>
              <a:gd name="T0" fmla="*/ 233 w 233"/>
              <a:gd name="T1" fmla="*/ 2120 h 2120"/>
              <a:gd name="T2" fmla="*/ 228 w 233"/>
              <a:gd name="T3" fmla="*/ 38 h 2120"/>
              <a:gd name="T4" fmla="*/ 189 w 233"/>
              <a:gd name="T5" fmla="*/ 4 h 2120"/>
              <a:gd name="T6" fmla="*/ 161 w 233"/>
              <a:gd name="T7" fmla="*/ 0 h 2120"/>
              <a:gd name="T8" fmla="*/ 137 w 233"/>
              <a:gd name="T9" fmla="*/ 19 h 2120"/>
              <a:gd name="T10" fmla="*/ 109 w 233"/>
              <a:gd name="T11" fmla="*/ 76 h 2120"/>
              <a:gd name="T12" fmla="*/ 91 w 233"/>
              <a:gd name="T13" fmla="*/ 129 h 2120"/>
              <a:gd name="T14" fmla="*/ 85 w 233"/>
              <a:gd name="T15" fmla="*/ 176 h 2120"/>
              <a:gd name="T16" fmla="*/ 77 w 233"/>
              <a:gd name="T17" fmla="*/ 208 h 2120"/>
              <a:gd name="T18" fmla="*/ 61 w 233"/>
              <a:gd name="T19" fmla="*/ 252 h 2120"/>
              <a:gd name="T20" fmla="*/ 46 w 233"/>
              <a:gd name="T21" fmla="*/ 285 h 2120"/>
              <a:gd name="T22" fmla="*/ 0 w 233"/>
              <a:gd name="T23" fmla="*/ 330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3" h="2120">
                <a:moveTo>
                  <a:pt x="233" y="2120"/>
                </a:moveTo>
                <a:lnTo>
                  <a:pt x="228" y="38"/>
                </a:lnTo>
                <a:lnTo>
                  <a:pt x="189" y="4"/>
                </a:lnTo>
                <a:lnTo>
                  <a:pt x="161" y="0"/>
                </a:lnTo>
                <a:lnTo>
                  <a:pt x="137" y="19"/>
                </a:lnTo>
                <a:lnTo>
                  <a:pt x="109" y="76"/>
                </a:lnTo>
                <a:lnTo>
                  <a:pt x="91" y="129"/>
                </a:lnTo>
                <a:lnTo>
                  <a:pt x="85" y="176"/>
                </a:lnTo>
                <a:lnTo>
                  <a:pt x="77" y="208"/>
                </a:lnTo>
                <a:lnTo>
                  <a:pt x="61" y="252"/>
                </a:lnTo>
                <a:lnTo>
                  <a:pt x="46" y="285"/>
                </a:lnTo>
                <a:lnTo>
                  <a:pt x="0" y="330"/>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26" name="Text Box 10"/>
          <p:cNvSpPr txBox="1">
            <a:spLocks noChangeArrowheads="1"/>
          </p:cNvSpPr>
          <p:nvPr/>
        </p:nvSpPr>
        <p:spPr bwMode="auto">
          <a:xfrm>
            <a:off x="1943100" y="4429125"/>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D</a:t>
            </a:r>
          </a:p>
        </p:txBody>
      </p:sp>
      <p:sp>
        <p:nvSpPr>
          <p:cNvPr id="111627" name="Text Box 11"/>
          <p:cNvSpPr txBox="1">
            <a:spLocks noChangeArrowheads="1"/>
          </p:cNvSpPr>
          <p:nvPr/>
        </p:nvSpPr>
        <p:spPr bwMode="auto">
          <a:xfrm>
            <a:off x="3657600" y="57912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8.4</a:t>
            </a:r>
          </a:p>
        </p:txBody>
      </p:sp>
      <p:sp>
        <p:nvSpPr>
          <p:cNvPr id="111628" name="Text Box 12"/>
          <p:cNvSpPr txBox="1">
            <a:spLocks noChangeArrowheads="1"/>
          </p:cNvSpPr>
          <p:nvPr/>
        </p:nvSpPr>
        <p:spPr bwMode="auto">
          <a:xfrm>
            <a:off x="685800" y="4343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a:solidFill>
                  <a:srgbClr val="0000CC"/>
                </a:solidFill>
              </a:rPr>
              <a:t>a)</a:t>
            </a:r>
          </a:p>
        </p:txBody>
      </p:sp>
      <p:grpSp>
        <p:nvGrpSpPr>
          <p:cNvPr id="111629" name="Group 13"/>
          <p:cNvGrpSpPr>
            <a:grpSpLocks/>
          </p:cNvGrpSpPr>
          <p:nvPr/>
        </p:nvGrpSpPr>
        <p:grpSpPr bwMode="auto">
          <a:xfrm>
            <a:off x="4516438" y="-1524000"/>
            <a:ext cx="1122362" cy="4038600"/>
            <a:chOff x="2845" y="-960"/>
            <a:chExt cx="707" cy="2544"/>
          </a:xfrm>
        </p:grpSpPr>
        <p:pic>
          <p:nvPicPr>
            <p:cNvPr id="111630" name="Picture 14" descr="hand"/>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a:ext>
              </a:extLst>
            </a:blip>
            <a:srcRect/>
            <a:stretch>
              <a:fillRect/>
            </a:stretch>
          </p:blipFill>
          <p:spPr bwMode="auto">
            <a:xfrm rot="-26698528">
              <a:off x="2853" y="-631"/>
              <a:ext cx="699" cy="699"/>
            </a:xfrm>
            <a:prstGeom prst="rect">
              <a:avLst/>
            </a:prstGeom>
            <a:noFill/>
            <a:extLst>
              <a:ext uri="{909E8E84-426E-40DD-AFC4-6F175D3DCCD1}">
                <a14:hiddenFill xmlns:a14="http://schemas.microsoft.com/office/drawing/2010/main">
                  <a:solidFill>
                    <a:srgbClr val="FFFFFF"/>
                  </a:solidFill>
                </a14:hiddenFill>
              </a:ext>
            </a:extLst>
          </p:spPr>
        </p:pic>
        <p:grpSp>
          <p:nvGrpSpPr>
            <p:cNvPr id="111631" name="Group 15"/>
            <p:cNvGrpSpPr>
              <a:grpSpLocks/>
            </p:cNvGrpSpPr>
            <p:nvPr/>
          </p:nvGrpSpPr>
          <p:grpSpPr bwMode="auto">
            <a:xfrm>
              <a:off x="2914" y="-192"/>
              <a:ext cx="384" cy="1776"/>
              <a:chOff x="3072" y="768"/>
              <a:chExt cx="384" cy="1776"/>
            </a:xfrm>
          </p:grpSpPr>
          <p:grpSp>
            <p:nvGrpSpPr>
              <p:cNvPr id="111632" name="Group 16"/>
              <p:cNvGrpSpPr>
                <a:grpSpLocks/>
              </p:cNvGrpSpPr>
              <p:nvPr/>
            </p:nvGrpSpPr>
            <p:grpSpPr bwMode="auto">
              <a:xfrm>
                <a:off x="3072" y="768"/>
                <a:ext cx="384" cy="1776"/>
                <a:chOff x="3072" y="768"/>
                <a:chExt cx="384" cy="1776"/>
              </a:xfrm>
            </p:grpSpPr>
            <p:sp>
              <p:nvSpPr>
                <p:cNvPr id="111633" name="Rectangle 17"/>
                <p:cNvSpPr>
                  <a:spLocks noChangeArrowheads="1"/>
                </p:cNvSpPr>
                <p:nvPr/>
              </p:nvSpPr>
              <p:spPr bwMode="auto">
                <a:xfrm>
                  <a:off x="3120" y="768"/>
                  <a:ext cx="288" cy="1728"/>
                </a:xfrm>
                <a:prstGeom prst="rect">
                  <a:avLst/>
                </a:prstGeom>
                <a:gradFill rotWithShape="1">
                  <a:gsLst>
                    <a:gs pos="0">
                      <a:schemeClr val="bg2">
                        <a:alpha val="89000"/>
                      </a:schemeClr>
                    </a:gs>
                    <a:gs pos="50000">
                      <a:schemeClr val="bg1"/>
                    </a:gs>
                    <a:gs pos="100000">
                      <a:schemeClr val="bg2">
                        <a:alpha val="8900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34" name="Rectangle 18"/>
                <p:cNvSpPr>
                  <a:spLocks noChangeArrowheads="1"/>
                </p:cNvSpPr>
                <p:nvPr/>
              </p:nvSpPr>
              <p:spPr bwMode="auto">
                <a:xfrm>
                  <a:off x="3072" y="2496"/>
                  <a:ext cx="384" cy="48"/>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1635" name="Line 19"/>
              <p:cNvSpPr>
                <a:spLocks noChangeShapeType="1"/>
              </p:cNvSpPr>
              <p:nvPr/>
            </p:nvSpPr>
            <p:spPr bwMode="auto">
              <a:xfrm>
                <a:off x="3120" y="768"/>
                <a:ext cx="0" cy="17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36" name="Line 20"/>
              <p:cNvSpPr>
                <a:spLocks noChangeShapeType="1"/>
              </p:cNvSpPr>
              <p:nvPr/>
            </p:nvSpPr>
            <p:spPr bwMode="auto">
              <a:xfrm>
                <a:off x="3408" y="768"/>
                <a:ext cx="0" cy="17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1637" name="Freeform 21"/>
            <p:cNvSpPr>
              <a:spLocks/>
            </p:cNvSpPr>
            <p:nvPr/>
          </p:nvSpPr>
          <p:spPr bwMode="auto">
            <a:xfrm>
              <a:off x="2875" y="-588"/>
              <a:ext cx="233" cy="2120"/>
            </a:xfrm>
            <a:custGeom>
              <a:avLst/>
              <a:gdLst>
                <a:gd name="T0" fmla="*/ 233 w 233"/>
                <a:gd name="T1" fmla="*/ 2120 h 2120"/>
                <a:gd name="T2" fmla="*/ 228 w 233"/>
                <a:gd name="T3" fmla="*/ 38 h 2120"/>
                <a:gd name="T4" fmla="*/ 189 w 233"/>
                <a:gd name="T5" fmla="*/ 4 h 2120"/>
                <a:gd name="T6" fmla="*/ 161 w 233"/>
                <a:gd name="T7" fmla="*/ 0 h 2120"/>
                <a:gd name="T8" fmla="*/ 137 w 233"/>
                <a:gd name="T9" fmla="*/ 19 h 2120"/>
                <a:gd name="T10" fmla="*/ 109 w 233"/>
                <a:gd name="T11" fmla="*/ 76 h 2120"/>
                <a:gd name="T12" fmla="*/ 91 w 233"/>
                <a:gd name="T13" fmla="*/ 129 h 2120"/>
                <a:gd name="T14" fmla="*/ 85 w 233"/>
                <a:gd name="T15" fmla="*/ 176 h 2120"/>
                <a:gd name="T16" fmla="*/ 77 w 233"/>
                <a:gd name="T17" fmla="*/ 208 h 2120"/>
                <a:gd name="T18" fmla="*/ 61 w 233"/>
                <a:gd name="T19" fmla="*/ 252 h 2120"/>
                <a:gd name="T20" fmla="*/ 46 w 233"/>
                <a:gd name="T21" fmla="*/ 285 h 2120"/>
                <a:gd name="T22" fmla="*/ 0 w 233"/>
                <a:gd name="T23" fmla="*/ 330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3" h="2120">
                  <a:moveTo>
                    <a:pt x="233" y="2120"/>
                  </a:moveTo>
                  <a:lnTo>
                    <a:pt x="228" y="38"/>
                  </a:lnTo>
                  <a:lnTo>
                    <a:pt x="189" y="4"/>
                  </a:lnTo>
                  <a:lnTo>
                    <a:pt x="161" y="0"/>
                  </a:lnTo>
                  <a:lnTo>
                    <a:pt x="137" y="19"/>
                  </a:lnTo>
                  <a:lnTo>
                    <a:pt x="109" y="76"/>
                  </a:lnTo>
                  <a:lnTo>
                    <a:pt x="91" y="129"/>
                  </a:lnTo>
                  <a:lnTo>
                    <a:pt x="85" y="176"/>
                  </a:lnTo>
                  <a:lnTo>
                    <a:pt x="77" y="208"/>
                  </a:lnTo>
                  <a:lnTo>
                    <a:pt x="61" y="252"/>
                  </a:lnTo>
                  <a:lnTo>
                    <a:pt x="46" y="285"/>
                  </a:lnTo>
                  <a:lnTo>
                    <a:pt x="0" y="330"/>
                  </a:lnTo>
                </a:path>
              </a:pathLst>
            </a:custGeom>
            <a:noFill/>
            <a:ln w="1905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1638" name="Picture 22" descr="hand"/>
            <p:cNvPicPr>
              <a:picLocks noChangeAspect="1" noChangeArrowheads="1"/>
            </p:cNvPicPr>
            <p:nvPr/>
          </p:nvPicPr>
          <p:blipFill>
            <a:blip r:embed="rId3">
              <a:clrChange>
                <a:clrFrom>
                  <a:srgbClr val="000000"/>
                </a:clrFrom>
                <a:clrTo>
                  <a:srgbClr val="000000">
                    <a:alpha val="0"/>
                  </a:srgbClr>
                </a:clrTo>
              </a:clrChange>
              <a:lum contrast="36000"/>
              <a:extLst>
                <a:ext uri="{28A0092B-C50C-407E-A947-70E740481C1C}">
                  <a14:useLocalDpi xmlns:a14="http://schemas.microsoft.com/office/drawing/2010/main"/>
                </a:ext>
              </a:extLst>
            </a:blip>
            <a:srcRect/>
            <a:stretch>
              <a:fillRect/>
            </a:stretch>
          </p:blipFill>
          <p:spPr bwMode="auto">
            <a:xfrm rot="6242174" flipH="1">
              <a:off x="2845" y="-960"/>
              <a:ext cx="636" cy="6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639" name="Group 23"/>
          <p:cNvGrpSpPr>
            <a:grpSpLocks/>
          </p:cNvGrpSpPr>
          <p:nvPr/>
        </p:nvGrpSpPr>
        <p:grpSpPr bwMode="auto">
          <a:xfrm>
            <a:off x="4524375" y="1295400"/>
            <a:ext cx="1109663" cy="3516313"/>
            <a:chOff x="3477" y="816"/>
            <a:chExt cx="699" cy="2215"/>
          </a:xfrm>
        </p:grpSpPr>
        <p:grpSp>
          <p:nvGrpSpPr>
            <p:cNvPr id="111640" name="Group 24"/>
            <p:cNvGrpSpPr>
              <a:grpSpLocks/>
            </p:cNvGrpSpPr>
            <p:nvPr/>
          </p:nvGrpSpPr>
          <p:grpSpPr bwMode="auto">
            <a:xfrm>
              <a:off x="3477" y="816"/>
              <a:ext cx="699" cy="2215"/>
              <a:chOff x="2853" y="-631"/>
              <a:chExt cx="699" cy="2215"/>
            </a:xfrm>
          </p:grpSpPr>
          <p:pic>
            <p:nvPicPr>
              <p:cNvPr id="111641" name="Picture 25" descr="hand"/>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a:ext>
                </a:extLst>
              </a:blip>
              <a:srcRect/>
              <a:stretch>
                <a:fillRect/>
              </a:stretch>
            </p:blipFill>
            <p:spPr bwMode="auto">
              <a:xfrm rot="-26698528">
                <a:off x="2853" y="-631"/>
                <a:ext cx="699" cy="699"/>
              </a:xfrm>
              <a:prstGeom prst="rect">
                <a:avLst/>
              </a:prstGeom>
              <a:noFill/>
              <a:extLst>
                <a:ext uri="{909E8E84-426E-40DD-AFC4-6F175D3DCCD1}">
                  <a14:hiddenFill xmlns:a14="http://schemas.microsoft.com/office/drawing/2010/main">
                    <a:solidFill>
                      <a:srgbClr val="FFFFFF"/>
                    </a:solidFill>
                  </a14:hiddenFill>
                </a:ext>
              </a:extLst>
            </p:spPr>
          </p:pic>
          <p:grpSp>
            <p:nvGrpSpPr>
              <p:cNvPr id="111642" name="Group 26"/>
              <p:cNvGrpSpPr>
                <a:grpSpLocks/>
              </p:cNvGrpSpPr>
              <p:nvPr/>
            </p:nvGrpSpPr>
            <p:grpSpPr bwMode="auto">
              <a:xfrm>
                <a:off x="2914" y="-192"/>
                <a:ext cx="384" cy="1776"/>
                <a:chOff x="3072" y="768"/>
                <a:chExt cx="384" cy="1776"/>
              </a:xfrm>
            </p:grpSpPr>
            <p:grpSp>
              <p:nvGrpSpPr>
                <p:cNvPr id="111643" name="Group 27"/>
                <p:cNvGrpSpPr>
                  <a:grpSpLocks/>
                </p:cNvGrpSpPr>
                <p:nvPr/>
              </p:nvGrpSpPr>
              <p:grpSpPr bwMode="auto">
                <a:xfrm>
                  <a:off x="3072" y="768"/>
                  <a:ext cx="384" cy="1776"/>
                  <a:chOff x="3072" y="768"/>
                  <a:chExt cx="384" cy="1776"/>
                </a:xfrm>
              </p:grpSpPr>
              <p:sp>
                <p:nvSpPr>
                  <p:cNvPr id="111644" name="Rectangle 28"/>
                  <p:cNvSpPr>
                    <a:spLocks noChangeArrowheads="1"/>
                  </p:cNvSpPr>
                  <p:nvPr/>
                </p:nvSpPr>
                <p:spPr bwMode="auto">
                  <a:xfrm>
                    <a:off x="3120" y="768"/>
                    <a:ext cx="288" cy="1728"/>
                  </a:xfrm>
                  <a:prstGeom prst="rect">
                    <a:avLst/>
                  </a:prstGeom>
                  <a:gradFill rotWithShape="1">
                    <a:gsLst>
                      <a:gs pos="0">
                        <a:schemeClr val="bg2">
                          <a:alpha val="89000"/>
                        </a:schemeClr>
                      </a:gs>
                      <a:gs pos="50000">
                        <a:schemeClr val="bg1"/>
                      </a:gs>
                      <a:gs pos="100000">
                        <a:schemeClr val="bg2">
                          <a:alpha val="8900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45" name="Rectangle 29"/>
                  <p:cNvSpPr>
                    <a:spLocks noChangeArrowheads="1"/>
                  </p:cNvSpPr>
                  <p:nvPr/>
                </p:nvSpPr>
                <p:spPr bwMode="auto">
                  <a:xfrm>
                    <a:off x="3072" y="2496"/>
                    <a:ext cx="384" cy="48"/>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1646" name="Line 30"/>
                <p:cNvSpPr>
                  <a:spLocks noChangeShapeType="1"/>
                </p:cNvSpPr>
                <p:nvPr/>
              </p:nvSpPr>
              <p:spPr bwMode="auto">
                <a:xfrm>
                  <a:off x="3120" y="768"/>
                  <a:ext cx="0" cy="17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47" name="Line 31"/>
                <p:cNvSpPr>
                  <a:spLocks noChangeShapeType="1"/>
                </p:cNvSpPr>
                <p:nvPr/>
              </p:nvSpPr>
              <p:spPr bwMode="auto">
                <a:xfrm>
                  <a:off x="3408" y="768"/>
                  <a:ext cx="0" cy="17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11648" name="Freeform 32"/>
            <p:cNvSpPr>
              <a:spLocks/>
            </p:cNvSpPr>
            <p:nvPr/>
          </p:nvSpPr>
          <p:spPr bwMode="auto">
            <a:xfrm>
              <a:off x="3495" y="1248"/>
              <a:ext cx="384" cy="1727"/>
            </a:xfrm>
            <a:custGeom>
              <a:avLst/>
              <a:gdLst>
                <a:gd name="T0" fmla="*/ 240 w 384"/>
                <a:gd name="T1" fmla="*/ 1784 h 1784"/>
                <a:gd name="T2" fmla="*/ 96 w 384"/>
                <a:gd name="T3" fmla="*/ 1592 h 1784"/>
                <a:gd name="T4" fmla="*/ 144 w 384"/>
                <a:gd name="T5" fmla="*/ 1256 h 1784"/>
                <a:gd name="T6" fmla="*/ 336 w 384"/>
                <a:gd name="T7" fmla="*/ 920 h 1784"/>
                <a:gd name="T8" fmla="*/ 384 w 384"/>
                <a:gd name="T9" fmla="*/ 776 h 1784"/>
                <a:gd name="T10" fmla="*/ 336 w 384"/>
                <a:gd name="T11" fmla="*/ 584 h 1784"/>
                <a:gd name="T12" fmla="*/ 192 w 384"/>
                <a:gd name="T13" fmla="*/ 440 h 1784"/>
                <a:gd name="T14" fmla="*/ 144 w 384"/>
                <a:gd name="T15" fmla="*/ 104 h 1784"/>
                <a:gd name="T16" fmla="*/ 96 w 384"/>
                <a:gd name="T17" fmla="*/ 8 h 1784"/>
                <a:gd name="T18" fmla="*/ 48 w 384"/>
                <a:gd name="T19" fmla="*/ 152 h 1784"/>
                <a:gd name="T20" fmla="*/ 0 w 384"/>
                <a:gd name="T21" fmla="*/ 296 h 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 h="1784">
                  <a:moveTo>
                    <a:pt x="240" y="1784"/>
                  </a:moveTo>
                  <a:cubicBezTo>
                    <a:pt x="176" y="1732"/>
                    <a:pt x="112" y="1680"/>
                    <a:pt x="96" y="1592"/>
                  </a:cubicBezTo>
                  <a:cubicBezTo>
                    <a:pt x="80" y="1504"/>
                    <a:pt x="104" y="1368"/>
                    <a:pt x="144" y="1256"/>
                  </a:cubicBezTo>
                  <a:cubicBezTo>
                    <a:pt x="184" y="1144"/>
                    <a:pt x="296" y="1000"/>
                    <a:pt x="336" y="920"/>
                  </a:cubicBezTo>
                  <a:cubicBezTo>
                    <a:pt x="376" y="840"/>
                    <a:pt x="384" y="832"/>
                    <a:pt x="384" y="776"/>
                  </a:cubicBezTo>
                  <a:cubicBezTo>
                    <a:pt x="384" y="720"/>
                    <a:pt x="368" y="640"/>
                    <a:pt x="336" y="584"/>
                  </a:cubicBezTo>
                  <a:cubicBezTo>
                    <a:pt x="304" y="528"/>
                    <a:pt x="224" y="520"/>
                    <a:pt x="192" y="440"/>
                  </a:cubicBezTo>
                  <a:cubicBezTo>
                    <a:pt x="160" y="360"/>
                    <a:pt x="160" y="176"/>
                    <a:pt x="144" y="104"/>
                  </a:cubicBezTo>
                  <a:cubicBezTo>
                    <a:pt x="128" y="32"/>
                    <a:pt x="112" y="0"/>
                    <a:pt x="96" y="8"/>
                  </a:cubicBezTo>
                  <a:cubicBezTo>
                    <a:pt x="80" y="16"/>
                    <a:pt x="64" y="104"/>
                    <a:pt x="48" y="152"/>
                  </a:cubicBezTo>
                  <a:cubicBezTo>
                    <a:pt x="32" y="200"/>
                    <a:pt x="8" y="272"/>
                    <a:pt x="0" y="29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1649" name="Group 33"/>
          <p:cNvGrpSpPr>
            <a:grpSpLocks/>
          </p:cNvGrpSpPr>
          <p:nvPr/>
        </p:nvGrpSpPr>
        <p:grpSpPr bwMode="auto">
          <a:xfrm rot="-1767886">
            <a:off x="6310313" y="1338263"/>
            <a:ext cx="1109662" cy="3516312"/>
            <a:chOff x="3477" y="816"/>
            <a:chExt cx="699" cy="2215"/>
          </a:xfrm>
        </p:grpSpPr>
        <p:grpSp>
          <p:nvGrpSpPr>
            <p:cNvPr id="111650" name="Group 34"/>
            <p:cNvGrpSpPr>
              <a:grpSpLocks/>
            </p:cNvGrpSpPr>
            <p:nvPr/>
          </p:nvGrpSpPr>
          <p:grpSpPr bwMode="auto">
            <a:xfrm>
              <a:off x="3477" y="816"/>
              <a:ext cx="699" cy="2215"/>
              <a:chOff x="2853" y="-631"/>
              <a:chExt cx="699" cy="2215"/>
            </a:xfrm>
          </p:grpSpPr>
          <p:pic>
            <p:nvPicPr>
              <p:cNvPr id="111651" name="Picture 35" descr="hand"/>
              <p:cNvPicPr>
                <a:picLocks noChangeAspect="1" noChangeArrowheads="1"/>
              </p:cNvPicPr>
              <p:nvPr/>
            </p:nvPicPr>
            <p:blipFill>
              <a:blip r:embed="rId3">
                <a:clrChange>
                  <a:clrFrom>
                    <a:srgbClr val="000000"/>
                  </a:clrFrom>
                  <a:clrTo>
                    <a:srgbClr val="000000">
                      <a:alpha val="0"/>
                    </a:srgbClr>
                  </a:clrTo>
                </a:clrChange>
                <a:lum contrast="48000"/>
                <a:extLst>
                  <a:ext uri="{28A0092B-C50C-407E-A947-70E740481C1C}">
                    <a14:useLocalDpi xmlns:a14="http://schemas.microsoft.com/office/drawing/2010/main"/>
                  </a:ext>
                </a:extLst>
              </a:blip>
              <a:srcRect/>
              <a:stretch>
                <a:fillRect/>
              </a:stretch>
            </p:blipFill>
            <p:spPr bwMode="auto">
              <a:xfrm rot="-26698528">
                <a:off x="2853" y="-631"/>
                <a:ext cx="699" cy="699"/>
              </a:xfrm>
              <a:prstGeom prst="rect">
                <a:avLst/>
              </a:prstGeom>
              <a:noFill/>
              <a:extLst>
                <a:ext uri="{909E8E84-426E-40DD-AFC4-6F175D3DCCD1}">
                  <a14:hiddenFill xmlns:a14="http://schemas.microsoft.com/office/drawing/2010/main">
                    <a:solidFill>
                      <a:srgbClr val="FFFFFF"/>
                    </a:solidFill>
                  </a14:hiddenFill>
                </a:ext>
              </a:extLst>
            </p:spPr>
          </p:pic>
          <p:grpSp>
            <p:nvGrpSpPr>
              <p:cNvPr id="111652" name="Group 36"/>
              <p:cNvGrpSpPr>
                <a:grpSpLocks/>
              </p:cNvGrpSpPr>
              <p:nvPr/>
            </p:nvGrpSpPr>
            <p:grpSpPr bwMode="auto">
              <a:xfrm>
                <a:off x="2914" y="-192"/>
                <a:ext cx="384" cy="1776"/>
                <a:chOff x="3072" y="768"/>
                <a:chExt cx="384" cy="1776"/>
              </a:xfrm>
            </p:grpSpPr>
            <p:grpSp>
              <p:nvGrpSpPr>
                <p:cNvPr id="111653" name="Group 37"/>
                <p:cNvGrpSpPr>
                  <a:grpSpLocks/>
                </p:cNvGrpSpPr>
                <p:nvPr/>
              </p:nvGrpSpPr>
              <p:grpSpPr bwMode="auto">
                <a:xfrm>
                  <a:off x="3072" y="768"/>
                  <a:ext cx="384" cy="1776"/>
                  <a:chOff x="3072" y="768"/>
                  <a:chExt cx="384" cy="1776"/>
                </a:xfrm>
              </p:grpSpPr>
              <p:sp>
                <p:nvSpPr>
                  <p:cNvPr id="111654" name="Rectangle 38"/>
                  <p:cNvSpPr>
                    <a:spLocks noChangeArrowheads="1"/>
                  </p:cNvSpPr>
                  <p:nvPr/>
                </p:nvSpPr>
                <p:spPr bwMode="auto">
                  <a:xfrm>
                    <a:off x="3120" y="768"/>
                    <a:ext cx="288" cy="1728"/>
                  </a:xfrm>
                  <a:prstGeom prst="rect">
                    <a:avLst/>
                  </a:prstGeom>
                  <a:gradFill rotWithShape="1">
                    <a:gsLst>
                      <a:gs pos="0">
                        <a:schemeClr val="bg2">
                          <a:alpha val="89000"/>
                        </a:schemeClr>
                      </a:gs>
                      <a:gs pos="50000">
                        <a:schemeClr val="bg1"/>
                      </a:gs>
                      <a:gs pos="100000">
                        <a:schemeClr val="bg2">
                          <a:alpha val="8900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55" name="Rectangle 39"/>
                  <p:cNvSpPr>
                    <a:spLocks noChangeArrowheads="1"/>
                  </p:cNvSpPr>
                  <p:nvPr/>
                </p:nvSpPr>
                <p:spPr bwMode="auto">
                  <a:xfrm>
                    <a:off x="3072" y="2496"/>
                    <a:ext cx="384" cy="48"/>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1656" name="Line 40"/>
                <p:cNvSpPr>
                  <a:spLocks noChangeShapeType="1"/>
                </p:cNvSpPr>
                <p:nvPr/>
              </p:nvSpPr>
              <p:spPr bwMode="auto">
                <a:xfrm>
                  <a:off x="3120" y="768"/>
                  <a:ext cx="0" cy="17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57" name="Line 41"/>
                <p:cNvSpPr>
                  <a:spLocks noChangeShapeType="1"/>
                </p:cNvSpPr>
                <p:nvPr/>
              </p:nvSpPr>
              <p:spPr bwMode="auto">
                <a:xfrm>
                  <a:off x="3408" y="768"/>
                  <a:ext cx="0" cy="17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11658" name="Freeform 42"/>
            <p:cNvSpPr>
              <a:spLocks/>
            </p:cNvSpPr>
            <p:nvPr/>
          </p:nvSpPr>
          <p:spPr bwMode="auto">
            <a:xfrm>
              <a:off x="3495" y="1248"/>
              <a:ext cx="384" cy="1727"/>
            </a:xfrm>
            <a:custGeom>
              <a:avLst/>
              <a:gdLst>
                <a:gd name="T0" fmla="*/ 240 w 384"/>
                <a:gd name="T1" fmla="*/ 1784 h 1784"/>
                <a:gd name="T2" fmla="*/ 96 w 384"/>
                <a:gd name="T3" fmla="*/ 1592 h 1784"/>
                <a:gd name="T4" fmla="*/ 144 w 384"/>
                <a:gd name="T5" fmla="*/ 1256 h 1784"/>
                <a:gd name="T6" fmla="*/ 336 w 384"/>
                <a:gd name="T7" fmla="*/ 920 h 1784"/>
                <a:gd name="T8" fmla="*/ 384 w 384"/>
                <a:gd name="T9" fmla="*/ 776 h 1784"/>
                <a:gd name="T10" fmla="*/ 336 w 384"/>
                <a:gd name="T11" fmla="*/ 584 h 1784"/>
                <a:gd name="T12" fmla="*/ 192 w 384"/>
                <a:gd name="T13" fmla="*/ 440 h 1784"/>
                <a:gd name="T14" fmla="*/ 144 w 384"/>
                <a:gd name="T15" fmla="*/ 104 h 1784"/>
                <a:gd name="T16" fmla="*/ 96 w 384"/>
                <a:gd name="T17" fmla="*/ 8 h 1784"/>
                <a:gd name="T18" fmla="*/ 48 w 384"/>
                <a:gd name="T19" fmla="*/ 152 h 1784"/>
                <a:gd name="T20" fmla="*/ 0 w 384"/>
                <a:gd name="T21" fmla="*/ 296 h 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 h="1784">
                  <a:moveTo>
                    <a:pt x="240" y="1784"/>
                  </a:moveTo>
                  <a:cubicBezTo>
                    <a:pt x="176" y="1732"/>
                    <a:pt x="112" y="1680"/>
                    <a:pt x="96" y="1592"/>
                  </a:cubicBezTo>
                  <a:cubicBezTo>
                    <a:pt x="80" y="1504"/>
                    <a:pt x="104" y="1368"/>
                    <a:pt x="144" y="1256"/>
                  </a:cubicBezTo>
                  <a:cubicBezTo>
                    <a:pt x="184" y="1144"/>
                    <a:pt x="296" y="1000"/>
                    <a:pt x="336" y="920"/>
                  </a:cubicBezTo>
                  <a:cubicBezTo>
                    <a:pt x="376" y="840"/>
                    <a:pt x="384" y="832"/>
                    <a:pt x="384" y="776"/>
                  </a:cubicBezTo>
                  <a:cubicBezTo>
                    <a:pt x="384" y="720"/>
                    <a:pt x="368" y="640"/>
                    <a:pt x="336" y="584"/>
                  </a:cubicBezTo>
                  <a:cubicBezTo>
                    <a:pt x="304" y="528"/>
                    <a:pt x="224" y="520"/>
                    <a:pt x="192" y="440"/>
                  </a:cubicBezTo>
                  <a:cubicBezTo>
                    <a:pt x="160" y="360"/>
                    <a:pt x="160" y="176"/>
                    <a:pt x="144" y="104"/>
                  </a:cubicBezTo>
                  <a:cubicBezTo>
                    <a:pt x="128" y="32"/>
                    <a:pt x="112" y="0"/>
                    <a:pt x="96" y="8"/>
                  </a:cubicBezTo>
                  <a:cubicBezTo>
                    <a:pt x="80" y="16"/>
                    <a:pt x="64" y="104"/>
                    <a:pt x="48" y="152"/>
                  </a:cubicBezTo>
                  <a:cubicBezTo>
                    <a:pt x="32" y="200"/>
                    <a:pt x="8" y="272"/>
                    <a:pt x="0" y="29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1659" name="Freeform 43"/>
          <p:cNvSpPr>
            <a:spLocks/>
          </p:cNvSpPr>
          <p:nvPr/>
        </p:nvSpPr>
        <p:spPr bwMode="auto">
          <a:xfrm>
            <a:off x="4419600" y="3041650"/>
            <a:ext cx="3721100" cy="2432050"/>
          </a:xfrm>
          <a:custGeom>
            <a:avLst/>
            <a:gdLst>
              <a:gd name="T0" fmla="*/ 0 w 2344"/>
              <a:gd name="T1" fmla="*/ 4 h 1532"/>
              <a:gd name="T2" fmla="*/ 2340 w 2344"/>
              <a:gd name="T3" fmla="*/ 0 h 1532"/>
              <a:gd name="T4" fmla="*/ 2344 w 2344"/>
              <a:gd name="T5" fmla="*/ 1340 h 1532"/>
              <a:gd name="T6" fmla="*/ 2252 w 2344"/>
              <a:gd name="T7" fmla="*/ 1528 h 1532"/>
              <a:gd name="T8" fmla="*/ 96 w 2344"/>
              <a:gd name="T9" fmla="*/ 1532 h 1532"/>
              <a:gd name="T10" fmla="*/ 4 w 2344"/>
              <a:gd name="T11" fmla="*/ 1396 h 1532"/>
              <a:gd name="T12" fmla="*/ 0 w 2344"/>
              <a:gd name="T13" fmla="*/ 4 h 1532"/>
            </a:gdLst>
            <a:ahLst/>
            <a:cxnLst>
              <a:cxn ang="0">
                <a:pos x="T0" y="T1"/>
              </a:cxn>
              <a:cxn ang="0">
                <a:pos x="T2" y="T3"/>
              </a:cxn>
              <a:cxn ang="0">
                <a:pos x="T4" y="T5"/>
              </a:cxn>
              <a:cxn ang="0">
                <a:pos x="T6" y="T7"/>
              </a:cxn>
              <a:cxn ang="0">
                <a:pos x="T8" y="T9"/>
              </a:cxn>
              <a:cxn ang="0">
                <a:pos x="T10" y="T11"/>
              </a:cxn>
              <a:cxn ang="0">
                <a:pos x="T12" y="T13"/>
              </a:cxn>
            </a:cxnLst>
            <a:rect l="0" t="0" r="r" b="b"/>
            <a:pathLst>
              <a:path w="2344" h="1532">
                <a:moveTo>
                  <a:pt x="0" y="4"/>
                </a:moveTo>
                <a:lnTo>
                  <a:pt x="2340" y="0"/>
                </a:lnTo>
                <a:lnTo>
                  <a:pt x="2344" y="1340"/>
                </a:lnTo>
                <a:lnTo>
                  <a:pt x="2252" y="1528"/>
                </a:lnTo>
                <a:lnTo>
                  <a:pt x="96" y="1532"/>
                </a:lnTo>
                <a:lnTo>
                  <a:pt x="4" y="1396"/>
                </a:lnTo>
                <a:lnTo>
                  <a:pt x="0" y="4"/>
                </a:lnTo>
                <a:close/>
              </a:path>
            </a:pathLst>
          </a:custGeom>
          <a:solidFill>
            <a:srgbClr val="00FFFF">
              <a:alpha val="13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60" name="Freeform 44"/>
          <p:cNvSpPr>
            <a:spLocks/>
          </p:cNvSpPr>
          <p:nvPr/>
        </p:nvSpPr>
        <p:spPr bwMode="auto">
          <a:xfrm>
            <a:off x="4411663" y="2351088"/>
            <a:ext cx="3741737" cy="3135312"/>
          </a:xfrm>
          <a:custGeom>
            <a:avLst/>
            <a:gdLst>
              <a:gd name="T0" fmla="*/ 0 w 2357"/>
              <a:gd name="T1" fmla="*/ 0 h 1975"/>
              <a:gd name="T2" fmla="*/ 5 w 2357"/>
              <a:gd name="T3" fmla="*/ 1831 h 1975"/>
              <a:gd name="T4" fmla="*/ 101 w 2357"/>
              <a:gd name="T5" fmla="*/ 1975 h 1975"/>
              <a:gd name="T6" fmla="*/ 2261 w 2357"/>
              <a:gd name="T7" fmla="*/ 1975 h 1975"/>
              <a:gd name="T8" fmla="*/ 2357 w 2357"/>
              <a:gd name="T9" fmla="*/ 1783 h 1975"/>
              <a:gd name="T10" fmla="*/ 2357 w 2357"/>
              <a:gd name="T11" fmla="*/ 7 h 1975"/>
            </a:gdLst>
            <a:ahLst/>
            <a:cxnLst>
              <a:cxn ang="0">
                <a:pos x="T0" y="T1"/>
              </a:cxn>
              <a:cxn ang="0">
                <a:pos x="T2" y="T3"/>
              </a:cxn>
              <a:cxn ang="0">
                <a:pos x="T4" y="T5"/>
              </a:cxn>
              <a:cxn ang="0">
                <a:pos x="T6" y="T7"/>
              </a:cxn>
              <a:cxn ang="0">
                <a:pos x="T8" y="T9"/>
              </a:cxn>
              <a:cxn ang="0">
                <a:pos x="T10" y="T11"/>
              </a:cxn>
            </a:cxnLst>
            <a:rect l="0" t="0" r="r" b="b"/>
            <a:pathLst>
              <a:path w="2357" h="1975">
                <a:moveTo>
                  <a:pt x="0" y="0"/>
                </a:moveTo>
                <a:lnTo>
                  <a:pt x="5" y="1831"/>
                </a:lnTo>
                <a:lnTo>
                  <a:pt x="101" y="1975"/>
                </a:lnTo>
                <a:lnTo>
                  <a:pt x="2261" y="1975"/>
                </a:lnTo>
                <a:lnTo>
                  <a:pt x="2357" y="1783"/>
                </a:lnTo>
                <a:lnTo>
                  <a:pt x="2357" y="7"/>
                </a:ln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61" name="Text Box 45"/>
          <p:cNvSpPr txBox="1">
            <a:spLocks noChangeArrowheads="1"/>
          </p:cNvSpPr>
          <p:nvPr/>
        </p:nvSpPr>
        <p:spPr bwMode="auto">
          <a:xfrm>
            <a:off x="3733800" y="4291013"/>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a:solidFill>
                  <a:srgbClr val="0000CC"/>
                </a:solidFill>
              </a:rPr>
              <a:t>b)</a:t>
            </a:r>
          </a:p>
        </p:txBody>
      </p:sp>
      <p:sp>
        <p:nvSpPr>
          <p:cNvPr id="111662" name="AutoShape 46">
            <a:hlinkClick r:id="rId4"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1663" name="Text Box 47"/>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111624"/>
                                        </p:tgtEl>
                                      </p:cBhvr>
                                    </p:animEffect>
                                    <p:set>
                                      <p:cBhvr>
                                        <p:cTn id="7" dur="1" fill="hold">
                                          <p:stCondLst>
                                            <p:cond delay="99"/>
                                          </p:stCondLst>
                                        </p:cTn>
                                        <p:tgtEl>
                                          <p:spTgt spid="11162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
                                        <p:tgtEl>
                                          <p:spTgt spid="111623"/>
                                        </p:tgtEl>
                                      </p:cBhvr>
                                    </p:animEffect>
                                    <p:set>
                                      <p:cBhvr>
                                        <p:cTn id="10" dur="1" fill="hold">
                                          <p:stCondLst>
                                            <p:cond delay="99"/>
                                          </p:stCondLst>
                                        </p:cTn>
                                        <p:tgtEl>
                                          <p:spTgt spid="11162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11625"/>
                                        </p:tgtEl>
                                        <p:attrNameLst>
                                          <p:attrName>style.visibility</p:attrName>
                                        </p:attrNameLst>
                                      </p:cBhvr>
                                      <p:to>
                                        <p:strVal val="visible"/>
                                      </p:to>
                                    </p:set>
                                    <p:animEffect transition="in" filter="fade">
                                      <p:cBhvr>
                                        <p:cTn id="13" dur="100"/>
                                        <p:tgtEl>
                                          <p:spTgt spid="111625"/>
                                        </p:tgtEl>
                                      </p:cBhvr>
                                    </p:animEffect>
                                  </p:childTnLst>
                                </p:cTn>
                              </p:par>
                              <p:par>
                                <p:cTn id="14" presetID="10" presetClass="entr" presetSubtype="0" fill="hold" nodeType="withEffect">
                                  <p:stCondLst>
                                    <p:cond delay="0"/>
                                  </p:stCondLst>
                                  <p:childTnLst>
                                    <p:set>
                                      <p:cBhvr>
                                        <p:cTn id="15" dur="1" fill="hold">
                                          <p:stCondLst>
                                            <p:cond delay="0"/>
                                          </p:stCondLst>
                                        </p:cTn>
                                        <p:tgtEl>
                                          <p:spTgt spid="111618"/>
                                        </p:tgtEl>
                                        <p:attrNameLst>
                                          <p:attrName>style.visibility</p:attrName>
                                        </p:attrNameLst>
                                      </p:cBhvr>
                                      <p:to>
                                        <p:strVal val="visible"/>
                                      </p:to>
                                    </p:set>
                                    <p:animEffect transition="in" filter="fade">
                                      <p:cBhvr>
                                        <p:cTn id="16" dur="100"/>
                                        <p:tgtEl>
                                          <p:spTgt spid="1116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path" presetSubtype="0" accel="50000" decel="50000" fill="hold" nodeType="clickEffect">
                                  <p:stCondLst>
                                    <p:cond delay="0"/>
                                  </p:stCondLst>
                                  <p:childTnLst>
                                    <p:animMotion origin="layout" path="M 0 0  L 0 0.33295  E" pathEditMode="relative" ptsTypes="">
                                      <p:cBhvr>
                                        <p:cTn id="20" dur="2000" fill="hold"/>
                                        <p:tgtEl>
                                          <p:spTgt spid="111629"/>
                                        </p:tgtEl>
                                        <p:attrNameLst>
                                          <p:attrName>ppt_x</p:attrName>
                                          <p:attrName>ppt_y</p:attrName>
                                        </p:attrNameLst>
                                      </p:cBhvr>
                                    </p:animMotion>
                                  </p:childTnLst>
                                  <p:subTnLst>
                                    <p:set>
                                      <p:cBhvr override="childStyle">
                                        <p:cTn dur="1" fill="hold" display="0" masterRel="sameClick" afterEffect="1">
                                          <p:stCondLst>
                                            <p:cond evt="end" delay="0">
                                              <p:tn val="19"/>
                                            </p:cond>
                                          </p:stCondLst>
                                        </p:cTn>
                                        <p:tgtEl>
                                          <p:spTgt spid="111629"/>
                                        </p:tgtEl>
                                        <p:attrNameLst>
                                          <p:attrName>style.visibility</p:attrName>
                                        </p:attrNameLst>
                                      </p:cBhvr>
                                      <p:to>
                                        <p:strVal val="hidden"/>
                                      </p:to>
                                    </p:set>
                                  </p:subTnLst>
                                </p:cTn>
                              </p:par>
                            </p:childTnLst>
                          </p:cTn>
                        </p:par>
                        <p:par>
                          <p:cTn id="21" fill="hold" nodeType="afterGroup">
                            <p:stCondLst>
                              <p:cond delay="2000"/>
                            </p:stCondLst>
                            <p:childTnLst>
                              <p:par>
                                <p:cTn id="22" presetID="10" presetClass="entr" presetSubtype="0" fill="hold" nodeType="afterEffect">
                                  <p:stCondLst>
                                    <p:cond delay="0"/>
                                  </p:stCondLst>
                                  <p:childTnLst>
                                    <p:set>
                                      <p:cBhvr>
                                        <p:cTn id="23" dur="1" fill="hold">
                                          <p:stCondLst>
                                            <p:cond delay="0"/>
                                          </p:stCondLst>
                                        </p:cTn>
                                        <p:tgtEl>
                                          <p:spTgt spid="111639"/>
                                        </p:tgtEl>
                                        <p:attrNameLst>
                                          <p:attrName>style.visibility</p:attrName>
                                        </p:attrNameLst>
                                      </p:cBhvr>
                                      <p:to>
                                        <p:strVal val="visible"/>
                                      </p:to>
                                    </p:set>
                                    <p:animEffect transition="in" filter="fade">
                                      <p:cBhvr>
                                        <p:cTn id="24" dur="10"/>
                                        <p:tgtEl>
                                          <p:spTgt spid="111639"/>
                                        </p:tgtEl>
                                      </p:cBhvr>
                                    </p:animEffect>
                                  </p:childTnLst>
                                </p:cTn>
                              </p:par>
                            </p:childTnLst>
                          </p:cTn>
                        </p:par>
                        <p:par>
                          <p:cTn id="25" fill="hold" nodeType="afterGroup">
                            <p:stCondLst>
                              <p:cond delay="2010"/>
                            </p:stCondLst>
                            <p:childTnLst>
                              <p:par>
                                <p:cTn id="26" presetID="0" presetClass="path" presetSubtype="0" accel="50000" decel="50000" fill="hold" nodeType="afterEffect">
                                  <p:stCondLst>
                                    <p:cond delay="0"/>
                                  </p:stCondLst>
                                  <p:childTnLst>
                                    <p:animMotion origin="layout" path="M -0.00018 -0.03954 C 0.02708 -0.00231 0.05451 0.03515 0.0868 0.04301 C 0.11927 0.05087 0.17621 0.01295 0.19444 0.00694 " pathEditMode="relative" rAng="0" ptsTypes="aaA">
                                      <p:cBhvr>
                                        <p:cTn id="27" dur="3000" fill="hold"/>
                                        <p:tgtEl>
                                          <p:spTgt spid="111639"/>
                                        </p:tgtEl>
                                        <p:attrNameLst>
                                          <p:attrName>ppt_x</p:attrName>
                                          <p:attrName>ppt_y</p:attrName>
                                        </p:attrNameLst>
                                      </p:cBhvr>
                                      <p:rCtr x="9722" y="4509"/>
                                    </p:animMotion>
                                  </p:childTnLst>
                                  <p:subTnLst>
                                    <p:set>
                                      <p:cBhvr override="childStyle">
                                        <p:cTn dur="1" fill="hold" display="0" masterRel="sameClick" afterEffect="1">
                                          <p:stCondLst>
                                            <p:cond evt="end" delay="0">
                                              <p:tn val="26"/>
                                            </p:cond>
                                          </p:stCondLst>
                                        </p:cTn>
                                        <p:tgtEl>
                                          <p:spTgt spid="111639"/>
                                        </p:tgtEl>
                                        <p:attrNameLst>
                                          <p:attrName>style.visibility</p:attrName>
                                        </p:attrNameLst>
                                      </p:cBhvr>
                                      <p:to>
                                        <p:strVal val="hidden"/>
                                      </p:to>
                                    </p:set>
                                  </p:subTnLst>
                                </p:cTn>
                              </p:par>
                              <p:par>
                                <p:cTn id="28" presetID="8" presetClass="emph" presetSubtype="0" fill="hold" nodeType="withEffect">
                                  <p:stCondLst>
                                    <p:cond delay="0"/>
                                  </p:stCondLst>
                                  <p:childTnLst>
                                    <p:animRot by="-1800000">
                                      <p:cBhvr>
                                        <p:cTn id="29" dur="3000" fill="hold"/>
                                        <p:tgtEl>
                                          <p:spTgt spid="111639"/>
                                        </p:tgtEl>
                                        <p:attrNameLst>
                                          <p:attrName>r</p:attrName>
                                        </p:attrNameLst>
                                      </p:cBhvr>
                                    </p:animRot>
                                  </p:childTnLst>
                                  <p:subTnLst>
                                    <p:set>
                                      <p:cBhvr override="childStyle">
                                        <p:cTn dur="1" fill="hold" display="0" masterRel="sameClick" afterEffect="1">
                                          <p:stCondLst>
                                            <p:cond evt="end" delay="0">
                                              <p:tn val="28"/>
                                            </p:cond>
                                          </p:stCondLst>
                                        </p:cTn>
                                        <p:tgtEl>
                                          <p:spTgt spid="111639"/>
                                        </p:tgtEl>
                                        <p:attrNameLst>
                                          <p:attrName>style.visibility</p:attrName>
                                        </p:attrNameLst>
                                      </p:cBhvr>
                                      <p:to>
                                        <p:strVal val="hidden"/>
                                      </p:to>
                                    </p:set>
                                  </p:subTnLst>
                                </p:cTn>
                              </p:par>
                            </p:childTnLst>
                          </p:cTn>
                        </p:par>
                        <p:par>
                          <p:cTn id="30" fill="hold" nodeType="afterGroup">
                            <p:stCondLst>
                              <p:cond delay="5010"/>
                            </p:stCondLst>
                            <p:childTnLst>
                              <p:par>
                                <p:cTn id="31" presetID="10" presetClass="entr" presetSubtype="0" fill="hold" nodeType="afterEffect">
                                  <p:stCondLst>
                                    <p:cond delay="0"/>
                                  </p:stCondLst>
                                  <p:childTnLst>
                                    <p:set>
                                      <p:cBhvr>
                                        <p:cTn id="32" dur="1" fill="hold">
                                          <p:stCondLst>
                                            <p:cond delay="0"/>
                                          </p:stCondLst>
                                        </p:cTn>
                                        <p:tgtEl>
                                          <p:spTgt spid="111649"/>
                                        </p:tgtEl>
                                        <p:attrNameLst>
                                          <p:attrName>style.visibility</p:attrName>
                                        </p:attrNameLst>
                                      </p:cBhvr>
                                      <p:to>
                                        <p:strVal val="visible"/>
                                      </p:to>
                                    </p:set>
                                    <p:animEffect transition="in" filter="fade">
                                      <p:cBhvr>
                                        <p:cTn id="33" dur="10"/>
                                        <p:tgtEl>
                                          <p:spTgt spid="111649"/>
                                        </p:tgtEl>
                                      </p:cBhvr>
                                    </p:animEffect>
                                  </p:childTnLst>
                                </p:cTn>
                              </p:par>
                            </p:childTnLst>
                          </p:cTn>
                        </p:par>
                        <p:par>
                          <p:cTn id="34" fill="hold" nodeType="afterGroup">
                            <p:stCondLst>
                              <p:cond delay="5020"/>
                            </p:stCondLst>
                            <p:childTnLst>
                              <p:par>
                                <p:cTn id="35" presetID="0" presetClass="path" presetSubtype="0" accel="50000" decel="50000" fill="hold" nodeType="afterEffect">
                                  <p:stCondLst>
                                    <p:cond delay="0"/>
                                  </p:stCondLst>
                                  <p:childTnLst>
                                    <p:animMotion origin="layout" path="M 2.5E-6 5.78035E-7 C -0.02604 0.01549 -0.05191 0.03121 -0.07465 0.03375 C -0.09739 0.0363 -0.11771 0.02959 -0.13646 0.01479 C -0.15521 5.78035E-7 -0.17135 -0.02752 -0.18732 -0.05503 " pathEditMode="relative" ptsTypes="aaaA">
                                      <p:cBhvr>
                                        <p:cTn id="36" dur="2000" fill="hold"/>
                                        <p:tgtEl>
                                          <p:spTgt spid="111649"/>
                                        </p:tgtEl>
                                        <p:attrNameLst>
                                          <p:attrName>ppt_x</p:attrName>
                                          <p:attrName>ppt_y</p:attrName>
                                        </p:attrNameLst>
                                      </p:cBhvr>
                                    </p:animMotion>
                                  </p:childTnLst>
                                </p:cTn>
                              </p:par>
                              <p:par>
                                <p:cTn id="37" presetID="8" presetClass="emph" presetSubtype="0" fill="hold" nodeType="withEffect">
                                  <p:stCondLst>
                                    <p:cond delay="0"/>
                                  </p:stCondLst>
                                  <p:childTnLst>
                                    <p:animRot by="1800000">
                                      <p:cBhvr>
                                        <p:cTn id="38" dur="2000" fill="hold"/>
                                        <p:tgtEl>
                                          <p:spTgt spid="1116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3" grpId="0" animBg="1"/>
      <p:bldP spid="1116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2424113" y="3167063"/>
            <a:ext cx="76200" cy="381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3667" name="Group 3"/>
          <p:cNvGrpSpPr>
            <a:grpSpLocks/>
          </p:cNvGrpSpPr>
          <p:nvPr/>
        </p:nvGrpSpPr>
        <p:grpSpPr bwMode="auto">
          <a:xfrm>
            <a:off x="1371600" y="3810000"/>
            <a:ext cx="2209800" cy="1447800"/>
            <a:chOff x="288" y="2400"/>
            <a:chExt cx="1392" cy="912"/>
          </a:xfrm>
        </p:grpSpPr>
        <p:sp>
          <p:nvSpPr>
            <p:cNvPr id="113668" name="Freeform 4"/>
            <p:cNvSpPr>
              <a:spLocks/>
            </p:cNvSpPr>
            <p:nvPr/>
          </p:nvSpPr>
          <p:spPr bwMode="auto">
            <a:xfrm>
              <a:off x="720" y="2640"/>
              <a:ext cx="432" cy="528"/>
            </a:xfrm>
            <a:custGeom>
              <a:avLst/>
              <a:gdLst>
                <a:gd name="T0" fmla="*/ 0 w 432"/>
                <a:gd name="T1" fmla="*/ 0 h 528"/>
                <a:gd name="T2" fmla="*/ 432 w 432"/>
                <a:gd name="T3" fmla="*/ 0 h 528"/>
                <a:gd name="T4" fmla="*/ 432 w 432"/>
                <a:gd name="T5" fmla="*/ 480 h 528"/>
                <a:gd name="T6" fmla="*/ 384 w 432"/>
                <a:gd name="T7" fmla="*/ 528 h 528"/>
                <a:gd name="T8" fmla="*/ 48 w 432"/>
                <a:gd name="T9" fmla="*/ 528 h 528"/>
                <a:gd name="T10" fmla="*/ 0 w 432"/>
                <a:gd name="T11" fmla="*/ 480 h 528"/>
                <a:gd name="T12" fmla="*/ 0 w 432"/>
                <a:gd name="T13" fmla="*/ 0 h 528"/>
              </a:gdLst>
              <a:ahLst/>
              <a:cxnLst>
                <a:cxn ang="0">
                  <a:pos x="T0" y="T1"/>
                </a:cxn>
                <a:cxn ang="0">
                  <a:pos x="T2" y="T3"/>
                </a:cxn>
                <a:cxn ang="0">
                  <a:pos x="T4" y="T5"/>
                </a:cxn>
                <a:cxn ang="0">
                  <a:pos x="T6" y="T7"/>
                </a:cxn>
                <a:cxn ang="0">
                  <a:pos x="T8" y="T9"/>
                </a:cxn>
                <a:cxn ang="0">
                  <a:pos x="T10" y="T11"/>
                </a:cxn>
                <a:cxn ang="0">
                  <a:pos x="T12" y="T13"/>
                </a:cxn>
              </a:cxnLst>
              <a:rect l="0" t="0" r="r" b="b"/>
              <a:pathLst>
                <a:path w="432" h="528">
                  <a:moveTo>
                    <a:pt x="0" y="0"/>
                  </a:moveTo>
                  <a:lnTo>
                    <a:pt x="432" y="0"/>
                  </a:lnTo>
                  <a:lnTo>
                    <a:pt x="432" y="480"/>
                  </a:lnTo>
                  <a:lnTo>
                    <a:pt x="384" y="528"/>
                  </a:lnTo>
                  <a:lnTo>
                    <a:pt x="48" y="528"/>
                  </a:lnTo>
                  <a:lnTo>
                    <a:pt x="0" y="480"/>
                  </a:lnTo>
                  <a:lnTo>
                    <a:pt x="0" y="0"/>
                  </a:lnTo>
                  <a:close/>
                </a:path>
              </a:pathLst>
            </a:custGeom>
            <a:gradFill rotWithShape="1">
              <a:gsLst>
                <a:gs pos="0">
                  <a:schemeClr val="accent1"/>
                </a:gs>
                <a:gs pos="100000">
                  <a:schemeClr va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69" name="Freeform 5"/>
            <p:cNvSpPr>
              <a:spLocks/>
            </p:cNvSpPr>
            <p:nvPr/>
          </p:nvSpPr>
          <p:spPr bwMode="auto">
            <a:xfrm>
              <a:off x="672" y="2400"/>
              <a:ext cx="528" cy="768"/>
            </a:xfrm>
            <a:custGeom>
              <a:avLst/>
              <a:gdLst>
                <a:gd name="T0" fmla="*/ 0 w 528"/>
                <a:gd name="T1" fmla="*/ 0 h 768"/>
                <a:gd name="T2" fmla="*/ 48 w 528"/>
                <a:gd name="T3" fmla="*/ 48 h 768"/>
                <a:gd name="T4" fmla="*/ 48 w 528"/>
                <a:gd name="T5" fmla="*/ 720 h 768"/>
                <a:gd name="T6" fmla="*/ 96 w 528"/>
                <a:gd name="T7" fmla="*/ 768 h 768"/>
                <a:gd name="T8" fmla="*/ 432 w 528"/>
                <a:gd name="T9" fmla="*/ 768 h 768"/>
                <a:gd name="T10" fmla="*/ 480 w 528"/>
                <a:gd name="T11" fmla="*/ 720 h 768"/>
                <a:gd name="T12" fmla="*/ 480 w 528"/>
                <a:gd name="T13" fmla="*/ 48 h 768"/>
                <a:gd name="T14" fmla="*/ 528 w 528"/>
                <a:gd name="T15" fmla="*/ 0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8" h="768">
                  <a:moveTo>
                    <a:pt x="0" y="0"/>
                  </a:moveTo>
                  <a:lnTo>
                    <a:pt x="48" y="48"/>
                  </a:lnTo>
                  <a:lnTo>
                    <a:pt x="48" y="720"/>
                  </a:lnTo>
                  <a:lnTo>
                    <a:pt x="96" y="768"/>
                  </a:lnTo>
                  <a:lnTo>
                    <a:pt x="432" y="768"/>
                  </a:lnTo>
                  <a:lnTo>
                    <a:pt x="480" y="720"/>
                  </a:lnTo>
                  <a:lnTo>
                    <a:pt x="480" y="48"/>
                  </a:lnTo>
                  <a:lnTo>
                    <a:pt x="528"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0" name="Rectangle 6" descr="Oak"/>
            <p:cNvSpPr>
              <a:spLocks noChangeArrowheads="1"/>
            </p:cNvSpPr>
            <p:nvPr/>
          </p:nvSpPr>
          <p:spPr bwMode="auto">
            <a:xfrm>
              <a:off x="288" y="3168"/>
              <a:ext cx="1392" cy="144"/>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3671" name="Group 7"/>
          <p:cNvGrpSpPr>
            <a:grpSpLocks/>
          </p:cNvGrpSpPr>
          <p:nvPr/>
        </p:nvGrpSpPr>
        <p:grpSpPr bwMode="auto">
          <a:xfrm>
            <a:off x="2266950" y="528638"/>
            <a:ext cx="1728788" cy="3376612"/>
            <a:chOff x="852" y="333"/>
            <a:chExt cx="1089" cy="2127"/>
          </a:xfrm>
        </p:grpSpPr>
        <p:grpSp>
          <p:nvGrpSpPr>
            <p:cNvPr id="113672" name="Group 8"/>
            <p:cNvGrpSpPr>
              <a:grpSpLocks/>
            </p:cNvGrpSpPr>
            <p:nvPr/>
          </p:nvGrpSpPr>
          <p:grpSpPr bwMode="auto">
            <a:xfrm>
              <a:off x="951" y="540"/>
              <a:ext cx="48" cy="1920"/>
              <a:chOff x="336" y="1056"/>
              <a:chExt cx="48" cy="1920"/>
            </a:xfrm>
          </p:grpSpPr>
          <p:sp>
            <p:nvSpPr>
              <p:cNvPr id="113673" name="Line 9"/>
              <p:cNvSpPr>
                <a:spLocks noChangeShapeType="1"/>
              </p:cNvSpPr>
              <p:nvPr/>
            </p:nvSpPr>
            <p:spPr bwMode="auto">
              <a:xfrm>
                <a:off x="336"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4" name="Line 10"/>
              <p:cNvSpPr>
                <a:spLocks noChangeShapeType="1"/>
              </p:cNvSpPr>
              <p:nvPr/>
            </p:nvSpPr>
            <p:spPr bwMode="auto">
              <a:xfrm>
                <a:off x="384"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3675" name="Picture 11" descr="tay2Cutou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2" y="333"/>
              <a:ext cx="1089" cy="9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3676" name="Group 12"/>
          <p:cNvGrpSpPr>
            <a:grpSpLocks/>
          </p:cNvGrpSpPr>
          <p:nvPr/>
        </p:nvGrpSpPr>
        <p:grpSpPr bwMode="auto">
          <a:xfrm>
            <a:off x="2314575" y="142875"/>
            <a:ext cx="1652588" cy="3395663"/>
            <a:chOff x="2448" y="1488"/>
            <a:chExt cx="1041" cy="2139"/>
          </a:xfrm>
        </p:grpSpPr>
        <p:sp>
          <p:nvSpPr>
            <p:cNvPr id="113677" name="Rectangle 13"/>
            <p:cNvSpPr>
              <a:spLocks noChangeArrowheads="1"/>
            </p:cNvSpPr>
            <p:nvPr/>
          </p:nvSpPr>
          <p:spPr bwMode="auto">
            <a:xfrm>
              <a:off x="2526" y="3339"/>
              <a:ext cx="48" cy="2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3678" name="Group 14"/>
            <p:cNvGrpSpPr>
              <a:grpSpLocks/>
            </p:cNvGrpSpPr>
            <p:nvPr/>
          </p:nvGrpSpPr>
          <p:grpSpPr bwMode="auto">
            <a:xfrm>
              <a:off x="2526" y="1701"/>
              <a:ext cx="48" cy="1920"/>
              <a:chOff x="336" y="1056"/>
              <a:chExt cx="48" cy="1920"/>
            </a:xfrm>
          </p:grpSpPr>
          <p:sp>
            <p:nvSpPr>
              <p:cNvPr id="113679" name="Line 15"/>
              <p:cNvSpPr>
                <a:spLocks noChangeShapeType="1"/>
              </p:cNvSpPr>
              <p:nvPr/>
            </p:nvSpPr>
            <p:spPr bwMode="auto">
              <a:xfrm>
                <a:off x="336"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80" name="Line 16"/>
              <p:cNvSpPr>
                <a:spLocks noChangeShapeType="1"/>
              </p:cNvSpPr>
              <p:nvPr/>
            </p:nvSpPr>
            <p:spPr bwMode="auto">
              <a:xfrm>
                <a:off x="384"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3681" name="Picture 17" descr="tay1Cut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48" y="1488"/>
              <a:ext cx="1041" cy="9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3682" name="Group 18"/>
          <p:cNvGrpSpPr>
            <a:grpSpLocks/>
          </p:cNvGrpSpPr>
          <p:nvPr/>
        </p:nvGrpSpPr>
        <p:grpSpPr bwMode="auto">
          <a:xfrm>
            <a:off x="2286000" y="1271588"/>
            <a:ext cx="1652588" cy="3390900"/>
            <a:chOff x="2175" y="336"/>
            <a:chExt cx="1041" cy="2136"/>
          </a:xfrm>
        </p:grpSpPr>
        <p:sp>
          <p:nvSpPr>
            <p:cNvPr id="113683" name="Rectangle 19"/>
            <p:cNvSpPr>
              <a:spLocks noChangeArrowheads="1"/>
            </p:cNvSpPr>
            <p:nvPr/>
          </p:nvSpPr>
          <p:spPr bwMode="auto">
            <a:xfrm>
              <a:off x="2253" y="2184"/>
              <a:ext cx="48" cy="2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3684" name="Group 20"/>
            <p:cNvGrpSpPr>
              <a:grpSpLocks/>
            </p:cNvGrpSpPr>
            <p:nvPr/>
          </p:nvGrpSpPr>
          <p:grpSpPr bwMode="auto">
            <a:xfrm>
              <a:off x="2253" y="549"/>
              <a:ext cx="48" cy="1920"/>
              <a:chOff x="336" y="1056"/>
              <a:chExt cx="48" cy="1920"/>
            </a:xfrm>
          </p:grpSpPr>
          <p:sp>
            <p:nvSpPr>
              <p:cNvPr id="113685" name="Line 21"/>
              <p:cNvSpPr>
                <a:spLocks noChangeShapeType="1"/>
              </p:cNvSpPr>
              <p:nvPr/>
            </p:nvSpPr>
            <p:spPr bwMode="auto">
              <a:xfrm>
                <a:off x="336"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86" name="Line 22"/>
              <p:cNvSpPr>
                <a:spLocks noChangeShapeType="1"/>
              </p:cNvSpPr>
              <p:nvPr/>
            </p:nvSpPr>
            <p:spPr bwMode="auto">
              <a:xfrm>
                <a:off x="384"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3687" name="Picture 23" descr="tay1Cut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5" y="336"/>
              <a:ext cx="1041" cy="9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3688" name="Group 24"/>
          <p:cNvGrpSpPr>
            <a:grpSpLocks/>
          </p:cNvGrpSpPr>
          <p:nvPr/>
        </p:nvGrpSpPr>
        <p:grpSpPr bwMode="auto">
          <a:xfrm>
            <a:off x="2309813" y="152400"/>
            <a:ext cx="1728787" cy="3411538"/>
            <a:chOff x="3615" y="336"/>
            <a:chExt cx="1089" cy="2149"/>
          </a:xfrm>
        </p:grpSpPr>
        <p:grpSp>
          <p:nvGrpSpPr>
            <p:cNvPr id="113689" name="Group 25"/>
            <p:cNvGrpSpPr>
              <a:grpSpLocks/>
            </p:cNvGrpSpPr>
            <p:nvPr/>
          </p:nvGrpSpPr>
          <p:grpSpPr bwMode="auto">
            <a:xfrm>
              <a:off x="3687" y="565"/>
              <a:ext cx="48" cy="1920"/>
              <a:chOff x="336" y="1056"/>
              <a:chExt cx="48" cy="1920"/>
            </a:xfrm>
          </p:grpSpPr>
          <p:sp>
            <p:nvSpPr>
              <p:cNvPr id="113690" name="Line 26"/>
              <p:cNvSpPr>
                <a:spLocks noChangeShapeType="1"/>
              </p:cNvSpPr>
              <p:nvPr/>
            </p:nvSpPr>
            <p:spPr bwMode="auto">
              <a:xfrm>
                <a:off x="336"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91" name="Line 27"/>
              <p:cNvSpPr>
                <a:spLocks noChangeShapeType="1"/>
              </p:cNvSpPr>
              <p:nvPr/>
            </p:nvSpPr>
            <p:spPr bwMode="auto">
              <a:xfrm>
                <a:off x="384" y="1056"/>
                <a:ext cx="0" cy="19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3692" name="Picture 28" descr="tay2Cutou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5" y="336"/>
              <a:ext cx="1089" cy="976"/>
            </a:xfrm>
            <a:prstGeom prst="rect">
              <a:avLst/>
            </a:prstGeom>
            <a:noFill/>
            <a:extLst>
              <a:ext uri="{909E8E84-426E-40DD-AFC4-6F175D3DCCD1}">
                <a14:hiddenFill xmlns:a14="http://schemas.microsoft.com/office/drawing/2010/main">
                  <a:solidFill>
                    <a:srgbClr val="FFFFFF"/>
                  </a:solidFill>
                </a14:hiddenFill>
              </a:ext>
            </a:extLst>
          </p:spPr>
        </p:pic>
      </p:grpSp>
      <p:sp>
        <p:nvSpPr>
          <p:cNvPr id="113693" name="Text Box 29"/>
          <p:cNvSpPr txBox="1">
            <a:spLocks noChangeArrowheads="1"/>
          </p:cNvSpPr>
          <p:nvPr/>
        </p:nvSpPr>
        <p:spPr bwMode="auto">
          <a:xfrm>
            <a:off x="1885950" y="56388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9.3</a:t>
            </a:r>
          </a:p>
        </p:txBody>
      </p:sp>
      <p:sp>
        <p:nvSpPr>
          <p:cNvPr id="113694" name="AutoShape 30">
            <a:hlinkClick r:id="rId6"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3695" name="Text Box 31"/>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1.11111E-6 -4.56647E-6 L -1.11111E-6 0.11099 " pathEditMode="relative" rAng="0" ptsTypes="AA">
                                      <p:cBhvr>
                                        <p:cTn id="6" dur="2000" fill="hold"/>
                                        <p:tgtEl>
                                          <p:spTgt spid="113671"/>
                                        </p:tgtEl>
                                        <p:attrNameLst>
                                          <p:attrName>ppt_x</p:attrName>
                                          <p:attrName>ppt_y</p:attrName>
                                        </p:attrNameLst>
                                      </p:cBhvr>
                                      <p:rCtr x="0" y="5549"/>
                                    </p:animMotion>
                                  </p:childTnLst>
                                  <p:subTnLst>
                                    <p:set>
                                      <p:cBhvr override="childStyle">
                                        <p:cTn dur="1" fill="hold" display="0" masterRel="sameClick" afterEffect="1">
                                          <p:stCondLst>
                                            <p:cond evt="end" delay="0">
                                              <p:tn val="5"/>
                                            </p:cond>
                                          </p:stCondLst>
                                        </p:cTn>
                                        <p:tgtEl>
                                          <p:spTgt spid="113671"/>
                                        </p:tgtEl>
                                        <p:attrNameLst>
                                          <p:attrName>style.visibility</p:attrName>
                                        </p:attrNameLst>
                                      </p:cBhvr>
                                      <p:to>
                                        <p:strVal val="hidden"/>
                                      </p:to>
                                    </p:set>
                                  </p:subTnLst>
                                </p:cTn>
                              </p:par>
                            </p:childTnLst>
                          </p:cTn>
                        </p:par>
                        <p:par>
                          <p:cTn id="7" fill="hold" nodeType="afterGroup">
                            <p:stCondLst>
                              <p:cond delay="2000"/>
                            </p:stCondLst>
                            <p:childTnLst>
                              <p:par>
                                <p:cTn id="8" presetID="10" presetClass="entr" presetSubtype="0" fill="hold" nodeType="afterEffect">
                                  <p:stCondLst>
                                    <p:cond delay="0"/>
                                  </p:stCondLst>
                                  <p:childTnLst>
                                    <p:set>
                                      <p:cBhvr>
                                        <p:cTn id="9" dur="1" fill="hold">
                                          <p:stCondLst>
                                            <p:cond delay="0"/>
                                          </p:stCondLst>
                                        </p:cTn>
                                        <p:tgtEl>
                                          <p:spTgt spid="113682"/>
                                        </p:tgtEl>
                                        <p:attrNameLst>
                                          <p:attrName>style.visibility</p:attrName>
                                        </p:attrNameLst>
                                      </p:cBhvr>
                                      <p:to>
                                        <p:strVal val="visible"/>
                                      </p:to>
                                    </p:set>
                                    <p:animEffect transition="in" filter="fade">
                                      <p:cBhvr>
                                        <p:cTn id="10" dur="10"/>
                                        <p:tgtEl>
                                          <p:spTgt spid="11368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4" presetClass="path" presetSubtype="0" accel="50000" decel="50000" fill="hold" nodeType="clickEffect">
                                  <p:stCondLst>
                                    <p:cond delay="0"/>
                                  </p:stCondLst>
                                  <p:childTnLst>
                                    <p:animMotion origin="layout" path="M 0.00209 0.00162 L 0.00348 -0.16416 " pathEditMode="relative" rAng="0" ptsTypes="AA">
                                      <p:cBhvr>
                                        <p:cTn id="14" dur="2000" fill="hold"/>
                                        <p:tgtEl>
                                          <p:spTgt spid="113682"/>
                                        </p:tgtEl>
                                        <p:attrNameLst>
                                          <p:attrName>ppt_x</p:attrName>
                                          <p:attrName>ppt_y</p:attrName>
                                        </p:attrNameLst>
                                      </p:cBhvr>
                                      <p:rCtr x="69" y="-8301"/>
                                    </p:animMotion>
                                  </p:childTnLst>
                                  <p:subTnLst>
                                    <p:set>
                                      <p:cBhvr override="childStyle">
                                        <p:cTn dur="1" fill="hold" display="0" masterRel="sameClick" afterEffect="1">
                                          <p:stCondLst>
                                            <p:cond evt="end" delay="0">
                                              <p:tn val="13"/>
                                            </p:cond>
                                          </p:stCondLst>
                                        </p:cTn>
                                        <p:tgtEl>
                                          <p:spTgt spid="113682"/>
                                        </p:tgtEl>
                                        <p:attrNameLst>
                                          <p:attrName>style.visibility</p:attrName>
                                        </p:attrNameLst>
                                      </p:cBhvr>
                                      <p:to>
                                        <p:strVal val="hidden"/>
                                      </p:to>
                                    </p:set>
                                  </p:subTnLst>
                                </p:cTn>
                              </p:par>
                            </p:childTnLst>
                          </p:cTn>
                        </p:par>
                        <p:par>
                          <p:cTn id="15" fill="hold" nodeType="afterGroup">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3676"/>
                                        </p:tgtEl>
                                        <p:attrNameLst>
                                          <p:attrName>style.visibility</p:attrName>
                                        </p:attrNameLst>
                                      </p:cBhvr>
                                      <p:to>
                                        <p:strVal val="visible"/>
                                      </p:to>
                                    </p:set>
                                    <p:animEffect transition="in" filter="fade">
                                      <p:cBhvr>
                                        <p:cTn id="18" dur="10"/>
                                        <p:tgtEl>
                                          <p:spTgt spid="11367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nodeType="clickEffect">
                                  <p:stCondLst>
                                    <p:cond delay="0"/>
                                  </p:stCondLst>
                                  <p:childTnLst>
                                    <p:anim calcmode="lin" valueType="num">
                                      <p:cBhvr additive="base">
                                        <p:cTn id="22" dur="2000"/>
                                        <p:tgtEl>
                                          <p:spTgt spid="113667"/>
                                        </p:tgtEl>
                                        <p:attrNameLst>
                                          <p:attrName>ppt_x</p:attrName>
                                        </p:attrNameLst>
                                      </p:cBhvr>
                                      <p:tavLst>
                                        <p:tav tm="0">
                                          <p:val>
                                            <p:strVal val="ppt_x"/>
                                          </p:val>
                                        </p:tav>
                                        <p:tav tm="100000">
                                          <p:val>
                                            <p:strVal val="ppt_x"/>
                                          </p:val>
                                        </p:tav>
                                      </p:tavLst>
                                    </p:anim>
                                    <p:anim calcmode="lin" valueType="num">
                                      <p:cBhvr additive="base">
                                        <p:cTn id="23" dur="2000"/>
                                        <p:tgtEl>
                                          <p:spTgt spid="113667"/>
                                        </p:tgtEl>
                                        <p:attrNameLst>
                                          <p:attrName>ppt_y</p:attrName>
                                        </p:attrNameLst>
                                      </p:cBhvr>
                                      <p:tavLst>
                                        <p:tav tm="0">
                                          <p:val>
                                            <p:strVal val="ppt_y"/>
                                          </p:val>
                                        </p:tav>
                                        <p:tav tm="100000">
                                          <p:val>
                                            <p:strVal val="1+ppt_h/2"/>
                                          </p:val>
                                        </p:tav>
                                      </p:tavLst>
                                    </p:anim>
                                    <p:set>
                                      <p:cBhvr>
                                        <p:cTn id="24" dur="1" fill="hold">
                                          <p:stCondLst>
                                            <p:cond delay="1999"/>
                                          </p:stCondLst>
                                        </p:cTn>
                                        <p:tgtEl>
                                          <p:spTgt spid="113667"/>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nodeType="clickEffect">
                                  <p:stCondLst>
                                    <p:cond delay="0"/>
                                  </p:stCondLst>
                                  <p:childTnLst>
                                    <p:animEffect transition="out" filter="fade">
                                      <p:cBhvr>
                                        <p:cTn id="28" dur="10"/>
                                        <p:tgtEl>
                                          <p:spTgt spid="113676"/>
                                        </p:tgtEl>
                                      </p:cBhvr>
                                    </p:animEffect>
                                    <p:set>
                                      <p:cBhvr>
                                        <p:cTn id="29" dur="1" fill="hold">
                                          <p:stCondLst>
                                            <p:cond delay="9"/>
                                          </p:stCondLst>
                                        </p:cTn>
                                        <p:tgtEl>
                                          <p:spTgt spid="113676"/>
                                        </p:tgtEl>
                                        <p:attrNameLst>
                                          <p:attrName>style.visibility</p:attrName>
                                        </p:attrNameLst>
                                      </p:cBhvr>
                                      <p:to>
                                        <p:strVal val="hidden"/>
                                      </p:to>
                                    </p:set>
                                  </p:childTnLst>
                                </p:cTn>
                              </p:par>
                            </p:childTnLst>
                          </p:cTn>
                        </p:par>
                        <p:par>
                          <p:cTn id="30" fill="hold" nodeType="afterGroup">
                            <p:stCondLst>
                              <p:cond delay="10"/>
                            </p:stCondLst>
                            <p:childTnLst>
                              <p:par>
                                <p:cTn id="31" presetID="10" presetClass="entr" presetSubtype="0" fill="hold" nodeType="afterEffect">
                                  <p:stCondLst>
                                    <p:cond delay="0"/>
                                  </p:stCondLst>
                                  <p:childTnLst>
                                    <p:set>
                                      <p:cBhvr>
                                        <p:cTn id="32" dur="1" fill="hold">
                                          <p:stCondLst>
                                            <p:cond delay="0"/>
                                          </p:stCondLst>
                                        </p:cTn>
                                        <p:tgtEl>
                                          <p:spTgt spid="113688"/>
                                        </p:tgtEl>
                                        <p:attrNameLst>
                                          <p:attrName>style.visibility</p:attrName>
                                        </p:attrNameLst>
                                      </p:cBhvr>
                                      <p:to>
                                        <p:strVal val="visible"/>
                                      </p:to>
                                    </p:set>
                                    <p:animEffect transition="in" filter="fade">
                                      <p:cBhvr>
                                        <p:cTn id="33" dur="10"/>
                                        <p:tgtEl>
                                          <p:spTgt spid="11368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3666"/>
                                        </p:tgtEl>
                                        <p:attrNameLst>
                                          <p:attrName>style.visibility</p:attrName>
                                        </p:attrNameLst>
                                      </p:cBhvr>
                                      <p:to>
                                        <p:strVal val="visible"/>
                                      </p:to>
                                    </p:set>
                                    <p:animEffect transition="in" filter="fade">
                                      <p:cBhvr>
                                        <p:cTn id="36" dur="10"/>
                                        <p:tgtEl>
                                          <p:spTgt spid="113666"/>
                                        </p:tgtEl>
                                      </p:cBhvr>
                                    </p:animEffect>
                                  </p:childTnLst>
                                </p:cTn>
                              </p:par>
                            </p:childTnLst>
                          </p:cTn>
                        </p:par>
                        <p:par>
                          <p:cTn id="37" fill="hold" nodeType="afterGroup">
                            <p:stCondLst>
                              <p:cond delay="20"/>
                            </p:stCondLst>
                            <p:childTnLst>
                              <p:par>
                                <p:cTn id="38" presetID="2" presetClass="exit" presetSubtype="4" fill="hold" grpId="1" nodeType="afterEffect">
                                  <p:stCondLst>
                                    <p:cond delay="0"/>
                                  </p:stCondLst>
                                  <p:childTnLst>
                                    <p:anim calcmode="lin" valueType="num">
                                      <p:cBhvr additive="base">
                                        <p:cTn id="39" dur="1000"/>
                                        <p:tgtEl>
                                          <p:spTgt spid="113666"/>
                                        </p:tgtEl>
                                        <p:attrNameLst>
                                          <p:attrName>ppt_x</p:attrName>
                                        </p:attrNameLst>
                                      </p:cBhvr>
                                      <p:tavLst>
                                        <p:tav tm="0">
                                          <p:val>
                                            <p:strVal val="ppt_x"/>
                                          </p:val>
                                        </p:tav>
                                        <p:tav tm="100000">
                                          <p:val>
                                            <p:strVal val="ppt_x"/>
                                          </p:val>
                                        </p:tav>
                                      </p:tavLst>
                                    </p:anim>
                                    <p:anim calcmode="lin" valueType="num">
                                      <p:cBhvr additive="base">
                                        <p:cTn id="40" dur="1000"/>
                                        <p:tgtEl>
                                          <p:spTgt spid="113666"/>
                                        </p:tgtEl>
                                        <p:attrNameLst>
                                          <p:attrName>ppt_y</p:attrName>
                                        </p:attrNameLst>
                                      </p:cBhvr>
                                      <p:tavLst>
                                        <p:tav tm="0">
                                          <p:val>
                                            <p:strVal val="ppt_y"/>
                                          </p:val>
                                        </p:tav>
                                        <p:tav tm="100000">
                                          <p:val>
                                            <p:strVal val="1+ppt_h/2"/>
                                          </p:val>
                                        </p:tav>
                                      </p:tavLst>
                                    </p:anim>
                                    <p:set>
                                      <p:cBhvr>
                                        <p:cTn id="41" dur="1" fill="hold">
                                          <p:stCondLst>
                                            <p:cond delay="999"/>
                                          </p:stCondLst>
                                        </p:cTn>
                                        <p:tgtEl>
                                          <p:spTgt spid="1136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nimBg="1"/>
      <p:bldP spid="113666"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reeform 2"/>
          <p:cNvSpPr>
            <a:spLocks/>
          </p:cNvSpPr>
          <p:nvPr/>
        </p:nvSpPr>
        <p:spPr bwMode="auto">
          <a:xfrm flipH="1" flipV="1">
            <a:off x="6543675" y="766763"/>
            <a:ext cx="85725" cy="5062537"/>
          </a:xfrm>
          <a:custGeom>
            <a:avLst/>
            <a:gdLst>
              <a:gd name="T0" fmla="*/ 0 w 54"/>
              <a:gd name="T1" fmla="*/ 0 h 3189"/>
              <a:gd name="T2" fmla="*/ 3 w 54"/>
              <a:gd name="T3" fmla="*/ 3114 h 3189"/>
              <a:gd name="T4" fmla="*/ 3 w 54"/>
              <a:gd name="T5" fmla="*/ 3165 h 3189"/>
              <a:gd name="T6" fmla="*/ 27 w 54"/>
              <a:gd name="T7" fmla="*/ 3189 h 3189"/>
              <a:gd name="T8" fmla="*/ 48 w 54"/>
              <a:gd name="T9" fmla="*/ 3171 h 3189"/>
              <a:gd name="T10" fmla="*/ 54 w 54"/>
              <a:gd name="T11" fmla="*/ 3114 h 3189"/>
              <a:gd name="T12" fmla="*/ 54 w 54"/>
              <a:gd name="T13" fmla="*/ 0 h 3189"/>
              <a:gd name="T14" fmla="*/ 0 w 54"/>
              <a:gd name="T15" fmla="*/ 0 h 3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3189">
                <a:moveTo>
                  <a:pt x="0" y="0"/>
                </a:moveTo>
                <a:lnTo>
                  <a:pt x="3" y="3114"/>
                </a:lnTo>
                <a:lnTo>
                  <a:pt x="3" y="3165"/>
                </a:lnTo>
                <a:lnTo>
                  <a:pt x="27" y="3189"/>
                </a:lnTo>
                <a:lnTo>
                  <a:pt x="48" y="3171"/>
                </a:lnTo>
                <a:lnTo>
                  <a:pt x="54" y="3114"/>
                </a:lnTo>
                <a:lnTo>
                  <a:pt x="54" y="0"/>
                </a:lnTo>
                <a:lnTo>
                  <a:pt x="0" y="0"/>
                </a:lnTo>
                <a:close/>
              </a:path>
            </a:pathLst>
          </a:custGeom>
          <a:gradFill rotWithShape="1">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15" name="Rectangle 3"/>
          <p:cNvSpPr>
            <a:spLocks noChangeArrowheads="1"/>
          </p:cNvSpPr>
          <p:nvPr/>
        </p:nvSpPr>
        <p:spPr bwMode="auto">
          <a:xfrm>
            <a:off x="6324600" y="5867400"/>
            <a:ext cx="609600" cy="685800"/>
          </a:xfrm>
          <a:prstGeom prst="rect">
            <a:avLst/>
          </a:prstGeom>
          <a:gradFill rotWithShape="1">
            <a:gsLst>
              <a:gs pos="0">
                <a:srgbClr val="333333"/>
              </a:gs>
              <a:gs pos="100000">
                <a:schemeClr val="tx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16" name="Freeform 4"/>
          <p:cNvSpPr>
            <a:spLocks/>
          </p:cNvSpPr>
          <p:nvPr/>
        </p:nvSpPr>
        <p:spPr bwMode="auto">
          <a:xfrm>
            <a:off x="5257800" y="5029200"/>
            <a:ext cx="2362200" cy="1524000"/>
          </a:xfrm>
          <a:custGeom>
            <a:avLst/>
            <a:gdLst>
              <a:gd name="T0" fmla="*/ 0 w 1488"/>
              <a:gd name="T1" fmla="*/ 0 h 960"/>
              <a:gd name="T2" fmla="*/ 1488 w 1488"/>
              <a:gd name="T3" fmla="*/ 0 h 960"/>
              <a:gd name="T4" fmla="*/ 1488 w 1488"/>
              <a:gd name="T5" fmla="*/ 768 h 960"/>
              <a:gd name="T6" fmla="*/ 1392 w 1488"/>
              <a:gd name="T7" fmla="*/ 960 h 960"/>
              <a:gd name="T8" fmla="*/ 96 w 1488"/>
              <a:gd name="T9" fmla="*/ 960 h 960"/>
              <a:gd name="T10" fmla="*/ 0 w 1488"/>
              <a:gd name="T11" fmla="*/ 816 h 960"/>
              <a:gd name="T12" fmla="*/ 0 w 1488"/>
              <a:gd name="T13" fmla="*/ 0 h 960"/>
            </a:gdLst>
            <a:ahLst/>
            <a:cxnLst>
              <a:cxn ang="0">
                <a:pos x="T0" y="T1"/>
              </a:cxn>
              <a:cxn ang="0">
                <a:pos x="T2" y="T3"/>
              </a:cxn>
              <a:cxn ang="0">
                <a:pos x="T4" y="T5"/>
              </a:cxn>
              <a:cxn ang="0">
                <a:pos x="T6" y="T7"/>
              </a:cxn>
              <a:cxn ang="0">
                <a:pos x="T8" y="T9"/>
              </a:cxn>
              <a:cxn ang="0">
                <a:pos x="T10" y="T11"/>
              </a:cxn>
              <a:cxn ang="0">
                <a:pos x="T12" y="T13"/>
              </a:cxn>
            </a:cxnLst>
            <a:rect l="0" t="0" r="r" b="b"/>
            <a:pathLst>
              <a:path w="1488" h="960">
                <a:moveTo>
                  <a:pt x="0" y="0"/>
                </a:moveTo>
                <a:lnTo>
                  <a:pt x="1488" y="0"/>
                </a:lnTo>
                <a:lnTo>
                  <a:pt x="1488" y="768"/>
                </a:lnTo>
                <a:lnTo>
                  <a:pt x="1392" y="960"/>
                </a:lnTo>
                <a:lnTo>
                  <a:pt x="96" y="960"/>
                </a:lnTo>
                <a:lnTo>
                  <a:pt x="0" y="816"/>
                </a:lnTo>
                <a:lnTo>
                  <a:pt x="0" y="0"/>
                </a:lnTo>
                <a:close/>
              </a:path>
            </a:pathLst>
          </a:custGeom>
          <a:gradFill rotWithShape="1">
            <a:gsLst>
              <a:gs pos="0">
                <a:schemeClr val="bg2"/>
              </a:gs>
              <a:gs pos="100000">
                <a:schemeClr val="tx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17" name="Freeform 5"/>
          <p:cNvSpPr>
            <a:spLocks/>
          </p:cNvSpPr>
          <p:nvPr/>
        </p:nvSpPr>
        <p:spPr bwMode="auto">
          <a:xfrm>
            <a:off x="5257800" y="4648200"/>
            <a:ext cx="2362200" cy="1905000"/>
          </a:xfrm>
          <a:custGeom>
            <a:avLst/>
            <a:gdLst>
              <a:gd name="T0" fmla="*/ 0 w 1488"/>
              <a:gd name="T1" fmla="*/ 0 h 1200"/>
              <a:gd name="T2" fmla="*/ 0 w 1488"/>
              <a:gd name="T3" fmla="*/ 1056 h 1200"/>
              <a:gd name="T4" fmla="*/ 96 w 1488"/>
              <a:gd name="T5" fmla="*/ 1200 h 1200"/>
              <a:gd name="T6" fmla="*/ 1392 w 1488"/>
              <a:gd name="T7" fmla="*/ 1200 h 1200"/>
              <a:gd name="T8" fmla="*/ 1488 w 1488"/>
              <a:gd name="T9" fmla="*/ 1008 h 1200"/>
              <a:gd name="T10" fmla="*/ 1488 w 1488"/>
              <a:gd name="T11" fmla="*/ 0 h 1200"/>
            </a:gdLst>
            <a:ahLst/>
            <a:cxnLst>
              <a:cxn ang="0">
                <a:pos x="T0" y="T1"/>
              </a:cxn>
              <a:cxn ang="0">
                <a:pos x="T2" y="T3"/>
              </a:cxn>
              <a:cxn ang="0">
                <a:pos x="T4" y="T5"/>
              </a:cxn>
              <a:cxn ang="0">
                <a:pos x="T6" y="T7"/>
              </a:cxn>
              <a:cxn ang="0">
                <a:pos x="T8" y="T9"/>
              </a:cxn>
              <a:cxn ang="0">
                <a:pos x="T10" y="T11"/>
              </a:cxn>
            </a:cxnLst>
            <a:rect l="0" t="0" r="r" b="b"/>
            <a:pathLst>
              <a:path w="1488" h="1200">
                <a:moveTo>
                  <a:pt x="0" y="0"/>
                </a:moveTo>
                <a:lnTo>
                  <a:pt x="0" y="1056"/>
                </a:lnTo>
                <a:lnTo>
                  <a:pt x="96" y="1200"/>
                </a:lnTo>
                <a:lnTo>
                  <a:pt x="1392" y="1200"/>
                </a:lnTo>
                <a:lnTo>
                  <a:pt x="1488" y="1008"/>
                </a:lnTo>
                <a:lnTo>
                  <a:pt x="1488"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5718"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88100" y="628650"/>
            <a:ext cx="398463" cy="5286375"/>
          </a:xfrm>
          <a:prstGeom prst="rect">
            <a:avLst/>
          </a:prstGeom>
          <a:noFill/>
          <a:extLst>
            <a:ext uri="{909E8E84-426E-40DD-AFC4-6F175D3DCCD1}">
              <a14:hiddenFill xmlns:a14="http://schemas.microsoft.com/office/drawing/2010/main">
                <a:solidFill>
                  <a:srgbClr val="FFFFFF"/>
                </a:solidFill>
              </a14:hiddenFill>
            </a:ext>
          </a:extLst>
        </p:spPr>
      </p:pic>
      <p:sp>
        <p:nvSpPr>
          <p:cNvPr id="115719" name="Text Box 7"/>
          <p:cNvSpPr txBox="1">
            <a:spLocks noChangeArrowheads="1"/>
          </p:cNvSpPr>
          <p:nvPr/>
        </p:nvSpPr>
        <p:spPr bwMode="auto">
          <a:xfrm>
            <a:off x="3276600" y="59436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9.5</a:t>
            </a:r>
          </a:p>
        </p:txBody>
      </p:sp>
      <p:sp>
        <p:nvSpPr>
          <p:cNvPr id="115720" name="Rectangle 8"/>
          <p:cNvSpPr>
            <a:spLocks noChangeArrowheads="1"/>
          </p:cNvSpPr>
          <p:nvPr/>
        </p:nvSpPr>
        <p:spPr bwMode="auto">
          <a:xfrm>
            <a:off x="6553200" y="1471613"/>
            <a:ext cx="76200" cy="4343400"/>
          </a:xfrm>
          <a:prstGeom prst="rect">
            <a:avLst/>
          </a:prstGeom>
          <a:gradFill rotWithShape="1">
            <a:gsLst>
              <a:gs pos="0">
                <a:schemeClr val="bg2"/>
              </a:gs>
              <a:gs pos="5000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5721"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685800"/>
            <a:ext cx="398463" cy="5286375"/>
          </a:xfrm>
          <a:prstGeom prst="rect">
            <a:avLst/>
          </a:prstGeom>
          <a:noFill/>
          <a:extLst>
            <a:ext uri="{909E8E84-426E-40DD-AFC4-6F175D3DCCD1}">
              <a14:hiddenFill xmlns:a14="http://schemas.microsoft.com/office/drawing/2010/main">
                <a:solidFill>
                  <a:srgbClr val="FFFFFF"/>
                </a:solidFill>
              </a14:hiddenFill>
            </a:ext>
          </a:extLst>
        </p:spPr>
      </p:pic>
      <p:sp>
        <p:nvSpPr>
          <p:cNvPr id="115722" name="Freeform 10"/>
          <p:cNvSpPr>
            <a:spLocks/>
          </p:cNvSpPr>
          <p:nvPr/>
        </p:nvSpPr>
        <p:spPr bwMode="auto">
          <a:xfrm>
            <a:off x="1895475" y="771525"/>
            <a:ext cx="85725" cy="5062538"/>
          </a:xfrm>
          <a:custGeom>
            <a:avLst/>
            <a:gdLst>
              <a:gd name="T0" fmla="*/ 0 w 54"/>
              <a:gd name="T1" fmla="*/ 0 h 3189"/>
              <a:gd name="T2" fmla="*/ 3 w 54"/>
              <a:gd name="T3" fmla="*/ 3114 h 3189"/>
              <a:gd name="T4" fmla="*/ 3 w 54"/>
              <a:gd name="T5" fmla="*/ 3165 h 3189"/>
              <a:gd name="T6" fmla="*/ 27 w 54"/>
              <a:gd name="T7" fmla="*/ 3189 h 3189"/>
              <a:gd name="T8" fmla="*/ 48 w 54"/>
              <a:gd name="T9" fmla="*/ 3171 h 3189"/>
              <a:gd name="T10" fmla="*/ 54 w 54"/>
              <a:gd name="T11" fmla="*/ 3114 h 3189"/>
              <a:gd name="T12" fmla="*/ 54 w 54"/>
              <a:gd name="T13" fmla="*/ 0 h 3189"/>
              <a:gd name="T14" fmla="*/ 0 w 54"/>
              <a:gd name="T15" fmla="*/ 0 h 3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3189">
                <a:moveTo>
                  <a:pt x="0" y="0"/>
                </a:moveTo>
                <a:lnTo>
                  <a:pt x="3" y="3114"/>
                </a:lnTo>
                <a:lnTo>
                  <a:pt x="3" y="3165"/>
                </a:lnTo>
                <a:lnTo>
                  <a:pt x="27" y="3189"/>
                </a:lnTo>
                <a:lnTo>
                  <a:pt x="48" y="3171"/>
                </a:lnTo>
                <a:lnTo>
                  <a:pt x="54" y="3114"/>
                </a:lnTo>
                <a:lnTo>
                  <a:pt x="54" y="0"/>
                </a:lnTo>
                <a:lnTo>
                  <a:pt x="0" y="0"/>
                </a:lnTo>
                <a:close/>
              </a:path>
            </a:pathLst>
          </a:custGeom>
          <a:gradFill rotWithShape="1">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3" name="Line 11"/>
          <p:cNvSpPr>
            <a:spLocks noChangeShapeType="1"/>
          </p:cNvSpPr>
          <p:nvPr/>
        </p:nvSpPr>
        <p:spPr bwMode="auto">
          <a:xfrm>
            <a:off x="1524000" y="762000"/>
            <a:ext cx="0" cy="5105400"/>
          </a:xfrm>
          <a:prstGeom prst="line">
            <a:avLst/>
          </a:prstGeom>
          <a:noFill/>
          <a:ln w="190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4" name="Text Box 12"/>
          <p:cNvSpPr txBox="1">
            <a:spLocks noChangeArrowheads="1"/>
          </p:cNvSpPr>
          <p:nvPr/>
        </p:nvSpPr>
        <p:spPr bwMode="auto">
          <a:xfrm>
            <a:off x="1295400" y="3124200"/>
            <a:ext cx="5588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0"/>
              <a:t>1m</a:t>
            </a:r>
          </a:p>
        </p:txBody>
      </p:sp>
      <p:pic>
        <p:nvPicPr>
          <p:cNvPr id="115725" name="Picture 13" descr="tay1Cut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733651">
            <a:off x="1828800" y="381000"/>
            <a:ext cx="1295400" cy="1239838"/>
          </a:xfrm>
          <a:prstGeom prst="rect">
            <a:avLst/>
          </a:prstGeom>
          <a:noFill/>
          <a:extLst>
            <a:ext uri="{909E8E84-426E-40DD-AFC4-6F175D3DCCD1}">
              <a14:hiddenFill xmlns:a14="http://schemas.microsoft.com/office/drawing/2010/main">
                <a:solidFill>
                  <a:srgbClr val="FFFFFF"/>
                </a:solidFill>
              </a14:hiddenFill>
            </a:ext>
          </a:extLst>
        </p:spPr>
      </p:pic>
      <p:grpSp>
        <p:nvGrpSpPr>
          <p:cNvPr id="115726" name="Group 14"/>
          <p:cNvGrpSpPr>
            <a:grpSpLocks/>
          </p:cNvGrpSpPr>
          <p:nvPr/>
        </p:nvGrpSpPr>
        <p:grpSpPr bwMode="auto">
          <a:xfrm>
            <a:off x="1743075" y="381000"/>
            <a:ext cx="1371600" cy="5591175"/>
            <a:chOff x="1104" y="240"/>
            <a:chExt cx="864" cy="3522"/>
          </a:xfrm>
        </p:grpSpPr>
        <p:pic>
          <p:nvPicPr>
            <p:cNvPr id="115727" name="Picture 1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04" y="432"/>
              <a:ext cx="251" cy="3330"/>
            </a:xfrm>
            <a:prstGeom prst="rect">
              <a:avLst/>
            </a:prstGeom>
            <a:noFill/>
            <a:extLst>
              <a:ext uri="{909E8E84-426E-40DD-AFC4-6F175D3DCCD1}">
                <a14:hiddenFill xmlns:a14="http://schemas.microsoft.com/office/drawing/2010/main">
                  <a:solidFill>
                    <a:srgbClr val="FFFFFF"/>
                  </a:solidFill>
                </a14:hiddenFill>
              </a:ext>
            </a:extLst>
          </p:spPr>
        </p:pic>
        <p:sp>
          <p:nvSpPr>
            <p:cNvPr id="115728" name="Freeform 16"/>
            <p:cNvSpPr>
              <a:spLocks/>
            </p:cNvSpPr>
            <p:nvPr/>
          </p:nvSpPr>
          <p:spPr bwMode="auto">
            <a:xfrm>
              <a:off x="1194" y="486"/>
              <a:ext cx="54" cy="3189"/>
            </a:xfrm>
            <a:custGeom>
              <a:avLst/>
              <a:gdLst>
                <a:gd name="T0" fmla="*/ 0 w 54"/>
                <a:gd name="T1" fmla="*/ 0 h 3189"/>
                <a:gd name="T2" fmla="*/ 3 w 54"/>
                <a:gd name="T3" fmla="*/ 3114 h 3189"/>
                <a:gd name="T4" fmla="*/ 3 w 54"/>
                <a:gd name="T5" fmla="*/ 3165 h 3189"/>
                <a:gd name="T6" fmla="*/ 27 w 54"/>
                <a:gd name="T7" fmla="*/ 3189 h 3189"/>
                <a:gd name="T8" fmla="*/ 48 w 54"/>
                <a:gd name="T9" fmla="*/ 3171 h 3189"/>
                <a:gd name="T10" fmla="*/ 54 w 54"/>
                <a:gd name="T11" fmla="*/ 3114 h 3189"/>
                <a:gd name="T12" fmla="*/ 54 w 54"/>
                <a:gd name="T13" fmla="*/ 0 h 3189"/>
                <a:gd name="T14" fmla="*/ 0 w 54"/>
                <a:gd name="T15" fmla="*/ 0 h 3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3189">
                  <a:moveTo>
                    <a:pt x="0" y="0"/>
                  </a:moveTo>
                  <a:lnTo>
                    <a:pt x="3" y="3114"/>
                  </a:lnTo>
                  <a:lnTo>
                    <a:pt x="3" y="3165"/>
                  </a:lnTo>
                  <a:lnTo>
                    <a:pt x="27" y="3189"/>
                  </a:lnTo>
                  <a:lnTo>
                    <a:pt x="48" y="3171"/>
                  </a:lnTo>
                  <a:lnTo>
                    <a:pt x="54" y="3114"/>
                  </a:lnTo>
                  <a:lnTo>
                    <a:pt x="54" y="0"/>
                  </a:lnTo>
                  <a:lnTo>
                    <a:pt x="0" y="0"/>
                  </a:lnTo>
                  <a:close/>
                </a:path>
              </a:pathLst>
            </a:custGeom>
            <a:gradFill rotWithShape="1">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5729" name="Picture 17" descr="tay1Cut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733651">
              <a:off x="1152" y="240"/>
              <a:ext cx="816" cy="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730" name="Group 18"/>
          <p:cNvGrpSpPr>
            <a:grpSpLocks/>
          </p:cNvGrpSpPr>
          <p:nvPr/>
        </p:nvGrpSpPr>
        <p:grpSpPr bwMode="auto">
          <a:xfrm flipH="1" flipV="1">
            <a:off x="1828800" y="242888"/>
            <a:ext cx="1371600" cy="5591175"/>
            <a:chOff x="1104" y="240"/>
            <a:chExt cx="864" cy="3522"/>
          </a:xfrm>
        </p:grpSpPr>
        <p:pic>
          <p:nvPicPr>
            <p:cNvPr id="115731" name="Picture 1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04" y="432"/>
              <a:ext cx="251" cy="3330"/>
            </a:xfrm>
            <a:prstGeom prst="rect">
              <a:avLst/>
            </a:prstGeom>
            <a:noFill/>
            <a:extLst>
              <a:ext uri="{909E8E84-426E-40DD-AFC4-6F175D3DCCD1}">
                <a14:hiddenFill xmlns:a14="http://schemas.microsoft.com/office/drawing/2010/main">
                  <a:solidFill>
                    <a:srgbClr val="FFFFFF"/>
                  </a:solidFill>
                </a14:hiddenFill>
              </a:ext>
            </a:extLst>
          </p:spPr>
        </p:pic>
        <p:sp>
          <p:nvSpPr>
            <p:cNvPr id="115732" name="Freeform 20"/>
            <p:cNvSpPr>
              <a:spLocks/>
            </p:cNvSpPr>
            <p:nvPr/>
          </p:nvSpPr>
          <p:spPr bwMode="auto">
            <a:xfrm>
              <a:off x="1194" y="486"/>
              <a:ext cx="54" cy="3189"/>
            </a:xfrm>
            <a:custGeom>
              <a:avLst/>
              <a:gdLst>
                <a:gd name="T0" fmla="*/ 0 w 54"/>
                <a:gd name="T1" fmla="*/ 0 h 3189"/>
                <a:gd name="T2" fmla="*/ 3 w 54"/>
                <a:gd name="T3" fmla="*/ 3114 h 3189"/>
                <a:gd name="T4" fmla="*/ 3 w 54"/>
                <a:gd name="T5" fmla="*/ 3165 h 3189"/>
                <a:gd name="T6" fmla="*/ 27 w 54"/>
                <a:gd name="T7" fmla="*/ 3189 h 3189"/>
                <a:gd name="T8" fmla="*/ 48 w 54"/>
                <a:gd name="T9" fmla="*/ 3171 h 3189"/>
                <a:gd name="T10" fmla="*/ 54 w 54"/>
                <a:gd name="T11" fmla="*/ 3114 h 3189"/>
                <a:gd name="T12" fmla="*/ 54 w 54"/>
                <a:gd name="T13" fmla="*/ 0 h 3189"/>
                <a:gd name="T14" fmla="*/ 0 w 54"/>
                <a:gd name="T15" fmla="*/ 0 h 3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3189">
                  <a:moveTo>
                    <a:pt x="0" y="0"/>
                  </a:moveTo>
                  <a:lnTo>
                    <a:pt x="3" y="3114"/>
                  </a:lnTo>
                  <a:lnTo>
                    <a:pt x="3" y="3165"/>
                  </a:lnTo>
                  <a:lnTo>
                    <a:pt x="27" y="3189"/>
                  </a:lnTo>
                  <a:lnTo>
                    <a:pt x="48" y="3171"/>
                  </a:lnTo>
                  <a:lnTo>
                    <a:pt x="54" y="3114"/>
                  </a:lnTo>
                  <a:lnTo>
                    <a:pt x="54" y="0"/>
                  </a:lnTo>
                  <a:lnTo>
                    <a:pt x="0" y="0"/>
                  </a:lnTo>
                  <a:close/>
                </a:path>
              </a:pathLst>
            </a:custGeom>
            <a:gradFill rotWithShape="1">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5733" name="Picture 21" descr="tay1Cut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733651">
              <a:off x="1152" y="240"/>
              <a:ext cx="816" cy="781"/>
            </a:xfrm>
            <a:prstGeom prst="rect">
              <a:avLst/>
            </a:prstGeom>
            <a:noFill/>
            <a:extLst>
              <a:ext uri="{909E8E84-426E-40DD-AFC4-6F175D3DCCD1}">
                <a14:hiddenFill xmlns:a14="http://schemas.microsoft.com/office/drawing/2010/main">
                  <a:solidFill>
                    <a:srgbClr val="FFFFFF"/>
                  </a:solidFill>
                </a14:hiddenFill>
              </a:ext>
            </a:extLst>
          </p:spPr>
        </p:pic>
      </p:grpSp>
      <p:pic>
        <p:nvPicPr>
          <p:cNvPr id="115734" name="Picture 22" descr="tay1Cut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733651" flipH="1" flipV="1">
            <a:off x="5414963" y="4979988"/>
            <a:ext cx="1295400" cy="1239837"/>
          </a:xfrm>
          <a:prstGeom prst="rect">
            <a:avLst/>
          </a:prstGeom>
          <a:noFill/>
          <a:extLst>
            <a:ext uri="{909E8E84-426E-40DD-AFC4-6F175D3DCCD1}">
              <a14:hiddenFill xmlns:a14="http://schemas.microsoft.com/office/drawing/2010/main">
                <a:solidFill>
                  <a:srgbClr val="FFFFFF"/>
                </a:solidFill>
              </a14:hiddenFill>
            </a:ext>
          </a:extLst>
        </p:spPr>
      </p:pic>
      <p:sp>
        <p:nvSpPr>
          <p:cNvPr id="115735" name="Rectangle 23"/>
          <p:cNvSpPr>
            <a:spLocks noChangeArrowheads="1"/>
          </p:cNvSpPr>
          <p:nvPr/>
        </p:nvSpPr>
        <p:spPr bwMode="auto">
          <a:xfrm>
            <a:off x="4876800" y="6553200"/>
            <a:ext cx="28956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6" name="Line 24"/>
          <p:cNvSpPr>
            <a:spLocks noChangeShapeType="1"/>
          </p:cNvSpPr>
          <p:nvPr/>
        </p:nvSpPr>
        <p:spPr bwMode="auto">
          <a:xfrm flipV="1">
            <a:off x="6858000" y="1447800"/>
            <a:ext cx="0" cy="35814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7" name="Text Box 25"/>
          <p:cNvSpPr txBox="1">
            <a:spLocks noChangeArrowheads="1"/>
          </p:cNvSpPr>
          <p:nvPr/>
        </p:nvSpPr>
        <p:spPr bwMode="auto">
          <a:xfrm>
            <a:off x="6858000" y="2997200"/>
            <a:ext cx="838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76cm</a:t>
            </a:r>
          </a:p>
        </p:txBody>
      </p:sp>
      <p:sp>
        <p:nvSpPr>
          <p:cNvPr id="115738" name="Oval 26"/>
          <p:cNvSpPr>
            <a:spLocks noChangeArrowheads="1"/>
          </p:cNvSpPr>
          <p:nvPr/>
        </p:nvSpPr>
        <p:spPr bwMode="auto">
          <a:xfrm>
            <a:off x="6553200" y="4978400"/>
            <a:ext cx="76200" cy="76200"/>
          </a:xfrm>
          <a:prstGeom prst="ellipse">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9" name="Oval 27"/>
          <p:cNvSpPr>
            <a:spLocks noChangeArrowheads="1"/>
          </p:cNvSpPr>
          <p:nvPr/>
        </p:nvSpPr>
        <p:spPr bwMode="auto">
          <a:xfrm>
            <a:off x="5638800" y="4991100"/>
            <a:ext cx="76200" cy="76200"/>
          </a:xfrm>
          <a:prstGeom prst="ellipse">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0" name="Text Box 28"/>
          <p:cNvSpPr txBox="1">
            <a:spLocks noChangeArrowheads="1"/>
          </p:cNvSpPr>
          <p:nvPr/>
        </p:nvSpPr>
        <p:spPr bwMode="auto">
          <a:xfrm>
            <a:off x="5410200" y="4572000"/>
            <a:ext cx="381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A</a:t>
            </a:r>
          </a:p>
        </p:txBody>
      </p:sp>
      <p:sp>
        <p:nvSpPr>
          <p:cNvPr id="115741" name="Text Box 29"/>
          <p:cNvSpPr txBox="1">
            <a:spLocks noChangeArrowheads="1"/>
          </p:cNvSpPr>
          <p:nvPr/>
        </p:nvSpPr>
        <p:spPr bwMode="auto">
          <a:xfrm>
            <a:off x="6629400" y="4572000"/>
            <a:ext cx="381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B</a:t>
            </a:r>
          </a:p>
        </p:txBody>
      </p:sp>
      <p:sp>
        <p:nvSpPr>
          <p:cNvPr id="115742" name="Line 30"/>
          <p:cNvSpPr>
            <a:spLocks noChangeShapeType="1"/>
          </p:cNvSpPr>
          <p:nvPr/>
        </p:nvSpPr>
        <p:spPr bwMode="auto">
          <a:xfrm flipH="1">
            <a:off x="6629400" y="838200"/>
            <a:ext cx="228600" cy="228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3" name="Text Box 31"/>
          <p:cNvSpPr txBox="1">
            <a:spLocks noChangeArrowheads="1"/>
          </p:cNvSpPr>
          <p:nvPr/>
        </p:nvSpPr>
        <p:spPr bwMode="auto">
          <a:xfrm>
            <a:off x="6781800" y="609600"/>
            <a:ext cx="838200" cy="51752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Chân không</a:t>
            </a:r>
          </a:p>
        </p:txBody>
      </p:sp>
      <p:sp>
        <p:nvSpPr>
          <p:cNvPr id="115744" name="AutoShape 32">
            <a:hlinkClick r:id="rId6" action="ppaction://hlinksldjump" highlightClick="1"/>
          </p:cNvPr>
          <p:cNvSpPr>
            <a:spLocks noChangeArrowheads="1"/>
          </p:cNvSpPr>
          <p:nvPr/>
        </p:nvSpPr>
        <p:spPr bwMode="auto">
          <a:xfrm>
            <a:off x="8305800" y="59690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5745" name="Text Box 33"/>
          <p:cNvSpPr txBox="1">
            <a:spLocks noChangeArrowheads="1"/>
          </p:cNvSpPr>
          <p:nvPr/>
        </p:nvSpPr>
        <p:spPr bwMode="auto">
          <a:xfrm>
            <a:off x="7696200" y="6426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5723"/>
                                        </p:tgtEl>
                                        <p:attrNameLst>
                                          <p:attrName>style.visibility</p:attrName>
                                        </p:attrNameLst>
                                      </p:cBhvr>
                                      <p:to>
                                        <p:strVal val="visible"/>
                                      </p:to>
                                    </p:set>
                                    <p:anim calcmode="lin" valueType="num">
                                      <p:cBhvr>
                                        <p:cTn id="7" dur="500" fill="hold"/>
                                        <p:tgtEl>
                                          <p:spTgt spid="115723"/>
                                        </p:tgtEl>
                                        <p:attrNameLst>
                                          <p:attrName>ppt_w</p:attrName>
                                        </p:attrNameLst>
                                      </p:cBhvr>
                                      <p:tavLst>
                                        <p:tav tm="0">
                                          <p:val>
                                            <p:fltVal val="0"/>
                                          </p:val>
                                        </p:tav>
                                        <p:tav tm="100000">
                                          <p:val>
                                            <p:strVal val="#ppt_w"/>
                                          </p:val>
                                        </p:tav>
                                      </p:tavLst>
                                    </p:anim>
                                    <p:anim calcmode="lin" valueType="num">
                                      <p:cBhvr>
                                        <p:cTn id="8" dur="500" fill="hold"/>
                                        <p:tgtEl>
                                          <p:spTgt spid="11572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5724"/>
                                        </p:tgtEl>
                                        <p:attrNameLst>
                                          <p:attrName>style.visibility</p:attrName>
                                        </p:attrNameLst>
                                      </p:cBhvr>
                                      <p:to>
                                        <p:strVal val="visible"/>
                                      </p:to>
                                    </p:set>
                                    <p:animEffect transition="in" filter="fade">
                                      <p:cBhvr>
                                        <p:cTn id="12" dur="1000"/>
                                        <p:tgtEl>
                                          <p:spTgt spid="1157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nodeType="clickEffect">
                                  <p:stCondLst>
                                    <p:cond delay="0"/>
                                  </p:stCondLst>
                                  <p:childTnLst>
                                    <p:set>
                                      <p:cBhvr>
                                        <p:cTn id="16" dur="1" fill="hold">
                                          <p:stCondLst>
                                            <p:cond delay="0"/>
                                          </p:stCondLst>
                                        </p:cTn>
                                        <p:tgtEl>
                                          <p:spTgt spid="115725"/>
                                        </p:tgtEl>
                                        <p:attrNameLst>
                                          <p:attrName>style.visibility</p:attrName>
                                        </p:attrNameLst>
                                      </p:cBhvr>
                                      <p:to>
                                        <p:strVal val="visible"/>
                                      </p:to>
                                    </p:set>
                                    <p:anim calcmode="lin" valueType="num">
                                      <p:cBhvr additive="base">
                                        <p:cTn id="17" dur="1000" fill="hold"/>
                                        <p:tgtEl>
                                          <p:spTgt spid="115725"/>
                                        </p:tgtEl>
                                        <p:attrNameLst>
                                          <p:attrName>ppt_x</p:attrName>
                                        </p:attrNameLst>
                                      </p:cBhvr>
                                      <p:tavLst>
                                        <p:tav tm="0">
                                          <p:val>
                                            <p:strVal val="#ppt_x"/>
                                          </p:val>
                                        </p:tav>
                                        <p:tav tm="100000">
                                          <p:val>
                                            <p:strVal val="#ppt_x"/>
                                          </p:val>
                                        </p:tav>
                                      </p:tavLst>
                                    </p:anim>
                                    <p:anim calcmode="lin" valueType="num">
                                      <p:cBhvr additive="base">
                                        <p:cTn id="18" dur="1000" fill="hold"/>
                                        <p:tgtEl>
                                          <p:spTgt spid="115725"/>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grpId="0" nodeType="clickEffect">
                                  <p:stCondLst>
                                    <p:cond delay="0"/>
                                  </p:stCondLst>
                                  <p:childTnLst>
                                    <p:animEffect transition="out" filter="fade">
                                      <p:cBhvr>
                                        <p:cTn id="22" dur="10"/>
                                        <p:tgtEl>
                                          <p:spTgt spid="115722"/>
                                        </p:tgtEl>
                                      </p:cBhvr>
                                    </p:animEffect>
                                    <p:set>
                                      <p:cBhvr>
                                        <p:cTn id="23" dur="1" fill="hold">
                                          <p:stCondLst>
                                            <p:cond delay="9"/>
                                          </p:stCondLst>
                                        </p:cTn>
                                        <p:tgtEl>
                                          <p:spTgt spid="11572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
                                        <p:tgtEl>
                                          <p:spTgt spid="115721"/>
                                        </p:tgtEl>
                                      </p:cBhvr>
                                    </p:animEffect>
                                    <p:set>
                                      <p:cBhvr>
                                        <p:cTn id="26" dur="1" fill="hold">
                                          <p:stCondLst>
                                            <p:cond delay="9"/>
                                          </p:stCondLst>
                                        </p:cTn>
                                        <p:tgtEl>
                                          <p:spTgt spid="115721"/>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10"/>
                                        <p:tgtEl>
                                          <p:spTgt spid="115725"/>
                                        </p:tgtEl>
                                      </p:cBhvr>
                                    </p:animEffect>
                                    <p:set>
                                      <p:cBhvr>
                                        <p:cTn id="29" dur="1" fill="hold">
                                          <p:stCondLst>
                                            <p:cond delay="9"/>
                                          </p:stCondLst>
                                        </p:cTn>
                                        <p:tgtEl>
                                          <p:spTgt spid="11572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
                                        <p:tgtEl>
                                          <p:spTgt spid="115723"/>
                                        </p:tgtEl>
                                      </p:cBhvr>
                                    </p:animEffect>
                                    <p:set>
                                      <p:cBhvr>
                                        <p:cTn id="32" dur="1" fill="hold">
                                          <p:stCondLst>
                                            <p:cond delay="9"/>
                                          </p:stCondLst>
                                        </p:cTn>
                                        <p:tgtEl>
                                          <p:spTgt spid="11572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
                                        <p:tgtEl>
                                          <p:spTgt spid="115724"/>
                                        </p:tgtEl>
                                      </p:cBhvr>
                                    </p:animEffect>
                                    <p:set>
                                      <p:cBhvr>
                                        <p:cTn id="35" dur="1" fill="hold">
                                          <p:stCondLst>
                                            <p:cond delay="9"/>
                                          </p:stCondLst>
                                        </p:cTn>
                                        <p:tgtEl>
                                          <p:spTgt spid="115724"/>
                                        </p:tgtEl>
                                        <p:attrNameLst>
                                          <p:attrName>style.visibility</p:attrName>
                                        </p:attrNameLst>
                                      </p:cBhvr>
                                      <p:to>
                                        <p:strVal val="hidden"/>
                                      </p:to>
                                    </p:set>
                                  </p:childTnLst>
                                </p:cTn>
                              </p:par>
                            </p:childTnLst>
                          </p:cTn>
                        </p:par>
                        <p:par>
                          <p:cTn id="36" fill="hold" nodeType="afterGroup">
                            <p:stCondLst>
                              <p:cond delay="10"/>
                            </p:stCondLst>
                            <p:childTnLst>
                              <p:par>
                                <p:cTn id="37" presetID="10" presetClass="entr" presetSubtype="0" fill="hold" nodeType="afterEffect">
                                  <p:stCondLst>
                                    <p:cond delay="0"/>
                                  </p:stCondLst>
                                  <p:childTnLst>
                                    <p:set>
                                      <p:cBhvr>
                                        <p:cTn id="38" dur="1" fill="hold">
                                          <p:stCondLst>
                                            <p:cond delay="0"/>
                                          </p:stCondLst>
                                        </p:cTn>
                                        <p:tgtEl>
                                          <p:spTgt spid="115726"/>
                                        </p:tgtEl>
                                        <p:attrNameLst>
                                          <p:attrName>style.visibility</p:attrName>
                                        </p:attrNameLst>
                                      </p:cBhvr>
                                      <p:to>
                                        <p:strVal val="visible"/>
                                      </p:to>
                                    </p:set>
                                    <p:animEffect transition="in" filter="fade">
                                      <p:cBhvr>
                                        <p:cTn id="39" dur="10"/>
                                        <p:tgtEl>
                                          <p:spTgt spid="1157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8" presetClass="emph" presetSubtype="0" fill="hold" nodeType="clickEffect">
                                  <p:stCondLst>
                                    <p:cond delay="0"/>
                                  </p:stCondLst>
                                  <p:childTnLst>
                                    <p:animRot by="10800000">
                                      <p:cBhvr>
                                        <p:cTn id="43" dur="2000" fill="hold"/>
                                        <p:tgtEl>
                                          <p:spTgt spid="115726"/>
                                        </p:tgtEl>
                                        <p:attrNameLst>
                                          <p:attrName>r</p:attrName>
                                        </p:attrNameLst>
                                      </p:cBhvr>
                                    </p:animRot>
                                  </p:childTnLst>
                                  <p:subTnLst>
                                    <p:set>
                                      <p:cBhvr override="childStyle">
                                        <p:cTn dur="1" fill="hold" display="0" masterRel="sameClick" afterEffect="1">
                                          <p:stCondLst>
                                            <p:cond evt="end" delay="0">
                                              <p:tn val="42"/>
                                            </p:cond>
                                          </p:stCondLst>
                                        </p:cTn>
                                        <p:tgtEl>
                                          <p:spTgt spid="115726"/>
                                        </p:tgtEl>
                                        <p:attrNameLst>
                                          <p:attrName>style.visibility</p:attrName>
                                        </p:attrNameLst>
                                      </p:cBhvr>
                                      <p:to>
                                        <p:strVal val="hidden"/>
                                      </p:to>
                                    </p:set>
                                  </p:subTnLst>
                                </p:cTn>
                              </p:par>
                            </p:childTnLst>
                          </p:cTn>
                        </p:par>
                        <p:par>
                          <p:cTn id="44" fill="hold" nodeType="afterGroup">
                            <p:stCondLst>
                              <p:cond delay="2000"/>
                            </p:stCondLst>
                            <p:childTnLst>
                              <p:par>
                                <p:cTn id="45" presetID="10" presetClass="entr" presetSubtype="0" fill="hold" nodeType="afterEffect">
                                  <p:stCondLst>
                                    <p:cond delay="0"/>
                                  </p:stCondLst>
                                  <p:childTnLst>
                                    <p:set>
                                      <p:cBhvr>
                                        <p:cTn id="46" dur="1" fill="hold">
                                          <p:stCondLst>
                                            <p:cond delay="0"/>
                                          </p:stCondLst>
                                        </p:cTn>
                                        <p:tgtEl>
                                          <p:spTgt spid="115730"/>
                                        </p:tgtEl>
                                        <p:attrNameLst>
                                          <p:attrName>style.visibility</p:attrName>
                                        </p:attrNameLst>
                                      </p:cBhvr>
                                      <p:to>
                                        <p:strVal val="visible"/>
                                      </p:to>
                                    </p:set>
                                    <p:animEffect transition="in" filter="fade">
                                      <p:cBhvr>
                                        <p:cTn id="47" dur="10"/>
                                        <p:tgtEl>
                                          <p:spTgt spid="1157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0" presetClass="path" presetSubtype="0" accel="50000" decel="50000" fill="hold" nodeType="clickEffect">
                                  <p:stCondLst>
                                    <p:cond delay="0"/>
                                  </p:stCondLst>
                                  <p:childTnLst>
                                    <p:animMotion origin="layout" path="M 0 0.02174 C 0.00764 -0.00508 0.01528 -0.03144 0.03351 -0.06034 C 0.05174 -0.08925 0.08021 -0.12878 0.1092 -0.1519 C 0.13802 -0.17503 0.17569 -0.19699 0.2066 -0.19884 C 0.2375 -0.20046 0.26667 -0.18844 0.2941 -0.16346 C 0.32153 -0.13826 0.35521 -0.08531 0.37135 -0.04855 C 0.3875 -0.01202 0.38958 0.02243 0.39167 0.05688 " pathEditMode="relative" rAng="0" ptsTypes="aaaaaaA">
                                      <p:cBhvr>
                                        <p:cTn id="51" dur="2000" fill="hold"/>
                                        <p:tgtEl>
                                          <p:spTgt spid="115730"/>
                                        </p:tgtEl>
                                        <p:attrNameLst>
                                          <p:attrName>ppt_x</p:attrName>
                                          <p:attrName>ppt_y</p:attrName>
                                        </p:attrNameLst>
                                      </p:cBhvr>
                                      <p:rCtr x="19583" y="-9364"/>
                                    </p:animMotion>
                                  </p:childTnLst>
                                  <p:subTnLst>
                                    <p:set>
                                      <p:cBhvr override="childStyle">
                                        <p:cTn dur="1" fill="hold" display="0" masterRel="sameClick" afterEffect="1">
                                          <p:stCondLst>
                                            <p:cond evt="end" delay="0">
                                              <p:tn val="50"/>
                                            </p:cond>
                                          </p:stCondLst>
                                        </p:cTn>
                                        <p:tgtEl>
                                          <p:spTgt spid="115730"/>
                                        </p:tgtEl>
                                        <p:attrNameLst>
                                          <p:attrName>style.visibility</p:attrName>
                                        </p:attrNameLst>
                                      </p:cBhvr>
                                      <p:to>
                                        <p:strVal val="hidden"/>
                                      </p:to>
                                    </p:set>
                                  </p:subTnLst>
                                </p:cTn>
                              </p:par>
                            </p:childTnLst>
                          </p:cTn>
                        </p:par>
                        <p:par>
                          <p:cTn id="52" fill="hold" nodeType="afterGroup">
                            <p:stCondLst>
                              <p:cond delay="2000"/>
                            </p:stCondLst>
                            <p:childTnLst>
                              <p:par>
                                <p:cTn id="53" presetID="10" presetClass="entr" presetSubtype="0" fill="hold" nodeType="afterEffect">
                                  <p:stCondLst>
                                    <p:cond delay="0"/>
                                  </p:stCondLst>
                                  <p:childTnLst>
                                    <p:set>
                                      <p:cBhvr>
                                        <p:cTn id="54" dur="1" fill="hold">
                                          <p:stCondLst>
                                            <p:cond delay="0"/>
                                          </p:stCondLst>
                                        </p:cTn>
                                        <p:tgtEl>
                                          <p:spTgt spid="115734"/>
                                        </p:tgtEl>
                                        <p:attrNameLst>
                                          <p:attrName>style.visibility</p:attrName>
                                        </p:attrNameLst>
                                      </p:cBhvr>
                                      <p:to>
                                        <p:strVal val="visible"/>
                                      </p:to>
                                    </p:set>
                                    <p:animEffect transition="in" filter="fade">
                                      <p:cBhvr>
                                        <p:cTn id="55" dur="10"/>
                                        <p:tgtEl>
                                          <p:spTgt spid="1157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5714"/>
                                        </p:tgtEl>
                                        <p:attrNameLst>
                                          <p:attrName>style.visibility</p:attrName>
                                        </p:attrNameLst>
                                      </p:cBhvr>
                                      <p:to>
                                        <p:strVal val="visible"/>
                                      </p:to>
                                    </p:set>
                                    <p:animEffect transition="in" filter="fade">
                                      <p:cBhvr>
                                        <p:cTn id="58" dur="10"/>
                                        <p:tgtEl>
                                          <p:spTgt spid="115714"/>
                                        </p:tgtEl>
                                      </p:cBhvr>
                                    </p:animEffect>
                                  </p:childTnLst>
                                </p:cTn>
                              </p:par>
                              <p:par>
                                <p:cTn id="59" presetID="10" presetClass="entr" presetSubtype="0" fill="hold" nodeType="withEffect">
                                  <p:stCondLst>
                                    <p:cond delay="0"/>
                                  </p:stCondLst>
                                  <p:childTnLst>
                                    <p:set>
                                      <p:cBhvr>
                                        <p:cTn id="60" dur="1" fill="hold">
                                          <p:stCondLst>
                                            <p:cond delay="0"/>
                                          </p:stCondLst>
                                        </p:cTn>
                                        <p:tgtEl>
                                          <p:spTgt spid="115718"/>
                                        </p:tgtEl>
                                        <p:attrNameLst>
                                          <p:attrName>style.visibility</p:attrName>
                                        </p:attrNameLst>
                                      </p:cBhvr>
                                      <p:to>
                                        <p:strVal val="visible"/>
                                      </p:to>
                                    </p:set>
                                    <p:animEffect transition="in" filter="fade">
                                      <p:cBhvr>
                                        <p:cTn id="61" dur="10"/>
                                        <p:tgtEl>
                                          <p:spTgt spid="11571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5720"/>
                                        </p:tgtEl>
                                        <p:attrNameLst>
                                          <p:attrName>style.visibility</p:attrName>
                                        </p:attrNameLst>
                                      </p:cBhvr>
                                      <p:to>
                                        <p:strVal val="visible"/>
                                      </p:to>
                                    </p:set>
                                    <p:animEffect transition="in" filter="fade">
                                      <p:cBhvr>
                                        <p:cTn id="64" dur="10"/>
                                        <p:tgtEl>
                                          <p:spTgt spid="11572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xit" presetSubtype="4" fill="hold" nodeType="clickEffect">
                                  <p:stCondLst>
                                    <p:cond delay="0"/>
                                  </p:stCondLst>
                                  <p:childTnLst>
                                    <p:anim calcmode="lin" valueType="num">
                                      <p:cBhvr additive="base">
                                        <p:cTn id="68" dur="1000"/>
                                        <p:tgtEl>
                                          <p:spTgt spid="115734"/>
                                        </p:tgtEl>
                                        <p:attrNameLst>
                                          <p:attrName>ppt_x</p:attrName>
                                        </p:attrNameLst>
                                      </p:cBhvr>
                                      <p:tavLst>
                                        <p:tav tm="0">
                                          <p:val>
                                            <p:strVal val="ppt_x"/>
                                          </p:val>
                                        </p:tav>
                                        <p:tav tm="100000">
                                          <p:val>
                                            <p:strVal val="ppt_x"/>
                                          </p:val>
                                        </p:tav>
                                      </p:tavLst>
                                    </p:anim>
                                    <p:anim calcmode="lin" valueType="num">
                                      <p:cBhvr additive="base">
                                        <p:cTn id="69" dur="1000"/>
                                        <p:tgtEl>
                                          <p:spTgt spid="115734"/>
                                        </p:tgtEl>
                                        <p:attrNameLst>
                                          <p:attrName>ppt_y</p:attrName>
                                        </p:attrNameLst>
                                      </p:cBhvr>
                                      <p:tavLst>
                                        <p:tav tm="0">
                                          <p:val>
                                            <p:strVal val="ppt_y"/>
                                          </p:val>
                                        </p:tav>
                                        <p:tav tm="100000">
                                          <p:val>
                                            <p:strVal val="1+ppt_h/2"/>
                                          </p:val>
                                        </p:tav>
                                      </p:tavLst>
                                    </p:anim>
                                    <p:set>
                                      <p:cBhvr>
                                        <p:cTn id="70" dur="1" fill="hold">
                                          <p:stCondLst>
                                            <p:cond delay="999"/>
                                          </p:stCondLst>
                                        </p:cTn>
                                        <p:tgtEl>
                                          <p:spTgt spid="115734"/>
                                        </p:tgtEl>
                                        <p:attrNameLst>
                                          <p:attrName>style.visibility</p:attrName>
                                        </p:attrNameLst>
                                      </p:cBhvr>
                                      <p:to>
                                        <p:strVal val="hidden"/>
                                      </p:to>
                                    </p:set>
                                  </p:childTnLst>
                                </p:cTn>
                              </p:par>
                              <p:par>
                                <p:cTn id="71" presetID="42" presetClass="path" presetSubtype="0" accel="50000" decel="50000" fill="hold" grpId="1" nodeType="withEffect">
                                  <p:stCondLst>
                                    <p:cond delay="0"/>
                                  </p:stCondLst>
                                  <p:childTnLst>
                                    <p:animMotion origin="layout" path="M 0.00157 0.00809 L 0.00157 0.10798 " pathEditMode="relative" rAng="0" ptsTypes="AA">
                                      <p:cBhvr>
                                        <p:cTn id="72" dur="2000" fill="hold"/>
                                        <p:tgtEl>
                                          <p:spTgt spid="115714"/>
                                        </p:tgtEl>
                                        <p:attrNameLst>
                                          <p:attrName>ppt_x</p:attrName>
                                          <p:attrName>ppt_y</p:attrName>
                                        </p:attrNameLst>
                                      </p:cBhvr>
                                      <p:rCtr x="0" y="4994"/>
                                    </p:animMotion>
                                  </p:childTnLst>
                                </p:cTn>
                              </p:par>
                            </p:childTnLst>
                          </p:cTn>
                        </p:par>
                        <p:par>
                          <p:cTn id="73" fill="hold" nodeType="afterGroup">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115742"/>
                                        </p:tgtEl>
                                        <p:attrNameLst>
                                          <p:attrName>style.visibility</p:attrName>
                                        </p:attrNameLst>
                                      </p:cBhvr>
                                      <p:to>
                                        <p:strVal val="visible"/>
                                      </p:to>
                                    </p:set>
                                    <p:animEffect transition="in" filter="fade">
                                      <p:cBhvr>
                                        <p:cTn id="76" dur="500"/>
                                        <p:tgtEl>
                                          <p:spTgt spid="11574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15743"/>
                                        </p:tgtEl>
                                        <p:attrNameLst>
                                          <p:attrName>style.visibility</p:attrName>
                                        </p:attrNameLst>
                                      </p:cBhvr>
                                      <p:to>
                                        <p:strVal val="visible"/>
                                      </p:to>
                                    </p:set>
                                    <p:animEffect transition="in" filter="fade">
                                      <p:cBhvr>
                                        <p:cTn id="79" dur="500"/>
                                        <p:tgtEl>
                                          <p:spTgt spid="115743"/>
                                        </p:tgtEl>
                                      </p:cBhvr>
                                    </p:animEffect>
                                  </p:childTnLst>
                                </p:cTn>
                              </p:par>
                            </p:childTnLst>
                          </p:cTn>
                        </p:par>
                        <p:par>
                          <p:cTn id="80" fill="hold" nodeType="afterGroup">
                            <p:stCondLst>
                              <p:cond delay="2500"/>
                            </p:stCondLst>
                            <p:childTnLst>
                              <p:par>
                                <p:cTn id="81" presetID="23" presetClass="entr" presetSubtype="16" fill="hold" grpId="0" nodeType="afterEffect">
                                  <p:stCondLst>
                                    <p:cond delay="0"/>
                                  </p:stCondLst>
                                  <p:childTnLst>
                                    <p:set>
                                      <p:cBhvr>
                                        <p:cTn id="82" dur="1" fill="hold">
                                          <p:stCondLst>
                                            <p:cond delay="0"/>
                                          </p:stCondLst>
                                        </p:cTn>
                                        <p:tgtEl>
                                          <p:spTgt spid="115736"/>
                                        </p:tgtEl>
                                        <p:attrNameLst>
                                          <p:attrName>style.visibility</p:attrName>
                                        </p:attrNameLst>
                                      </p:cBhvr>
                                      <p:to>
                                        <p:strVal val="visible"/>
                                      </p:to>
                                    </p:set>
                                    <p:anim calcmode="lin" valueType="num">
                                      <p:cBhvr>
                                        <p:cTn id="83" dur="500" fill="hold"/>
                                        <p:tgtEl>
                                          <p:spTgt spid="115736"/>
                                        </p:tgtEl>
                                        <p:attrNameLst>
                                          <p:attrName>ppt_w</p:attrName>
                                        </p:attrNameLst>
                                      </p:cBhvr>
                                      <p:tavLst>
                                        <p:tav tm="0">
                                          <p:val>
                                            <p:fltVal val="0"/>
                                          </p:val>
                                        </p:tav>
                                        <p:tav tm="100000">
                                          <p:val>
                                            <p:strVal val="#ppt_w"/>
                                          </p:val>
                                        </p:tav>
                                      </p:tavLst>
                                    </p:anim>
                                    <p:anim calcmode="lin" valueType="num">
                                      <p:cBhvr>
                                        <p:cTn id="84" dur="500" fill="hold"/>
                                        <p:tgtEl>
                                          <p:spTgt spid="115736"/>
                                        </p:tgtEl>
                                        <p:attrNameLst>
                                          <p:attrName>ppt_h</p:attrName>
                                        </p:attrNameLst>
                                      </p:cBhvr>
                                      <p:tavLst>
                                        <p:tav tm="0">
                                          <p:val>
                                            <p:fltVal val="0"/>
                                          </p:val>
                                        </p:tav>
                                        <p:tav tm="100000">
                                          <p:val>
                                            <p:strVal val="#ppt_h"/>
                                          </p:val>
                                        </p:tav>
                                      </p:tavLst>
                                    </p:anim>
                                  </p:childTnLst>
                                </p:cTn>
                              </p:par>
                              <p:par>
                                <p:cTn id="85" presetID="3" presetClass="entr" presetSubtype="10" fill="hold" grpId="0" nodeType="withEffect">
                                  <p:stCondLst>
                                    <p:cond delay="0"/>
                                  </p:stCondLst>
                                  <p:childTnLst>
                                    <p:set>
                                      <p:cBhvr>
                                        <p:cTn id="86" dur="1" fill="hold">
                                          <p:stCondLst>
                                            <p:cond delay="0"/>
                                          </p:stCondLst>
                                        </p:cTn>
                                        <p:tgtEl>
                                          <p:spTgt spid="115737"/>
                                        </p:tgtEl>
                                        <p:attrNameLst>
                                          <p:attrName>style.visibility</p:attrName>
                                        </p:attrNameLst>
                                      </p:cBhvr>
                                      <p:to>
                                        <p:strVal val="visible"/>
                                      </p:to>
                                    </p:set>
                                    <p:animEffect transition="in" filter="blinds(horizontal)">
                                      <p:cBhvr>
                                        <p:cTn id="87" dur="500"/>
                                        <p:tgtEl>
                                          <p:spTgt spid="11573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53" presetClass="entr" presetSubtype="0" fill="hold" grpId="0" nodeType="clickEffect">
                                  <p:stCondLst>
                                    <p:cond delay="0"/>
                                  </p:stCondLst>
                                  <p:childTnLst>
                                    <p:set>
                                      <p:cBhvr>
                                        <p:cTn id="91" dur="1" fill="hold">
                                          <p:stCondLst>
                                            <p:cond delay="0"/>
                                          </p:stCondLst>
                                        </p:cTn>
                                        <p:tgtEl>
                                          <p:spTgt spid="115738"/>
                                        </p:tgtEl>
                                        <p:attrNameLst>
                                          <p:attrName>style.visibility</p:attrName>
                                        </p:attrNameLst>
                                      </p:cBhvr>
                                      <p:to>
                                        <p:strVal val="visible"/>
                                      </p:to>
                                    </p:set>
                                    <p:anim calcmode="lin" valueType="num">
                                      <p:cBhvr>
                                        <p:cTn id="92" dur="500" fill="hold"/>
                                        <p:tgtEl>
                                          <p:spTgt spid="115738"/>
                                        </p:tgtEl>
                                        <p:attrNameLst>
                                          <p:attrName>ppt_w</p:attrName>
                                        </p:attrNameLst>
                                      </p:cBhvr>
                                      <p:tavLst>
                                        <p:tav tm="0">
                                          <p:val>
                                            <p:fltVal val="0"/>
                                          </p:val>
                                        </p:tav>
                                        <p:tav tm="100000">
                                          <p:val>
                                            <p:strVal val="#ppt_w"/>
                                          </p:val>
                                        </p:tav>
                                      </p:tavLst>
                                    </p:anim>
                                    <p:anim calcmode="lin" valueType="num">
                                      <p:cBhvr>
                                        <p:cTn id="93" dur="500" fill="hold"/>
                                        <p:tgtEl>
                                          <p:spTgt spid="115738"/>
                                        </p:tgtEl>
                                        <p:attrNameLst>
                                          <p:attrName>ppt_h</p:attrName>
                                        </p:attrNameLst>
                                      </p:cBhvr>
                                      <p:tavLst>
                                        <p:tav tm="0">
                                          <p:val>
                                            <p:fltVal val="0"/>
                                          </p:val>
                                        </p:tav>
                                        <p:tav tm="100000">
                                          <p:val>
                                            <p:strVal val="#ppt_h"/>
                                          </p:val>
                                        </p:tav>
                                      </p:tavLst>
                                    </p:anim>
                                    <p:animEffect transition="in" filter="fade">
                                      <p:cBhvr>
                                        <p:cTn id="94" dur="500"/>
                                        <p:tgtEl>
                                          <p:spTgt spid="115738"/>
                                        </p:tgtEl>
                                      </p:cBhvr>
                                    </p:animEffect>
                                  </p:childTnLst>
                                </p:cTn>
                              </p:par>
                              <p:par>
                                <p:cTn id="95" presetID="53" presetClass="entr" presetSubtype="0" fill="hold" grpId="0" nodeType="withEffect">
                                  <p:stCondLst>
                                    <p:cond delay="0"/>
                                  </p:stCondLst>
                                  <p:childTnLst>
                                    <p:set>
                                      <p:cBhvr>
                                        <p:cTn id="96" dur="1" fill="hold">
                                          <p:stCondLst>
                                            <p:cond delay="0"/>
                                          </p:stCondLst>
                                        </p:cTn>
                                        <p:tgtEl>
                                          <p:spTgt spid="115739"/>
                                        </p:tgtEl>
                                        <p:attrNameLst>
                                          <p:attrName>style.visibility</p:attrName>
                                        </p:attrNameLst>
                                      </p:cBhvr>
                                      <p:to>
                                        <p:strVal val="visible"/>
                                      </p:to>
                                    </p:set>
                                    <p:anim calcmode="lin" valueType="num">
                                      <p:cBhvr>
                                        <p:cTn id="97" dur="500" fill="hold"/>
                                        <p:tgtEl>
                                          <p:spTgt spid="115739"/>
                                        </p:tgtEl>
                                        <p:attrNameLst>
                                          <p:attrName>ppt_w</p:attrName>
                                        </p:attrNameLst>
                                      </p:cBhvr>
                                      <p:tavLst>
                                        <p:tav tm="0">
                                          <p:val>
                                            <p:fltVal val="0"/>
                                          </p:val>
                                        </p:tav>
                                        <p:tav tm="100000">
                                          <p:val>
                                            <p:strVal val="#ppt_w"/>
                                          </p:val>
                                        </p:tav>
                                      </p:tavLst>
                                    </p:anim>
                                    <p:anim calcmode="lin" valueType="num">
                                      <p:cBhvr>
                                        <p:cTn id="98" dur="500" fill="hold"/>
                                        <p:tgtEl>
                                          <p:spTgt spid="115739"/>
                                        </p:tgtEl>
                                        <p:attrNameLst>
                                          <p:attrName>ppt_h</p:attrName>
                                        </p:attrNameLst>
                                      </p:cBhvr>
                                      <p:tavLst>
                                        <p:tav tm="0">
                                          <p:val>
                                            <p:fltVal val="0"/>
                                          </p:val>
                                        </p:tav>
                                        <p:tav tm="100000">
                                          <p:val>
                                            <p:strVal val="#ppt_h"/>
                                          </p:val>
                                        </p:tav>
                                      </p:tavLst>
                                    </p:anim>
                                    <p:animEffect transition="in" filter="fade">
                                      <p:cBhvr>
                                        <p:cTn id="99" dur="500"/>
                                        <p:tgtEl>
                                          <p:spTgt spid="115739"/>
                                        </p:tgtEl>
                                      </p:cBhvr>
                                    </p:animEffect>
                                  </p:childTnLst>
                                </p:cTn>
                              </p:par>
                              <p:par>
                                <p:cTn id="100" presetID="53" presetClass="entr" presetSubtype="0" fill="hold" grpId="0" nodeType="withEffect">
                                  <p:stCondLst>
                                    <p:cond delay="0"/>
                                  </p:stCondLst>
                                  <p:childTnLst>
                                    <p:set>
                                      <p:cBhvr>
                                        <p:cTn id="101" dur="1" fill="hold">
                                          <p:stCondLst>
                                            <p:cond delay="0"/>
                                          </p:stCondLst>
                                        </p:cTn>
                                        <p:tgtEl>
                                          <p:spTgt spid="115740"/>
                                        </p:tgtEl>
                                        <p:attrNameLst>
                                          <p:attrName>style.visibility</p:attrName>
                                        </p:attrNameLst>
                                      </p:cBhvr>
                                      <p:to>
                                        <p:strVal val="visible"/>
                                      </p:to>
                                    </p:set>
                                    <p:anim calcmode="lin" valueType="num">
                                      <p:cBhvr>
                                        <p:cTn id="102" dur="500" fill="hold"/>
                                        <p:tgtEl>
                                          <p:spTgt spid="115740"/>
                                        </p:tgtEl>
                                        <p:attrNameLst>
                                          <p:attrName>ppt_w</p:attrName>
                                        </p:attrNameLst>
                                      </p:cBhvr>
                                      <p:tavLst>
                                        <p:tav tm="0">
                                          <p:val>
                                            <p:fltVal val="0"/>
                                          </p:val>
                                        </p:tav>
                                        <p:tav tm="100000">
                                          <p:val>
                                            <p:strVal val="#ppt_w"/>
                                          </p:val>
                                        </p:tav>
                                      </p:tavLst>
                                    </p:anim>
                                    <p:anim calcmode="lin" valueType="num">
                                      <p:cBhvr>
                                        <p:cTn id="103" dur="500" fill="hold"/>
                                        <p:tgtEl>
                                          <p:spTgt spid="115740"/>
                                        </p:tgtEl>
                                        <p:attrNameLst>
                                          <p:attrName>ppt_h</p:attrName>
                                        </p:attrNameLst>
                                      </p:cBhvr>
                                      <p:tavLst>
                                        <p:tav tm="0">
                                          <p:val>
                                            <p:fltVal val="0"/>
                                          </p:val>
                                        </p:tav>
                                        <p:tav tm="100000">
                                          <p:val>
                                            <p:strVal val="#ppt_h"/>
                                          </p:val>
                                        </p:tav>
                                      </p:tavLst>
                                    </p:anim>
                                    <p:animEffect transition="in" filter="fade">
                                      <p:cBhvr>
                                        <p:cTn id="104" dur="500"/>
                                        <p:tgtEl>
                                          <p:spTgt spid="115740"/>
                                        </p:tgtEl>
                                      </p:cBhvr>
                                    </p:animEffect>
                                  </p:childTnLst>
                                </p:cTn>
                              </p:par>
                              <p:par>
                                <p:cTn id="105" presetID="53" presetClass="entr" presetSubtype="0" fill="hold" grpId="0" nodeType="withEffect">
                                  <p:stCondLst>
                                    <p:cond delay="0"/>
                                  </p:stCondLst>
                                  <p:childTnLst>
                                    <p:set>
                                      <p:cBhvr>
                                        <p:cTn id="106" dur="1" fill="hold">
                                          <p:stCondLst>
                                            <p:cond delay="0"/>
                                          </p:stCondLst>
                                        </p:cTn>
                                        <p:tgtEl>
                                          <p:spTgt spid="115741"/>
                                        </p:tgtEl>
                                        <p:attrNameLst>
                                          <p:attrName>style.visibility</p:attrName>
                                        </p:attrNameLst>
                                      </p:cBhvr>
                                      <p:to>
                                        <p:strVal val="visible"/>
                                      </p:to>
                                    </p:set>
                                    <p:anim calcmode="lin" valueType="num">
                                      <p:cBhvr>
                                        <p:cTn id="107" dur="500" fill="hold"/>
                                        <p:tgtEl>
                                          <p:spTgt spid="115741"/>
                                        </p:tgtEl>
                                        <p:attrNameLst>
                                          <p:attrName>ppt_w</p:attrName>
                                        </p:attrNameLst>
                                      </p:cBhvr>
                                      <p:tavLst>
                                        <p:tav tm="0">
                                          <p:val>
                                            <p:fltVal val="0"/>
                                          </p:val>
                                        </p:tav>
                                        <p:tav tm="100000">
                                          <p:val>
                                            <p:strVal val="#ppt_w"/>
                                          </p:val>
                                        </p:tav>
                                      </p:tavLst>
                                    </p:anim>
                                    <p:anim calcmode="lin" valueType="num">
                                      <p:cBhvr>
                                        <p:cTn id="108" dur="500" fill="hold"/>
                                        <p:tgtEl>
                                          <p:spTgt spid="115741"/>
                                        </p:tgtEl>
                                        <p:attrNameLst>
                                          <p:attrName>ppt_h</p:attrName>
                                        </p:attrNameLst>
                                      </p:cBhvr>
                                      <p:tavLst>
                                        <p:tav tm="0">
                                          <p:val>
                                            <p:fltVal val="0"/>
                                          </p:val>
                                        </p:tav>
                                        <p:tav tm="100000">
                                          <p:val>
                                            <p:strVal val="#ppt_h"/>
                                          </p:val>
                                        </p:tav>
                                      </p:tavLst>
                                    </p:anim>
                                    <p:animEffect transition="in" filter="fade">
                                      <p:cBhvr>
                                        <p:cTn id="109" dur="500"/>
                                        <p:tgtEl>
                                          <p:spTgt spid="115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animBg="1"/>
      <p:bldP spid="115714" grpId="1" animBg="1"/>
      <p:bldP spid="115720" grpId="0" animBg="1"/>
      <p:bldP spid="115722" grpId="0" animBg="1"/>
      <p:bldP spid="115723" grpId="0" animBg="1"/>
      <p:bldP spid="115723" grpId="1" animBg="1"/>
      <p:bldP spid="115724" grpId="0" animBg="1"/>
      <p:bldP spid="115724" grpId="1" animBg="1"/>
      <p:bldP spid="115736" grpId="0" animBg="1"/>
      <p:bldP spid="115737" grpId="0"/>
      <p:bldP spid="115738" grpId="0" animBg="1"/>
      <p:bldP spid="115739" grpId="0" animBg="1"/>
      <p:bldP spid="115740" grpId="0"/>
      <p:bldP spid="115741" grpId="0"/>
      <p:bldP spid="115742" grpId="0" animBg="1"/>
      <p:bldP spid="1157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keox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600200" y="3519488"/>
            <a:ext cx="4800600" cy="2305050"/>
          </a:xfrm>
          <a:prstGeom prst="rect">
            <a:avLst/>
          </a:prstGeom>
          <a:noFill/>
          <a:extLst>
            <a:ext uri="{909E8E84-426E-40DD-AFC4-6F175D3DCCD1}">
              <a14:hiddenFill xmlns:a14="http://schemas.microsoft.com/office/drawing/2010/main">
                <a:solidFill>
                  <a:srgbClr val="FFFFFF"/>
                </a:solidFill>
              </a14:hiddenFill>
            </a:ext>
          </a:extLst>
        </p:spPr>
      </p:pic>
      <p:grpSp>
        <p:nvGrpSpPr>
          <p:cNvPr id="117763" name="Group 3"/>
          <p:cNvGrpSpPr>
            <a:grpSpLocks/>
          </p:cNvGrpSpPr>
          <p:nvPr/>
        </p:nvGrpSpPr>
        <p:grpSpPr bwMode="auto">
          <a:xfrm>
            <a:off x="2481263" y="4657725"/>
            <a:ext cx="914400" cy="914400"/>
            <a:chOff x="444" y="2868"/>
            <a:chExt cx="528" cy="528"/>
          </a:xfrm>
        </p:grpSpPr>
        <p:sp>
          <p:nvSpPr>
            <p:cNvPr id="117764" name="Oval 4"/>
            <p:cNvSpPr>
              <a:spLocks noChangeArrowheads="1"/>
            </p:cNvSpPr>
            <p:nvPr/>
          </p:nvSpPr>
          <p:spPr bwMode="auto">
            <a:xfrm>
              <a:off x="444" y="2868"/>
              <a:ext cx="528" cy="528"/>
            </a:xfrm>
            <a:prstGeom prst="ellipse">
              <a:avLst/>
            </a:prstGeom>
            <a:gradFill rotWithShape="1">
              <a:gsLst>
                <a:gs pos="0">
                  <a:schemeClr val="tx1">
                    <a:gamma/>
                    <a:tint val="0"/>
                    <a:invGamma/>
                  </a:schemeClr>
                </a:gs>
                <a:gs pos="100000">
                  <a:schemeClr val="tx1"/>
                </a:gs>
              </a:gsLst>
              <a:path path="shape">
                <a:fillToRect l="50000" t="50000" r="50000" b="50000"/>
              </a:path>
            </a:gradFill>
            <a:ln>
              <a:noFill/>
            </a:ln>
            <a:effectLst/>
            <a:extLst>
              <a:ext uri="{91240B29-F687-4F45-9708-019B960494DF}">
                <a14:hiddenLine xmlns:a14="http://schemas.microsoft.com/office/drawing/2010/main" w="38100" cmpd="dbl">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p>
          </p:txBody>
        </p:sp>
        <p:sp>
          <p:nvSpPr>
            <p:cNvPr id="117765" name="Oval 5"/>
            <p:cNvSpPr>
              <a:spLocks noChangeArrowheads="1"/>
            </p:cNvSpPr>
            <p:nvPr/>
          </p:nvSpPr>
          <p:spPr bwMode="auto">
            <a:xfrm>
              <a:off x="573" y="2997"/>
              <a:ext cx="270" cy="270"/>
            </a:xfrm>
            <a:prstGeom prst="ellipse">
              <a:avLst/>
            </a:prstGeom>
            <a:solidFill>
              <a:schemeClr val="bg2"/>
            </a:solidFill>
            <a:ln>
              <a:noFill/>
            </a:ln>
            <a:effectLst/>
            <a:extLst>
              <a:ext uri="{91240B29-F687-4F45-9708-019B960494DF}">
                <a14:hiddenLine xmlns:a14="http://schemas.microsoft.com/office/drawing/2010/main" w="38100" cmpd="dbl">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p>
          </p:txBody>
        </p:sp>
        <p:sp>
          <p:nvSpPr>
            <p:cNvPr id="117766" name="AutoShape 6"/>
            <p:cNvSpPr>
              <a:spLocks noChangeArrowheads="1"/>
            </p:cNvSpPr>
            <p:nvPr/>
          </p:nvSpPr>
          <p:spPr bwMode="auto">
            <a:xfrm>
              <a:off x="612" y="3036"/>
              <a:ext cx="192" cy="19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7767" name="Group 7"/>
          <p:cNvGrpSpPr>
            <a:grpSpLocks/>
          </p:cNvGrpSpPr>
          <p:nvPr/>
        </p:nvGrpSpPr>
        <p:grpSpPr bwMode="auto">
          <a:xfrm>
            <a:off x="-5105400" y="5191125"/>
            <a:ext cx="20802600" cy="438150"/>
            <a:chOff x="-3216" y="3270"/>
            <a:chExt cx="13104" cy="276"/>
          </a:xfrm>
        </p:grpSpPr>
        <p:pic>
          <p:nvPicPr>
            <p:cNvPr id="117768" name="Picture 8" descr="TREEC022"/>
            <p:cNvPicPr>
              <a:picLocks noChangeAspect="1" noChangeArrowheads="1"/>
            </p:cNvPicPr>
            <p:nvPr/>
          </p:nvPicPr>
          <p:blipFill>
            <a:blip r:embed="rId4" cstate="email">
              <a:extLst>
                <a:ext uri="{28A0092B-C50C-407E-A947-70E740481C1C}">
                  <a14:useLocalDpi xmlns:a14="http://schemas.microsoft.com/office/drawing/2010/main"/>
                </a:ext>
              </a:extLst>
            </a:blip>
            <a:srcRect b="82614"/>
            <a:stretch>
              <a:fillRect/>
            </a:stretch>
          </p:blipFill>
          <p:spPr bwMode="auto">
            <a:xfrm>
              <a:off x="-3216" y="3300"/>
              <a:ext cx="1935" cy="246"/>
            </a:xfrm>
            <a:prstGeom prst="rect">
              <a:avLst/>
            </a:prstGeom>
            <a:noFill/>
            <a:extLst>
              <a:ext uri="{909E8E84-426E-40DD-AFC4-6F175D3DCCD1}">
                <a14:hiddenFill xmlns:a14="http://schemas.microsoft.com/office/drawing/2010/main">
                  <a:solidFill>
                    <a:srgbClr val="FFFFFF"/>
                  </a:solidFill>
                </a14:hiddenFill>
              </a:ext>
            </a:extLst>
          </p:spPr>
        </p:pic>
        <p:pic>
          <p:nvPicPr>
            <p:cNvPr id="117769" name="Picture 9" descr="TREEC022"/>
            <p:cNvPicPr>
              <a:picLocks noChangeAspect="1" noChangeArrowheads="1"/>
            </p:cNvPicPr>
            <p:nvPr/>
          </p:nvPicPr>
          <p:blipFill>
            <a:blip r:embed="rId4" cstate="email">
              <a:extLst>
                <a:ext uri="{28A0092B-C50C-407E-A947-70E740481C1C}">
                  <a14:useLocalDpi xmlns:a14="http://schemas.microsoft.com/office/drawing/2010/main"/>
                </a:ext>
              </a:extLst>
            </a:blip>
            <a:srcRect b="82614"/>
            <a:stretch>
              <a:fillRect/>
            </a:stretch>
          </p:blipFill>
          <p:spPr bwMode="auto">
            <a:xfrm>
              <a:off x="-1579" y="3282"/>
              <a:ext cx="2971" cy="246"/>
            </a:xfrm>
            <a:prstGeom prst="rect">
              <a:avLst/>
            </a:prstGeom>
            <a:noFill/>
            <a:extLst>
              <a:ext uri="{909E8E84-426E-40DD-AFC4-6F175D3DCCD1}">
                <a14:hiddenFill xmlns:a14="http://schemas.microsoft.com/office/drawing/2010/main">
                  <a:solidFill>
                    <a:srgbClr val="FFFFFF"/>
                  </a:solidFill>
                </a14:hiddenFill>
              </a:ext>
            </a:extLst>
          </p:spPr>
        </p:pic>
        <p:grpSp>
          <p:nvGrpSpPr>
            <p:cNvPr id="117770" name="Group 10"/>
            <p:cNvGrpSpPr>
              <a:grpSpLocks/>
            </p:cNvGrpSpPr>
            <p:nvPr/>
          </p:nvGrpSpPr>
          <p:grpSpPr bwMode="auto">
            <a:xfrm>
              <a:off x="1152" y="3270"/>
              <a:ext cx="8736" cy="252"/>
              <a:chOff x="1152" y="3306"/>
              <a:chExt cx="8736" cy="252"/>
            </a:xfrm>
          </p:grpSpPr>
          <p:pic>
            <p:nvPicPr>
              <p:cNvPr id="117771" name="Picture 11" descr="TREEC022"/>
              <p:cNvPicPr>
                <a:picLocks noChangeAspect="1" noChangeArrowheads="1"/>
              </p:cNvPicPr>
              <p:nvPr/>
            </p:nvPicPr>
            <p:blipFill>
              <a:blip r:embed="rId4" cstate="email">
                <a:extLst>
                  <a:ext uri="{28A0092B-C50C-407E-A947-70E740481C1C}">
                    <a14:useLocalDpi xmlns:a14="http://schemas.microsoft.com/office/drawing/2010/main"/>
                  </a:ext>
                </a:extLst>
              </a:blip>
              <a:srcRect b="82614"/>
              <a:stretch>
                <a:fillRect/>
              </a:stretch>
            </p:blipFill>
            <p:spPr bwMode="auto">
              <a:xfrm>
                <a:off x="1152" y="3312"/>
                <a:ext cx="1935" cy="246"/>
              </a:xfrm>
              <a:prstGeom prst="rect">
                <a:avLst/>
              </a:prstGeom>
              <a:noFill/>
              <a:extLst>
                <a:ext uri="{909E8E84-426E-40DD-AFC4-6F175D3DCCD1}">
                  <a14:hiddenFill xmlns:a14="http://schemas.microsoft.com/office/drawing/2010/main">
                    <a:solidFill>
                      <a:srgbClr val="FFFFFF"/>
                    </a:solidFill>
                  </a14:hiddenFill>
                </a:ext>
              </a:extLst>
            </p:spPr>
          </p:pic>
          <p:pic>
            <p:nvPicPr>
              <p:cNvPr id="117772" name="Picture 12" descr="TREEC022"/>
              <p:cNvPicPr>
                <a:picLocks noChangeAspect="1" noChangeArrowheads="1"/>
              </p:cNvPicPr>
              <p:nvPr/>
            </p:nvPicPr>
            <p:blipFill>
              <a:blip r:embed="rId4" cstate="email">
                <a:extLst>
                  <a:ext uri="{28A0092B-C50C-407E-A947-70E740481C1C}">
                    <a14:useLocalDpi xmlns:a14="http://schemas.microsoft.com/office/drawing/2010/main"/>
                  </a:ext>
                </a:extLst>
              </a:blip>
              <a:srcRect b="82614"/>
              <a:stretch>
                <a:fillRect/>
              </a:stretch>
            </p:blipFill>
            <p:spPr bwMode="auto">
              <a:xfrm>
                <a:off x="2789" y="3312"/>
                <a:ext cx="2971" cy="246"/>
              </a:xfrm>
              <a:prstGeom prst="rect">
                <a:avLst/>
              </a:prstGeom>
              <a:noFill/>
              <a:extLst>
                <a:ext uri="{909E8E84-426E-40DD-AFC4-6F175D3DCCD1}">
                  <a14:hiddenFill xmlns:a14="http://schemas.microsoft.com/office/drawing/2010/main">
                    <a:solidFill>
                      <a:srgbClr val="FFFFFF"/>
                    </a:solidFill>
                  </a14:hiddenFill>
                </a:ext>
              </a:extLst>
            </p:spPr>
          </p:pic>
          <p:pic>
            <p:nvPicPr>
              <p:cNvPr id="117773" name="Picture 13" descr="TREEC022"/>
              <p:cNvPicPr>
                <a:picLocks noChangeAspect="1" noChangeArrowheads="1"/>
              </p:cNvPicPr>
              <p:nvPr/>
            </p:nvPicPr>
            <p:blipFill>
              <a:blip r:embed="rId4" cstate="email">
                <a:extLst>
                  <a:ext uri="{28A0092B-C50C-407E-A947-70E740481C1C}">
                    <a14:useLocalDpi xmlns:a14="http://schemas.microsoft.com/office/drawing/2010/main"/>
                  </a:ext>
                </a:extLst>
              </a:blip>
              <a:srcRect b="82614"/>
              <a:stretch>
                <a:fillRect/>
              </a:stretch>
            </p:blipFill>
            <p:spPr bwMode="auto">
              <a:xfrm>
                <a:off x="5280" y="3306"/>
                <a:ext cx="1935" cy="246"/>
              </a:xfrm>
              <a:prstGeom prst="rect">
                <a:avLst/>
              </a:prstGeom>
              <a:noFill/>
              <a:extLst>
                <a:ext uri="{909E8E84-426E-40DD-AFC4-6F175D3DCCD1}">
                  <a14:hiddenFill xmlns:a14="http://schemas.microsoft.com/office/drawing/2010/main">
                    <a:solidFill>
                      <a:srgbClr val="FFFFFF"/>
                    </a:solidFill>
                  </a14:hiddenFill>
                </a:ext>
              </a:extLst>
            </p:spPr>
          </p:pic>
          <p:pic>
            <p:nvPicPr>
              <p:cNvPr id="117774" name="Picture 14" descr="TREEC022"/>
              <p:cNvPicPr>
                <a:picLocks noChangeAspect="1" noChangeArrowheads="1"/>
              </p:cNvPicPr>
              <p:nvPr/>
            </p:nvPicPr>
            <p:blipFill>
              <a:blip r:embed="rId4" cstate="email">
                <a:extLst>
                  <a:ext uri="{28A0092B-C50C-407E-A947-70E740481C1C}">
                    <a14:useLocalDpi xmlns:a14="http://schemas.microsoft.com/office/drawing/2010/main"/>
                  </a:ext>
                </a:extLst>
              </a:blip>
              <a:srcRect b="82614"/>
              <a:stretch>
                <a:fillRect/>
              </a:stretch>
            </p:blipFill>
            <p:spPr bwMode="auto">
              <a:xfrm>
                <a:off x="6917" y="3306"/>
                <a:ext cx="2971" cy="24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7775" name="Text Box 15"/>
          <p:cNvSpPr txBox="1">
            <a:spLocks noChangeArrowheads="1"/>
          </p:cNvSpPr>
          <p:nvPr/>
        </p:nvSpPr>
        <p:spPr bwMode="auto">
          <a:xfrm>
            <a:off x="3352800" y="5943600"/>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Hình 13.1</a:t>
            </a:r>
          </a:p>
        </p:txBody>
      </p:sp>
      <p:sp>
        <p:nvSpPr>
          <p:cNvPr id="117776" name="AutoShape 16">
            <a:hlinkClick r:id="rId5" action="ppaction://hlinksldjump" highlightClick="1"/>
          </p:cNvPr>
          <p:cNvSpPr>
            <a:spLocks noChangeArrowheads="1"/>
          </p:cNvSpPr>
          <p:nvPr/>
        </p:nvSpPr>
        <p:spPr bwMode="auto">
          <a:xfrm>
            <a:off x="8001000" y="58039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7777" name="Text Box 17"/>
          <p:cNvSpPr txBox="1">
            <a:spLocks noChangeArrowheads="1"/>
          </p:cNvSpPr>
          <p:nvPr/>
        </p:nvSpPr>
        <p:spPr bwMode="auto">
          <a:xfrm>
            <a:off x="7391400" y="62611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animEffect transition="in" filter="fade">
                                      <p:cBhvr>
                                        <p:cTn id="7" dur="1000"/>
                                        <p:tgtEl>
                                          <p:spTgt spid="117763"/>
                                        </p:tgtEl>
                                      </p:cBhvr>
                                    </p:animEffect>
                                  </p:childTnLst>
                                </p:cTn>
                              </p:par>
                              <p:par>
                                <p:cTn id="8" presetID="10" presetClass="entr" presetSubtype="0" fill="hold" nodeType="withEffect">
                                  <p:stCondLst>
                                    <p:cond delay="0"/>
                                  </p:stCondLst>
                                  <p:childTnLst>
                                    <p:set>
                                      <p:cBhvr>
                                        <p:cTn id="9" dur="1" fill="hold">
                                          <p:stCondLst>
                                            <p:cond delay="0"/>
                                          </p:stCondLst>
                                        </p:cTn>
                                        <p:tgtEl>
                                          <p:spTgt spid="117762"/>
                                        </p:tgtEl>
                                        <p:attrNameLst>
                                          <p:attrName>style.visibility</p:attrName>
                                        </p:attrNameLst>
                                      </p:cBhvr>
                                      <p:to>
                                        <p:strVal val="visible"/>
                                      </p:to>
                                    </p:set>
                                    <p:animEffect transition="in" filter="fade">
                                      <p:cBhvr>
                                        <p:cTn id="10" dur="1000"/>
                                        <p:tgtEl>
                                          <p:spTgt spid="117762"/>
                                        </p:tgtEl>
                                      </p:cBhvr>
                                    </p:animEffect>
                                  </p:childTnLst>
                                </p:cTn>
                              </p:par>
                            </p:childTnLst>
                          </p:cTn>
                        </p:par>
                        <p:par>
                          <p:cTn id="11" fill="hold" nodeType="afterGroup">
                            <p:stCondLst>
                              <p:cond delay="1000"/>
                            </p:stCondLst>
                            <p:childTnLst>
                              <p:par>
                                <p:cTn id="12" presetID="8" presetClass="emph" presetSubtype="0" repeatCount="indefinite" fill="hold" nodeType="afterEffect">
                                  <p:stCondLst>
                                    <p:cond delay="0"/>
                                  </p:stCondLst>
                                  <p:childTnLst>
                                    <p:animRot by="21600000">
                                      <p:cBhvr>
                                        <p:cTn id="13" dur="2000" fill="hold"/>
                                        <p:tgtEl>
                                          <p:spTgt spid="117763"/>
                                        </p:tgtEl>
                                        <p:attrNameLst>
                                          <p:attrName>r</p:attrName>
                                        </p:attrNameLst>
                                      </p:cBhvr>
                                    </p:animRot>
                                  </p:childTnLst>
                                </p:cTn>
                              </p:par>
                              <p:par>
                                <p:cTn id="14" presetID="35" presetClass="path" presetSubtype="0" repeatCount="indefinite" fill="hold" nodeType="withEffect">
                                  <p:stCondLst>
                                    <p:cond delay="0"/>
                                  </p:stCondLst>
                                  <p:childTnLst>
                                    <p:animMotion origin="layout" path="M 3.33333E-6 1.11111E-6 L -0.89584 0.01111 " pathEditMode="relative" rAng="0" ptsTypes="AA">
                                      <p:cBhvr>
                                        <p:cTn id="15" dur="8000" fill="hold"/>
                                        <p:tgtEl>
                                          <p:spTgt spid="117767"/>
                                        </p:tgtEl>
                                        <p:attrNameLst>
                                          <p:attrName>ppt_x</p:attrName>
                                          <p:attrName>ppt_y</p:attrName>
                                        </p:attrNameLst>
                                      </p:cBhvr>
                                      <p:rCtr x="-44792"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00" name="Picture 13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9000" y="747713"/>
            <a:ext cx="733425" cy="5995987"/>
          </a:xfrm>
          <a:prstGeom prst="rect">
            <a:avLst/>
          </a:prstGeom>
          <a:noFill/>
          <a:extLst>
            <a:ext uri="{909E8E84-426E-40DD-AFC4-6F175D3DCCD1}">
              <a14:hiddenFill xmlns:a14="http://schemas.microsoft.com/office/drawing/2010/main">
                <a:solidFill>
                  <a:srgbClr val="FFFFFF"/>
                </a:solidFill>
              </a14:hiddenFill>
            </a:ext>
          </a:extLst>
        </p:spPr>
      </p:pic>
      <p:sp>
        <p:nvSpPr>
          <p:cNvPr id="160791" name="Rectangle 23"/>
          <p:cNvSpPr>
            <a:spLocks noChangeArrowheads="1"/>
          </p:cNvSpPr>
          <p:nvPr/>
        </p:nvSpPr>
        <p:spPr bwMode="auto">
          <a:xfrm>
            <a:off x="4495800" y="609600"/>
            <a:ext cx="228600" cy="990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0800" name="Group 32"/>
          <p:cNvGrpSpPr>
            <a:grpSpLocks/>
          </p:cNvGrpSpPr>
          <p:nvPr/>
        </p:nvGrpSpPr>
        <p:grpSpPr bwMode="auto">
          <a:xfrm>
            <a:off x="1419225" y="1947863"/>
            <a:ext cx="1333500" cy="4730750"/>
            <a:chOff x="1560" y="1227"/>
            <a:chExt cx="840" cy="2980"/>
          </a:xfrm>
        </p:grpSpPr>
        <p:grpSp>
          <p:nvGrpSpPr>
            <p:cNvPr id="160801" name="Group 33"/>
            <p:cNvGrpSpPr>
              <a:grpSpLocks/>
            </p:cNvGrpSpPr>
            <p:nvPr/>
          </p:nvGrpSpPr>
          <p:grpSpPr bwMode="auto">
            <a:xfrm>
              <a:off x="1677" y="2319"/>
              <a:ext cx="384" cy="1888"/>
              <a:chOff x="1080" y="2304"/>
              <a:chExt cx="384" cy="1888"/>
            </a:xfrm>
          </p:grpSpPr>
          <p:grpSp>
            <p:nvGrpSpPr>
              <p:cNvPr id="160802" name="Group 34"/>
              <p:cNvGrpSpPr>
                <a:grpSpLocks/>
              </p:cNvGrpSpPr>
              <p:nvPr/>
            </p:nvGrpSpPr>
            <p:grpSpPr bwMode="auto">
              <a:xfrm>
                <a:off x="1188" y="2304"/>
                <a:ext cx="204" cy="1392"/>
                <a:chOff x="2256" y="1680"/>
                <a:chExt cx="336" cy="1824"/>
              </a:xfrm>
            </p:grpSpPr>
            <p:sp>
              <p:nvSpPr>
                <p:cNvPr id="160803" name="AutoShape 35"/>
                <p:cNvSpPr>
                  <a:spLocks noChangeArrowheads="1"/>
                </p:cNvSpPr>
                <p:nvPr/>
              </p:nvSpPr>
              <p:spPr bwMode="auto">
                <a:xfrm>
                  <a:off x="2256" y="288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04" name="AutoShape 36"/>
                <p:cNvSpPr>
                  <a:spLocks noChangeArrowheads="1"/>
                </p:cNvSpPr>
                <p:nvPr/>
              </p:nvSpPr>
              <p:spPr bwMode="auto">
                <a:xfrm>
                  <a:off x="2256" y="264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05" name="AutoShape 37"/>
                <p:cNvSpPr>
                  <a:spLocks noChangeArrowheads="1"/>
                </p:cNvSpPr>
                <p:nvPr/>
              </p:nvSpPr>
              <p:spPr bwMode="auto">
                <a:xfrm>
                  <a:off x="2256" y="240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06" name="AutoShape 38"/>
                <p:cNvSpPr>
                  <a:spLocks noChangeArrowheads="1"/>
                </p:cNvSpPr>
                <p:nvPr/>
              </p:nvSpPr>
              <p:spPr bwMode="auto">
                <a:xfrm>
                  <a:off x="2256" y="216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07" name="AutoShape 39"/>
                <p:cNvSpPr>
                  <a:spLocks noChangeArrowheads="1"/>
                </p:cNvSpPr>
                <p:nvPr/>
              </p:nvSpPr>
              <p:spPr bwMode="auto">
                <a:xfrm>
                  <a:off x="2256" y="192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08" name="AutoShape 40"/>
                <p:cNvSpPr>
                  <a:spLocks noChangeArrowheads="1"/>
                </p:cNvSpPr>
                <p:nvPr/>
              </p:nvSpPr>
              <p:spPr bwMode="auto">
                <a:xfrm>
                  <a:off x="2256" y="168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09" name="Freeform 41"/>
                <p:cNvSpPr>
                  <a:spLocks/>
                </p:cNvSpPr>
                <p:nvPr/>
              </p:nvSpPr>
              <p:spPr bwMode="auto">
                <a:xfrm>
                  <a:off x="2352" y="3216"/>
                  <a:ext cx="144" cy="288"/>
                </a:xfrm>
                <a:custGeom>
                  <a:avLst/>
                  <a:gdLst>
                    <a:gd name="T0" fmla="*/ 144 w 264"/>
                    <a:gd name="T1" fmla="*/ 0 h 448"/>
                    <a:gd name="T2" fmla="*/ 144 w 264"/>
                    <a:gd name="T3" fmla="*/ 144 h 448"/>
                    <a:gd name="T4" fmla="*/ 240 w 264"/>
                    <a:gd name="T5" fmla="*/ 240 h 448"/>
                    <a:gd name="T6" fmla="*/ 240 w 264"/>
                    <a:gd name="T7" fmla="*/ 384 h 448"/>
                    <a:gd name="T8" fmla="*/ 96 w 264"/>
                    <a:gd name="T9" fmla="*/ 432 h 448"/>
                    <a:gd name="T10" fmla="*/ 0 w 264"/>
                    <a:gd name="T11" fmla="*/ 288 h 448"/>
                  </a:gdLst>
                  <a:ahLst/>
                  <a:cxnLst>
                    <a:cxn ang="0">
                      <a:pos x="T0" y="T1"/>
                    </a:cxn>
                    <a:cxn ang="0">
                      <a:pos x="T2" y="T3"/>
                    </a:cxn>
                    <a:cxn ang="0">
                      <a:pos x="T4" y="T5"/>
                    </a:cxn>
                    <a:cxn ang="0">
                      <a:pos x="T6" y="T7"/>
                    </a:cxn>
                    <a:cxn ang="0">
                      <a:pos x="T8" y="T9"/>
                    </a:cxn>
                    <a:cxn ang="0">
                      <a:pos x="T10" y="T11"/>
                    </a:cxn>
                  </a:cxnLst>
                  <a:rect l="0" t="0" r="r" b="b"/>
                  <a:pathLst>
                    <a:path w="264" h="448">
                      <a:moveTo>
                        <a:pt x="144" y="0"/>
                      </a:moveTo>
                      <a:cubicBezTo>
                        <a:pt x="136" y="52"/>
                        <a:pt x="128" y="104"/>
                        <a:pt x="144" y="144"/>
                      </a:cubicBezTo>
                      <a:cubicBezTo>
                        <a:pt x="160" y="184"/>
                        <a:pt x="224" y="200"/>
                        <a:pt x="240" y="240"/>
                      </a:cubicBezTo>
                      <a:cubicBezTo>
                        <a:pt x="256" y="280"/>
                        <a:pt x="264" y="352"/>
                        <a:pt x="240" y="384"/>
                      </a:cubicBezTo>
                      <a:cubicBezTo>
                        <a:pt x="216" y="416"/>
                        <a:pt x="136" y="448"/>
                        <a:pt x="96" y="432"/>
                      </a:cubicBezTo>
                      <a:cubicBezTo>
                        <a:pt x="56" y="416"/>
                        <a:pt x="16" y="312"/>
                        <a:pt x="0" y="28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0810" name="Group 42"/>
              <p:cNvGrpSpPr>
                <a:grpSpLocks/>
              </p:cNvGrpSpPr>
              <p:nvPr/>
            </p:nvGrpSpPr>
            <p:grpSpPr bwMode="auto">
              <a:xfrm>
                <a:off x="1080" y="3664"/>
                <a:ext cx="384" cy="528"/>
                <a:chOff x="2112" y="2736"/>
                <a:chExt cx="384" cy="528"/>
              </a:xfrm>
            </p:grpSpPr>
            <p:sp>
              <p:nvSpPr>
                <p:cNvPr id="160811" name="AutoShape 43"/>
                <p:cNvSpPr>
                  <a:spLocks noChangeArrowheads="1"/>
                </p:cNvSpPr>
                <p:nvPr/>
              </p:nvSpPr>
              <p:spPr bwMode="auto">
                <a:xfrm>
                  <a:off x="2112" y="2880"/>
                  <a:ext cx="384" cy="384"/>
                </a:xfrm>
                <a:prstGeom prst="can">
                  <a:avLst>
                    <a:gd name="adj" fmla="val 25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12" name="Freeform 44"/>
                <p:cNvSpPr>
                  <a:spLocks/>
                </p:cNvSpPr>
                <p:nvPr/>
              </p:nvSpPr>
              <p:spPr bwMode="auto">
                <a:xfrm>
                  <a:off x="2220" y="2736"/>
                  <a:ext cx="192" cy="1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0813" name="Group 45"/>
            <p:cNvGrpSpPr>
              <a:grpSpLocks/>
            </p:cNvGrpSpPr>
            <p:nvPr/>
          </p:nvGrpSpPr>
          <p:grpSpPr bwMode="auto">
            <a:xfrm>
              <a:off x="1560" y="1227"/>
              <a:ext cx="840" cy="1896"/>
              <a:chOff x="960" y="1224"/>
              <a:chExt cx="840" cy="1896"/>
            </a:xfrm>
          </p:grpSpPr>
          <p:grpSp>
            <p:nvGrpSpPr>
              <p:cNvPr id="160814" name="Group 46"/>
              <p:cNvGrpSpPr>
                <a:grpSpLocks/>
              </p:cNvGrpSpPr>
              <p:nvPr/>
            </p:nvGrpSpPr>
            <p:grpSpPr bwMode="auto">
              <a:xfrm>
                <a:off x="1152" y="1656"/>
                <a:ext cx="276" cy="1464"/>
                <a:chOff x="3216" y="480"/>
                <a:chExt cx="432" cy="1920"/>
              </a:xfrm>
            </p:grpSpPr>
            <p:sp>
              <p:nvSpPr>
                <p:cNvPr id="160815" name="AutoShape 47"/>
                <p:cNvSpPr>
                  <a:spLocks noChangeArrowheads="1"/>
                </p:cNvSpPr>
                <p:nvPr/>
              </p:nvSpPr>
              <p:spPr bwMode="auto">
                <a:xfrm>
                  <a:off x="3216" y="864"/>
                  <a:ext cx="432" cy="1536"/>
                </a:xfrm>
                <a:prstGeom prst="can">
                  <a:avLst>
                    <a:gd name="adj" fmla="val 2778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16" name="Freeform 48"/>
                <p:cNvSpPr>
                  <a:spLocks/>
                </p:cNvSpPr>
                <p:nvPr/>
              </p:nvSpPr>
              <p:spPr bwMode="auto">
                <a:xfrm>
                  <a:off x="3312" y="480"/>
                  <a:ext cx="288" cy="432"/>
                </a:xfrm>
                <a:custGeom>
                  <a:avLst/>
                  <a:gdLst>
                    <a:gd name="T0" fmla="*/ 104 w 408"/>
                    <a:gd name="T1" fmla="*/ 304 h 592"/>
                    <a:gd name="T2" fmla="*/ 8 w 408"/>
                    <a:gd name="T3" fmla="*/ 256 h 592"/>
                    <a:gd name="T4" fmla="*/ 56 w 408"/>
                    <a:gd name="T5" fmla="*/ 64 h 592"/>
                    <a:gd name="T6" fmla="*/ 248 w 408"/>
                    <a:gd name="T7" fmla="*/ 16 h 592"/>
                    <a:gd name="T8" fmla="*/ 392 w 408"/>
                    <a:gd name="T9" fmla="*/ 160 h 592"/>
                    <a:gd name="T10" fmla="*/ 344 w 408"/>
                    <a:gd name="T11" fmla="*/ 352 h 592"/>
                    <a:gd name="T12" fmla="*/ 152 w 408"/>
                    <a:gd name="T13" fmla="*/ 448 h 592"/>
                    <a:gd name="T14" fmla="*/ 152 w 408"/>
                    <a:gd name="T15" fmla="*/ 592 h 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8" h="592">
                      <a:moveTo>
                        <a:pt x="104" y="304"/>
                      </a:moveTo>
                      <a:cubicBezTo>
                        <a:pt x="60" y="300"/>
                        <a:pt x="16" y="296"/>
                        <a:pt x="8" y="256"/>
                      </a:cubicBezTo>
                      <a:cubicBezTo>
                        <a:pt x="0" y="216"/>
                        <a:pt x="16" y="104"/>
                        <a:pt x="56" y="64"/>
                      </a:cubicBezTo>
                      <a:cubicBezTo>
                        <a:pt x="96" y="24"/>
                        <a:pt x="192" y="0"/>
                        <a:pt x="248" y="16"/>
                      </a:cubicBezTo>
                      <a:cubicBezTo>
                        <a:pt x="304" y="32"/>
                        <a:pt x="376" y="104"/>
                        <a:pt x="392" y="160"/>
                      </a:cubicBezTo>
                      <a:cubicBezTo>
                        <a:pt x="408" y="216"/>
                        <a:pt x="384" y="304"/>
                        <a:pt x="344" y="352"/>
                      </a:cubicBezTo>
                      <a:cubicBezTo>
                        <a:pt x="304" y="400"/>
                        <a:pt x="184" y="408"/>
                        <a:pt x="152" y="448"/>
                      </a:cubicBezTo>
                      <a:cubicBezTo>
                        <a:pt x="120" y="488"/>
                        <a:pt x="152" y="568"/>
                        <a:pt x="152" y="5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60817" name="Picture 49" descr="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9036212" flipV="1">
                <a:off x="960" y="1224"/>
                <a:ext cx="840" cy="84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60818" name="Text Box 50"/>
          <p:cNvSpPr txBox="1">
            <a:spLocks noChangeArrowheads="1"/>
          </p:cNvSpPr>
          <p:nvPr/>
        </p:nvSpPr>
        <p:spPr bwMode="auto">
          <a:xfrm>
            <a:off x="152400" y="228600"/>
            <a:ext cx="1219200" cy="641350"/>
          </a:xfrm>
          <a:prstGeom prst="rect">
            <a:avLst/>
          </a:prstGeom>
          <a:solidFill>
            <a:srgbClr val="CC00CC"/>
          </a:solidFill>
          <a:ln>
            <a:noFill/>
          </a:ln>
          <a:effectLst>
            <a:outerShdw dist="45791" dir="2021404"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solidFill>
                  <a:schemeClr val="bg1"/>
                </a:solidFill>
              </a:rPr>
              <a:t>Kéo vật trực tiếp</a:t>
            </a:r>
          </a:p>
        </p:txBody>
      </p:sp>
      <p:sp>
        <p:nvSpPr>
          <p:cNvPr id="160820" name="AutoShape 52">
            <a:hlinkClick r:id="rId5" action="ppaction://hlinksldjump" highlightClick="1"/>
          </p:cNvPr>
          <p:cNvSpPr>
            <a:spLocks noChangeArrowheads="1"/>
          </p:cNvSpPr>
          <p:nvPr/>
        </p:nvSpPr>
        <p:spPr bwMode="auto">
          <a:xfrm>
            <a:off x="7848600" y="5791200"/>
            <a:ext cx="381000" cy="457200"/>
          </a:xfrm>
          <a:prstGeom prst="actionButtonBeginning">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60821" name="Text Box 53"/>
          <p:cNvSpPr txBox="1">
            <a:spLocks noChangeArrowheads="1"/>
          </p:cNvSpPr>
          <p:nvPr/>
        </p:nvSpPr>
        <p:spPr bwMode="auto">
          <a:xfrm>
            <a:off x="7234238" y="6319838"/>
            <a:ext cx="1676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8</a:t>
            </a:r>
          </a:p>
        </p:txBody>
      </p:sp>
      <p:sp>
        <p:nvSpPr>
          <p:cNvPr id="160822" name="Text Box 54"/>
          <p:cNvSpPr txBox="1">
            <a:spLocks noChangeArrowheads="1"/>
          </p:cNvSpPr>
          <p:nvPr/>
        </p:nvSpPr>
        <p:spPr bwMode="auto">
          <a:xfrm>
            <a:off x="5791200" y="6096000"/>
            <a:ext cx="1143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Hình14.1</a:t>
            </a:r>
          </a:p>
        </p:txBody>
      </p:sp>
      <p:sp>
        <p:nvSpPr>
          <p:cNvPr id="160826" name="Text Box 58"/>
          <p:cNvSpPr txBox="1">
            <a:spLocks noChangeArrowheads="1"/>
          </p:cNvSpPr>
          <p:nvPr/>
        </p:nvSpPr>
        <p:spPr bwMode="auto">
          <a:xfrm>
            <a:off x="533400" y="6096000"/>
            <a:ext cx="5334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0000"/>
                </a:solidFill>
              </a:rPr>
              <a:t>a)</a:t>
            </a:r>
          </a:p>
        </p:txBody>
      </p:sp>
      <p:sp>
        <p:nvSpPr>
          <p:cNvPr id="160828" name="Line 60"/>
          <p:cNvSpPr>
            <a:spLocks noChangeShapeType="1"/>
          </p:cNvSpPr>
          <p:nvPr/>
        </p:nvSpPr>
        <p:spPr bwMode="auto">
          <a:xfrm flipV="1">
            <a:off x="2362200" y="5776913"/>
            <a:ext cx="0" cy="838200"/>
          </a:xfrm>
          <a:prstGeom prst="line">
            <a:avLst/>
          </a:prstGeom>
          <a:noFill/>
          <a:ln w="28575">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29" name="Line 61"/>
          <p:cNvSpPr>
            <a:spLocks noChangeShapeType="1"/>
          </p:cNvSpPr>
          <p:nvPr/>
        </p:nvSpPr>
        <p:spPr bwMode="auto">
          <a:xfrm>
            <a:off x="2209800" y="6586538"/>
            <a:ext cx="381000" cy="0"/>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30" name="Line 62"/>
          <p:cNvSpPr>
            <a:spLocks noChangeShapeType="1"/>
          </p:cNvSpPr>
          <p:nvPr/>
        </p:nvSpPr>
        <p:spPr bwMode="auto">
          <a:xfrm>
            <a:off x="2209800" y="5791200"/>
            <a:ext cx="381000" cy="0"/>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31" name="Text Box 63"/>
          <p:cNvSpPr txBox="1">
            <a:spLocks noChangeArrowheads="1"/>
          </p:cNvSpPr>
          <p:nvPr/>
        </p:nvSpPr>
        <p:spPr bwMode="auto">
          <a:xfrm>
            <a:off x="1981200" y="6019800"/>
            <a:ext cx="4572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00FF"/>
                </a:solidFill>
              </a:rPr>
              <a:t>S</a:t>
            </a:r>
            <a:r>
              <a:rPr lang="en-US" baseline="-25000">
                <a:solidFill>
                  <a:srgbClr val="0000FF"/>
                </a:solidFill>
              </a:rPr>
              <a:t>1</a:t>
            </a:r>
            <a:endParaRPr lang="en-US">
              <a:solidFill>
                <a:srgbClr val="0000FF"/>
              </a:solidFill>
            </a:endParaRPr>
          </a:p>
        </p:txBody>
      </p:sp>
      <p:sp>
        <p:nvSpPr>
          <p:cNvPr id="160863" name="Line 95"/>
          <p:cNvSpPr>
            <a:spLocks noChangeShapeType="1"/>
          </p:cNvSpPr>
          <p:nvPr/>
        </p:nvSpPr>
        <p:spPr bwMode="auto">
          <a:xfrm rot="10800000" flipH="1" flipV="1">
            <a:off x="5443538" y="3352800"/>
            <a:ext cx="0" cy="1295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864" name="Rectangle 96"/>
          <p:cNvSpPr>
            <a:spLocks noChangeArrowheads="1"/>
          </p:cNvSpPr>
          <p:nvPr/>
        </p:nvSpPr>
        <p:spPr bwMode="auto">
          <a:xfrm>
            <a:off x="5291138" y="4800600"/>
            <a:ext cx="533400" cy="1524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0865" name="Group 97"/>
          <p:cNvGrpSpPr>
            <a:grpSpLocks/>
          </p:cNvGrpSpPr>
          <p:nvPr/>
        </p:nvGrpSpPr>
        <p:grpSpPr bwMode="auto">
          <a:xfrm>
            <a:off x="4452938" y="1371600"/>
            <a:ext cx="438150" cy="4343400"/>
            <a:chOff x="2256" y="864"/>
            <a:chExt cx="276" cy="2736"/>
          </a:xfrm>
        </p:grpSpPr>
        <p:sp>
          <p:nvSpPr>
            <p:cNvPr id="160866" name="Line 98"/>
            <p:cNvSpPr>
              <a:spLocks noChangeShapeType="1"/>
            </p:cNvSpPr>
            <p:nvPr/>
          </p:nvSpPr>
          <p:spPr bwMode="auto">
            <a:xfrm flipV="1">
              <a:off x="2400" y="2688"/>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60867" name="Group 99"/>
            <p:cNvGrpSpPr>
              <a:grpSpLocks/>
            </p:cNvGrpSpPr>
            <p:nvPr/>
          </p:nvGrpSpPr>
          <p:grpSpPr bwMode="auto">
            <a:xfrm>
              <a:off x="2256" y="864"/>
              <a:ext cx="276" cy="1848"/>
              <a:chOff x="4272" y="624"/>
              <a:chExt cx="276" cy="1848"/>
            </a:xfrm>
          </p:grpSpPr>
          <p:grpSp>
            <p:nvGrpSpPr>
              <p:cNvPr id="160868" name="Group 100"/>
              <p:cNvGrpSpPr>
                <a:grpSpLocks/>
              </p:cNvGrpSpPr>
              <p:nvPr/>
            </p:nvGrpSpPr>
            <p:grpSpPr bwMode="auto">
              <a:xfrm rot="10800000" flipV="1">
                <a:off x="4308" y="1080"/>
                <a:ext cx="204" cy="1392"/>
                <a:chOff x="2256" y="1680"/>
                <a:chExt cx="336" cy="1824"/>
              </a:xfrm>
            </p:grpSpPr>
            <p:sp>
              <p:nvSpPr>
                <p:cNvPr id="160869" name="AutoShape 101"/>
                <p:cNvSpPr>
                  <a:spLocks noChangeArrowheads="1"/>
                </p:cNvSpPr>
                <p:nvPr/>
              </p:nvSpPr>
              <p:spPr bwMode="auto">
                <a:xfrm>
                  <a:off x="2256" y="288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70" name="AutoShape 102"/>
                <p:cNvSpPr>
                  <a:spLocks noChangeArrowheads="1"/>
                </p:cNvSpPr>
                <p:nvPr/>
              </p:nvSpPr>
              <p:spPr bwMode="auto">
                <a:xfrm>
                  <a:off x="2256" y="264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71" name="AutoShape 103"/>
                <p:cNvSpPr>
                  <a:spLocks noChangeArrowheads="1"/>
                </p:cNvSpPr>
                <p:nvPr/>
              </p:nvSpPr>
              <p:spPr bwMode="auto">
                <a:xfrm>
                  <a:off x="2256" y="240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72" name="AutoShape 104"/>
                <p:cNvSpPr>
                  <a:spLocks noChangeArrowheads="1"/>
                </p:cNvSpPr>
                <p:nvPr/>
              </p:nvSpPr>
              <p:spPr bwMode="auto">
                <a:xfrm>
                  <a:off x="2256" y="216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73" name="AutoShape 105"/>
                <p:cNvSpPr>
                  <a:spLocks noChangeArrowheads="1"/>
                </p:cNvSpPr>
                <p:nvPr/>
              </p:nvSpPr>
              <p:spPr bwMode="auto">
                <a:xfrm>
                  <a:off x="2256" y="1920"/>
                  <a:ext cx="336" cy="336"/>
                </a:xfrm>
                <a:prstGeom prst="flowChartMagneticDisk">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74" name="AutoShape 106"/>
                <p:cNvSpPr>
                  <a:spLocks noChangeArrowheads="1"/>
                </p:cNvSpPr>
                <p:nvPr/>
              </p:nvSpPr>
              <p:spPr bwMode="auto">
                <a:xfrm>
                  <a:off x="2256" y="1680"/>
                  <a:ext cx="336" cy="336"/>
                </a:xfrm>
                <a:prstGeom prst="flowChartMagneticDisk">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75" name="Freeform 107"/>
                <p:cNvSpPr>
                  <a:spLocks/>
                </p:cNvSpPr>
                <p:nvPr/>
              </p:nvSpPr>
              <p:spPr bwMode="auto">
                <a:xfrm>
                  <a:off x="2352" y="3216"/>
                  <a:ext cx="144" cy="288"/>
                </a:xfrm>
                <a:custGeom>
                  <a:avLst/>
                  <a:gdLst>
                    <a:gd name="T0" fmla="*/ 144 w 264"/>
                    <a:gd name="T1" fmla="*/ 0 h 448"/>
                    <a:gd name="T2" fmla="*/ 144 w 264"/>
                    <a:gd name="T3" fmla="*/ 144 h 448"/>
                    <a:gd name="T4" fmla="*/ 240 w 264"/>
                    <a:gd name="T5" fmla="*/ 240 h 448"/>
                    <a:gd name="T6" fmla="*/ 240 w 264"/>
                    <a:gd name="T7" fmla="*/ 384 h 448"/>
                    <a:gd name="T8" fmla="*/ 96 w 264"/>
                    <a:gd name="T9" fmla="*/ 432 h 448"/>
                    <a:gd name="T10" fmla="*/ 0 w 264"/>
                    <a:gd name="T11" fmla="*/ 288 h 448"/>
                  </a:gdLst>
                  <a:ahLst/>
                  <a:cxnLst>
                    <a:cxn ang="0">
                      <a:pos x="T0" y="T1"/>
                    </a:cxn>
                    <a:cxn ang="0">
                      <a:pos x="T2" y="T3"/>
                    </a:cxn>
                    <a:cxn ang="0">
                      <a:pos x="T4" y="T5"/>
                    </a:cxn>
                    <a:cxn ang="0">
                      <a:pos x="T6" y="T7"/>
                    </a:cxn>
                    <a:cxn ang="0">
                      <a:pos x="T8" y="T9"/>
                    </a:cxn>
                    <a:cxn ang="0">
                      <a:pos x="T10" y="T11"/>
                    </a:cxn>
                  </a:cxnLst>
                  <a:rect l="0" t="0" r="r" b="b"/>
                  <a:pathLst>
                    <a:path w="264" h="448">
                      <a:moveTo>
                        <a:pt x="144" y="0"/>
                      </a:moveTo>
                      <a:cubicBezTo>
                        <a:pt x="136" y="52"/>
                        <a:pt x="128" y="104"/>
                        <a:pt x="144" y="144"/>
                      </a:cubicBezTo>
                      <a:cubicBezTo>
                        <a:pt x="160" y="184"/>
                        <a:pt x="224" y="200"/>
                        <a:pt x="240" y="240"/>
                      </a:cubicBezTo>
                      <a:cubicBezTo>
                        <a:pt x="256" y="280"/>
                        <a:pt x="264" y="352"/>
                        <a:pt x="240" y="384"/>
                      </a:cubicBezTo>
                      <a:cubicBezTo>
                        <a:pt x="216" y="416"/>
                        <a:pt x="136" y="448"/>
                        <a:pt x="96" y="432"/>
                      </a:cubicBezTo>
                      <a:cubicBezTo>
                        <a:pt x="56" y="416"/>
                        <a:pt x="16" y="312"/>
                        <a:pt x="0" y="28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0876" name="Group 108"/>
              <p:cNvGrpSpPr>
                <a:grpSpLocks/>
              </p:cNvGrpSpPr>
              <p:nvPr/>
            </p:nvGrpSpPr>
            <p:grpSpPr bwMode="auto">
              <a:xfrm rot="10800000" flipV="1">
                <a:off x="4272" y="624"/>
                <a:ext cx="276" cy="1464"/>
                <a:chOff x="3216" y="480"/>
                <a:chExt cx="432" cy="1920"/>
              </a:xfrm>
            </p:grpSpPr>
            <p:sp>
              <p:nvSpPr>
                <p:cNvPr id="160877" name="AutoShape 109"/>
                <p:cNvSpPr>
                  <a:spLocks noChangeArrowheads="1"/>
                </p:cNvSpPr>
                <p:nvPr/>
              </p:nvSpPr>
              <p:spPr bwMode="auto">
                <a:xfrm>
                  <a:off x="3216" y="864"/>
                  <a:ext cx="432" cy="1536"/>
                </a:xfrm>
                <a:prstGeom prst="can">
                  <a:avLst>
                    <a:gd name="adj" fmla="val 2778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78" name="Freeform 110"/>
                <p:cNvSpPr>
                  <a:spLocks/>
                </p:cNvSpPr>
                <p:nvPr/>
              </p:nvSpPr>
              <p:spPr bwMode="auto">
                <a:xfrm>
                  <a:off x="3312" y="480"/>
                  <a:ext cx="288" cy="432"/>
                </a:xfrm>
                <a:custGeom>
                  <a:avLst/>
                  <a:gdLst>
                    <a:gd name="T0" fmla="*/ 104 w 408"/>
                    <a:gd name="T1" fmla="*/ 304 h 592"/>
                    <a:gd name="T2" fmla="*/ 8 w 408"/>
                    <a:gd name="T3" fmla="*/ 256 h 592"/>
                    <a:gd name="T4" fmla="*/ 56 w 408"/>
                    <a:gd name="T5" fmla="*/ 64 h 592"/>
                    <a:gd name="T6" fmla="*/ 248 w 408"/>
                    <a:gd name="T7" fmla="*/ 16 h 592"/>
                    <a:gd name="T8" fmla="*/ 392 w 408"/>
                    <a:gd name="T9" fmla="*/ 160 h 592"/>
                    <a:gd name="T10" fmla="*/ 344 w 408"/>
                    <a:gd name="T11" fmla="*/ 352 h 592"/>
                    <a:gd name="T12" fmla="*/ 152 w 408"/>
                    <a:gd name="T13" fmla="*/ 448 h 592"/>
                    <a:gd name="T14" fmla="*/ 152 w 408"/>
                    <a:gd name="T15" fmla="*/ 592 h 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8" h="592">
                      <a:moveTo>
                        <a:pt x="104" y="304"/>
                      </a:moveTo>
                      <a:cubicBezTo>
                        <a:pt x="60" y="300"/>
                        <a:pt x="16" y="296"/>
                        <a:pt x="8" y="256"/>
                      </a:cubicBezTo>
                      <a:cubicBezTo>
                        <a:pt x="0" y="216"/>
                        <a:pt x="16" y="104"/>
                        <a:pt x="56" y="64"/>
                      </a:cubicBezTo>
                      <a:cubicBezTo>
                        <a:pt x="96" y="24"/>
                        <a:pt x="192" y="0"/>
                        <a:pt x="248" y="16"/>
                      </a:cubicBezTo>
                      <a:cubicBezTo>
                        <a:pt x="304" y="32"/>
                        <a:pt x="376" y="104"/>
                        <a:pt x="392" y="160"/>
                      </a:cubicBezTo>
                      <a:cubicBezTo>
                        <a:pt x="408" y="216"/>
                        <a:pt x="384" y="304"/>
                        <a:pt x="344" y="352"/>
                      </a:cubicBezTo>
                      <a:cubicBezTo>
                        <a:pt x="304" y="400"/>
                        <a:pt x="184" y="408"/>
                        <a:pt x="152" y="448"/>
                      </a:cubicBezTo>
                      <a:cubicBezTo>
                        <a:pt x="120" y="488"/>
                        <a:pt x="152" y="568"/>
                        <a:pt x="152" y="59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160879" name="Rectangle 111"/>
          <p:cNvSpPr>
            <a:spLocks noChangeArrowheads="1"/>
          </p:cNvSpPr>
          <p:nvPr/>
        </p:nvSpPr>
        <p:spPr bwMode="auto">
          <a:xfrm>
            <a:off x="4452938" y="4876800"/>
            <a:ext cx="304800" cy="1219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0880" name="Group 112"/>
          <p:cNvGrpSpPr>
            <a:grpSpLocks/>
          </p:cNvGrpSpPr>
          <p:nvPr/>
        </p:nvGrpSpPr>
        <p:grpSpPr bwMode="auto">
          <a:xfrm>
            <a:off x="4643438" y="4381500"/>
            <a:ext cx="838200" cy="838200"/>
            <a:chOff x="2400" y="1056"/>
            <a:chExt cx="480" cy="480"/>
          </a:xfrm>
        </p:grpSpPr>
        <p:sp>
          <p:nvSpPr>
            <p:cNvPr id="160881" name="Oval 113"/>
            <p:cNvSpPr>
              <a:spLocks noChangeArrowheads="1"/>
            </p:cNvSpPr>
            <p:nvPr/>
          </p:nvSpPr>
          <p:spPr bwMode="auto">
            <a:xfrm>
              <a:off x="2400" y="1056"/>
              <a:ext cx="480" cy="480"/>
            </a:xfrm>
            <a:prstGeom prst="ellipse">
              <a:avLst/>
            </a:prstGeom>
            <a:gradFill rotWithShape="1">
              <a:gsLst>
                <a:gs pos="0">
                  <a:srgbClr val="FF3399"/>
                </a:gs>
                <a:gs pos="100000">
                  <a:srgbClr val="FF99FF"/>
                </a:gs>
              </a:gsLst>
              <a:path path="shape">
                <a:fillToRect l="50000" t="50000" r="50000" b="50000"/>
              </a:path>
            </a:gradFill>
            <a:ln w="57150" cmpd="thinThick">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82" name="Oval 114"/>
            <p:cNvSpPr>
              <a:spLocks noChangeArrowheads="1"/>
            </p:cNvSpPr>
            <p:nvPr/>
          </p:nvSpPr>
          <p:spPr bwMode="auto">
            <a:xfrm>
              <a:off x="2736" y="124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0883" name="Group 115"/>
          <p:cNvGrpSpPr>
            <a:grpSpLocks/>
          </p:cNvGrpSpPr>
          <p:nvPr/>
        </p:nvGrpSpPr>
        <p:grpSpPr bwMode="auto">
          <a:xfrm>
            <a:off x="4757738" y="4705350"/>
            <a:ext cx="609600" cy="2000250"/>
            <a:chOff x="2448" y="2460"/>
            <a:chExt cx="384" cy="1260"/>
          </a:xfrm>
        </p:grpSpPr>
        <p:grpSp>
          <p:nvGrpSpPr>
            <p:cNvPr id="160884" name="Group 116"/>
            <p:cNvGrpSpPr>
              <a:grpSpLocks/>
            </p:cNvGrpSpPr>
            <p:nvPr/>
          </p:nvGrpSpPr>
          <p:grpSpPr bwMode="auto">
            <a:xfrm>
              <a:off x="2448" y="3192"/>
              <a:ext cx="384" cy="528"/>
              <a:chOff x="2112" y="2736"/>
              <a:chExt cx="384" cy="528"/>
            </a:xfrm>
          </p:grpSpPr>
          <p:sp>
            <p:nvSpPr>
              <p:cNvPr id="160885" name="AutoShape 117"/>
              <p:cNvSpPr>
                <a:spLocks noChangeArrowheads="1"/>
              </p:cNvSpPr>
              <p:nvPr/>
            </p:nvSpPr>
            <p:spPr bwMode="auto">
              <a:xfrm>
                <a:off x="2112" y="2880"/>
                <a:ext cx="384" cy="384"/>
              </a:xfrm>
              <a:prstGeom prst="can">
                <a:avLst>
                  <a:gd name="adj" fmla="val 25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86" name="Freeform 118"/>
              <p:cNvSpPr>
                <a:spLocks/>
              </p:cNvSpPr>
              <p:nvPr/>
            </p:nvSpPr>
            <p:spPr bwMode="auto">
              <a:xfrm>
                <a:off x="2220" y="2736"/>
                <a:ext cx="192" cy="1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0887" name="Group 119"/>
            <p:cNvGrpSpPr>
              <a:grpSpLocks/>
            </p:cNvGrpSpPr>
            <p:nvPr/>
          </p:nvGrpSpPr>
          <p:grpSpPr bwMode="auto">
            <a:xfrm flipV="1">
              <a:off x="2532" y="2460"/>
              <a:ext cx="240" cy="756"/>
              <a:chOff x="2532" y="624"/>
              <a:chExt cx="240" cy="756"/>
            </a:xfrm>
          </p:grpSpPr>
          <p:sp>
            <p:nvSpPr>
              <p:cNvPr id="160888" name="Rectangle 120"/>
              <p:cNvSpPr>
                <a:spLocks noChangeArrowheads="1"/>
              </p:cNvSpPr>
              <p:nvPr/>
            </p:nvSpPr>
            <p:spPr bwMode="auto">
              <a:xfrm>
                <a:off x="2556" y="912"/>
                <a:ext cx="168" cy="46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89" name="Freeform 121"/>
              <p:cNvSpPr>
                <a:spLocks/>
              </p:cNvSpPr>
              <p:nvPr/>
            </p:nvSpPr>
            <p:spPr bwMode="auto">
              <a:xfrm>
                <a:off x="2532" y="624"/>
                <a:ext cx="240" cy="292"/>
              </a:xfrm>
              <a:custGeom>
                <a:avLst/>
                <a:gdLst>
                  <a:gd name="T0" fmla="*/ 116 w 466"/>
                  <a:gd name="T1" fmla="*/ 388 h 664"/>
                  <a:gd name="T2" fmla="*/ 56 w 466"/>
                  <a:gd name="T3" fmla="*/ 340 h 664"/>
                  <a:gd name="T4" fmla="*/ 8 w 466"/>
                  <a:gd name="T5" fmla="*/ 196 h 664"/>
                  <a:gd name="T6" fmla="*/ 104 w 466"/>
                  <a:gd name="T7" fmla="*/ 28 h 664"/>
                  <a:gd name="T8" fmla="*/ 380 w 466"/>
                  <a:gd name="T9" fmla="*/ 52 h 664"/>
                  <a:gd name="T10" fmla="*/ 440 w 466"/>
                  <a:gd name="T11" fmla="*/ 340 h 664"/>
                  <a:gd name="T12" fmla="*/ 224 w 466"/>
                  <a:gd name="T13" fmla="*/ 508 h 664"/>
                  <a:gd name="T14" fmla="*/ 212 w 466"/>
                  <a:gd name="T15" fmla="*/ 664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664">
                    <a:moveTo>
                      <a:pt x="116" y="388"/>
                    </a:moveTo>
                    <a:cubicBezTo>
                      <a:pt x="104" y="380"/>
                      <a:pt x="74" y="372"/>
                      <a:pt x="56" y="340"/>
                    </a:cubicBezTo>
                    <a:cubicBezTo>
                      <a:pt x="38" y="308"/>
                      <a:pt x="0" y="248"/>
                      <a:pt x="8" y="196"/>
                    </a:cubicBezTo>
                    <a:cubicBezTo>
                      <a:pt x="16" y="144"/>
                      <a:pt x="42" y="52"/>
                      <a:pt x="104" y="28"/>
                    </a:cubicBezTo>
                    <a:cubicBezTo>
                      <a:pt x="166" y="4"/>
                      <a:pt x="324" y="0"/>
                      <a:pt x="380" y="52"/>
                    </a:cubicBezTo>
                    <a:cubicBezTo>
                      <a:pt x="436" y="104"/>
                      <a:pt x="466" y="264"/>
                      <a:pt x="440" y="340"/>
                    </a:cubicBezTo>
                    <a:cubicBezTo>
                      <a:pt x="414" y="416"/>
                      <a:pt x="262" y="454"/>
                      <a:pt x="224" y="508"/>
                    </a:cubicBezTo>
                    <a:cubicBezTo>
                      <a:pt x="186" y="562"/>
                      <a:pt x="214" y="632"/>
                      <a:pt x="212" y="6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60890" name="Line 122"/>
          <p:cNvSpPr>
            <a:spLocks noChangeShapeType="1"/>
          </p:cNvSpPr>
          <p:nvPr/>
        </p:nvSpPr>
        <p:spPr bwMode="auto">
          <a:xfrm flipV="1">
            <a:off x="5443538" y="1066800"/>
            <a:ext cx="0" cy="2286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891" name="AutoShape 123"/>
          <p:cNvSpPr>
            <a:spLocks noChangeArrowheads="1"/>
          </p:cNvSpPr>
          <p:nvPr/>
        </p:nvSpPr>
        <p:spPr bwMode="auto">
          <a:xfrm rot="-5400000">
            <a:off x="6167438" y="-114300"/>
            <a:ext cx="228600" cy="2133600"/>
          </a:xfrm>
          <a:prstGeom prst="can">
            <a:avLst>
              <a:gd name="adj" fmla="val 56302"/>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0892" name="Picture 124" descr="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7031486">
            <a:off x="3952875" y="762000"/>
            <a:ext cx="1095375" cy="1095375"/>
          </a:xfrm>
          <a:prstGeom prst="rect">
            <a:avLst/>
          </a:prstGeom>
          <a:noFill/>
          <a:extLst>
            <a:ext uri="{909E8E84-426E-40DD-AFC4-6F175D3DCCD1}">
              <a14:hiddenFill xmlns:a14="http://schemas.microsoft.com/office/drawing/2010/main">
                <a:solidFill>
                  <a:srgbClr val="FFFFFF"/>
                </a:solidFill>
              </a14:hiddenFill>
            </a:ext>
          </a:extLst>
        </p:spPr>
      </p:pic>
      <p:sp>
        <p:nvSpPr>
          <p:cNvPr id="160893" name="AutoShape 125" descr="Papyrus"/>
          <p:cNvSpPr>
            <a:spLocks noChangeArrowheads="1"/>
          </p:cNvSpPr>
          <p:nvPr/>
        </p:nvSpPr>
        <p:spPr bwMode="auto">
          <a:xfrm>
            <a:off x="7315200" y="152400"/>
            <a:ext cx="1524000" cy="685800"/>
          </a:xfrm>
          <a:prstGeom prst="roundRect">
            <a:avLst>
              <a:gd name="adj" fmla="val 16667"/>
            </a:avLst>
          </a:prstGeom>
          <a:blipFill dpi="0" rotWithShape="1">
            <a:blip r:embed="rId6"/>
            <a:srcRect/>
            <a:tile tx="0" ty="0" sx="100000" sy="100000" flip="none" algn="tl"/>
          </a:blip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a:t>Dùng ròng</a:t>
            </a:r>
          </a:p>
          <a:p>
            <a:r>
              <a:rPr lang="en-US"/>
              <a:t> rọc động</a:t>
            </a:r>
          </a:p>
        </p:txBody>
      </p:sp>
      <p:pic>
        <p:nvPicPr>
          <p:cNvPr id="160895" name="Picture 12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14600" y="2838450"/>
            <a:ext cx="549275" cy="3914775"/>
          </a:xfrm>
          <a:prstGeom prst="rect">
            <a:avLst/>
          </a:prstGeom>
          <a:noFill/>
          <a:extLst>
            <a:ext uri="{909E8E84-426E-40DD-AFC4-6F175D3DCCD1}">
              <a14:hiddenFill xmlns:a14="http://schemas.microsoft.com/office/drawing/2010/main">
                <a:solidFill>
                  <a:srgbClr val="FFFFFF"/>
                </a:solidFill>
              </a14:hiddenFill>
            </a:ext>
          </a:extLst>
        </p:spPr>
      </p:pic>
      <p:sp>
        <p:nvSpPr>
          <p:cNvPr id="160896" name="Line 128"/>
          <p:cNvSpPr>
            <a:spLocks noChangeShapeType="1"/>
          </p:cNvSpPr>
          <p:nvPr/>
        </p:nvSpPr>
        <p:spPr bwMode="auto">
          <a:xfrm>
            <a:off x="3962400" y="5791200"/>
            <a:ext cx="457200" cy="0"/>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97" name="Line 129"/>
          <p:cNvSpPr>
            <a:spLocks noChangeShapeType="1"/>
          </p:cNvSpPr>
          <p:nvPr/>
        </p:nvSpPr>
        <p:spPr bwMode="auto">
          <a:xfrm>
            <a:off x="3962400" y="6629400"/>
            <a:ext cx="457200" cy="0"/>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98" name="Line 130"/>
          <p:cNvSpPr>
            <a:spLocks noChangeShapeType="1"/>
          </p:cNvSpPr>
          <p:nvPr/>
        </p:nvSpPr>
        <p:spPr bwMode="auto">
          <a:xfrm>
            <a:off x="3962400" y="4224338"/>
            <a:ext cx="457200" cy="0"/>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899" name="Line 131"/>
          <p:cNvSpPr>
            <a:spLocks noChangeShapeType="1"/>
          </p:cNvSpPr>
          <p:nvPr/>
        </p:nvSpPr>
        <p:spPr bwMode="auto">
          <a:xfrm>
            <a:off x="3886200" y="2581275"/>
            <a:ext cx="457200" cy="0"/>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902" name="Line 134"/>
          <p:cNvSpPr>
            <a:spLocks noChangeShapeType="1"/>
          </p:cNvSpPr>
          <p:nvPr/>
        </p:nvSpPr>
        <p:spPr bwMode="auto">
          <a:xfrm flipV="1">
            <a:off x="4291013" y="5791200"/>
            <a:ext cx="0" cy="838200"/>
          </a:xfrm>
          <a:prstGeom prst="line">
            <a:avLst/>
          </a:prstGeom>
          <a:noFill/>
          <a:ln w="28575">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903" name="Line 135"/>
          <p:cNvSpPr>
            <a:spLocks noChangeShapeType="1"/>
          </p:cNvSpPr>
          <p:nvPr/>
        </p:nvSpPr>
        <p:spPr bwMode="auto">
          <a:xfrm flipV="1">
            <a:off x="4310063" y="2576513"/>
            <a:ext cx="0" cy="1676400"/>
          </a:xfrm>
          <a:prstGeom prst="line">
            <a:avLst/>
          </a:prstGeom>
          <a:noFill/>
          <a:ln w="28575">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904" name="Text Box 136"/>
          <p:cNvSpPr txBox="1">
            <a:spLocks noChangeArrowheads="1"/>
          </p:cNvSpPr>
          <p:nvPr/>
        </p:nvSpPr>
        <p:spPr bwMode="auto">
          <a:xfrm>
            <a:off x="4214813" y="6019800"/>
            <a:ext cx="6096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00FF"/>
                </a:solidFill>
              </a:rPr>
              <a:t>S</a:t>
            </a:r>
            <a:r>
              <a:rPr lang="en-US" baseline="-25000">
                <a:solidFill>
                  <a:srgbClr val="0000FF"/>
                </a:solidFill>
              </a:rPr>
              <a:t>1</a:t>
            </a:r>
            <a:endParaRPr lang="en-US">
              <a:solidFill>
                <a:srgbClr val="0000FF"/>
              </a:solidFill>
            </a:endParaRPr>
          </a:p>
        </p:txBody>
      </p:sp>
      <p:sp>
        <p:nvSpPr>
          <p:cNvPr id="160905" name="Text Box 137"/>
          <p:cNvSpPr txBox="1">
            <a:spLocks noChangeArrowheads="1"/>
          </p:cNvSpPr>
          <p:nvPr/>
        </p:nvSpPr>
        <p:spPr bwMode="auto">
          <a:xfrm>
            <a:off x="4191000" y="3200400"/>
            <a:ext cx="6096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00FF"/>
                </a:solidFill>
              </a:rPr>
              <a:t>S</a:t>
            </a:r>
            <a:r>
              <a:rPr lang="en-US" baseline="-25000">
                <a:solidFill>
                  <a:srgbClr val="0000FF"/>
                </a:solidFill>
              </a:rPr>
              <a:t>2</a:t>
            </a:r>
            <a:endParaRPr lang="en-US">
              <a:solidFill>
                <a:srgbClr val="0000FF"/>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08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5E-6 1.90751E-6 L 5E-6 -0.12208 " pathEditMode="relative" rAng="0" ptsTypes="AA">
                                      <p:cBhvr>
                                        <p:cTn id="6" dur="3000" fill="hold"/>
                                        <p:tgtEl>
                                          <p:spTgt spid="160800"/>
                                        </p:tgtEl>
                                        <p:attrNameLst>
                                          <p:attrName>ppt_x</p:attrName>
                                          <p:attrName>ppt_y</p:attrName>
                                        </p:attrNameLst>
                                      </p:cBhvr>
                                      <p:rCtr x="0" y="-6104"/>
                                    </p:animMotion>
                                  </p:childTnLst>
                                </p:cTn>
                              </p:par>
                            </p:childTnLst>
                          </p:cTn>
                        </p:par>
                        <p:par>
                          <p:cTn id="7" fill="hold" nodeType="afterGroup">
                            <p:stCondLst>
                              <p:cond delay="3000"/>
                            </p:stCondLst>
                            <p:childTnLst>
                              <p:par>
                                <p:cTn id="8" presetID="22" presetClass="entr" presetSubtype="2" fill="hold" grpId="0" nodeType="afterEffect">
                                  <p:stCondLst>
                                    <p:cond delay="0"/>
                                  </p:stCondLst>
                                  <p:childTnLst>
                                    <p:set>
                                      <p:cBhvr>
                                        <p:cTn id="9" dur="1" fill="hold">
                                          <p:stCondLst>
                                            <p:cond delay="0"/>
                                          </p:stCondLst>
                                        </p:cTn>
                                        <p:tgtEl>
                                          <p:spTgt spid="160830"/>
                                        </p:tgtEl>
                                        <p:attrNameLst>
                                          <p:attrName>style.visibility</p:attrName>
                                        </p:attrNameLst>
                                      </p:cBhvr>
                                      <p:to>
                                        <p:strVal val="visible"/>
                                      </p:to>
                                    </p:set>
                                    <p:animEffect transition="in" filter="wipe(right)">
                                      <p:cBhvr>
                                        <p:cTn id="10" dur="500"/>
                                        <p:tgtEl>
                                          <p:spTgt spid="160830"/>
                                        </p:tgtEl>
                                      </p:cBhvr>
                                    </p:animEffect>
                                  </p:childTnLst>
                                </p:cTn>
                              </p:par>
                            </p:childTnLst>
                          </p:cTn>
                        </p:par>
                        <p:par>
                          <p:cTn id="11" fill="hold" nodeType="afterGroup">
                            <p:stCondLst>
                              <p:cond delay="3500"/>
                            </p:stCondLst>
                            <p:childTnLst>
                              <p:par>
                                <p:cTn id="12" presetID="22" presetClass="entr" presetSubtype="4" fill="hold" grpId="0" nodeType="afterEffect">
                                  <p:stCondLst>
                                    <p:cond delay="0"/>
                                  </p:stCondLst>
                                  <p:childTnLst>
                                    <p:set>
                                      <p:cBhvr>
                                        <p:cTn id="13" dur="1" fill="hold">
                                          <p:stCondLst>
                                            <p:cond delay="0"/>
                                          </p:stCondLst>
                                        </p:cTn>
                                        <p:tgtEl>
                                          <p:spTgt spid="160828"/>
                                        </p:tgtEl>
                                        <p:attrNameLst>
                                          <p:attrName>style.visibility</p:attrName>
                                        </p:attrNameLst>
                                      </p:cBhvr>
                                      <p:to>
                                        <p:strVal val="visible"/>
                                      </p:to>
                                    </p:set>
                                    <p:animEffect transition="in" filter="wipe(down)">
                                      <p:cBhvr>
                                        <p:cTn id="14" dur="500"/>
                                        <p:tgtEl>
                                          <p:spTgt spid="160828"/>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160831"/>
                                        </p:tgtEl>
                                        <p:attrNameLst>
                                          <p:attrName>style.visibility</p:attrName>
                                        </p:attrNameLst>
                                      </p:cBhvr>
                                      <p:to>
                                        <p:strVal val="visible"/>
                                      </p:to>
                                    </p:set>
                                    <p:animEffect transition="in" filter="fade">
                                      <p:cBhvr>
                                        <p:cTn id="18" dur="500"/>
                                        <p:tgtEl>
                                          <p:spTgt spid="160831"/>
                                        </p:tgtEl>
                                      </p:cBhvr>
                                    </p:animEffect>
                                  </p:childTnLst>
                                </p:cTn>
                              </p:par>
                            </p:childTnLst>
                          </p:cTn>
                        </p:par>
                      </p:childTnLst>
                    </p:cTn>
                  </p:par>
                </p:childTnLst>
              </p:cTn>
              <p:nextCondLst>
                <p:cond evt="onClick" delay="0">
                  <p:tgtEl>
                    <p:spTgt spid="160818"/>
                  </p:tgtEl>
                </p:cond>
              </p:nextCondLst>
            </p:seq>
            <p:seq concurrent="1" nextAc="seek">
              <p:cTn id="19" restart="whenNotActive" fill="hold" evtFilter="cancelBubble" nodeType="interactiveSeq">
                <p:stCondLst>
                  <p:cond evt="onClick" delay="0">
                    <p:tgtEl>
                      <p:spTgt spid="16089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8" presetClass="emph" presetSubtype="0" decel="50000" fill="hold" nodeType="clickEffect">
                                  <p:stCondLst>
                                    <p:cond delay="0"/>
                                  </p:stCondLst>
                                  <p:childTnLst>
                                    <p:animRot by="8400000">
                                      <p:cBhvr>
                                        <p:cTn id="23" dur="2000" fill="hold"/>
                                        <p:tgtEl>
                                          <p:spTgt spid="160880"/>
                                        </p:tgtEl>
                                        <p:attrNameLst>
                                          <p:attrName>r</p:attrName>
                                        </p:attrNameLst>
                                      </p:cBhvr>
                                    </p:animRot>
                                  </p:childTnLst>
                                </p:cTn>
                              </p:par>
                              <p:par>
                                <p:cTn id="24" presetID="64" presetClass="path" presetSubtype="0" accel="50000" decel="50000" fill="hold" nodeType="withEffect">
                                  <p:stCondLst>
                                    <p:cond delay="0"/>
                                  </p:stCondLst>
                                  <p:childTnLst>
                                    <p:animMotion origin="layout" path="M 0 4.68208E-6 L -0.00208 -0.24856 " pathEditMode="relative" rAng="0" ptsTypes="AA">
                                      <p:cBhvr>
                                        <p:cTn id="25" dur="2000" fill="hold"/>
                                        <p:tgtEl>
                                          <p:spTgt spid="160892"/>
                                        </p:tgtEl>
                                        <p:attrNameLst>
                                          <p:attrName>ppt_x</p:attrName>
                                          <p:attrName>ppt_y</p:attrName>
                                        </p:attrNameLst>
                                      </p:cBhvr>
                                      <p:rCtr x="-104" y="-12439"/>
                                    </p:animMotion>
                                  </p:childTnLst>
                                </p:cTn>
                              </p:par>
                              <p:par>
                                <p:cTn id="26" presetID="64" presetClass="path" presetSubtype="0" accel="50000" decel="50000" fill="hold" nodeType="withEffect">
                                  <p:stCondLst>
                                    <p:cond delay="0"/>
                                  </p:stCondLst>
                                  <p:childTnLst>
                                    <p:animMotion origin="layout" path="M -3.33333E-6 1.50289E-6 L -3.33333E-6 -0.24416 " pathEditMode="relative" rAng="0" ptsTypes="AA">
                                      <p:cBhvr>
                                        <p:cTn id="27" dur="2000" fill="hold"/>
                                        <p:tgtEl>
                                          <p:spTgt spid="160865"/>
                                        </p:tgtEl>
                                        <p:attrNameLst>
                                          <p:attrName>ppt_x</p:attrName>
                                          <p:attrName>ppt_y</p:attrName>
                                        </p:attrNameLst>
                                      </p:cBhvr>
                                      <p:rCtr x="0" y="-12208"/>
                                    </p:animMotion>
                                  </p:childTnLst>
                                </p:cTn>
                              </p:par>
                              <p:par>
                                <p:cTn id="28" presetID="64" presetClass="path" presetSubtype="0" accel="50000" decel="50000" fill="hold" nodeType="withEffect">
                                  <p:stCondLst>
                                    <p:cond delay="0"/>
                                  </p:stCondLst>
                                  <p:childTnLst>
                                    <p:animMotion origin="layout" path="M 0.00104 0.00277 L 1.66667E-6 -0.1318 " pathEditMode="relative" rAng="0" ptsTypes="AA">
                                      <p:cBhvr>
                                        <p:cTn id="29" dur="2000" fill="hold"/>
                                        <p:tgtEl>
                                          <p:spTgt spid="160883"/>
                                        </p:tgtEl>
                                        <p:attrNameLst>
                                          <p:attrName>ppt_x</p:attrName>
                                          <p:attrName>ppt_y</p:attrName>
                                        </p:attrNameLst>
                                      </p:cBhvr>
                                      <p:rCtr x="-52" y="-6728"/>
                                    </p:animMotion>
                                  </p:childTnLst>
                                </p:cTn>
                              </p:par>
                              <p:par>
                                <p:cTn id="30" presetID="64" presetClass="path" presetSubtype="0" accel="50000" decel="50000" fill="hold" nodeType="withEffect">
                                  <p:stCondLst>
                                    <p:cond delay="0"/>
                                  </p:stCondLst>
                                  <p:childTnLst>
                                    <p:animMotion origin="layout" path="M 0 -7.51445E-7 L 0 -0.13318 " pathEditMode="relative" rAng="0" ptsTypes="AA">
                                      <p:cBhvr>
                                        <p:cTn id="31" dur="2000" fill="hold"/>
                                        <p:tgtEl>
                                          <p:spTgt spid="160880"/>
                                        </p:tgtEl>
                                        <p:attrNameLst>
                                          <p:attrName>ppt_x</p:attrName>
                                          <p:attrName>ppt_y</p:attrName>
                                        </p:attrNameLst>
                                      </p:cBhvr>
                                      <p:rCtr x="0" y="-6659"/>
                                    </p:animMotion>
                                  </p:childTnLst>
                                </p:cTn>
                              </p:par>
                              <p:par>
                                <p:cTn id="32" presetID="64" presetClass="path" presetSubtype="0" accel="50000" decel="50000" fill="hold" grpId="0" nodeType="withEffect">
                                  <p:stCondLst>
                                    <p:cond delay="0"/>
                                  </p:stCondLst>
                                  <p:childTnLst>
                                    <p:animMotion origin="layout" path="M -0.00365 4.85549E-6 L -0.00365 -0.13318 " pathEditMode="relative" rAng="0" ptsTypes="AA">
                                      <p:cBhvr>
                                        <p:cTn id="33" dur="2000" fill="hold"/>
                                        <p:tgtEl>
                                          <p:spTgt spid="160879"/>
                                        </p:tgtEl>
                                        <p:attrNameLst>
                                          <p:attrName>ppt_x</p:attrName>
                                          <p:attrName>ppt_y</p:attrName>
                                        </p:attrNameLst>
                                      </p:cBhvr>
                                      <p:rCtr x="0" y="-6659"/>
                                    </p:animMotion>
                                  </p:childTnLst>
                                </p:cTn>
                              </p:par>
                              <p:par>
                                <p:cTn id="34" presetID="64" presetClass="path" presetSubtype="0" accel="50000" decel="50000" fill="hold" grpId="0" nodeType="withEffect">
                                  <p:stCondLst>
                                    <p:cond delay="0"/>
                                  </p:stCondLst>
                                  <p:childTnLst>
                                    <p:animMotion origin="layout" path="M -2.5E-6 -3.4104E-6 L 0.00052 -0.15537 " pathEditMode="relative" rAng="0" ptsTypes="AA">
                                      <p:cBhvr>
                                        <p:cTn id="35" dur="2000" fill="hold"/>
                                        <p:tgtEl>
                                          <p:spTgt spid="160864"/>
                                        </p:tgtEl>
                                        <p:attrNameLst>
                                          <p:attrName>ppt_x</p:attrName>
                                          <p:attrName>ppt_y</p:attrName>
                                        </p:attrNameLst>
                                      </p:cBhvr>
                                      <p:rCtr x="17" y="-7769"/>
                                    </p:animMotion>
                                  </p:childTnLst>
                                </p:cTn>
                              </p:par>
                            </p:childTnLst>
                          </p:cTn>
                        </p:par>
                        <p:par>
                          <p:cTn id="36" fill="hold" nodeType="afterGroup">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160896"/>
                                        </p:tgtEl>
                                        <p:attrNameLst>
                                          <p:attrName>style.visibility</p:attrName>
                                        </p:attrNameLst>
                                      </p:cBhvr>
                                      <p:to>
                                        <p:strVal val="visible"/>
                                      </p:to>
                                    </p:set>
                                    <p:animEffect transition="in" filter="wipe(left)">
                                      <p:cBhvr>
                                        <p:cTn id="39" dur="500"/>
                                        <p:tgtEl>
                                          <p:spTgt spid="16089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0899"/>
                                        </p:tgtEl>
                                        <p:attrNameLst>
                                          <p:attrName>style.visibility</p:attrName>
                                        </p:attrNameLst>
                                      </p:cBhvr>
                                      <p:to>
                                        <p:strVal val="visible"/>
                                      </p:to>
                                    </p:set>
                                    <p:animEffect transition="in" filter="wipe(left)">
                                      <p:cBhvr>
                                        <p:cTn id="42" dur="500"/>
                                        <p:tgtEl>
                                          <p:spTgt spid="160899"/>
                                        </p:tgtEl>
                                      </p:cBhvr>
                                    </p:animEffect>
                                  </p:childTnLst>
                                </p:cTn>
                              </p:par>
                            </p:childTnLst>
                          </p:cTn>
                        </p:par>
                        <p:par>
                          <p:cTn id="43" fill="hold" nodeType="afterGroup">
                            <p:stCondLst>
                              <p:cond delay="2500"/>
                            </p:stCondLst>
                            <p:childTnLst>
                              <p:par>
                                <p:cTn id="44" presetID="22" presetClass="entr" presetSubtype="4" fill="hold" grpId="0" nodeType="afterEffect">
                                  <p:stCondLst>
                                    <p:cond delay="0"/>
                                  </p:stCondLst>
                                  <p:childTnLst>
                                    <p:set>
                                      <p:cBhvr>
                                        <p:cTn id="45" dur="1" fill="hold">
                                          <p:stCondLst>
                                            <p:cond delay="0"/>
                                          </p:stCondLst>
                                        </p:cTn>
                                        <p:tgtEl>
                                          <p:spTgt spid="160902"/>
                                        </p:tgtEl>
                                        <p:attrNameLst>
                                          <p:attrName>style.visibility</p:attrName>
                                        </p:attrNameLst>
                                      </p:cBhvr>
                                      <p:to>
                                        <p:strVal val="visible"/>
                                      </p:to>
                                    </p:set>
                                    <p:animEffect transition="in" filter="wipe(down)">
                                      <p:cBhvr>
                                        <p:cTn id="46" dur="500"/>
                                        <p:tgtEl>
                                          <p:spTgt spid="16090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60903"/>
                                        </p:tgtEl>
                                        <p:attrNameLst>
                                          <p:attrName>style.visibility</p:attrName>
                                        </p:attrNameLst>
                                      </p:cBhvr>
                                      <p:to>
                                        <p:strVal val="visible"/>
                                      </p:to>
                                    </p:set>
                                    <p:animEffect transition="in" filter="wipe(down)">
                                      <p:cBhvr>
                                        <p:cTn id="49" dur="500"/>
                                        <p:tgtEl>
                                          <p:spTgt spid="160903"/>
                                        </p:tgtEl>
                                      </p:cBhvr>
                                    </p:animEffect>
                                  </p:childTnLst>
                                </p:cTn>
                              </p:par>
                            </p:childTnLst>
                          </p:cTn>
                        </p:par>
                        <p:par>
                          <p:cTn id="50" fill="hold" nodeType="afterGroup">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160904"/>
                                        </p:tgtEl>
                                        <p:attrNameLst>
                                          <p:attrName>style.visibility</p:attrName>
                                        </p:attrNameLst>
                                      </p:cBhvr>
                                      <p:to>
                                        <p:strVal val="visible"/>
                                      </p:to>
                                    </p:set>
                                    <p:animEffect transition="in" filter="fade">
                                      <p:cBhvr>
                                        <p:cTn id="53" dur="500"/>
                                        <p:tgtEl>
                                          <p:spTgt spid="16090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0905"/>
                                        </p:tgtEl>
                                        <p:attrNameLst>
                                          <p:attrName>style.visibility</p:attrName>
                                        </p:attrNameLst>
                                      </p:cBhvr>
                                      <p:to>
                                        <p:strVal val="visible"/>
                                      </p:to>
                                    </p:set>
                                    <p:animEffect transition="in" filter="fade">
                                      <p:cBhvr>
                                        <p:cTn id="56" dur="500"/>
                                        <p:tgtEl>
                                          <p:spTgt spid="160905"/>
                                        </p:tgtEl>
                                      </p:cBhvr>
                                    </p:animEffect>
                                  </p:childTnLst>
                                </p:cTn>
                              </p:par>
                            </p:childTnLst>
                          </p:cTn>
                        </p:par>
                      </p:childTnLst>
                    </p:cTn>
                  </p:par>
                </p:childTnLst>
              </p:cTn>
              <p:nextCondLst>
                <p:cond evt="onClick" delay="0">
                  <p:tgtEl>
                    <p:spTgt spid="160893"/>
                  </p:tgtEl>
                </p:cond>
              </p:nextCondLst>
            </p:seq>
          </p:childTnLst>
        </p:cTn>
      </p:par>
    </p:tnLst>
    <p:bldLst>
      <p:bldP spid="160828" grpId="0" animBg="1"/>
      <p:bldP spid="160830" grpId="0" animBg="1"/>
      <p:bldP spid="160831" grpId="0"/>
      <p:bldP spid="160864" grpId="0" animBg="1"/>
      <p:bldP spid="160879" grpId="0" animBg="1"/>
      <p:bldP spid="160896" grpId="0" animBg="1"/>
      <p:bldP spid="160899" grpId="0" animBg="1"/>
      <p:bldP spid="160902" grpId="0" animBg="1"/>
      <p:bldP spid="160903" grpId="0" animBg="1"/>
      <p:bldP spid="160904" grpId="0"/>
      <p:bldP spid="16090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400050" y="19050"/>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chemeClr val="bg1"/>
                </a:solidFill>
              </a:rPr>
              <a:t>NỘI DUNG </a:t>
            </a:r>
            <a:r>
              <a:rPr lang="en-US" sz="3600">
                <a:solidFill>
                  <a:schemeClr val="bg1"/>
                </a:solidFill>
                <a:sym typeface="Wingdings" pitchFamily="2" charset="2"/>
              </a:rPr>
              <a:t></a:t>
            </a:r>
          </a:p>
        </p:txBody>
      </p:sp>
      <p:sp>
        <p:nvSpPr>
          <p:cNvPr id="119811" name="Text Box 3"/>
          <p:cNvSpPr txBox="1">
            <a:spLocks noChangeArrowheads="1"/>
          </p:cNvSpPr>
          <p:nvPr/>
        </p:nvSpPr>
        <p:spPr bwMode="auto">
          <a:xfrm>
            <a:off x="0" y="6858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chemeClr val="bg1"/>
                </a:solidFill>
              </a:rPr>
              <a:t>I. C</a:t>
            </a:r>
            <a:r>
              <a:rPr lang="en-US">
                <a:solidFill>
                  <a:schemeClr val="bg1"/>
                </a:solidFill>
              </a:rPr>
              <a:t>Ơ NĂNG:</a:t>
            </a:r>
            <a:endParaRPr lang="en-US" sz="2000">
              <a:solidFill>
                <a:schemeClr val="bg1"/>
              </a:solidFill>
            </a:endParaRPr>
          </a:p>
        </p:txBody>
      </p:sp>
      <p:sp>
        <p:nvSpPr>
          <p:cNvPr id="119812" name="Rectangle 4"/>
          <p:cNvSpPr>
            <a:spLocks noChangeArrowheads="1"/>
          </p:cNvSpPr>
          <p:nvPr/>
        </p:nvSpPr>
        <p:spPr bwMode="auto">
          <a:xfrm>
            <a:off x="609600" y="76200"/>
            <a:ext cx="2133600" cy="6096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3" name="Text Box 5"/>
          <p:cNvSpPr txBox="1">
            <a:spLocks noChangeArrowheads="1"/>
          </p:cNvSpPr>
          <p:nvPr/>
        </p:nvSpPr>
        <p:spPr bwMode="auto">
          <a:xfrm>
            <a:off x="-19050" y="104775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II. THẾ NĂNG:</a:t>
            </a:r>
          </a:p>
        </p:txBody>
      </p:sp>
      <p:sp>
        <p:nvSpPr>
          <p:cNvPr id="119814" name="Text Box 6"/>
          <p:cNvSpPr txBox="1">
            <a:spLocks noChangeArrowheads="1"/>
          </p:cNvSpPr>
          <p:nvPr/>
        </p:nvSpPr>
        <p:spPr bwMode="auto">
          <a:xfrm>
            <a:off x="-57150" y="1352550"/>
            <a:ext cx="304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chemeClr val="bg1"/>
                </a:solidFill>
              </a:rPr>
              <a:t>1. Thế năng hấp dẫn:</a:t>
            </a:r>
          </a:p>
        </p:txBody>
      </p:sp>
      <p:sp>
        <p:nvSpPr>
          <p:cNvPr id="119815" name="Rectangle 7" descr="Walnut"/>
          <p:cNvSpPr>
            <a:spLocks noChangeArrowheads="1"/>
          </p:cNvSpPr>
          <p:nvPr/>
        </p:nvSpPr>
        <p:spPr bwMode="auto">
          <a:xfrm>
            <a:off x="4495800" y="2057400"/>
            <a:ext cx="4648200" cy="2286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6" name="Rectangle 8" descr="Medium wood"/>
          <p:cNvSpPr>
            <a:spLocks noChangeArrowheads="1"/>
          </p:cNvSpPr>
          <p:nvPr/>
        </p:nvSpPr>
        <p:spPr bwMode="auto">
          <a:xfrm>
            <a:off x="4724400" y="2286000"/>
            <a:ext cx="4419600" cy="304800"/>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7" name="AutoShape 9" descr="Medium wood"/>
          <p:cNvSpPr>
            <a:spLocks noChangeArrowheads="1"/>
          </p:cNvSpPr>
          <p:nvPr/>
        </p:nvSpPr>
        <p:spPr bwMode="auto">
          <a:xfrm>
            <a:off x="5181600" y="2590800"/>
            <a:ext cx="381000" cy="2590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8" name="Rectangle 10"/>
          <p:cNvSpPr>
            <a:spLocks noChangeArrowheads="1"/>
          </p:cNvSpPr>
          <p:nvPr/>
        </p:nvSpPr>
        <p:spPr bwMode="auto">
          <a:xfrm>
            <a:off x="0" y="5181600"/>
            <a:ext cx="9144000" cy="1676400"/>
          </a:xfrm>
          <a:prstGeom prst="rect">
            <a:avLst/>
          </a:prstGeom>
          <a:gradFill rotWithShape="1">
            <a:gsLst>
              <a:gs pos="0">
                <a:schemeClr val="bg2"/>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9" name="AutoShape 11"/>
          <p:cNvSpPr>
            <a:spLocks noChangeArrowheads="1"/>
          </p:cNvSpPr>
          <p:nvPr/>
        </p:nvSpPr>
        <p:spPr bwMode="auto">
          <a:xfrm>
            <a:off x="3886200" y="4552950"/>
            <a:ext cx="609600" cy="685800"/>
          </a:xfrm>
          <a:prstGeom prst="can">
            <a:avLst>
              <a:gd name="adj" fmla="val 28125"/>
            </a:avLst>
          </a:prstGeom>
          <a:gradFill rotWithShape="1">
            <a:gsLst>
              <a:gs pos="0">
                <a:schemeClr val="bg2"/>
              </a:gs>
              <a:gs pos="5000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0" name="Oval 12"/>
          <p:cNvSpPr>
            <a:spLocks noChangeArrowheads="1"/>
          </p:cNvSpPr>
          <p:nvPr/>
        </p:nvSpPr>
        <p:spPr bwMode="auto">
          <a:xfrm>
            <a:off x="4152900" y="4343400"/>
            <a:ext cx="76200" cy="2286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1" name="Oval 13"/>
          <p:cNvSpPr>
            <a:spLocks noChangeArrowheads="1"/>
          </p:cNvSpPr>
          <p:nvPr/>
        </p:nvSpPr>
        <p:spPr bwMode="auto">
          <a:xfrm>
            <a:off x="4152900" y="1657350"/>
            <a:ext cx="381000" cy="3810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2" name="Oval 14"/>
          <p:cNvSpPr>
            <a:spLocks noChangeArrowheads="1"/>
          </p:cNvSpPr>
          <p:nvPr/>
        </p:nvSpPr>
        <p:spPr bwMode="auto">
          <a:xfrm>
            <a:off x="4229100" y="1733550"/>
            <a:ext cx="228600" cy="228600"/>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3" name="Line 15"/>
          <p:cNvSpPr>
            <a:spLocks noChangeShapeType="1"/>
          </p:cNvSpPr>
          <p:nvPr/>
        </p:nvSpPr>
        <p:spPr bwMode="auto">
          <a:xfrm>
            <a:off x="4343400" y="1828800"/>
            <a:ext cx="152400" cy="2286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4" name="Line 16"/>
          <p:cNvSpPr>
            <a:spLocks noChangeShapeType="1"/>
          </p:cNvSpPr>
          <p:nvPr/>
        </p:nvSpPr>
        <p:spPr bwMode="auto">
          <a:xfrm>
            <a:off x="4191000" y="1981200"/>
            <a:ext cx="0" cy="2362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5" name="Line 17"/>
          <p:cNvSpPr>
            <a:spLocks noChangeShapeType="1"/>
          </p:cNvSpPr>
          <p:nvPr/>
        </p:nvSpPr>
        <p:spPr bwMode="auto">
          <a:xfrm>
            <a:off x="4495800" y="1752600"/>
            <a:ext cx="990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6" name="Rectangle 18" descr="Oak"/>
          <p:cNvSpPr>
            <a:spLocks noChangeArrowheads="1"/>
          </p:cNvSpPr>
          <p:nvPr/>
        </p:nvSpPr>
        <p:spPr bwMode="auto">
          <a:xfrm>
            <a:off x="5486400" y="1447800"/>
            <a:ext cx="914400" cy="609600"/>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7" name="Text Box 19"/>
          <p:cNvSpPr txBox="1">
            <a:spLocks noChangeArrowheads="1"/>
          </p:cNvSpPr>
          <p:nvPr/>
        </p:nvSpPr>
        <p:spPr bwMode="auto">
          <a:xfrm>
            <a:off x="3981450" y="4762500"/>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A</a:t>
            </a:r>
          </a:p>
        </p:txBody>
      </p:sp>
      <p:sp>
        <p:nvSpPr>
          <p:cNvPr id="119828" name="Text Box 20"/>
          <p:cNvSpPr txBox="1">
            <a:spLocks noChangeArrowheads="1"/>
          </p:cNvSpPr>
          <p:nvPr/>
        </p:nvSpPr>
        <p:spPr bwMode="auto">
          <a:xfrm>
            <a:off x="5753100" y="1600200"/>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B</a:t>
            </a:r>
          </a:p>
        </p:txBody>
      </p:sp>
      <p:sp>
        <p:nvSpPr>
          <p:cNvPr id="119829" name="Text Box 21"/>
          <p:cNvSpPr txBox="1">
            <a:spLocks noChangeArrowheads="1"/>
          </p:cNvSpPr>
          <p:nvPr/>
        </p:nvSpPr>
        <p:spPr bwMode="auto">
          <a:xfrm>
            <a:off x="2286000" y="5486400"/>
            <a:ext cx="525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3300"/>
                </a:solidFill>
              </a:rPr>
              <a:t>Quả nặng A đứng yên trên mặt đất, không có khả năng sinh công</a:t>
            </a:r>
          </a:p>
        </p:txBody>
      </p:sp>
      <p:sp>
        <p:nvSpPr>
          <p:cNvPr id="119830" name="AutoShape 22">
            <a:hlinkClick r:id="rId6"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9831" name="Text Box 23"/>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9829"/>
                                        </p:tgtEl>
                                        <p:attrNameLst>
                                          <p:attrName>style.visibility</p:attrName>
                                        </p:attrNameLst>
                                      </p:cBhvr>
                                      <p:to>
                                        <p:strVal val="visible"/>
                                      </p:to>
                                    </p:set>
                                    <p:animEffect transition="in" filter="wipe(left)">
                                      <p:cBhvr>
                                        <p:cTn id="7" dur="1000"/>
                                        <p:tgtEl>
                                          <p:spTgt spid="119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ban tay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09900" y="2266950"/>
            <a:ext cx="19050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21859" name="Line 3"/>
          <p:cNvSpPr>
            <a:spLocks noChangeShapeType="1"/>
          </p:cNvSpPr>
          <p:nvPr/>
        </p:nvSpPr>
        <p:spPr bwMode="auto">
          <a:xfrm>
            <a:off x="4191000" y="2667000"/>
            <a:ext cx="0" cy="1752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60" name="Rectangle 4"/>
          <p:cNvSpPr>
            <a:spLocks noChangeArrowheads="1"/>
          </p:cNvSpPr>
          <p:nvPr/>
        </p:nvSpPr>
        <p:spPr bwMode="auto">
          <a:xfrm>
            <a:off x="0" y="5181600"/>
            <a:ext cx="9144000" cy="1676400"/>
          </a:xfrm>
          <a:prstGeom prst="rect">
            <a:avLst/>
          </a:prstGeom>
          <a:gradFill rotWithShape="1">
            <a:gsLst>
              <a:gs pos="0">
                <a:schemeClr val="bg2"/>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61" name="Line 5"/>
          <p:cNvSpPr>
            <a:spLocks noChangeShapeType="1"/>
          </p:cNvSpPr>
          <p:nvPr/>
        </p:nvSpPr>
        <p:spPr bwMode="auto">
          <a:xfrm>
            <a:off x="5486400" y="1752600"/>
            <a:ext cx="2133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62" name="Text Box 6"/>
          <p:cNvSpPr txBox="1">
            <a:spLocks noChangeArrowheads="1"/>
          </p:cNvSpPr>
          <p:nvPr/>
        </p:nvSpPr>
        <p:spPr bwMode="auto">
          <a:xfrm>
            <a:off x="400050" y="19050"/>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chemeClr val="bg1"/>
                </a:solidFill>
              </a:rPr>
              <a:t>NỘI DUNG </a:t>
            </a:r>
            <a:r>
              <a:rPr lang="en-US" sz="3600">
                <a:solidFill>
                  <a:schemeClr val="bg1"/>
                </a:solidFill>
                <a:sym typeface="Wingdings" pitchFamily="2" charset="2"/>
              </a:rPr>
              <a:t></a:t>
            </a:r>
          </a:p>
        </p:txBody>
      </p:sp>
      <p:sp>
        <p:nvSpPr>
          <p:cNvPr id="121863" name="Text Box 7"/>
          <p:cNvSpPr txBox="1">
            <a:spLocks noChangeArrowheads="1"/>
          </p:cNvSpPr>
          <p:nvPr/>
        </p:nvSpPr>
        <p:spPr bwMode="auto">
          <a:xfrm>
            <a:off x="0" y="6858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chemeClr val="bg1"/>
                </a:solidFill>
              </a:rPr>
              <a:t>I. C</a:t>
            </a:r>
            <a:r>
              <a:rPr lang="en-US">
                <a:solidFill>
                  <a:schemeClr val="bg1"/>
                </a:solidFill>
              </a:rPr>
              <a:t>Ơ NĂNG:</a:t>
            </a:r>
            <a:endParaRPr lang="en-US" sz="2000">
              <a:solidFill>
                <a:schemeClr val="bg1"/>
              </a:solidFill>
            </a:endParaRPr>
          </a:p>
        </p:txBody>
      </p:sp>
      <p:sp>
        <p:nvSpPr>
          <p:cNvPr id="121864" name="Text Box 8"/>
          <p:cNvSpPr txBox="1">
            <a:spLocks noChangeArrowheads="1"/>
          </p:cNvSpPr>
          <p:nvPr/>
        </p:nvSpPr>
        <p:spPr bwMode="auto">
          <a:xfrm>
            <a:off x="3162300" y="2286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effectLst>
                  <a:outerShdw blurRad="38100" dist="38100" dir="2700000" algn="tl">
                    <a:srgbClr val="C0C0C0"/>
                  </a:outerShdw>
                </a:effectLst>
              </a:rPr>
              <a:t>Bài 16:</a:t>
            </a:r>
          </a:p>
        </p:txBody>
      </p:sp>
      <p:sp>
        <p:nvSpPr>
          <p:cNvPr id="121865" name="Text Box 9"/>
          <p:cNvSpPr txBox="1">
            <a:spLocks noChangeArrowheads="1"/>
          </p:cNvSpPr>
          <p:nvPr/>
        </p:nvSpPr>
        <p:spPr bwMode="auto">
          <a:xfrm>
            <a:off x="3886200" y="0"/>
            <a:ext cx="4667250" cy="64135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3600">
                <a:solidFill>
                  <a:srgbClr val="FF6600"/>
                </a:solidFill>
                <a:effectLst>
                  <a:outerShdw blurRad="38100" dist="38100" dir="2700000" algn="tl">
                    <a:srgbClr val="C0C0C0"/>
                  </a:outerShdw>
                </a:effectLst>
              </a:rPr>
              <a:t>CƠ NĂNG</a:t>
            </a:r>
          </a:p>
        </p:txBody>
      </p:sp>
      <p:sp>
        <p:nvSpPr>
          <p:cNvPr id="121866" name="Rectangle 10"/>
          <p:cNvSpPr>
            <a:spLocks noChangeArrowheads="1"/>
          </p:cNvSpPr>
          <p:nvPr/>
        </p:nvSpPr>
        <p:spPr bwMode="auto">
          <a:xfrm>
            <a:off x="609600" y="76200"/>
            <a:ext cx="2133600" cy="6096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67" name="Text Box 11"/>
          <p:cNvSpPr txBox="1">
            <a:spLocks noChangeArrowheads="1"/>
          </p:cNvSpPr>
          <p:nvPr/>
        </p:nvSpPr>
        <p:spPr bwMode="auto">
          <a:xfrm>
            <a:off x="-19050" y="104775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chemeClr val="bg1"/>
                </a:solidFill>
              </a:rPr>
              <a:t>II. THẾ NĂNG:</a:t>
            </a:r>
          </a:p>
        </p:txBody>
      </p:sp>
      <p:sp>
        <p:nvSpPr>
          <p:cNvPr id="121868" name="Text Box 12"/>
          <p:cNvSpPr txBox="1">
            <a:spLocks noChangeArrowheads="1"/>
          </p:cNvSpPr>
          <p:nvPr/>
        </p:nvSpPr>
        <p:spPr bwMode="auto">
          <a:xfrm>
            <a:off x="-38100" y="1352550"/>
            <a:ext cx="304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chemeClr val="bg1"/>
                </a:solidFill>
              </a:rPr>
              <a:t>1. Thế năng hấp dẫn:</a:t>
            </a:r>
          </a:p>
        </p:txBody>
      </p:sp>
      <p:sp>
        <p:nvSpPr>
          <p:cNvPr id="121869" name="Text Box 13"/>
          <p:cNvSpPr txBox="1">
            <a:spLocks noChangeArrowheads="1"/>
          </p:cNvSpPr>
          <p:nvPr/>
        </p:nvSpPr>
        <p:spPr bwMode="auto">
          <a:xfrm>
            <a:off x="3810000" y="8001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THẾ NĂNG HẤP DẪN</a:t>
            </a:r>
          </a:p>
        </p:txBody>
      </p:sp>
      <p:sp>
        <p:nvSpPr>
          <p:cNvPr id="121870" name="Rectangle 14" descr="Walnut"/>
          <p:cNvSpPr>
            <a:spLocks noChangeArrowheads="1"/>
          </p:cNvSpPr>
          <p:nvPr/>
        </p:nvSpPr>
        <p:spPr bwMode="auto">
          <a:xfrm>
            <a:off x="4495800" y="2057400"/>
            <a:ext cx="4648200" cy="228600"/>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71" name="Rectangle 15" descr="Medium wood"/>
          <p:cNvSpPr>
            <a:spLocks noChangeArrowheads="1"/>
          </p:cNvSpPr>
          <p:nvPr/>
        </p:nvSpPr>
        <p:spPr bwMode="auto">
          <a:xfrm>
            <a:off x="4724400" y="2286000"/>
            <a:ext cx="4419600" cy="304800"/>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72" name="AutoShape 16" descr="Medium wood"/>
          <p:cNvSpPr>
            <a:spLocks noChangeArrowheads="1"/>
          </p:cNvSpPr>
          <p:nvPr/>
        </p:nvSpPr>
        <p:spPr bwMode="auto">
          <a:xfrm>
            <a:off x="5181600" y="2590800"/>
            <a:ext cx="381000" cy="2590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73" name="Oval 17"/>
          <p:cNvSpPr>
            <a:spLocks noChangeArrowheads="1"/>
          </p:cNvSpPr>
          <p:nvPr/>
        </p:nvSpPr>
        <p:spPr bwMode="auto">
          <a:xfrm>
            <a:off x="4152900" y="1657350"/>
            <a:ext cx="381000" cy="3810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74" name="Oval 18"/>
          <p:cNvSpPr>
            <a:spLocks noChangeArrowheads="1"/>
          </p:cNvSpPr>
          <p:nvPr/>
        </p:nvSpPr>
        <p:spPr bwMode="auto">
          <a:xfrm>
            <a:off x="4229100" y="1733550"/>
            <a:ext cx="228600" cy="228600"/>
          </a:xfrm>
          <a:prstGeom prst="ellipse">
            <a:avLst/>
          </a:prstGeom>
          <a:solidFill>
            <a:srgbClr val="8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75" name="Line 19"/>
          <p:cNvSpPr>
            <a:spLocks noChangeShapeType="1"/>
          </p:cNvSpPr>
          <p:nvPr/>
        </p:nvSpPr>
        <p:spPr bwMode="auto">
          <a:xfrm>
            <a:off x="4343400" y="1828800"/>
            <a:ext cx="228600" cy="304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76" name="Line 20"/>
          <p:cNvSpPr>
            <a:spLocks noChangeShapeType="1"/>
          </p:cNvSpPr>
          <p:nvPr/>
        </p:nvSpPr>
        <p:spPr bwMode="auto">
          <a:xfrm>
            <a:off x="4191000" y="1962150"/>
            <a:ext cx="0" cy="7048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77" name="Line 21"/>
          <p:cNvSpPr>
            <a:spLocks noChangeShapeType="1"/>
          </p:cNvSpPr>
          <p:nvPr/>
        </p:nvSpPr>
        <p:spPr bwMode="auto">
          <a:xfrm>
            <a:off x="4495800" y="1752600"/>
            <a:ext cx="990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1878" name="Group 22"/>
          <p:cNvGrpSpPr>
            <a:grpSpLocks/>
          </p:cNvGrpSpPr>
          <p:nvPr/>
        </p:nvGrpSpPr>
        <p:grpSpPr bwMode="auto">
          <a:xfrm>
            <a:off x="7467600" y="1447800"/>
            <a:ext cx="914400" cy="609600"/>
            <a:chOff x="3456" y="912"/>
            <a:chExt cx="576" cy="384"/>
          </a:xfrm>
        </p:grpSpPr>
        <p:sp>
          <p:nvSpPr>
            <p:cNvPr id="121879" name="Rectangle 23" descr="Oak"/>
            <p:cNvSpPr>
              <a:spLocks noChangeArrowheads="1"/>
            </p:cNvSpPr>
            <p:nvPr/>
          </p:nvSpPr>
          <p:spPr bwMode="auto">
            <a:xfrm>
              <a:off x="3456" y="912"/>
              <a:ext cx="576" cy="384"/>
            </a:xfrm>
            <a:prstGeom prst="rect">
              <a:avLst/>
            </a:prstGeom>
            <a:blipFill dpi="0" rotWithShape="1">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80" name="Text Box 24"/>
            <p:cNvSpPr txBox="1">
              <a:spLocks noChangeArrowheads="1"/>
            </p:cNvSpPr>
            <p:nvPr/>
          </p:nvSpPr>
          <p:spPr bwMode="auto">
            <a:xfrm>
              <a:off x="3624" y="1008"/>
              <a:ext cx="2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B</a:t>
              </a:r>
            </a:p>
          </p:txBody>
        </p:sp>
      </p:grpSp>
      <p:sp>
        <p:nvSpPr>
          <p:cNvPr id="121881" name="Oval 25"/>
          <p:cNvSpPr>
            <a:spLocks noChangeArrowheads="1"/>
          </p:cNvSpPr>
          <p:nvPr/>
        </p:nvSpPr>
        <p:spPr bwMode="auto">
          <a:xfrm>
            <a:off x="3505200" y="5334000"/>
            <a:ext cx="685800" cy="685800"/>
          </a:xfrm>
          <a:prstGeom prst="ellipse">
            <a:avLst/>
          </a:prstGeom>
          <a:gradFill rotWithShape="1">
            <a:gsLst>
              <a:gs pos="0">
                <a:srgbClr val="FFFF66"/>
              </a:gs>
              <a:gs pos="100000">
                <a:srgbClr val="FF66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a:t>C</a:t>
            </a:r>
            <a:r>
              <a:rPr lang="en-US" sz="2400" baseline="-25000"/>
              <a:t>1</a:t>
            </a:r>
            <a:endParaRPr lang="en-US" sz="2400"/>
          </a:p>
        </p:txBody>
      </p:sp>
      <p:sp>
        <p:nvSpPr>
          <p:cNvPr id="121882" name="Text Box 26"/>
          <p:cNvSpPr txBox="1">
            <a:spLocks noChangeArrowheads="1"/>
          </p:cNvSpPr>
          <p:nvPr/>
        </p:nvSpPr>
        <p:spPr bwMode="auto">
          <a:xfrm>
            <a:off x="4191000" y="5308600"/>
            <a:ext cx="4724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Nếu đưa quả nặng lên một độ cao nào đó thì nó có cơ năng không? Tại sao?</a:t>
            </a:r>
          </a:p>
        </p:txBody>
      </p:sp>
      <p:grpSp>
        <p:nvGrpSpPr>
          <p:cNvPr id="121883" name="Group 27"/>
          <p:cNvGrpSpPr>
            <a:grpSpLocks/>
          </p:cNvGrpSpPr>
          <p:nvPr/>
        </p:nvGrpSpPr>
        <p:grpSpPr bwMode="auto">
          <a:xfrm>
            <a:off x="3886200" y="2400300"/>
            <a:ext cx="609600" cy="1104900"/>
            <a:chOff x="2580" y="1512"/>
            <a:chExt cx="384" cy="696"/>
          </a:xfrm>
        </p:grpSpPr>
        <p:grpSp>
          <p:nvGrpSpPr>
            <p:cNvPr id="121884" name="Group 28"/>
            <p:cNvGrpSpPr>
              <a:grpSpLocks/>
            </p:cNvGrpSpPr>
            <p:nvPr/>
          </p:nvGrpSpPr>
          <p:grpSpPr bwMode="auto">
            <a:xfrm>
              <a:off x="2580" y="1692"/>
              <a:ext cx="384" cy="516"/>
              <a:chOff x="2448" y="1680"/>
              <a:chExt cx="384" cy="516"/>
            </a:xfrm>
          </p:grpSpPr>
          <p:grpSp>
            <p:nvGrpSpPr>
              <p:cNvPr id="121885" name="Group 29"/>
              <p:cNvGrpSpPr>
                <a:grpSpLocks/>
              </p:cNvGrpSpPr>
              <p:nvPr/>
            </p:nvGrpSpPr>
            <p:grpSpPr bwMode="auto">
              <a:xfrm>
                <a:off x="2448" y="1764"/>
                <a:ext cx="384" cy="432"/>
                <a:chOff x="2448" y="2868"/>
                <a:chExt cx="384" cy="432"/>
              </a:xfrm>
            </p:grpSpPr>
            <p:sp>
              <p:nvSpPr>
                <p:cNvPr id="121886" name="AutoShape 30"/>
                <p:cNvSpPr>
                  <a:spLocks noChangeArrowheads="1"/>
                </p:cNvSpPr>
                <p:nvPr/>
              </p:nvSpPr>
              <p:spPr bwMode="auto">
                <a:xfrm>
                  <a:off x="2448" y="2868"/>
                  <a:ext cx="384" cy="432"/>
                </a:xfrm>
                <a:prstGeom prst="can">
                  <a:avLst>
                    <a:gd name="adj" fmla="val 28125"/>
                  </a:avLst>
                </a:prstGeom>
                <a:gradFill rotWithShape="1">
                  <a:gsLst>
                    <a:gs pos="0">
                      <a:schemeClr val="bg2"/>
                    </a:gs>
                    <a:gs pos="5000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887" name="Text Box 31"/>
                <p:cNvSpPr txBox="1">
                  <a:spLocks noChangeArrowheads="1"/>
                </p:cNvSpPr>
                <p:nvPr/>
              </p:nvSpPr>
              <p:spPr bwMode="auto">
                <a:xfrm>
                  <a:off x="2508" y="3000"/>
                  <a:ext cx="2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A</a:t>
                  </a:r>
                </a:p>
              </p:txBody>
            </p:sp>
          </p:grpSp>
          <p:sp>
            <p:nvSpPr>
              <p:cNvPr id="121888" name="Oval 32"/>
              <p:cNvSpPr>
                <a:spLocks noChangeArrowheads="1"/>
              </p:cNvSpPr>
              <p:nvPr/>
            </p:nvSpPr>
            <p:spPr bwMode="auto">
              <a:xfrm>
                <a:off x="2616" y="1680"/>
                <a:ext cx="48" cy="144"/>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1889" name="Line 33"/>
            <p:cNvSpPr>
              <a:spLocks noChangeShapeType="1"/>
            </p:cNvSpPr>
            <p:nvPr/>
          </p:nvSpPr>
          <p:spPr bwMode="auto">
            <a:xfrm flipV="1">
              <a:off x="2772" y="1512"/>
              <a:ext cx="0" cy="1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1890" name="AutoShape 34">
            <a:hlinkClick r:id="rId7" action="ppaction://hlinksldjump" highlightClick="1"/>
          </p:cNvPr>
          <p:cNvSpPr>
            <a:spLocks noChangeArrowheads="1"/>
          </p:cNvSpPr>
          <p:nvPr/>
        </p:nvSpPr>
        <p:spPr bwMode="auto">
          <a:xfrm>
            <a:off x="8001000" y="60833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21891" name="Text Box 35"/>
          <p:cNvSpPr txBox="1">
            <a:spLocks noChangeArrowheads="1"/>
          </p:cNvSpPr>
          <p:nvPr/>
        </p:nvSpPr>
        <p:spPr bwMode="auto">
          <a:xfrm>
            <a:off x="7391400" y="65405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1881"/>
                                        </p:tgtEl>
                                        <p:attrNameLst>
                                          <p:attrName>style.visibility</p:attrName>
                                        </p:attrNameLst>
                                      </p:cBhvr>
                                      <p:to>
                                        <p:strVal val="visible"/>
                                      </p:to>
                                    </p:set>
                                    <p:anim calcmode="lin" valueType="num">
                                      <p:cBhvr>
                                        <p:cTn id="7" dur="500" fill="hold"/>
                                        <p:tgtEl>
                                          <p:spTgt spid="121881"/>
                                        </p:tgtEl>
                                        <p:attrNameLst>
                                          <p:attrName>ppt_w</p:attrName>
                                        </p:attrNameLst>
                                      </p:cBhvr>
                                      <p:tavLst>
                                        <p:tav tm="0">
                                          <p:val>
                                            <p:fltVal val="0"/>
                                          </p:val>
                                        </p:tav>
                                        <p:tav tm="100000">
                                          <p:val>
                                            <p:strVal val="#ppt_w"/>
                                          </p:val>
                                        </p:tav>
                                      </p:tavLst>
                                    </p:anim>
                                    <p:anim calcmode="lin" valueType="num">
                                      <p:cBhvr>
                                        <p:cTn id="8" dur="500" fill="hold"/>
                                        <p:tgtEl>
                                          <p:spTgt spid="12188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1882"/>
                                        </p:tgtEl>
                                        <p:attrNameLst>
                                          <p:attrName>style.visibility</p:attrName>
                                        </p:attrNameLst>
                                      </p:cBhvr>
                                      <p:to>
                                        <p:strVal val="visible"/>
                                      </p:to>
                                    </p:set>
                                    <p:animEffect transition="in" filter="wipe(left)">
                                      <p:cBhvr>
                                        <p:cTn id="12" dur="500"/>
                                        <p:tgtEl>
                                          <p:spTgt spid="1218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3.33333E-6 -2.60116E-6 L -0.18333 0.42451 " pathEditMode="relative" rAng="0" ptsTypes="AA">
                                      <p:cBhvr>
                                        <p:cTn id="16" dur="2000" fill="hold"/>
                                        <p:tgtEl>
                                          <p:spTgt spid="121858"/>
                                        </p:tgtEl>
                                        <p:attrNameLst>
                                          <p:attrName>ppt_x</p:attrName>
                                          <p:attrName>ppt_y</p:attrName>
                                        </p:attrNameLst>
                                      </p:cBhvr>
                                      <p:rCtr x="-9167" y="21225"/>
                                    </p:animMotion>
                                  </p:childTnLst>
                                </p:cTn>
                              </p:par>
                              <p:par>
                                <p:cTn id="17" presetID="35" presetClass="path" presetSubtype="0" accel="50000" decel="50000" fill="hold" nodeType="withEffect">
                                  <p:stCondLst>
                                    <p:cond delay="0"/>
                                  </p:stCondLst>
                                  <p:childTnLst>
                                    <p:animMotion origin="layout" path="M 3.33333E-6 4.44444E-6 L -0.21667 4.44444E-6 " pathEditMode="relative" rAng="0" ptsTypes="AA">
                                      <p:cBhvr>
                                        <p:cTn id="18" dur="2000" fill="hold"/>
                                        <p:tgtEl>
                                          <p:spTgt spid="121878"/>
                                        </p:tgtEl>
                                        <p:attrNameLst>
                                          <p:attrName>ppt_x</p:attrName>
                                          <p:attrName>ppt_y</p:attrName>
                                        </p:attrNameLst>
                                      </p:cBhvr>
                                      <p:rCtr x="-10833" y="0"/>
                                    </p:animMotion>
                                  </p:childTnLst>
                                </p:cTn>
                              </p:par>
                              <p:par>
                                <p:cTn id="19" presetID="22" presetClass="exit" presetSubtype="2" fill="hold" grpId="0" nodeType="withEffect">
                                  <p:stCondLst>
                                    <p:cond delay="100"/>
                                  </p:stCondLst>
                                  <p:childTnLst>
                                    <p:animEffect transition="out" filter="wipe(right)">
                                      <p:cBhvr>
                                        <p:cTn id="20" dur="2500"/>
                                        <p:tgtEl>
                                          <p:spTgt spid="121861"/>
                                        </p:tgtEl>
                                      </p:cBhvr>
                                    </p:animEffect>
                                    <p:set>
                                      <p:cBhvr>
                                        <p:cTn id="21" dur="1" fill="hold">
                                          <p:stCondLst>
                                            <p:cond delay="2499"/>
                                          </p:stCondLst>
                                        </p:cTn>
                                        <p:tgtEl>
                                          <p:spTgt spid="121861"/>
                                        </p:tgtEl>
                                        <p:attrNameLst>
                                          <p:attrName>style.visibility</p:attrName>
                                        </p:attrNameLst>
                                      </p:cBhvr>
                                      <p:to>
                                        <p:strVal val="hidden"/>
                                      </p:to>
                                    </p:set>
                                  </p:childTnLst>
                                </p:cTn>
                              </p:par>
                              <p:par>
                                <p:cTn id="22" presetID="22" presetClass="entr" presetSubtype="1" fill="hold" grpId="0" nodeType="withEffect">
                                  <p:stCondLst>
                                    <p:cond delay="400"/>
                                  </p:stCondLst>
                                  <p:childTnLst>
                                    <p:set>
                                      <p:cBhvr>
                                        <p:cTn id="23" dur="1" fill="hold">
                                          <p:stCondLst>
                                            <p:cond delay="0"/>
                                          </p:stCondLst>
                                        </p:cTn>
                                        <p:tgtEl>
                                          <p:spTgt spid="121859"/>
                                        </p:tgtEl>
                                        <p:attrNameLst>
                                          <p:attrName>style.visibility</p:attrName>
                                        </p:attrNameLst>
                                      </p:cBhvr>
                                      <p:to>
                                        <p:strVal val="visible"/>
                                      </p:to>
                                    </p:set>
                                    <p:animEffect transition="in" filter="wipe(up)">
                                      <p:cBhvr>
                                        <p:cTn id="24" dur="1300"/>
                                        <p:tgtEl>
                                          <p:spTgt spid="121859"/>
                                        </p:tgtEl>
                                      </p:cBhvr>
                                    </p:animEffect>
                                  </p:childTnLst>
                                </p:cTn>
                              </p:par>
                              <p:par>
                                <p:cTn id="25" presetID="42" presetClass="path" presetSubtype="0" accel="50000" decel="50000" fill="hold" nodeType="withEffect">
                                  <p:stCondLst>
                                    <p:cond delay="100"/>
                                  </p:stCondLst>
                                  <p:childTnLst>
                                    <p:animMotion origin="layout" path="M 0 -3.33333E-6 L 0 0.25556 " pathEditMode="relative" rAng="0" ptsTypes="AA">
                                      <p:cBhvr>
                                        <p:cTn id="26" dur="2000" fill="hold"/>
                                        <p:tgtEl>
                                          <p:spTgt spid="121883"/>
                                        </p:tgtEl>
                                        <p:attrNameLst>
                                          <p:attrName>ppt_x</p:attrName>
                                          <p:attrName>ppt_y</p:attrName>
                                        </p:attrNameLst>
                                      </p:cBhvr>
                                      <p:rCtr x="0" y="1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animBg="1"/>
      <p:bldP spid="121861" grpId="0" animBg="1"/>
      <p:bldP spid="121881" grpId="0" animBg="1"/>
      <p:bldP spid="12188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609600" y="76200"/>
            <a:ext cx="2133600" cy="6096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3907" name="Group 3"/>
          <p:cNvGrpSpPr>
            <a:grpSpLocks/>
          </p:cNvGrpSpPr>
          <p:nvPr/>
        </p:nvGrpSpPr>
        <p:grpSpPr bwMode="auto">
          <a:xfrm>
            <a:off x="3810000" y="1981200"/>
            <a:ext cx="1905000" cy="1700213"/>
            <a:chOff x="2364" y="1353"/>
            <a:chExt cx="1332" cy="1215"/>
          </a:xfrm>
        </p:grpSpPr>
        <p:grpSp>
          <p:nvGrpSpPr>
            <p:cNvPr id="123908" name="Group 4"/>
            <p:cNvGrpSpPr>
              <a:grpSpLocks/>
            </p:cNvGrpSpPr>
            <p:nvPr/>
          </p:nvGrpSpPr>
          <p:grpSpPr bwMode="auto">
            <a:xfrm>
              <a:off x="2367" y="1353"/>
              <a:ext cx="1329" cy="1215"/>
              <a:chOff x="2367" y="1353"/>
              <a:chExt cx="1329" cy="1215"/>
            </a:xfrm>
          </p:grpSpPr>
          <p:sp>
            <p:nvSpPr>
              <p:cNvPr id="123909" name="AutoShape 5" descr="Medium wood"/>
              <p:cNvSpPr>
                <a:spLocks noChangeArrowheads="1"/>
              </p:cNvSpPr>
              <p:nvPr/>
            </p:nvSpPr>
            <p:spPr bwMode="auto">
              <a:xfrm rot="20261118" flipH="1">
                <a:off x="2510" y="2272"/>
                <a:ext cx="1135" cy="296"/>
              </a:xfrm>
              <a:prstGeom prst="parallelogram">
                <a:avLst>
                  <a:gd name="adj" fmla="val 81198"/>
                </a:avLst>
              </a:prstGeom>
              <a:blipFill dpi="0" rotWithShape="1">
                <a:blip r:embed="rId3"/>
                <a:srcRect/>
                <a:tile tx="0" ty="0" sx="100000" sy="100000" flip="none" algn="tl"/>
              </a:blipFill>
              <a:ln w="9525">
                <a:miter lim="800000"/>
                <a:headEnd/>
                <a:tailEnd/>
              </a:ln>
              <a:effectLst/>
              <a:scene3d>
                <a:camera prst="legacyPerspectiveFront">
                  <a:rot lat="18900000" lon="20999999" rev="0"/>
                </a:camera>
                <a:lightRig rig="legacyFlat2" dir="t"/>
              </a:scene3d>
              <a:sp3d extrusionH="430200" prstMaterial="legacyMatte">
                <a:bevelT w="13500" h="13500" prst="angle"/>
                <a:bevelB w="13500" h="13500" prst="angle"/>
                <a:extrusionClr>
                  <a:srgbClr val="9966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3910" name="Oval 6"/>
              <p:cNvSpPr>
                <a:spLocks noChangeArrowheads="1"/>
              </p:cNvSpPr>
              <p:nvPr/>
            </p:nvSpPr>
            <p:spPr bwMode="auto">
              <a:xfrm rot="-753851">
                <a:off x="2367" y="1353"/>
                <a:ext cx="1329" cy="1119"/>
              </a:xfrm>
              <a:prstGeom prst="ellipse">
                <a:avLst/>
              </a:prstGeom>
              <a:noFill/>
              <a:ln w="9525">
                <a:solidFill>
                  <a:schemeClr val="tx1"/>
                </a:solidFill>
                <a:round/>
                <a:headEnd/>
                <a:tailEnd/>
              </a:ln>
              <a:effectLst/>
              <a:scene3d>
                <a:camera prst="legacyObliqueTopLeft"/>
                <a:lightRig rig="legacyFlat3" dir="t"/>
              </a:scene3d>
              <a:sp3d extrusionH="430200" prstMaterial="legacyMatte">
                <a:bevelT w="13500" h="13500" prst="angle"/>
                <a:bevelB w="13500" h="13500" prst="angle"/>
                <a:extrusionClr>
                  <a:srgbClr val="B7D5E7"/>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flatTx/>
              </a:bodyPr>
              <a:lstStyle/>
              <a:p>
                <a:endParaRPr lang="en-US"/>
              </a:p>
            </p:txBody>
          </p:sp>
          <p:sp>
            <p:nvSpPr>
              <p:cNvPr id="123911" name="Oval 7"/>
              <p:cNvSpPr>
                <a:spLocks noChangeArrowheads="1"/>
              </p:cNvSpPr>
              <p:nvPr/>
            </p:nvSpPr>
            <p:spPr bwMode="auto">
              <a:xfrm>
                <a:off x="3000" y="2388"/>
                <a:ext cx="144"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912" name="Oval 8"/>
            <p:cNvSpPr>
              <a:spLocks noChangeArrowheads="1"/>
            </p:cNvSpPr>
            <p:nvPr/>
          </p:nvSpPr>
          <p:spPr bwMode="auto">
            <a:xfrm rot="-753851">
              <a:off x="2364" y="1356"/>
              <a:ext cx="1329" cy="1119"/>
            </a:xfrm>
            <a:prstGeom prst="ellipse">
              <a:avLst/>
            </a:prstGeom>
            <a:noFill/>
            <a:ln w="381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lstStyle/>
            <a:p>
              <a:endParaRPr lang="en-US"/>
            </a:p>
          </p:txBody>
        </p:sp>
      </p:grpSp>
      <p:sp>
        <p:nvSpPr>
          <p:cNvPr id="123913" name="Oval 9"/>
          <p:cNvSpPr>
            <a:spLocks noChangeArrowheads="1"/>
          </p:cNvSpPr>
          <p:nvPr/>
        </p:nvSpPr>
        <p:spPr bwMode="auto">
          <a:xfrm>
            <a:off x="3657600" y="4381500"/>
            <a:ext cx="685800" cy="685800"/>
          </a:xfrm>
          <a:prstGeom prst="ellipse">
            <a:avLst/>
          </a:prstGeom>
          <a:gradFill rotWithShape="1">
            <a:gsLst>
              <a:gs pos="0">
                <a:srgbClr val="FFFF66"/>
              </a:gs>
              <a:gs pos="100000">
                <a:srgbClr val="FF66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i="1"/>
              <a:t>c</a:t>
            </a:r>
            <a:r>
              <a:rPr lang="en-US" sz="3600" i="1" baseline="-25000"/>
              <a:t>2</a:t>
            </a:r>
            <a:endParaRPr lang="en-US" sz="3600" i="1"/>
          </a:p>
        </p:txBody>
      </p:sp>
      <p:sp>
        <p:nvSpPr>
          <p:cNvPr id="123914" name="Text Box 10"/>
          <p:cNvSpPr txBox="1">
            <a:spLocks noChangeArrowheads="1"/>
          </p:cNvSpPr>
          <p:nvPr/>
        </p:nvSpPr>
        <p:spPr bwMode="auto">
          <a:xfrm>
            <a:off x="4343400" y="4495800"/>
            <a:ext cx="4343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Lúc này lò xo có cơ năng. Bằng cách nào để biết lò xo có cơ năng?</a:t>
            </a:r>
          </a:p>
        </p:txBody>
      </p:sp>
      <p:sp>
        <p:nvSpPr>
          <p:cNvPr id="123915" name="Line 11"/>
          <p:cNvSpPr>
            <a:spLocks noChangeShapeType="1"/>
          </p:cNvSpPr>
          <p:nvPr/>
        </p:nvSpPr>
        <p:spPr bwMode="auto">
          <a:xfrm>
            <a:off x="5943600" y="2743200"/>
            <a:ext cx="457200" cy="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3916" name="Group 12"/>
          <p:cNvGrpSpPr>
            <a:grpSpLocks/>
          </p:cNvGrpSpPr>
          <p:nvPr/>
        </p:nvGrpSpPr>
        <p:grpSpPr bwMode="auto">
          <a:xfrm>
            <a:off x="6572250" y="1981200"/>
            <a:ext cx="1871663" cy="1638300"/>
            <a:chOff x="3360" y="1224"/>
            <a:chExt cx="1200" cy="1071"/>
          </a:xfrm>
        </p:grpSpPr>
        <p:grpSp>
          <p:nvGrpSpPr>
            <p:cNvPr id="123917" name="Group 13"/>
            <p:cNvGrpSpPr>
              <a:grpSpLocks/>
            </p:cNvGrpSpPr>
            <p:nvPr/>
          </p:nvGrpSpPr>
          <p:grpSpPr bwMode="auto">
            <a:xfrm>
              <a:off x="3360" y="1224"/>
              <a:ext cx="1200" cy="1071"/>
              <a:chOff x="2364" y="1353"/>
              <a:chExt cx="1332" cy="1215"/>
            </a:xfrm>
          </p:grpSpPr>
          <p:grpSp>
            <p:nvGrpSpPr>
              <p:cNvPr id="123918" name="Group 14"/>
              <p:cNvGrpSpPr>
                <a:grpSpLocks/>
              </p:cNvGrpSpPr>
              <p:nvPr/>
            </p:nvGrpSpPr>
            <p:grpSpPr bwMode="auto">
              <a:xfrm>
                <a:off x="2367" y="1353"/>
                <a:ext cx="1329" cy="1215"/>
                <a:chOff x="2367" y="1353"/>
                <a:chExt cx="1329" cy="1215"/>
              </a:xfrm>
            </p:grpSpPr>
            <p:sp>
              <p:nvSpPr>
                <p:cNvPr id="123919" name="AutoShape 15" descr="Medium wood"/>
                <p:cNvSpPr>
                  <a:spLocks noChangeArrowheads="1"/>
                </p:cNvSpPr>
                <p:nvPr/>
              </p:nvSpPr>
              <p:spPr bwMode="auto">
                <a:xfrm rot="20261118" flipH="1">
                  <a:off x="2510" y="2272"/>
                  <a:ext cx="1135" cy="296"/>
                </a:xfrm>
                <a:prstGeom prst="parallelogram">
                  <a:avLst>
                    <a:gd name="adj" fmla="val 81198"/>
                  </a:avLst>
                </a:prstGeom>
                <a:blipFill dpi="0" rotWithShape="1">
                  <a:blip r:embed="rId3"/>
                  <a:srcRect/>
                  <a:tile tx="0" ty="0" sx="100000" sy="100000" flip="none" algn="tl"/>
                </a:blipFill>
                <a:ln w="9525">
                  <a:miter lim="800000"/>
                  <a:headEnd/>
                  <a:tailEnd/>
                </a:ln>
                <a:effectLst/>
                <a:scene3d>
                  <a:camera prst="legacyPerspectiveFront">
                    <a:rot lat="18900000" lon="20999999" rev="0"/>
                  </a:camera>
                  <a:lightRig rig="legacyFlat2" dir="t"/>
                </a:scene3d>
                <a:sp3d extrusionH="430200" prstMaterial="legacyMatte">
                  <a:bevelT w="13500" h="13500" prst="angle"/>
                  <a:bevelB w="13500" h="13500" prst="angle"/>
                  <a:extrusionClr>
                    <a:srgbClr val="9966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3920" name="Oval 16"/>
                <p:cNvSpPr>
                  <a:spLocks noChangeArrowheads="1"/>
                </p:cNvSpPr>
                <p:nvPr/>
              </p:nvSpPr>
              <p:spPr bwMode="auto">
                <a:xfrm rot="-753851">
                  <a:off x="2367" y="1353"/>
                  <a:ext cx="1329" cy="1119"/>
                </a:xfrm>
                <a:prstGeom prst="ellipse">
                  <a:avLst/>
                </a:prstGeom>
                <a:noFill/>
                <a:ln w="9525">
                  <a:solidFill>
                    <a:schemeClr val="tx1"/>
                  </a:solidFill>
                  <a:round/>
                  <a:headEnd/>
                  <a:tailEnd/>
                </a:ln>
                <a:effectLst/>
                <a:scene3d>
                  <a:camera prst="legacyObliqueTopLeft"/>
                  <a:lightRig rig="legacyFlat3" dir="t"/>
                </a:scene3d>
                <a:sp3d extrusionH="430200" prstMaterial="legacyMatte">
                  <a:bevelT w="13500" h="13500" prst="angle"/>
                  <a:bevelB w="13500" h="13500" prst="angle"/>
                  <a:extrusionClr>
                    <a:srgbClr val="B7D5E7"/>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flatTx/>
                </a:bodyPr>
                <a:lstStyle/>
                <a:p>
                  <a:endParaRPr lang="en-US"/>
                </a:p>
              </p:txBody>
            </p:sp>
            <p:sp>
              <p:nvSpPr>
                <p:cNvPr id="123921" name="Oval 17"/>
                <p:cNvSpPr>
                  <a:spLocks noChangeArrowheads="1"/>
                </p:cNvSpPr>
                <p:nvPr/>
              </p:nvSpPr>
              <p:spPr bwMode="auto">
                <a:xfrm>
                  <a:off x="3000" y="2388"/>
                  <a:ext cx="144"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922" name="Oval 18"/>
              <p:cNvSpPr>
                <a:spLocks noChangeArrowheads="1"/>
              </p:cNvSpPr>
              <p:nvPr/>
            </p:nvSpPr>
            <p:spPr bwMode="auto">
              <a:xfrm rot="-753851">
                <a:off x="2364" y="1356"/>
                <a:ext cx="1329" cy="1119"/>
              </a:xfrm>
              <a:prstGeom prst="ellipse">
                <a:avLst/>
              </a:prstGeom>
              <a:noFill/>
              <a:ln w="381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lstStyle/>
              <a:p>
                <a:endParaRPr lang="en-US"/>
              </a:p>
            </p:txBody>
          </p:sp>
        </p:grpSp>
        <p:sp>
          <p:nvSpPr>
            <p:cNvPr id="123923" name="Line 19"/>
            <p:cNvSpPr>
              <a:spLocks noChangeShapeType="1"/>
            </p:cNvSpPr>
            <p:nvPr/>
          </p:nvSpPr>
          <p:spPr bwMode="auto">
            <a:xfrm flipV="1">
              <a:off x="3984" y="1230"/>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3924" name="Group 20"/>
          <p:cNvGrpSpPr>
            <a:grpSpLocks/>
          </p:cNvGrpSpPr>
          <p:nvPr/>
        </p:nvGrpSpPr>
        <p:grpSpPr bwMode="auto">
          <a:xfrm>
            <a:off x="6629400" y="2438400"/>
            <a:ext cx="1981200" cy="1189038"/>
            <a:chOff x="4212" y="1536"/>
            <a:chExt cx="1248" cy="749"/>
          </a:xfrm>
        </p:grpSpPr>
        <p:sp>
          <p:nvSpPr>
            <p:cNvPr id="123925" name="AutoShape 21" descr="Medium wood"/>
            <p:cNvSpPr>
              <a:spLocks noChangeArrowheads="1"/>
            </p:cNvSpPr>
            <p:nvPr/>
          </p:nvSpPr>
          <p:spPr bwMode="auto">
            <a:xfrm rot="20261118" flipH="1">
              <a:off x="4311" y="2028"/>
              <a:ext cx="984" cy="257"/>
            </a:xfrm>
            <a:prstGeom prst="parallelogram">
              <a:avLst>
                <a:gd name="adj" fmla="val 81078"/>
              </a:avLst>
            </a:prstGeom>
            <a:blipFill dpi="0" rotWithShape="1">
              <a:blip r:embed="rId3"/>
              <a:srcRect/>
              <a:tile tx="0" ty="0" sx="100000" sy="100000" flip="none" algn="tl"/>
            </a:blipFill>
            <a:ln w="9525">
              <a:miter lim="800000"/>
              <a:headEnd/>
              <a:tailEnd/>
            </a:ln>
            <a:effectLst/>
            <a:scene3d>
              <a:camera prst="legacyPerspectiveFront">
                <a:rot lat="18900000" lon="20999999" rev="0"/>
              </a:camera>
              <a:lightRig rig="legacyFlat2" dir="t"/>
            </a:scene3d>
            <a:sp3d extrusionH="430200" prstMaterial="legacyMatte">
              <a:bevelT w="13500" h="13500" prst="angle"/>
              <a:bevelB w="13500" h="13500" prst="angle"/>
              <a:extrusionClr>
                <a:srgbClr val="9966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3926" name="Oval 22"/>
            <p:cNvSpPr>
              <a:spLocks noChangeArrowheads="1"/>
            </p:cNvSpPr>
            <p:nvPr/>
          </p:nvSpPr>
          <p:spPr bwMode="auto">
            <a:xfrm rot="-650296">
              <a:off x="4212" y="1536"/>
              <a:ext cx="1248" cy="676"/>
            </a:xfrm>
            <a:prstGeom prst="ellipse">
              <a:avLst/>
            </a:prstGeom>
            <a:noFill/>
            <a:ln w="9525">
              <a:solidFill>
                <a:schemeClr val="tx1"/>
              </a:solidFill>
              <a:round/>
              <a:headEnd/>
              <a:tailEnd/>
            </a:ln>
            <a:effectLst/>
            <a:scene3d>
              <a:camera prst="legacyObliqueTopLeft"/>
              <a:lightRig rig="legacyFlat3" dir="t"/>
            </a:scene3d>
            <a:sp3d extrusionH="430200" prstMaterial="legacyMatte">
              <a:bevelT w="13500" h="13500" prst="angle"/>
              <a:bevelB w="13500" h="13500" prst="angle"/>
              <a:extrusionClr>
                <a:srgbClr val="B7D5E7"/>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flatTx/>
            </a:bodyPr>
            <a:lstStyle/>
            <a:p>
              <a:endParaRPr lang="en-US"/>
            </a:p>
          </p:txBody>
        </p:sp>
        <p:sp>
          <p:nvSpPr>
            <p:cNvPr id="123927" name="Line 23"/>
            <p:cNvSpPr>
              <a:spLocks noChangeShapeType="1"/>
            </p:cNvSpPr>
            <p:nvPr/>
          </p:nvSpPr>
          <p:spPr bwMode="auto">
            <a:xfrm>
              <a:off x="4789" y="1541"/>
              <a:ext cx="0" cy="5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28" name="Oval 24"/>
            <p:cNvSpPr>
              <a:spLocks noChangeArrowheads="1"/>
            </p:cNvSpPr>
            <p:nvPr/>
          </p:nvSpPr>
          <p:spPr bwMode="auto">
            <a:xfrm>
              <a:off x="4717" y="2117"/>
              <a:ext cx="144"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29" name="Oval 25"/>
            <p:cNvSpPr>
              <a:spLocks noChangeArrowheads="1"/>
            </p:cNvSpPr>
            <p:nvPr/>
          </p:nvSpPr>
          <p:spPr bwMode="auto">
            <a:xfrm rot="-650296">
              <a:off x="4212" y="1541"/>
              <a:ext cx="1248" cy="677"/>
            </a:xfrm>
            <a:prstGeom prst="ellipse">
              <a:avLst/>
            </a:prstGeom>
            <a:noFill/>
            <a:ln w="381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lstStyle/>
            <a:p>
              <a:endParaRPr lang="en-US"/>
            </a:p>
          </p:txBody>
        </p:sp>
      </p:grpSp>
      <p:grpSp>
        <p:nvGrpSpPr>
          <p:cNvPr id="123930" name="Group 26"/>
          <p:cNvGrpSpPr>
            <a:grpSpLocks/>
          </p:cNvGrpSpPr>
          <p:nvPr/>
        </p:nvGrpSpPr>
        <p:grpSpPr bwMode="auto">
          <a:xfrm>
            <a:off x="6553200" y="1947863"/>
            <a:ext cx="1905000" cy="1868487"/>
            <a:chOff x="1152" y="1200"/>
            <a:chExt cx="1200" cy="1177"/>
          </a:xfrm>
        </p:grpSpPr>
        <p:grpSp>
          <p:nvGrpSpPr>
            <p:cNvPr id="123931" name="Group 27"/>
            <p:cNvGrpSpPr>
              <a:grpSpLocks/>
            </p:cNvGrpSpPr>
            <p:nvPr/>
          </p:nvGrpSpPr>
          <p:grpSpPr bwMode="auto">
            <a:xfrm>
              <a:off x="1152" y="1200"/>
              <a:ext cx="1200" cy="1071"/>
              <a:chOff x="2364" y="1353"/>
              <a:chExt cx="1332" cy="1215"/>
            </a:xfrm>
          </p:grpSpPr>
          <p:grpSp>
            <p:nvGrpSpPr>
              <p:cNvPr id="123932" name="Group 28"/>
              <p:cNvGrpSpPr>
                <a:grpSpLocks/>
              </p:cNvGrpSpPr>
              <p:nvPr/>
            </p:nvGrpSpPr>
            <p:grpSpPr bwMode="auto">
              <a:xfrm>
                <a:off x="2367" y="1353"/>
                <a:ext cx="1329" cy="1215"/>
                <a:chOff x="2367" y="1353"/>
                <a:chExt cx="1329" cy="1215"/>
              </a:xfrm>
            </p:grpSpPr>
            <p:sp>
              <p:nvSpPr>
                <p:cNvPr id="123933" name="AutoShape 29" descr="Medium wood"/>
                <p:cNvSpPr>
                  <a:spLocks noChangeArrowheads="1"/>
                </p:cNvSpPr>
                <p:nvPr/>
              </p:nvSpPr>
              <p:spPr bwMode="auto">
                <a:xfrm rot="20261118" flipH="1">
                  <a:off x="2510" y="2272"/>
                  <a:ext cx="1135" cy="296"/>
                </a:xfrm>
                <a:prstGeom prst="parallelogram">
                  <a:avLst>
                    <a:gd name="adj" fmla="val 81198"/>
                  </a:avLst>
                </a:prstGeom>
                <a:blipFill dpi="0" rotWithShape="1">
                  <a:blip r:embed="rId3"/>
                  <a:srcRect/>
                  <a:tile tx="0" ty="0" sx="100000" sy="100000" flip="none" algn="tl"/>
                </a:blipFill>
                <a:ln w="9525">
                  <a:miter lim="800000"/>
                  <a:headEnd/>
                  <a:tailEnd/>
                </a:ln>
                <a:effectLst/>
                <a:scene3d>
                  <a:camera prst="legacyPerspectiveFront">
                    <a:rot lat="18900000" lon="20999999" rev="0"/>
                  </a:camera>
                  <a:lightRig rig="legacyFlat2" dir="t"/>
                </a:scene3d>
                <a:sp3d extrusionH="430200" prstMaterial="legacyMatte">
                  <a:bevelT w="13500" h="13500" prst="angle"/>
                  <a:bevelB w="13500" h="13500" prst="angle"/>
                  <a:extrusionClr>
                    <a:srgbClr val="9966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3934" name="Oval 30"/>
                <p:cNvSpPr>
                  <a:spLocks noChangeArrowheads="1"/>
                </p:cNvSpPr>
                <p:nvPr/>
              </p:nvSpPr>
              <p:spPr bwMode="auto">
                <a:xfrm rot="-753851">
                  <a:off x="2367" y="1353"/>
                  <a:ext cx="1329" cy="1119"/>
                </a:xfrm>
                <a:prstGeom prst="ellipse">
                  <a:avLst/>
                </a:prstGeom>
                <a:noFill/>
                <a:ln w="9525">
                  <a:solidFill>
                    <a:schemeClr val="tx1"/>
                  </a:solidFill>
                  <a:round/>
                  <a:headEnd/>
                  <a:tailEnd/>
                </a:ln>
                <a:effectLst/>
                <a:scene3d>
                  <a:camera prst="legacyObliqueTopLeft"/>
                  <a:lightRig rig="legacyFlat3" dir="t"/>
                </a:scene3d>
                <a:sp3d extrusionH="430200" prstMaterial="legacyMatte">
                  <a:bevelT w="13500" h="13500" prst="angle"/>
                  <a:bevelB w="13500" h="13500" prst="angle"/>
                  <a:extrusionClr>
                    <a:srgbClr val="B7D5E7"/>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flatTx/>
                </a:bodyPr>
                <a:lstStyle/>
                <a:p>
                  <a:endParaRPr lang="en-US"/>
                </a:p>
              </p:txBody>
            </p:sp>
            <p:sp>
              <p:nvSpPr>
                <p:cNvPr id="123935" name="Oval 31"/>
                <p:cNvSpPr>
                  <a:spLocks noChangeArrowheads="1"/>
                </p:cNvSpPr>
                <p:nvPr/>
              </p:nvSpPr>
              <p:spPr bwMode="auto">
                <a:xfrm>
                  <a:off x="3000" y="2388"/>
                  <a:ext cx="144"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936" name="Oval 32"/>
              <p:cNvSpPr>
                <a:spLocks noChangeArrowheads="1"/>
              </p:cNvSpPr>
              <p:nvPr/>
            </p:nvSpPr>
            <p:spPr bwMode="auto">
              <a:xfrm rot="-753851">
                <a:off x="2364" y="1356"/>
                <a:ext cx="1329" cy="1119"/>
              </a:xfrm>
              <a:prstGeom prst="ellipse">
                <a:avLst/>
              </a:prstGeom>
              <a:noFill/>
              <a:ln w="38100">
                <a:solidFill>
                  <a:srgbClr val="808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05857" dir="285819" algn="ctr" rotWithShape="0">
                        <a:schemeClr val="tx1"/>
                      </a:outerShdw>
                    </a:effectLst>
                  </a14:hiddenEffects>
                </a:ext>
              </a:extLst>
            </p:spPr>
            <p:txBody>
              <a:bodyPr wrap="none" anchor="ctr"/>
              <a:lstStyle/>
              <a:p>
                <a:endParaRPr lang="en-US"/>
              </a:p>
            </p:txBody>
          </p:sp>
        </p:grpSp>
        <p:sp>
          <p:nvSpPr>
            <p:cNvPr id="123937" name="Freeform 33"/>
            <p:cNvSpPr>
              <a:spLocks/>
            </p:cNvSpPr>
            <p:nvPr/>
          </p:nvSpPr>
          <p:spPr bwMode="auto">
            <a:xfrm>
              <a:off x="1691" y="1216"/>
              <a:ext cx="165" cy="238"/>
            </a:xfrm>
            <a:custGeom>
              <a:avLst/>
              <a:gdLst>
                <a:gd name="T0" fmla="*/ 0 w 165"/>
                <a:gd name="T1" fmla="*/ 0 h 238"/>
                <a:gd name="T2" fmla="*/ 19 w 165"/>
                <a:gd name="T3" fmla="*/ 73 h 238"/>
                <a:gd name="T4" fmla="*/ 119 w 165"/>
                <a:gd name="T5" fmla="*/ 101 h 238"/>
                <a:gd name="T6" fmla="*/ 165 w 165"/>
                <a:gd name="T7" fmla="*/ 238 h 238"/>
              </a:gdLst>
              <a:ahLst/>
              <a:cxnLst>
                <a:cxn ang="0">
                  <a:pos x="T0" y="T1"/>
                </a:cxn>
                <a:cxn ang="0">
                  <a:pos x="T2" y="T3"/>
                </a:cxn>
                <a:cxn ang="0">
                  <a:pos x="T4" y="T5"/>
                </a:cxn>
                <a:cxn ang="0">
                  <a:pos x="T6" y="T7"/>
                </a:cxn>
              </a:cxnLst>
              <a:rect l="0" t="0" r="r" b="b"/>
              <a:pathLst>
                <a:path w="165" h="238">
                  <a:moveTo>
                    <a:pt x="0" y="0"/>
                  </a:moveTo>
                  <a:cubicBezTo>
                    <a:pt x="9" y="24"/>
                    <a:pt x="5" y="52"/>
                    <a:pt x="19" y="73"/>
                  </a:cubicBezTo>
                  <a:cubicBezTo>
                    <a:pt x="24" y="81"/>
                    <a:pt x="101" y="94"/>
                    <a:pt x="119" y="101"/>
                  </a:cubicBezTo>
                  <a:cubicBezTo>
                    <a:pt x="133" y="156"/>
                    <a:pt x="123" y="196"/>
                    <a:pt x="165" y="23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38" name="Freeform 34"/>
            <p:cNvSpPr>
              <a:spLocks/>
            </p:cNvSpPr>
            <p:nvPr/>
          </p:nvSpPr>
          <p:spPr bwMode="auto">
            <a:xfrm>
              <a:off x="1792" y="2030"/>
              <a:ext cx="332" cy="347"/>
            </a:xfrm>
            <a:custGeom>
              <a:avLst/>
              <a:gdLst>
                <a:gd name="T0" fmla="*/ 0 w 332"/>
                <a:gd name="T1" fmla="*/ 82 h 347"/>
                <a:gd name="T2" fmla="*/ 64 w 332"/>
                <a:gd name="T3" fmla="*/ 0 h 347"/>
                <a:gd name="T4" fmla="*/ 210 w 332"/>
                <a:gd name="T5" fmla="*/ 109 h 347"/>
                <a:gd name="T6" fmla="*/ 219 w 332"/>
                <a:gd name="T7" fmla="*/ 192 h 347"/>
                <a:gd name="T8" fmla="*/ 311 w 332"/>
                <a:gd name="T9" fmla="*/ 265 h 347"/>
                <a:gd name="T10" fmla="*/ 329 w 332"/>
                <a:gd name="T11" fmla="*/ 347 h 347"/>
              </a:gdLst>
              <a:ahLst/>
              <a:cxnLst>
                <a:cxn ang="0">
                  <a:pos x="T0" y="T1"/>
                </a:cxn>
                <a:cxn ang="0">
                  <a:pos x="T2" y="T3"/>
                </a:cxn>
                <a:cxn ang="0">
                  <a:pos x="T4" y="T5"/>
                </a:cxn>
                <a:cxn ang="0">
                  <a:pos x="T6" y="T7"/>
                </a:cxn>
                <a:cxn ang="0">
                  <a:pos x="T8" y="T9"/>
                </a:cxn>
                <a:cxn ang="0">
                  <a:pos x="T10" y="T11"/>
                </a:cxn>
              </a:cxnLst>
              <a:rect l="0" t="0" r="r" b="b"/>
              <a:pathLst>
                <a:path w="332" h="347">
                  <a:moveTo>
                    <a:pt x="0" y="82"/>
                  </a:moveTo>
                  <a:cubicBezTo>
                    <a:pt x="12" y="23"/>
                    <a:pt x="5" y="14"/>
                    <a:pt x="64" y="0"/>
                  </a:cubicBezTo>
                  <a:cubicBezTo>
                    <a:pt x="144" y="11"/>
                    <a:pt x="184" y="31"/>
                    <a:pt x="210" y="109"/>
                  </a:cubicBezTo>
                  <a:cubicBezTo>
                    <a:pt x="213" y="137"/>
                    <a:pt x="208" y="166"/>
                    <a:pt x="219" y="192"/>
                  </a:cubicBezTo>
                  <a:cubicBezTo>
                    <a:pt x="233" y="225"/>
                    <a:pt x="277" y="254"/>
                    <a:pt x="311" y="265"/>
                  </a:cubicBezTo>
                  <a:cubicBezTo>
                    <a:pt x="332" y="329"/>
                    <a:pt x="329" y="301"/>
                    <a:pt x="329" y="34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3939" name="Group 35"/>
          <p:cNvGrpSpPr>
            <a:grpSpLocks/>
          </p:cNvGrpSpPr>
          <p:nvPr/>
        </p:nvGrpSpPr>
        <p:grpSpPr bwMode="auto">
          <a:xfrm>
            <a:off x="7315200" y="2590800"/>
            <a:ext cx="1462088" cy="566738"/>
            <a:chOff x="1392" y="2043"/>
            <a:chExt cx="921" cy="357"/>
          </a:xfrm>
        </p:grpSpPr>
        <p:sp>
          <p:nvSpPr>
            <p:cNvPr id="123940" name="AutoShape 36" descr="Oak"/>
            <p:cNvSpPr>
              <a:spLocks noChangeArrowheads="1"/>
            </p:cNvSpPr>
            <p:nvPr/>
          </p:nvSpPr>
          <p:spPr bwMode="auto">
            <a:xfrm rot="-1586764">
              <a:off x="1547" y="2175"/>
              <a:ext cx="766" cy="31"/>
            </a:xfrm>
            <a:prstGeom prst="cube">
              <a:avLst>
                <a:gd name="adj" fmla="val 25000"/>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41" name="Oval 37"/>
            <p:cNvSpPr>
              <a:spLocks noChangeArrowheads="1"/>
            </p:cNvSpPr>
            <p:nvPr/>
          </p:nvSpPr>
          <p:spPr bwMode="auto">
            <a:xfrm rot="20088918">
              <a:off x="1501" y="2339"/>
              <a:ext cx="110" cy="61"/>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3942" name="Picture 38" descr="Flame-04-june"/>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92" y="2043"/>
              <a:ext cx="250" cy="336"/>
            </a:xfrm>
            <a:prstGeom prst="rect">
              <a:avLst/>
            </a:prstGeom>
            <a:noFill/>
            <a:extLst>
              <a:ext uri="{909E8E84-426E-40DD-AFC4-6F175D3DCCD1}">
                <a14:hiddenFill xmlns:a14="http://schemas.microsoft.com/office/drawing/2010/main">
                  <a:solidFill>
                    <a:srgbClr val="FFFFFF"/>
                  </a:solidFill>
                </a14:hiddenFill>
              </a:ext>
            </a:extLst>
          </p:spPr>
        </p:pic>
      </p:grpSp>
      <p:sp>
        <p:nvSpPr>
          <p:cNvPr id="123943" name="AutoShape 39" descr="Oak"/>
          <p:cNvSpPr>
            <a:spLocks noChangeArrowheads="1"/>
          </p:cNvSpPr>
          <p:nvPr/>
        </p:nvSpPr>
        <p:spPr bwMode="auto">
          <a:xfrm rot="21031843" flipH="1">
            <a:off x="7162800" y="2035175"/>
            <a:ext cx="693738" cy="174625"/>
          </a:xfrm>
          <a:prstGeom prst="parallelogram">
            <a:avLst>
              <a:gd name="adj" fmla="val 110188"/>
            </a:avLst>
          </a:prstGeom>
          <a:blipFill dpi="0" rotWithShape="1">
            <a:blip r:embed="rId4"/>
            <a:srcRect/>
            <a:tile tx="0" ty="0" sx="100000" sy="100000" flip="none" algn="tl"/>
          </a:blipFill>
          <a:ln w="9525">
            <a:miter lim="800000"/>
            <a:headEnd/>
            <a:tailEnd/>
          </a:ln>
          <a:effectLst/>
          <a:scene3d>
            <a:camera prst="legacyPerspectiveFront">
              <a:rot lat="19799999" lon="0" rev="0"/>
            </a:camera>
            <a:lightRig rig="legacyFlat2"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3944" name="AutoShape 40">
            <a:hlinkClick r:id="rId6"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23945" name="Text Box 41"/>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
                                        <p:tgtEl>
                                          <p:spTgt spid="123916"/>
                                        </p:tgtEl>
                                      </p:cBhvr>
                                    </p:animEffect>
                                    <p:set>
                                      <p:cBhvr>
                                        <p:cTn id="7" dur="1" fill="hold">
                                          <p:stCondLst>
                                            <p:cond delay="19"/>
                                          </p:stCondLst>
                                        </p:cTn>
                                        <p:tgtEl>
                                          <p:spTgt spid="12391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3924"/>
                                        </p:tgtEl>
                                        <p:attrNameLst>
                                          <p:attrName>style.visibility</p:attrName>
                                        </p:attrNameLst>
                                      </p:cBhvr>
                                      <p:to>
                                        <p:strVal val="visible"/>
                                      </p:to>
                                    </p:set>
                                    <p:animEffect transition="in" filter="fade">
                                      <p:cBhvr>
                                        <p:cTn id="10" dur="20"/>
                                        <p:tgtEl>
                                          <p:spTgt spid="123924"/>
                                        </p:tgtEl>
                                      </p:cBhvr>
                                    </p:animEffect>
                                  </p:childTnLst>
                                </p:cTn>
                              </p:par>
                            </p:childTnLst>
                          </p:cTn>
                        </p:par>
                        <p:par>
                          <p:cTn id="11" fill="hold" nodeType="afterGroup">
                            <p:stCondLst>
                              <p:cond delay="20"/>
                            </p:stCondLst>
                            <p:childTnLst>
                              <p:par>
                                <p:cTn id="12" presetID="10" presetClass="entr" presetSubtype="0" fill="hold" grpId="0" nodeType="afterEffect">
                                  <p:stCondLst>
                                    <p:cond delay="0"/>
                                  </p:stCondLst>
                                  <p:childTnLst>
                                    <p:set>
                                      <p:cBhvr>
                                        <p:cTn id="13" dur="1" fill="hold">
                                          <p:stCondLst>
                                            <p:cond delay="0"/>
                                          </p:stCondLst>
                                        </p:cTn>
                                        <p:tgtEl>
                                          <p:spTgt spid="123913"/>
                                        </p:tgtEl>
                                        <p:attrNameLst>
                                          <p:attrName>style.visibility</p:attrName>
                                        </p:attrNameLst>
                                      </p:cBhvr>
                                      <p:to>
                                        <p:strVal val="visible"/>
                                      </p:to>
                                    </p:set>
                                    <p:animEffect transition="in" filter="fade">
                                      <p:cBhvr>
                                        <p:cTn id="14" dur="1000"/>
                                        <p:tgtEl>
                                          <p:spTgt spid="1239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3914"/>
                                        </p:tgtEl>
                                        <p:attrNameLst>
                                          <p:attrName>style.visibility</p:attrName>
                                        </p:attrNameLst>
                                      </p:cBhvr>
                                      <p:to>
                                        <p:strVal val="visible"/>
                                      </p:to>
                                    </p:set>
                                    <p:animEffect transition="in" filter="fade">
                                      <p:cBhvr>
                                        <p:cTn id="17" dur="1000"/>
                                        <p:tgtEl>
                                          <p:spTgt spid="1239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decel="50000" fill="hold" grpId="0" nodeType="clickEffect">
                                  <p:stCondLst>
                                    <p:cond delay="0"/>
                                  </p:stCondLst>
                                  <p:childTnLst>
                                    <p:set>
                                      <p:cBhvr>
                                        <p:cTn id="21" dur="1" fill="hold">
                                          <p:stCondLst>
                                            <p:cond delay="0"/>
                                          </p:stCondLst>
                                        </p:cTn>
                                        <p:tgtEl>
                                          <p:spTgt spid="123943"/>
                                        </p:tgtEl>
                                        <p:attrNameLst>
                                          <p:attrName>style.visibility</p:attrName>
                                        </p:attrNameLst>
                                      </p:cBhvr>
                                      <p:to>
                                        <p:strVal val="visible"/>
                                      </p:to>
                                    </p:set>
                                    <p:anim calcmode="lin" valueType="num">
                                      <p:cBhvr additive="base">
                                        <p:cTn id="22" dur="1000" fill="hold"/>
                                        <p:tgtEl>
                                          <p:spTgt spid="123943"/>
                                        </p:tgtEl>
                                        <p:attrNameLst>
                                          <p:attrName>ppt_x</p:attrName>
                                        </p:attrNameLst>
                                      </p:cBhvr>
                                      <p:tavLst>
                                        <p:tav tm="0">
                                          <p:val>
                                            <p:strVal val="#ppt_x"/>
                                          </p:val>
                                        </p:tav>
                                        <p:tav tm="100000">
                                          <p:val>
                                            <p:strVal val="#ppt_x"/>
                                          </p:val>
                                        </p:tav>
                                      </p:tavLst>
                                    </p:anim>
                                    <p:anim calcmode="lin" valueType="num">
                                      <p:cBhvr additive="base">
                                        <p:cTn id="23" dur="1000" fill="hold"/>
                                        <p:tgtEl>
                                          <p:spTgt spid="123943"/>
                                        </p:tgtEl>
                                        <p:attrNameLst>
                                          <p:attrName>ppt_y</p:attrName>
                                        </p:attrNameLst>
                                      </p:cBhvr>
                                      <p:tavLst>
                                        <p:tav tm="0">
                                          <p:val>
                                            <p:strVal val="0-#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3" fill="hold" nodeType="clickEffect">
                                  <p:stCondLst>
                                    <p:cond delay="0"/>
                                  </p:stCondLst>
                                  <p:childTnLst>
                                    <p:set>
                                      <p:cBhvr>
                                        <p:cTn id="27" dur="1" fill="hold">
                                          <p:stCondLst>
                                            <p:cond delay="0"/>
                                          </p:stCondLst>
                                        </p:cTn>
                                        <p:tgtEl>
                                          <p:spTgt spid="123939"/>
                                        </p:tgtEl>
                                        <p:attrNameLst>
                                          <p:attrName>style.visibility</p:attrName>
                                        </p:attrNameLst>
                                      </p:cBhvr>
                                      <p:to>
                                        <p:strVal val="visible"/>
                                      </p:to>
                                    </p:set>
                                    <p:anim calcmode="lin" valueType="num">
                                      <p:cBhvr additive="base">
                                        <p:cTn id="28" dur="1000" fill="hold"/>
                                        <p:tgtEl>
                                          <p:spTgt spid="123939"/>
                                        </p:tgtEl>
                                        <p:attrNameLst>
                                          <p:attrName>ppt_x</p:attrName>
                                        </p:attrNameLst>
                                      </p:cBhvr>
                                      <p:tavLst>
                                        <p:tav tm="0">
                                          <p:val>
                                            <p:strVal val="1+#ppt_w/2"/>
                                          </p:val>
                                        </p:tav>
                                        <p:tav tm="100000">
                                          <p:val>
                                            <p:strVal val="#ppt_x"/>
                                          </p:val>
                                        </p:tav>
                                      </p:tavLst>
                                    </p:anim>
                                    <p:anim calcmode="lin" valueType="num">
                                      <p:cBhvr additive="base">
                                        <p:cTn id="29" dur="1000" fill="hold"/>
                                        <p:tgtEl>
                                          <p:spTgt spid="123939"/>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000"/>
                            </p:stCondLst>
                            <p:childTnLst>
                              <p:par>
                                <p:cTn id="31" presetID="10" presetClass="exit" presetSubtype="0" fill="hold" nodeType="afterEffect">
                                  <p:stCondLst>
                                    <p:cond delay="1500"/>
                                  </p:stCondLst>
                                  <p:childTnLst>
                                    <p:animEffect transition="out" filter="fade">
                                      <p:cBhvr>
                                        <p:cTn id="32" dur="20"/>
                                        <p:tgtEl>
                                          <p:spTgt spid="123924"/>
                                        </p:tgtEl>
                                      </p:cBhvr>
                                    </p:animEffect>
                                    <p:set>
                                      <p:cBhvr>
                                        <p:cTn id="33" dur="1" fill="hold">
                                          <p:stCondLst>
                                            <p:cond delay="19"/>
                                          </p:stCondLst>
                                        </p:cTn>
                                        <p:tgtEl>
                                          <p:spTgt spid="123924"/>
                                        </p:tgtEl>
                                        <p:attrNameLst>
                                          <p:attrName>style.visibility</p:attrName>
                                        </p:attrNameLst>
                                      </p:cBhvr>
                                      <p:to>
                                        <p:strVal val="hidden"/>
                                      </p:to>
                                    </p:set>
                                  </p:childTnLst>
                                </p:cTn>
                              </p:par>
                              <p:par>
                                <p:cTn id="34" presetID="10" presetClass="entr" presetSubtype="0" fill="hold" nodeType="withEffect">
                                  <p:stCondLst>
                                    <p:cond delay="1500"/>
                                  </p:stCondLst>
                                  <p:childTnLst>
                                    <p:set>
                                      <p:cBhvr>
                                        <p:cTn id="35" dur="1" fill="hold">
                                          <p:stCondLst>
                                            <p:cond delay="0"/>
                                          </p:stCondLst>
                                        </p:cTn>
                                        <p:tgtEl>
                                          <p:spTgt spid="123930"/>
                                        </p:tgtEl>
                                        <p:attrNameLst>
                                          <p:attrName>style.visibility</p:attrName>
                                        </p:attrNameLst>
                                      </p:cBhvr>
                                      <p:to>
                                        <p:strVal val="visible"/>
                                      </p:to>
                                    </p:set>
                                    <p:animEffect transition="in" filter="fade">
                                      <p:cBhvr>
                                        <p:cTn id="36" dur="20"/>
                                        <p:tgtEl>
                                          <p:spTgt spid="123930"/>
                                        </p:tgtEl>
                                      </p:cBhvr>
                                    </p:animEffect>
                                  </p:childTnLst>
                                </p:cTn>
                              </p:par>
                            </p:childTnLst>
                          </p:cTn>
                        </p:par>
                        <p:par>
                          <p:cTn id="37" fill="hold" nodeType="afterGroup">
                            <p:stCondLst>
                              <p:cond delay="2520"/>
                            </p:stCondLst>
                            <p:childTnLst>
                              <p:par>
                                <p:cTn id="38" presetID="0" presetClass="path" presetSubtype="0" decel="50000" fill="hold" grpId="1" nodeType="afterEffect">
                                  <p:stCondLst>
                                    <p:cond delay="0"/>
                                  </p:stCondLst>
                                  <p:childTnLst>
                                    <p:animMotion origin="layout" path="M 5.55556E-7 1.50289E-6 C -0.00069 -0.12023 -0.00139 -0.24046 5.55556E-7 -0.31075 C 0.00139 -0.38104 0.00278 -0.41988 0.00833 -0.42173 C 0.01389 -0.42358 0.02361 -0.44023 0.03333 -0.32185 C 0.04306 -0.20347 0.06111 0.19237 0.06667 0.28856 C 0.07222 0.38474 0.06667 0.27006 0.06667 0.25526 C 0.06667 0.24046 0.06528 0.20347 0.06667 0.19977 C 0.06806 0.19607 0.07222 0.21457 0.075 0.23307 C 0.07778 0.25156 0.08194 0.3089 0.08333 0.31075 C 0.08472 0.3126 0.08194 0.24416 0.08333 0.24416 C 0.08472 0.24416 0.08819 0.27746 0.09167 0.31075 " pathEditMode="relative" ptsTypes="aaaaaaaaaaA">
                                      <p:cBhvr>
                                        <p:cTn id="39" dur="2000" fill="hold"/>
                                        <p:tgtEl>
                                          <p:spTgt spid="123943"/>
                                        </p:tgtEl>
                                        <p:attrNameLst>
                                          <p:attrName>ppt_x</p:attrName>
                                          <p:attrName>ppt_y</p:attrName>
                                        </p:attrNameLst>
                                      </p:cBhvr>
                                    </p:animMotion>
                                  </p:childTnLst>
                                </p:cTn>
                              </p:par>
                              <p:par>
                                <p:cTn id="40" presetID="10" presetClass="exit" presetSubtype="0" fill="hold" nodeType="withEffect">
                                  <p:stCondLst>
                                    <p:cond delay="0"/>
                                  </p:stCondLst>
                                  <p:childTnLst>
                                    <p:animEffect transition="out" filter="fade">
                                      <p:cBhvr>
                                        <p:cTn id="41" dur="500"/>
                                        <p:tgtEl>
                                          <p:spTgt spid="123939"/>
                                        </p:tgtEl>
                                      </p:cBhvr>
                                    </p:animEffect>
                                    <p:set>
                                      <p:cBhvr>
                                        <p:cTn id="42" dur="1" fill="hold">
                                          <p:stCondLst>
                                            <p:cond delay="499"/>
                                          </p:stCondLst>
                                        </p:cTn>
                                        <p:tgtEl>
                                          <p:spTgt spid="1239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3" grpId="0" animBg="1"/>
      <p:bldP spid="123914" grpId="0"/>
      <p:bldP spid="123943" grpId="0" animBg="1"/>
      <p:bldP spid="12394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reeform 2"/>
          <p:cNvSpPr>
            <a:spLocks/>
          </p:cNvSpPr>
          <p:nvPr/>
        </p:nvSpPr>
        <p:spPr bwMode="auto">
          <a:xfrm>
            <a:off x="987425" y="2235200"/>
            <a:ext cx="6081713" cy="3022600"/>
          </a:xfrm>
          <a:custGeom>
            <a:avLst/>
            <a:gdLst>
              <a:gd name="T0" fmla="*/ 100 w 3831"/>
              <a:gd name="T1" fmla="*/ 1600 h 1904"/>
              <a:gd name="T2" fmla="*/ 338 w 3831"/>
              <a:gd name="T3" fmla="*/ 1904 h 1904"/>
              <a:gd name="T4" fmla="*/ 1874 w 3831"/>
              <a:gd name="T5" fmla="*/ 1904 h 1904"/>
              <a:gd name="T6" fmla="*/ 1993 w 3831"/>
              <a:gd name="T7" fmla="*/ 1893 h 1904"/>
              <a:gd name="T8" fmla="*/ 2112 w 3831"/>
              <a:gd name="T9" fmla="*/ 1838 h 1904"/>
              <a:gd name="T10" fmla="*/ 2210 w 3831"/>
              <a:gd name="T11" fmla="*/ 1760 h 1904"/>
              <a:gd name="T12" fmla="*/ 3831 w 3831"/>
              <a:gd name="T13" fmla="*/ 274 h 1904"/>
              <a:gd name="T14" fmla="*/ 3447 w 3831"/>
              <a:gd name="T15" fmla="*/ 0 h 1904"/>
              <a:gd name="T16" fmla="*/ 1922 w 3831"/>
              <a:gd name="T17" fmla="*/ 1376 h 1904"/>
              <a:gd name="T18" fmla="*/ 1828 w 3831"/>
              <a:gd name="T19" fmla="*/ 1445 h 1904"/>
              <a:gd name="T20" fmla="*/ 1764 w 3831"/>
              <a:gd name="T21" fmla="*/ 1463 h 1904"/>
              <a:gd name="T22" fmla="*/ 1627 w 3831"/>
              <a:gd name="T23" fmla="*/ 1472 h 1904"/>
              <a:gd name="T24" fmla="*/ 0 w 3831"/>
              <a:gd name="T25" fmla="*/ 1481 h 1904"/>
              <a:gd name="T26" fmla="*/ 100 w 3831"/>
              <a:gd name="T27" fmla="*/ 1600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31" h="1904">
                <a:moveTo>
                  <a:pt x="100" y="1600"/>
                </a:moveTo>
                <a:lnTo>
                  <a:pt x="338" y="1904"/>
                </a:lnTo>
                <a:lnTo>
                  <a:pt x="1874" y="1904"/>
                </a:lnTo>
                <a:lnTo>
                  <a:pt x="1993" y="1893"/>
                </a:lnTo>
                <a:lnTo>
                  <a:pt x="2112" y="1838"/>
                </a:lnTo>
                <a:lnTo>
                  <a:pt x="2210" y="1760"/>
                </a:lnTo>
                <a:lnTo>
                  <a:pt x="3831" y="274"/>
                </a:lnTo>
                <a:lnTo>
                  <a:pt x="3447" y="0"/>
                </a:lnTo>
                <a:lnTo>
                  <a:pt x="1922" y="1376"/>
                </a:lnTo>
                <a:lnTo>
                  <a:pt x="1828" y="1445"/>
                </a:lnTo>
                <a:lnTo>
                  <a:pt x="1764" y="1463"/>
                </a:lnTo>
                <a:lnTo>
                  <a:pt x="1627" y="1472"/>
                </a:lnTo>
                <a:lnTo>
                  <a:pt x="0" y="1481"/>
                </a:lnTo>
                <a:lnTo>
                  <a:pt x="100" y="1600"/>
                </a:lnTo>
                <a:close/>
              </a:path>
            </a:pathLst>
          </a:custGeom>
          <a:solidFill>
            <a:schemeClr val="accent1"/>
          </a:solidFill>
          <a:ln w="38100" cmpd="sng">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55" name="Oval 3"/>
          <p:cNvSpPr>
            <a:spLocks noChangeArrowheads="1"/>
          </p:cNvSpPr>
          <p:nvPr/>
        </p:nvSpPr>
        <p:spPr bwMode="auto">
          <a:xfrm>
            <a:off x="5029200" y="3048000"/>
            <a:ext cx="533400" cy="533400"/>
          </a:xfrm>
          <a:prstGeom prst="ellipse">
            <a:avLst/>
          </a:prstGeom>
          <a:gradFill rotWithShape="1">
            <a:gsLst>
              <a:gs pos="0">
                <a:schemeClr val="bg2"/>
              </a:gs>
              <a:gs pos="100000">
                <a:schemeClr val="tx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56" name="Text Box 4"/>
          <p:cNvSpPr txBox="1">
            <a:spLocks noChangeArrowheads="1"/>
          </p:cNvSpPr>
          <p:nvPr/>
        </p:nvSpPr>
        <p:spPr bwMode="auto">
          <a:xfrm>
            <a:off x="4948238" y="2619375"/>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(1)</a:t>
            </a:r>
          </a:p>
        </p:txBody>
      </p:sp>
      <p:sp>
        <p:nvSpPr>
          <p:cNvPr id="125957" name="Line 5"/>
          <p:cNvSpPr>
            <a:spLocks noChangeShapeType="1"/>
          </p:cNvSpPr>
          <p:nvPr/>
        </p:nvSpPr>
        <p:spPr bwMode="auto">
          <a:xfrm flipH="1">
            <a:off x="2819400" y="5638800"/>
            <a:ext cx="990600" cy="0"/>
          </a:xfrm>
          <a:prstGeom prst="line">
            <a:avLst/>
          </a:prstGeom>
          <a:noFill/>
          <a:ln w="762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58" name="AutoShape 6" descr="Medium wood"/>
          <p:cNvSpPr>
            <a:spLocks noChangeArrowheads="1"/>
          </p:cNvSpPr>
          <p:nvPr/>
        </p:nvSpPr>
        <p:spPr bwMode="auto">
          <a:xfrm flipH="1">
            <a:off x="2971800" y="4495800"/>
            <a:ext cx="838200" cy="609600"/>
          </a:xfrm>
          <a:prstGeom prst="cube">
            <a:avLst>
              <a:gd name="adj" fmla="val 49403"/>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59" name="Text Box 7"/>
          <p:cNvSpPr txBox="1">
            <a:spLocks noChangeArrowheads="1"/>
          </p:cNvSpPr>
          <p:nvPr/>
        </p:nvSpPr>
        <p:spPr bwMode="auto">
          <a:xfrm>
            <a:off x="3876675" y="5424488"/>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FF0000"/>
                </a:solidFill>
              </a:rPr>
              <a:t>S</a:t>
            </a:r>
            <a:r>
              <a:rPr lang="en-US" baseline="-25000">
                <a:solidFill>
                  <a:srgbClr val="FF0000"/>
                </a:solidFill>
              </a:rPr>
              <a:t>1</a:t>
            </a:r>
            <a:endParaRPr lang="en-US">
              <a:solidFill>
                <a:srgbClr val="FF0000"/>
              </a:solidFill>
            </a:endParaRPr>
          </a:p>
        </p:txBody>
      </p:sp>
      <p:sp>
        <p:nvSpPr>
          <p:cNvPr id="125960" name="Oval 8"/>
          <p:cNvSpPr>
            <a:spLocks noChangeArrowheads="1"/>
          </p:cNvSpPr>
          <p:nvPr/>
        </p:nvSpPr>
        <p:spPr bwMode="auto">
          <a:xfrm>
            <a:off x="6019800" y="2286000"/>
            <a:ext cx="533400" cy="533400"/>
          </a:xfrm>
          <a:prstGeom prst="ellipse">
            <a:avLst/>
          </a:prstGeom>
          <a:gradFill rotWithShape="1">
            <a:gsLst>
              <a:gs pos="0">
                <a:schemeClr val="bg2"/>
              </a:gs>
              <a:gs pos="100000">
                <a:schemeClr val="tx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1" name="Text Box 9"/>
          <p:cNvSpPr txBox="1">
            <a:spLocks noChangeArrowheads="1"/>
          </p:cNvSpPr>
          <p:nvPr/>
        </p:nvSpPr>
        <p:spPr bwMode="auto">
          <a:xfrm>
            <a:off x="5586413" y="2214563"/>
            <a:ext cx="533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(2)</a:t>
            </a:r>
          </a:p>
        </p:txBody>
      </p:sp>
      <p:sp>
        <p:nvSpPr>
          <p:cNvPr id="125962" name="Line 10"/>
          <p:cNvSpPr>
            <a:spLocks noChangeShapeType="1"/>
          </p:cNvSpPr>
          <p:nvPr/>
        </p:nvSpPr>
        <p:spPr bwMode="auto">
          <a:xfrm flipH="1">
            <a:off x="2362200" y="5943600"/>
            <a:ext cx="1447800" cy="0"/>
          </a:xfrm>
          <a:prstGeom prst="line">
            <a:avLst/>
          </a:prstGeom>
          <a:noFill/>
          <a:ln w="762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63" name="Text Box 11"/>
          <p:cNvSpPr txBox="1">
            <a:spLocks noChangeArrowheads="1"/>
          </p:cNvSpPr>
          <p:nvPr/>
        </p:nvSpPr>
        <p:spPr bwMode="auto">
          <a:xfrm>
            <a:off x="3905250" y="5795963"/>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FF0000"/>
                </a:solidFill>
              </a:rPr>
              <a:t>S</a:t>
            </a:r>
            <a:r>
              <a:rPr lang="en-US" baseline="-25000">
                <a:solidFill>
                  <a:srgbClr val="FF0000"/>
                </a:solidFill>
              </a:rPr>
              <a:t>2</a:t>
            </a:r>
            <a:endParaRPr lang="en-US">
              <a:solidFill>
                <a:srgbClr val="FF0000"/>
              </a:solidFill>
            </a:endParaRPr>
          </a:p>
        </p:txBody>
      </p:sp>
      <p:sp>
        <p:nvSpPr>
          <p:cNvPr id="125964" name="AutoShape 12" descr="Medium wood"/>
          <p:cNvSpPr>
            <a:spLocks noChangeArrowheads="1"/>
          </p:cNvSpPr>
          <p:nvPr/>
        </p:nvSpPr>
        <p:spPr bwMode="auto">
          <a:xfrm flipH="1">
            <a:off x="2971800" y="4495800"/>
            <a:ext cx="838200" cy="609600"/>
          </a:xfrm>
          <a:prstGeom prst="cube">
            <a:avLst>
              <a:gd name="adj" fmla="val 49403"/>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5" name="Oval 13"/>
          <p:cNvSpPr>
            <a:spLocks noChangeArrowheads="1"/>
          </p:cNvSpPr>
          <p:nvPr/>
        </p:nvSpPr>
        <p:spPr bwMode="auto">
          <a:xfrm>
            <a:off x="5895975" y="2176463"/>
            <a:ext cx="685800" cy="685800"/>
          </a:xfrm>
          <a:prstGeom prst="ellipse">
            <a:avLst/>
          </a:prstGeom>
          <a:gradFill rotWithShape="1">
            <a:gsLst>
              <a:gs pos="0">
                <a:schemeClr val="bg1"/>
              </a:gs>
              <a:gs pos="100000">
                <a:schemeClr val="tx1"/>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6" name="AutoShape 14" descr="Medium wood"/>
          <p:cNvSpPr>
            <a:spLocks noChangeArrowheads="1"/>
          </p:cNvSpPr>
          <p:nvPr/>
        </p:nvSpPr>
        <p:spPr bwMode="auto">
          <a:xfrm flipH="1">
            <a:off x="2971800" y="4495800"/>
            <a:ext cx="838200" cy="609600"/>
          </a:xfrm>
          <a:prstGeom prst="cube">
            <a:avLst>
              <a:gd name="adj" fmla="val 49403"/>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67" name="Line 15"/>
          <p:cNvSpPr>
            <a:spLocks noChangeShapeType="1"/>
          </p:cNvSpPr>
          <p:nvPr/>
        </p:nvSpPr>
        <p:spPr bwMode="auto">
          <a:xfrm flipH="1">
            <a:off x="1600200" y="6324600"/>
            <a:ext cx="2209800" cy="0"/>
          </a:xfrm>
          <a:prstGeom prst="line">
            <a:avLst/>
          </a:prstGeom>
          <a:noFill/>
          <a:ln w="76200">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68" name="Text Box 16"/>
          <p:cNvSpPr txBox="1">
            <a:spLocks noChangeArrowheads="1"/>
          </p:cNvSpPr>
          <p:nvPr/>
        </p:nvSpPr>
        <p:spPr bwMode="auto">
          <a:xfrm>
            <a:off x="3895725" y="61722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FF0000"/>
                </a:solidFill>
              </a:rPr>
              <a:t>S</a:t>
            </a:r>
            <a:r>
              <a:rPr lang="en-US" baseline="-25000">
                <a:solidFill>
                  <a:srgbClr val="FF0000"/>
                </a:solidFill>
              </a:rPr>
              <a:t>3</a:t>
            </a:r>
            <a:endParaRPr lang="en-US">
              <a:solidFill>
                <a:srgbClr val="FF0000"/>
              </a:solidFill>
            </a:endParaRPr>
          </a:p>
        </p:txBody>
      </p:sp>
      <p:sp>
        <p:nvSpPr>
          <p:cNvPr id="125969" name="Text Box 17"/>
          <p:cNvSpPr txBox="1">
            <a:spLocks noChangeArrowheads="1"/>
          </p:cNvSpPr>
          <p:nvPr/>
        </p:nvSpPr>
        <p:spPr bwMode="auto">
          <a:xfrm>
            <a:off x="4800600" y="57912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16.3</a:t>
            </a:r>
          </a:p>
        </p:txBody>
      </p:sp>
      <p:sp>
        <p:nvSpPr>
          <p:cNvPr id="125970" name="AutoShape 18">
            <a:hlinkClick r:id="rId4"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25971" name="Text Box 19"/>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0243 0.00787 C -0.04966 0.07792 -0.0974 0.14729 -0.12188 0.17966 C -0.14462 0.21064 -0.1342 0.19214 -0.1441 0.19515 C -0.154 0.19839 -0.16667 0.19885 -0.17986 0.197 " pathEditMode="relative" rAng="-276093" ptsTypes="aaaA">
                                      <p:cBhvr>
                                        <p:cTn id="6" dur="2000" fill="hold"/>
                                        <p:tgtEl>
                                          <p:spTgt spid="125955"/>
                                        </p:tgtEl>
                                        <p:attrNameLst>
                                          <p:attrName>ppt_x</p:attrName>
                                          <p:attrName>ppt_y</p:attrName>
                                        </p:attrNameLst>
                                      </p:cBhvr>
                                      <p:rCtr x="-8819" y="10312"/>
                                    </p:animMotion>
                                  </p:childTnLst>
                                </p:cTn>
                              </p:par>
                              <p:par>
                                <p:cTn id="7" presetID="35" presetClass="path" presetSubtype="0" accel="50000" decel="50000" fill="hold" grpId="0" nodeType="withEffect">
                                  <p:stCondLst>
                                    <p:cond delay="1300"/>
                                  </p:stCondLst>
                                  <p:childTnLst>
                                    <p:animMotion origin="layout" path="M -3.33333E-6 -7.51445E-7 L -0.1125 -7.51445E-7 " pathEditMode="relative" rAng="0" ptsTypes="AA">
                                      <p:cBhvr>
                                        <p:cTn id="8" dur="2000" fill="hold"/>
                                        <p:tgtEl>
                                          <p:spTgt spid="125958"/>
                                        </p:tgtEl>
                                        <p:attrNameLst>
                                          <p:attrName>ppt_x</p:attrName>
                                          <p:attrName>ppt_y</p:attrName>
                                        </p:attrNameLst>
                                      </p:cBhvr>
                                      <p:rCtr x="-5625" y="0"/>
                                    </p:animMotion>
                                  </p:childTnLst>
                                </p:cTn>
                              </p:par>
                              <p:par>
                                <p:cTn id="9" presetID="22" presetClass="entr" presetSubtype="2" fill="hold" grpId="0" nodeType="withEffect">
                                  <p:stCondLst>
                                    <p:cond delay="1300"/>
                                  </p:stCondLst>
                                  <p:childTnLst>
                                    <p:set>
                                      <p:cBhvr>
                                        <p:cTn id="10" dur="1" fill="hold">
                                          <p:stCondLst>
                                            <p:cond delay="0"/>
                                          </p:stCondLst>
                                        </p:cTn>
                                        <p:tgtEl>
                                          <p:spTgt spid="125957"/>
                                        </p:tgtEl>
                                        <p:attrNameLst>
                                          <p:attrName>style.visibility</p:attrName>
                                        </p:attrNameLst>
                                      </p:cBhvr>
                                      <p:to>
                                        <p:strVal val="visible"/>
                                      </p:to>
                                    </p:set>
                                    <p:animEffect transition="in" filter="wipe(right)">
                                      <p:cBhvr>
                                        <p:cTn id="11" dur="2000"/>
                                        <p:tgtEl>
                                          <p:spTgt spid="125957"/>
                                        </p:tgtEl>
                                      </p:cBhvr>
                                    </p:animEffect>
                                  </p:childTnLst>
                                </p:cTn>
                              </p:par>
                            </p:childTnLst>
                          </p:cTn>
                        </p:par>
                        <p:par>
                          <p:cTn id="12" fill="hold" nodeType="afterGroup">
                            <p:stCondLst>
                              <p:cond delay="3300"/>
                            </p:stCondLst>
                            <p:childTnLst>
                              <p:par>
                                <p:cTn id="13" presetID="10" presetClass="entr" presetSubtype="0" fill="hold" grpId="0" nodeType="afterEffect">
                                  <p:stCondLst>
                                    <p:cond delay="0"/>
                                  </p:stCondLst>
                                  <p:childTnLst>
                                    <p:set>
                                      <p:cBhvr>
                                        <p:cTn id="14" dur="1" fill="hold">
                                          <p:stCondLst>
                                            <p:cond delay="0"/>
                                          </p:stCondLst>
                                        </p:cTn>
                                        <p:tgtEl>
                                          <p:spTgt spid="125959"/>
                                        </p:tgtEl>
                                        <p:attrNameLst>
                                          <p:attrName>style.visibility</p:attrName>
                                        </p:attrNameLst>
                                      </p:cBhvr>
                                      <p:to>
                                        <p:strVal val="visible"/>
                                      </p:to>
                                    </p:set>
                                    <p:animEffect transition="in" filter="fade">
                                      <p:cBhvr>
                                        <p:cTn id="15" dur="500"/>
                                        <p:tgtEl>
                                          <p:spTgt spid="1259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500"/>
                                        <p:tgtEl>
                                          <p:spTgt spid="125958"/>
                                        </p:tgtEl>
                                      </p:cBhvr>
                                    </p:animEffect>
                                    <p:set>
                                      <p:cBhvr>
                                        <p:cTn id="20" dur="1" fill="hold">
                                          <p:stCondLst>
                                            <p:cond delay="499"/>
                                          </p:stCondLst>
                                        </p:cTn>
                                        <p:tgtEl>
                                          <p:spTgt spid="12595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25955"/>
                                        </p:tgtEl>
                                      </p:cBhvr>
                                    </p:animEffect>
                                    <p:set>
                                      <p:cBhvr>
                                        <p:cTn id="23" dur="1" fill="hold">
                                          <p:stCondLst>
                                            <p:cond delay="499"/>
                                          </p:stCondLst>
                                        </p:cTn>
                                        <p:tgtEl>
                                          <p:spTgt spid="125955"/>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5964"/>
                                        </p:tgtEl>
                                        <p:attrNameLst>
                                          <p:attrName>style.visibility</p:attrName>
                                        </p:attrNameLst>
                                      </p:cBhvr>
                                      <p:to>
                                        <p:strVal val="visible"/>
                                      </p:to>
                                    </p:set>
                                    <p:animEffect transition="in" filter="fade">
                                      <p:cBhvr>
                                        <p:cTn id="28" dur="500"/>
                                        <p:tgtEl>
                                          <p:spTgt spid="12596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5960"/>
                                        </p:tgtEl>
                                        <p:attrNameLst>
                                          <p:attrName>style.visibility</p:attrName>
                                        </p:attrNameLst>
                                      </p:cBhvr>
                                      <p:to>
                                        <p:strVal val="visible"/>
                                      </p:to>
                                    </p:set>
                                    <p:animEffect transition="in" filter="fade">
                                      <p:cBhvr>
                                        <p:cTn id="31" dur="500"/>
                                        <p:tgtEl>
                                          <p:spTgt spid="12596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0" presetClass="path" presetSubtype="0" accel="50000" decel="50000" fill="hold" grpId="1" nodeType="clickEffect">
                                  <p:stCondLst>
                                    <p:cond delay="0"/>
                                  </p:stCondLst>
                                  <p:childTnLst>
                                    <p:animMotion origin="layout" path="M 3.33333E-6 -1.90751E-6 L -0.21667 0.30937 L -0.23455 0.32486 L -0.28334 0.3274 " pathEditMode="relative" rAng="0" ptsTypes="AAAA">
                                      <p:cBhvr>
                                        <p:cTn id="35" dur="2000" fill="hold"/>
                                        <p:tgtEl>
                                          <p:spTgt spid="125960"/>
                                        </p:tgtEl>
                                        <p:attrNameLst>
                                          <p:attrName>ppt_x</p:attrName>
                                          <p:attrName>ppt_y</p:attrName>
                                        </p:attrNameLst>
                                      </p:cBhvr>
                                      <p:rCtr x="-14167" y="16370"/>
                                    </p:animMotion>
                                  </p:childTnLst>
                                </p:cTn>
                              </p:par>
                              <p:par>
                                <p:cTn id="36" presetID="35" presetClass="path" presetSubtype="0" accel="50000" decel="50000" fill="hold" grpId="1" nodeType="withEffect">
                                  <p:stCondLst>
                                    <p:cond delay="1600"/>
                                  </p:stCondLst>
                                  <p:childTnLst>
                                    <p:animMotion origin="layout" path="M 0.01511 -0.00208 L -0.16406 -0.00208 " pathEditMode="relative" rAng="0" ptsTypes="AA">
                                      <p:cBhvr>
                                        <p:cTn id="37" dur="1900" fill="hold"/>
                                        <p:tgtEl>
                                          <p:spTgt spid="125964"/>
                                        </p:tgtEl>
                                        <p:attrNameLst>
                                          <p:attrName>ppt_x</p:attrName>
                                          <p:attrName>ppt_y</p:attrName>
                                        </p:attrNameLst>
                                      </p:cBhvr>
                                      <p:rCtr x="-8958" y="0"/>
                                    </p:animMotion>
                                  </p:childTnLst>
                                </p:cTn>
                              </p:par>
                              <p:par>
                                <p:cTn id="38" presetID="22" presetClass="entr" presetSubtype="2" fill="hold" grpId="0" nodeType="withEffect">
                                  <p:stCondLst>
                                    <p:cond delay="1600"/>
                                  </p:stCondLst>
                                  <p:childTnLst>
                                    <p:set>
                                      <p:cBhvr>
                                        <p:cTn id="39" dur="1" fill="hold">
                                          <p:stCondLst>
                                            <p:cond delay="0"/>
                                          </p:stCondLst>
                                        </p:cTn>
                                        <p:tgtEl>
                                          <p:spTgt spid="125962"/>
                                        </p:tgtEl>
                                        <p:attrNameLst>
                                          <p:attrName>style.visibility</p:attrName>
                                        </p:attrNameLst>
                                      </p:cBhvr>
                                      <p:to>
                                        <p:strVal val="visible"/>
                                      </p:to>
                                    </p:set>
                                    <p:animEffect transition="in" filter="wipe(right)">
                                      <p:cBhvr>
                                        <p:cTn id="40" dur="1900"/>
                                        <p:tgtEl>
                                          <p:spTgt spid="125962"/>
                                        </p:tgtEl>
                                      </p:cBhvr>
                                    </p:animEffect>
                                  </p:childTnLst>
                                </p:cTn>
                              </p:par>
                            </p:childTnLst>
                          </p:cTn>
                        </p:par>
                        <p:par>
                          <p:cTn id="41" fill="hold" nodeType="afterGroup">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125963"/>
                                        </p:tgtEl>
                                        <p:attrNameLst>
                                          <p:attrName>style.visibility</p:attrName>
                                        </p:attrNameLst>
                                      </p:cBhvr>
                                      <p:to>
                                        <p:strVal val="visible"/>
                                      </p:to>
                                    </p:set>
                                    <p:animEffect transition="in" filter="fade">
                                      <p:cBhvr>
                                        <p:cTn id="44" dur="500"/>
                                        <p:tgtEl>
                                          <p:spTgt spid="12596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2" nodeType="clickEffect">
                                  <p:stCondLst>
                                    <p:cond delay="0"/>
                                  </p:stCondLst>
                                  <p:childTnLst>
                                    <p:animEffect transition="out" filter="fade">
                                      <p:cBhvr>
                                        <p:cTn id="48" dur="500"/>
                                        <p:tgtEl>
                                          <p:spTgt spid="125964"/>
                                        </p:tgtEl>
                                      </p:cBhvr>
                                    </p:animEffect>
                                    <p:set>
                                      <p:cBhvr>
                                        <p:cTn id="49" dur="1" fill="hold">
                                          <p:stCondLst>
                                            <p:cond delay="499"/>
                                          </p:stCondLst>
                                        </p:cTn>
                                        <p:tgtEl>
                                          <p:spTgt spid="12596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5960"/>
                                        </p:tgtEl>
                                      </p:cBhvr>
                                    </p:animEffect>
                                    <p:set>
                                      <p:cBhvr>
                                        <p:cTn id="52" dur="1" fill="hold">
                                          <p:stCondLst>
                                            <p:cond delay="499"/>
                                          </p:stCondLst>
                                        </p:cTn>
                                        <p:tgtEl>
                                          <p:spTgt spid="125960"/>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5966"/>
                                        </p:tgtEl>
                                        <p:attrNameLst>
                                          <p:attrName>style.visibility</p:attrName>
                                        </p:attrNameLst>
                                      </p:cBhvr>
                                      <p:to>
                                        <p:strVal val="visible"/>
                                      </p:to>
                                    </p:set>
                                    <p:animEffect transition="in" filter="fade">
                                      <p:cBhvr>
                                        <p:cTn id="57" dur="500"/>
                                        <p:tgtEl>
                                          <p:spTgt spid="12596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5965"/>
                                        </p:tgtEl>
                                        <p:attrNameLst>
                                          <p:attrName>style.visibility</p:attrName>
                                        </p:attrNameLst>
                                      </p:cBhvr>
                                      <p:to>
                                        <p:strVal val="visible"/>
                                      </p:to>
                                    </p:set>
                                    <p:animEffect transition="in" filter="fade">
                                      <p:cBhvr>
                                        <p:cTn id="60" dur="500"/>
                                        <p:tgtEl>
                                          <p:spTgt spid="125965"/>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0" presetClass="path" presetSubtype="0" accel="50000" decel="50000" fill="hold" grpId="1" nodeType="clickEffect">
                                  <p:stCondLst>
                                    <p:cond delay="0"/>
                                  </p:stCondLst>
                                  <p:childTnLst>
                                    <p:animMotion origin="layout" path="M 1.66667E-6 -4.68208E-6 L -0.22274 0.31191 L -0.24288 0.32116 L -0.28646 0.32116 " pathEditMode="relative" rAng="0" ptsTypes="AAAA">
                                      <p:cBhvr>
                                        <p:cTn id="64" dur="2000" fill="hold"/>
                                        <p:tgtEl>
                                          <p:spTgt spid="125965"/>
                                        </p:tgtEl>
                                        <p:attrNameLst>
                                          <p:attrName>ppt_x</p:attrName>
                                          <p:attrName>ppt_y</p:attrName>
                                        </p:attrNameLst>
                                      </p:cBhvr>
                                      <p:rCtr x="-14323" y="16046"/>
                                    </p:animMotion>
                                  </p:childTnLst>
                                </p:cTn>
                              </p:par>
                              <p:par>
                                <p:cTn id="65" presetID="35" presetClass="path" presetSubtype="0" accel="50000" decel="50000" fill="hold" grpId="1" nodeType="withEffect">
                                  <p:stCondLst>
                                    <p:cond delay="1800"/>
                                  </p:stCondLst>
                                  <p:childTnLst>
                                    <p:animMotion origin="layout" path="M 0 0  L -0.25 0  E" pathEditMode="relative" ptsTypes="">
                                      <p:cBhvr>
                                        <p:cTn id="66" dur="1700" fill="hold"/>
                                        <p:tgtEl>
                                          <p:spTgt spid="125966"/>
                                        </p:tgtEl>
                                        <p:attrNameLst>
                                          <p:attrName>ppt_x</p:attrName>
                                          <p:attrName>ppt_y</p:attrName>
                                        </p:attrNameLst>
                                      </p:cBhvr>
                                    </p:animMotion>
                                  </p:childTnLst>
                                </p:cTn>
                              </p:par>
                              <p:par>
                                <p:cTn id="67" presetID="22" presetClass="entr" presetSubtype="2" fill="hold" grpId="0" nodeType="withEffect">
                                  <p:stCondLst>
                                    <p:cond delay="1800"/>
                                  </p:stCondLst>
                                  <p:childTnLst>
                                    <p:set>
                                      <p:cBhvr>
                                        <p:cTn id="68" dur="1" fill="hold">
                                          <p:stCondLst>
                                            <p:cond delay="0"/>
                                          </p:stCondLst>
                                        </p:cTn>
                                        <p:tgtEl>
                                          <p:spTgt spid="125967"/>
                                        </p:tgtEl>
                                        <p:attrNameLst>
                                          <p:attrName>style.visibility</p:attrName>
                                        </p:attrNameLst>
                                      </p:cBhvr>
                                      <p:to>
                                        <p:strVal val="visible"/>
                                      </p:to>
                                    </p:set>
                                    <p:animEffect transition="in" filter="wipe(right)">
                                      <p:cBhvr>
                                        <p:cTn id="69" dur="1000"/>
                                        <p:tgtEl>
                                          <p:spTgt spid="125967"/>
                                        </p:tgtEl>
                                      </p:cBhvr>
                                    </p:animEffect>
                                  </p:childTnLst>
                                </p:cTn>
                              </p:par>
                            </p:childTnLst>
                          </p:cTn>
                        </p:par>
                        <p:par>
                          <p:cTn id="70" fill="hold" nodeType="afterGroup">
                            <p:stCondLst>
                              <p:cond delay="3500"/>
                            </p:stCondLst>
                            <p:childTnLst>
                              <p:par>
                                <p:cTn id="71" presetID="10" presetClass="entr" presetSubtype="0" fill="hold" grpId="0" nodeType="afterEffect">
                                  <p:stCondLst>
                                    <p:cond delay="0"/>
                                  </p:stCondLst>
                                  <p:childTnLst>
                                    <p:set>
                                      <p:cBhvr>
                                        <p:cTn id="72" dur="1" fill="hold">
                                          <p:stCondLst>
                                            <p:cond delay="0"/>
                                          </p:stCondLst>
                                        </p:cTn>
                                        <p:tgtEl>
                                          <p:spTgt spid="125968"/>
                                        </p:tgtEl>
                                        <p:attrNameLst>
                                          <p:attrName>style.visibility</p:attrName>
                                        </p:attrNameLst>
                                      </p:cBhvr>
                                      <p:to>
                                        <p:strVal val="visible"/>
                                      </p:to>
                                    </p:set>
                                    <p:animEffect transition="in" filter="fade">
                                      <p:cBhvr>
                                        <p:cTn id="73" dur="500"/>
                                        <p:tgtEl>
                                          <p:spTgt spid="125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animBg="1"/>
      <p:bldP spid="125955" grpId="1" animBg="1"/>
      <p:bldP spid="125957" grpId="0" animBg="1"/>
      <p:bldP spid="125958" grpId="0" animBg="1"/>
      <p:bldP spid="125958" grpId="1" animBg="1"/>
      <p:bldP spid="125959" grpId="0"/>
      <p:bldP spid="125960" grpId="0" animBg="1"/>
      <p:bldP spid="125960" grpId="1" animBg="1"/>
      <p:bldP spid="125960" grpId="2" animBg="1"/>
      <p:bldP spid="125962" grpId="0" animBg="1"/>
      <p:bldP spid="125963" grpId="0"/>
      <p:bldP spid="125964" grpId="0" animBg="1"/>
      <p:bldP spid="125964" grpId="1" animBg="1"/>
      <p:bldP spid="125964" grpId="2" animBg="1"/>
      <p:bldP spid="125965" grpId="0" animBg="1"/>
      <p:bldP spid="125965" grpId="1" animBg="1"/>
      <p:bldP spid="125966" grpId="0" animBg="1"/>
      <p:bldP spid="125966" grpId="1" animBg="1"/>
      <p:bldP spid="125967" grpId="0" animBg="1"/>
      <p:bldP spid="12596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Oval 2"/>
          <p:cNvSpPr>
            <a:spLocks noChangeArrowheads="1"/>
          </p:cNvSpPr>
          <p:nvPr/>
        </p:nvSpPr>
        <p:spPr bwMode="auto">
          <a:xfrm>
            <a:off x="762000" y="1447800"/>
            <a:ext cx="838200" cy="685800"/>
          </a:xfrm>
          <a:prstGeom prst="ellipse">
            <a:avLst/>
          </a:prstGeom>
          <a:gradFill rotWithShape="1">
            <a:gsLst>
              <a:gs pos="0">
                <a:srgbClr val="FF3300"/>
              </a:gs>
              <a:gs pos="100000">
                <a:srgbClr val="FFFF66"/>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i="1"/>
              <a:t>c</a:t>
            </a:r>
            <a:r>
              <a:rPr lang="en-US" sz="2800" i="1" baseline="-25000"/>
              <a:t>10</a:t>
            </a:r>
            <a:endParaRPr lang="en-US" sz="2800" i="1"/>
          </a:p>
        </p:txBody>
      </p:sp>
      <p:sp>
        <p:nvSpPr>
          <p:cNvPr id="128003" name="Text Box 3"/>
          <p:cNvSpPr txBox="1">
            <a:spLocks noChangeArrowheads="1"/>
          </p:cNvSpPr>
          <p:nvPr/>
        </p:nvSpPr>
        <p:spPr bwMode="auto">
          <a:xfrm>
            <a:off x="1752600" y="16002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t>Cơ năng các vật sau thuộc dạng cơ năng nào?</a:t>
            </a:r>
          </a:p>
        </p:txBody>
      </p:sp>
      <p:pic>
        <p:nvPicPr>
          <p:cNvPr id="128004" name="Picture 4" descr="Bai tap van du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2300288"/>
            <a:ext cx="8458200" cy="2909887"/>
          </a:xfrm>
          <a:prstGeom prst="rect">
            <a:avLst/>
          </a:prstGeom>
          <a:noFill/>
          <a:extLst>
            <a:ext uri="{909E8E84-426E-40DD-AFC4-6F175D3DCCD1}">
              <a14:hiddenFill xmlns:a14="http://schemas.microsoft.com/office/drawing/2010/main">
                <a:solidFill>
                  <a:srgbClr val="FFFFFF"/>
                </a:solidFill>
              </a14:hiddenFill>
            </a:ext>
          </a:extLst>
        </p:spPr>
      </p:pic>
      <p:sp>
        <p:nvSpPr>
          <p:cNvPr id="128005" name="Text Box 5"/>
          <p:cNvSpPr txBox="1">
            <a:spLocks noChangeArrowheads="1"/>
          </p:cNvSpPr>
          <p:nvPr/>
        </p:nvSpPr>
        <p:spPr bwMode="auto">
          <a:xfrm>
            <a:off x="685800" y="4724400"/>
            <a:ext cx="2209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3300"/>
                </a:solidFill>
              </a:rPr>
              <a:t>Thế năng đàn hồi</a:t>
            </a:r>
          </a:p>
        </p:txBody>
      </p:sp>
      <p:sp>
        <p:nvSpPr>
          <p:cNvPr id="128006" name="Text Box 6"/>
          <p:cNvSpPr txBox="1">
            <a:spLocks noChangeArrowheads="1"/>
          </p:cNvSpPr>
          <p:nvPr/>
        </p:nvSpPr>
        <p:spPr bwMode="auto">
          <a:xfrm>
            <a:off x="3124200" y="51816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3300"/>
                </a:solidFill>
              </a:rPr>
              <a:t>Thế năng + Động năng</a:t>
            </a:r>
          </a:p>
        </p:txBody>
      </p:sp>
      <p:sp>
        <p:nvSpPr>
          <p:cNvPr id="128007" name="Text Box 7"/>
          <p:cNvSpPr txBox="1">
            <a:spLocks noChangeArrowheads="1"/>
          </p:cNvSpPr>
          <p:nvPr/>
        </p:nvSpPr>
        <p:spPr bwMode="auto">
          <a:xfrm>
            <a:off x="6858000" y="5105400"/>
            <a:ext cx="1752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3300"/>
                </a:solidFill>
              </a:rPr>
              <a:t>Thế năng hấp dẫn</a:t>
            </a:r>
          </a:p>
        </p:txBody>
      </p:sp>
      <p:sp>
        <p:nvSpPr>
          <p:cNvPr id="128008" name="Text Box 8"/>
          <p:cNvSpPr txBox="1">
            <a:spLocks noChangeArrowheads="1"/>
          </p:cNvSpPr>
          <p:nvPr/>
        </p:nvSpPr>
        <p:spPr bwMode="auto">
          <a:xfrm>
            <a:off x="1257300" y="2228850"/>
            <a:ext cx="60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3200">
                <a:solidFill>
                  <a:srgbClr val="FF3300"/>
                </a:solidFill>
                <a:sym typeface="Wingdings" pitchFamily="2" charset="2"/>
              </a:rPr>
              <a:t></a:t>
            </a:r>
          </a:p>
        </p:txBody>
      </p:sp>
      <p:sp>
        <p:nvSpPr>
          <p:cNvPr id="128009" name="Text Box 9"/>
          <p:cNvSpPr txBox="1">
            <a:spLocks noChangeArrowheads="1"/>
          </p:cNvSpPr>
          <p:nvPr/>
        </p:nvSpPr>
        <p:spPr bwMode="auto">
          <a:xfrm>
            <a:off x="3867150" y="22479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a:solidFill>
                  <a:srgbClr val="FF3300"/>
                </a:solidFill>
                <a:sym typeface="Wingdings" pitchFamily="2" charset="2"/>
              </a:rPr>
              <a:t></a:t>
            </a:r>
          </a:p>
        </p:txBody>
      </p:sp>
      <p:sp>
        <p:nvSpPr>
          <p:cNvPr id="128010" name="Text Box 10"/>
          <p:cNvSpPr txBox="1">
            <a:spLocks noChangeArrowheads="1"/>
          </p:cNvSpPr>
          <p:nvPr/>
        </p:nvSpPr>
        <p:spPr bwMode="auto">
          <a:xfrm>
            <a:off x="7200900" y="22860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a:solidFill>
                  <a:srgbClr val="FF3300"/>
                </a:solidFill>
                <a:sym typeface="Wingdings" pitchFamily="2" charset="2"/>
              </a:rPr>
              <a:t></a:t>
            </a:r>
          </a:p>
        </p:txBody>
      </p:sp>
      <p:sp>
        <p:nvSpPr>
          <p:cNvPr id="128011" name="Text Box 11"/>
          <p:cNvSpPr txBox="1">
            <a:spLocks noChangeArrowheads="1"/>
          </p:cNvSpPr>
          <p:nvPr/>
        </p:nvSpPr>
        <p:spPr bwMode="auto">
          <a:xfrm>
            <a:off x="2628900" y="609600"/>
            <a:ext cx="3429000" cy="701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4000">
                <a:solidFill>
                  <a:srgbClr val="FF0066"/>
                </a:solidFill>
              </a:rPr>
              <a:t>VẬN DỤNG</a:t>
            </a:r>
          </a:p>
        </p:txBody>
      </p:sp>
      <p:pic>
        <p:nvPicPr>
          <p:cNvPr id="128012" name="Picture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95825" y="4200525"/>
            <a:ext cx="369888" cy="438150"/>
          </a:xfrm>
          <a:prstGeom prst="rect">
            <a:avLst/>
          </a:prstGeom>
          <a:noFill/>
          <a:extLst>
            <a:ext uri="{909E8E84-426E-40DD-AFC4-6F175D3DCCD1}">
              <a14:hiddenFill xmlns:a14="http://schemas.microsoft.com/office/drawing/2010/main">
                <a:solidFill>
                  <a:srgbClr val="FFFFFF"/>
                </a:solidFill>
              </a14:hiddenFill>
            </a:ext>
          </a:extLst>
        </p:spPr>
      </p:pic>
      <p:sp>
        <p:nvSpPr>
          <p:cNvPr id="128013" name="Freeform 13"/>
          <p:cNvSpPr>
            <a:spLocks/>
          </p:cNvSpPr>
          <p:nvPr/>
        </p:nvSpPr>
        <p:spPr bwMode="auto">
          <a:xfrm>
            <a:off x="3810000" y="2752725"/>
            <a:ext cx="1143000" cy="1895475"/>
          </a:xfrm>
          <a:custGeom>
            <a:avLst/>
            <a:gdLst>
              <a:gd name="T0" fmla="*/ 26 w 720"/>
              <a:gd name="T1" fmla="*/ 0 h 1194"/>
              <a:gd name="T2" fmla="*/ 98 w 720"/>
              <a:gd name="T3" fmla="*/ 48 h 1194"/>
              <a:gd name="T4" fmla="*/ 138 w 720"/>
              <a:gd name="T5" fmla="*/ 96 h 1194"/>
              <a:gd name="T6" fmla="*/ 168 w 720"/>
              <a:gd name="T7" fmla="*/ 190 h 1194"/>
              <a:gd name="T8" fmla="*/ 394 w 720"/>
              <a:gd name="T9" fmla="*/ 1002 h 1194"/>
              <a:gd name="T10" fmla="*/ 432 w 720"/>
              <a:gd name="T11" fmla="*/ 1050 h 1194"/>
              <a:gd name="T12" fmla="*/ 470 w 720"/>
              <a:gd name="T13" fmla="*/ 1074 h 1194"/>
              <a:gd name="T14" fmla="*/ 498 w 720"/>
              <a:gd name="T15" fmla="*/ 1086 h 1194"/>
              <a:gd name="T16" fmla="*/ 528 w 720"/>
              <a:gd name="T17" fmla="*/ 1098 h 1194"/>
              <a:gd name="T18" fmla="*/ 582 w 720"/>
              <a:gd name="T19" fmla="*/ 1104 h 1194"/>
              <a:gd name="T20" fmla="*/ 672 w 720"/>
              <a:gd name="T21" fmla="*/ 1148 h 1194"/>
              <a:gd name="T22" fmla="*/ 720 w 720"/>
              <a:gd name="T23" fmla="*/ 1194 h 1194"/>
              <a:gd name="T24" fmla="*/ 624 w 720"/>
              <a:gd name="T25" fmla="*/ 1194 h 1194"/>
              <a:gd name="T26" fmla="*/ 574 w 720"/>
              <a:gd name="T27" fmla="*/ 1120 h 1194"/>
              <a:gd name="T28" fmla="*/ 552 w 720"/>
              <a:gd name="T29" fmla="*/ 1120 h 1194"/>
              <a:gd name="T30" fmla="*/ 438 w 720"/>
              <a:gd name="T31" fmla="*/ 1096 h 1194"/>
              <a:gd name="T32" fmla="*/ 394 w 720"/>
              <a:gd name="T33" fmla="*/ 1054 h 1194"/>
              <a:gd name="T34" fmla="*/ 354 w 720"/>
              <a:gd name="T35" fmla="*/ 950 h 1194"/>
              <a:gd name="T36" fmla="*/ 144 w 720"/>
              <a:gd name="T37" fmla="*/ 186 h 1194"/>
              <a:gd name="T38" fmla="*/ 96 w 720"/>
              <a:gd name="T39" fmla="*/ 90 h 1194"/>
              <a:gd name="T40" fmla="*/ 50 w 720"/>
              <a:gd name="T41" fmla="*/ 48 h 1194"/>
              <a:gd name="T42" fmla="*/ 0 w 720"/>
              <a:gd name="T43" fmla="*/ 54 h 1194"/>
              <a:gd name="T44" fmla="*/ 26 w 720"/>
              <a:gd name="T45" fmla="*/ 0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0" h="1194">
                <a:moveTo>
                  <a:pt x="26" y="0"/>
                </a:moveTo>
                <a:lnTo>
                  <a:pt x="98" y="48"/>
                </a:lnTo>
                <a:lnTo>
                  <a:pt x="138" y="96"/>
                </a:lnTo>
                <a:lnTo>
                  <a:pt x="168" y="190"/>
                </a:lnTo>
                <a:lnTo>
                  <a:pt x="394" y="1002"/>
                </a:lnTo>
                <a:lnTo>
                  <a:pt x="432" y="1050"/>
                </a:lnTo>
                <a:lnTo>
                  <a:pt x="470" y="1074"/>
                </a:lnTo>
                <a:lnTo>
                  <a:pt x="498" y="1086"/>
                </a:lnTo>
                <a:lnTo>
                  <a:pt x="528" y="1098"/>
                </a:lnTo>
                <a:lnTo>
                  <a:pt x="582" y="1104"/>
                </a:lnTo>
                <a:lnTo>
                  <a:pt x="672" y="1148"/>
                </a:lnTo>
                <a:lnTo>
                  <a:pt x="720" y="1194"/>
                </a:lnTo>
                <a:lnTo>
                  <a:pt x="624" y="1194"/>
                </a:lnTo>
                <a:lnTo>
                  <a:pt x="574" y="1120"/>
                </a:lnTo>
                <a:lnTo>
                  <a:pt x="552" y="1120"/>
                </a:lnTo>
                <a:lnTo>
                  <a:pt x="438" y="1096"/>
                </a:lnTo>
                <a:lnTo>
                  <a:pt x="394" y="1054"/>
                </a:lnTo>
                <a:lnTo>
                  <a:pt x="354" y="950"/>
                </a:lnTo>
                <a:lnTo>
                  <a:pt x="144" y="186"/>
                </a:lnTo>
                <a:lnTo>
                  <a:pt x="96" y="90"/>
                </a:lnTo>
                <a:lnTo>
                  <a:pt x="50" y="48"/>
                </a:lnTo>
                <a:lnTo>
                  <a:pt x="0" y="54"/>
                </a:lnTo>
                <a:lnTo>
                  <a:pt x="26" y="0"/>
                </a:lnTo>
                <a:close/>
              </a:path>
            </a:pathLst>
          </a:custGeom>
          <a:solidFill>
            <a:srgbClr val="66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4" name="Text Box 14"/>
          <p:cNvSpPr txBox="1">
            <a:spLocks noChangeArrowheads="1"/>
          </p:cNvSpPr>
          <p:nvPr/>
        </p:nvSpPr>
        <p:spPr bwMode="auto">
          <a:xfrm>
            <a:off x="4114800" y="57912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16.4</a:t>
            </a:r>
          </a:p>
        </p:txBody>
      </p:sp>
      <p:sp>
        <p:nvSpPr>
          <p:cNvPr id="128015" name="AutoShape 15">
            <a:hlinkClick r:id="rId5" action="ppaction://hlinksldjump" highlightClick="1"/>
          </p:cNvPr>
          <p:cNvSpPr>
            <a:spLocks noChangeArrowheads="1"/>
          </p:cNvSpPr>
          <p:nvPr/>
        </p:nvSpPr>
        <p:spPr bwMode="auto">
          <a:xfrm>
            <a:off x="8001000" y="59055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28016" name="Text Box 16"/>
          <p:cNvSpPr txBox="1">
            <a:spLocks noChangeArrowheads="1"/>
          </p:cNvSpPr>
          <p:nvPr/>
        </p:nvSpPr>
        <p:spPr bwMode="auto">
          <a:xfrm>
            <a:off x="7391400" y="63627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8002"/>
                                        </p:tgtEl>
                                        <p:attrNameLst>
                                          <p:attrName>style.visibility</p:attrName>
                                        </p:attrNameLst>
                                      </p:cBhvr>
                                      <p:to>
                                        <p:strVal val="visible"/>
                                      </p:to>
                                    </p:set>
                                    <p:anim calcmode="lin" valueType="num">
                                      <p:cBhvr>
                                        <p:cTn id="7" dur="500" fill="hold"/>
                                        <p:tgtEl>
                                          <p:spTgt spid="128002"/>
                                        </p:tgtEl>
                                        <p:attrNameLst>
                                          <p:attrName>ppt_w</p:attrName>
                                        </p:attrNameLst>
                                      </p:cBhvr>
                                      <p:tavLst>
                                        <p:tav tm="0">
                                          <p:val>
                                            <p:fltVal val="0"/>
                                          </p:val>
                                        </p:tav>
                                        <p:tav tm="100000">
                                          <p:val>
                                            <p:strVal val="#ppt_w"/>
                                          </p:val>
                                        </p:tav>
                                      </p:tavLst>
                                    </p:anim>
                                    <p:anim calcmode="lin" valueType="num">
                                      <p:cBhvr>
                                        <p:cTn id="8" dur="500" fill="hold"/>
                                        <p:tgtEl>
                                          <p:spTgt spid="12800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28003"/>
                                        </p:tgtEl>
                                        <p:attrNameLst>
                                          <p:attrName>style.visibility</p:attrName>
                                        </p:attrNameLst>
                                      </p:cBhvr>
                                      <p:to>
                                        <p:strVal val="visible"/>
                                      </p:to>
                                    </p:set>
                                    <p:anim calcmode="lin" valueType="num">
                                      <p:cBhvr additive="base">
                                        <p:cTn id="12" dur="500" fill="hold"/>
                                        <p:tgtEl>
                                          <p:spTgt spid="128003"/>
                                        </p:tgtEl>
                                        <p:attrNameLst>
                                          <p:attrName>ppt_x</p:attrName>
                                        </p:attrNameLst>
                                      </p:cBhvr>
                                      <p:tavLst>
                                        <p:tav tm="0">
                                          <p:val>
                                            <p:strVal val="1+#ppt_w/2"/>
                                          </p:val>
                                        </p:tav>
                                        <p:tav tm="100000">
                                          <p:val>
                                            <p:strVal val="#ppt_x"/>
                                          </p:val>
                                        </p:tav>
                                      </p:tavLst>
                                    </p:anim>
                                    <p:anim calcmode="lin" valueType="num">
                                      <p:cBhvr additive="base">
                                        <p:cTn id="13" dur="500" fill="hold"/>
                                        <p:tgtEl>
                                          <p:spTgt spid="12800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128004"/>
                                        </p:tgtEl>
                                        <p:attrNameLst>
                                          <p:attrName>style.visibility</p:attrName>
                                        </p:attrNameLst>
                                      </p:cBhvr>
                                      <p:to>
                                        <p:strVal val="visible"/>
                                      </p:to>
                                    </p:set>
                                    <p:animEffect transition="in" filter="wipe(left)">
                                      <p:cBhvr>
                                        <p:cTn id="17" dur="1000"/>
                                        <p:tgtEl>
                                          <p:spTgt spid="128004"/>
                                        </p:tgtEl>
                                      </p:cBhvr>
                                    </p:animEffect>
                                  </p:childTnLst>
                                </p:cTn>
                              </p:par>
                            </p:childTnLst>
                          </p:cTn>
                        </p:par>
                        <p:par>
                          <p:cTn id="18" fill="hold" nodeType="afterGroup">
                            <p:stCondLst>
                              <p:cond delay="2000"/>
                            </p:stCondLst>
                            <p:childTnLst>
                              <p:par>
                                <p:cTn id="19" presetID="23" presetClass="entr" presetSubtype="16" fill="hold" grpId="0" nodeType="afterEffect">
                                  <p:stCondLst>
                                    <p:cond delay="0"/>
                                  </p:stCondLst>
                                  <p:childTnLst>
                                    <p:set>
                                      <p:cBhvr>
                                        <p:cTn id="20" dur="1" fill="hold">
                                          <p:stCondLst>
                                            <p:cond delay="0"/>
                                          </p:stCondLst>
                                        </p:cTn>
                                        <p:tgtEl>
                                          <p:spTgt spid="128008"/>
                                        </p:tgtEl>
                                        <p:attrNameLst>
                                          <p:attrName>style.visibility</p:attrName>
                                        </p:attrNameLst>
                                      </p:cBhvr>
                                      <p:to>
                                        <p:strVal val="visible"/>
                                      </p:to>
                                    </p:set>
                                    <p:anim calcmode="lin" valueType="num">
                                      <p:cBhvr>
                                        <p:cTn id="21" dur="500" fill="hold"/>
                                        <p:tgtEl>
                                          <p:spTgt spid="128008"/>
                                        </p:tgtEl>
                                        <p:attrNameLst>
                                          <p:attrName>ppt_w</p:attrName>
                                        </p:attrNameLst>
                                      </p:cBhvr>
                                      <p:tavLst>
                                        <p:tav tm="0">
                                          <p:val>
                                            <p:fltVal val="0"/>
                                          </p:val>
                                        </p:tav>
                                        <p:tav tm="100000">
                                          <p:val>
                                            <p:strVal val="#ppt_w"/>
                                          </p:val>
                                        </p:tav>
                                      </p:tavLst>
                                    </p:anim>
                                    <p:anim calcmode="lin" valueType="num">
                                      <p:cBhvr>
                                        <p:cTn id="22" dur="500" fill="hold"/>
                                        <p:tgtEl>
                                          <p:spTgt spid="128008"/>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500"/>
                            </p:stCondLst>
                            <p:childTnLst>
                              <p:par>
                                <p:cTn id="24" presetID="23" presetClass="entr" presetSubtype="16" fill="hold" grpId="0" nodeType="afterEffect">
                                  <p:stCondLst>
                                    <p:cond delay="0"/>
                                  </p:stCondLst>
                                  <p:childTnLst>
                                    <p:set>
                                      <p:cBhvr>
                                        <p:cTn id="25" dur="1" fill="hold">
                                          <p:stCondLst>
                                            <p:cond delay="0"/>
                                          </p:stCondLst>
                                        </p:cTn>
                                        <p:tgtEl>
                                          <p:spTgt spid="128009"/>
                                        </p:tgtEl>
                                        <p:attrNameLst>
                                          <p:attrName>style.visibility</p:attrName>
                                        </p:attrNameLst>
                                      </p:cBhvr>
                                      <p:to>
                                        <p:strVal val="visible"/>
                                      </p:to>
                                    </p:set>
                                    <p:anim calcmode="lin" valueType="num">
                                      <p:cBhvr>
                                        <p:cTn id="26" dur="500" fill="hold"/>
                                        <p:tgtEl>
                                          <p:spTgt spid="128009"/>
                                        </p:tgtEl>
                                        <p:attrNameLst>
                                          <p:attrName>ppt_w</p:attrName>
                                        </p:attrNameLst>
                                      </p:cBhvr>
                                      <p:tavLst>
                                        <p:tav tm="0">
                                          <p:val>
                                            <p:fltVal val="0"/>
                                          </p:val>
                                        </p:tav>
                                        <p:tav tm="100000">
                                          <p:val>
                                            <p:strVal val="#ppt_w"/>
                                          </p:val>
                                        </p:tav>
                                      </p:tavLst>
                                    </p:anim>
                                    <p:anim calcmode="lin" valueType="num">
                                      <p:cBhvr>
                                        <p:cTn id="27" dur="500" fill="hold"/>
                                        <p:tgtEl>
                                          <p:spTgt spid="128009"/>
                                        </p:tgtEl>
                                        <p:attrNameLst>
                                          <p:attrName>ppt_h</p:attrName>
                                        </p:attrNameLst>
                                      </p:cBhvr>
                                      <p:tavLst>
                                        <p:tav tm="0">
                                          <p:val>
                                            <p:fltVal val="0"/>
                                          </p:val>
                                        </p:tav>
                                        <p:tav tm="100000">
                                          <p:val>
                                            <p:strVal val="#ppt_h"/>
                                          </p:val>
                                        </p:tav>
                                      </p:tavLst>
                                    </p:anim>
                                  </p:childTnLst>
                                </p:cTn>
                              </p:par>
                            </p:childTnLst>
                          </p:cTn>
                        </p:par>
                        <p:par>
                          <p:cTn id="28" fill="hold" nodeType="afterGroup">
                            <p:stCondLst>
                              <p:cond delay="3000"/>
                            </p:stCondLst>
                            <p:childTnLst>
                              <p:par>
                                <p:cTn id="29" presetID="23" presetClass="entr" presetSubtype="16" fill="hold" grpId="0" nodeType="afterEffect">
                                  <p:stCondLst>
                                    <p:cond delay="0"/>
                                  </p:stCondLst>
                                  <p:childTnLst>
                                    <p:set>
                                      <p:cBhvr>
                                        <p:cTn id="30" dur="1" fill="hold">
                                          <p:stCondLst>
                                            <p:cond delay="0"/>
                                          </p:stCondLst>
                                        </p:cTn>
                                        <p:tgtEl>
                                          <p:spTgt spid="128010"/>
                                        </p:tgtEl>
                                        <p:attrNameLst>
                                          <p:attrName>style.visibility</p:attrName>
                                        </p:attrNameLst>
                                      </p:cBhvr>
                                      <p:to>
                                        <p:strVal val="visible"/>
                                      </p:to>
                                    </p:set>
                                    <p:anim calcmode="lin" valueType="num">
                                      <p:cBhvr>
                                        <p:cTn id="31" dur="500" fill="hold"/>
                                        <p:tgtEl>
                                          <p:spTgt spid="128010"/>
                                        </p:tgtEl>
                                        <p:attrNameLst>
                                          <p:attrName>ppt_w</p:attrName>
                                        </p:attrNameLst>
                                      </p:cBhvr>
                                      <p:tavLst>
                                        <p:tav tm="0">
                                          <p:val>
                                            <p:fltVal val="0"/>
                                          </p:val>
                                        </p:tav>
                                        <p:tav tm="100000">
                                          <p:val>
                                            <p:strVal val="#ppt_w"/>
                                          </p:val>
                                        </p:tav>
                                      </p:tavLst>
                                    </p:anim>
                                    <p:anim calcmode="lin" valueType="num">
                                      <p:cBhvr>
                                        <p:cTn id="32" dur="500" fill="hold"/>
                                        <p:tgtEl>
                                          <p:spTgt spid="128010"/>
                                        </p:tgtEl>
                                        <p:attrNameLst>
                                          <p:attrName>ppt_h</p:attrName>
                                        </p:attrNameLst>
                                      </p:cBhvr>
                                      <p:tavLst>
                                        <p:tav tm="0">
                                          <p:val>
                                            <p:fltVal val="0"/>
                                          </p:val>
                                        </p:tav>
                                        <p:tav tm="100000">
                                          <p:val>
                                            <p:strVal val="#ppt_h"/>
                                          </p:val>
                                        </p:tav>
                                      </p:tavLst>
                                    </p:anim>
                                  </p:childTnLst>
                                </p:cTn>
                              </p:par>
                              <p:par>
                                <p:cTn id="33" presetID="3" presetClass="entr" presetSubtype="10" repeatCount="indefinite" fill="hold" grpId="0" nodeType="withEffect">
                                  <p:stCondLst>
                                    <p:cond delay="0"/>
                                  </p:stCondLst>
                                  <p:childTnLst>
                                    <p:set>
                                      <p:cBhvr>
                                        <p:cTn id="34" dur="1" fill="hold">
                                          <p:stCondLst>
                                            <p:cond delay="0"/>
                                          </p:stCondLst>
                                        </p:cTn>
                                        <p:tgtEl>
                                          <p:spTgt spid="128013"/>
                                        </p:tgtEl>
                                        <p:attrNameLst>
                                          <p:attrName>style.visibility</p:attrName>
                                        </p:attrNameLst>
                                      </p:cBhvr>
                                      <p:to>
                                        <p:strVal val="visible"/>
                                      </p:to>
                                    </p:set>
                                    <p:animEffect transition="in" filter="blinds(horizontal)">
                                      <p:cBhvr>
                                        <p:cTn id="35" dur="500"/>
                                        <p:tgtEl>
                                          <p:spTgt spid="128013"/>
                                        </p:tgtEl>
                                      </p:cBhvr>
                                    </p:animEffect>
                                  </p:childTnLst>
                                </p:cTn>
                              </p:par>
                              <p:par>
                                <p:cTn id="36" presetID="10" presetClass="entr" presetSubtype="0" fill="hold" nodeType="withEffect">
                                  <p:stCondLst>
                                    <p:cond delay="0"/>
                                  </p:stCondLst>
                                  <p:childTnLst>
                                    <p:set>
                                      <p:cBhvr>
                                        <p:cTn id="37" dur="1" fill="hold">
                                          <p:stCondLst>
                                            <p:cond delay="0"/>
                                          </p:stCondLst>
                                        </p:cTn>
                                        <p:tgtEl>
                                          <p:spTgt spid="128012"/>
                                        </p:tgtEl>
                                        <p:attrNameLst>
                                          <p:attrName>style.visibility</p:attrName>
                                        </p:attrNameLst>
                                      </p:cBhvr>
                                      <p:to>
                                        <p:strVal val="visible"/>
                                      </p:to>
                                    </p:set>
                                    <p:animEffect transition="in" filter="fade">
                                      <p:cBhvr>
                                        <p:cTn id="38" dur="100"/>
                                        <p:tgtEl>
                                          <p:spTgt spid="128012"/>
                                        </p:tgtEl>
                                      </p:cBhvr>
                                    </p:animEffect>
                                  </p:childTnLst>
                                </p:cTn>
                              </p:par>
                              <p:par>
                                <p:cTn id="39" presetID="8" presetClass="emph" presetSubtype="0" repeatCount="indefinite" fill="hold" nodeType="withEffect">
                                  <p:stCondLst>
                                    <p:cond delay="0"/>
                                  </p:stCondLst>
                                  <p:childTnLst>
                                    <p:animRot by="-21600000">
                                      <p:cBhvr>
                                        <p:cTn id="40" dur="2000" fill="hold"/>
                                        <p:tgtEl>
                                          <p:spTgt spid="1280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28008"/>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23" presetClass="entr" presetSubtype="16" fill="hold" grpId="0" nodeType="clickEffect">
                                  <p:stCondLst>
                                    <p:cond delay="0"/>
                                  </p:stCondLst>
                                  <p:childTnLst>
                                    <p:set>
                                      <p:cBhvr>
                                        <p:cTn id="45" dur="1" fill="hold">
                                          <p:stCondLst>
                                            <p:cond delay="0"/>
                                          </p:stCondLst>
                                        </p:cTn>
                                        <p:tgtEl>
                                          <p:spTgt spid="128005"/>
                                        </p:tgtEl>
                                        <p:attrNameLst>
                                          <p:attrName>style.visibility</p:attrName>
                                        </p:attrNameLst>
                                      </p:cBhvr>
                                      <p:to>
                                        <p:strVal val="visible"/>
                                      </p:to>
                                    </p:set>
                                    <p:anim calcmode="lin" valueType="num">
                                      <p:cBhvr>
                                        <p:cTn id="46" dur="500" fill="hold"/>
                                        <p:tgtEl>
                                          <p:spTgt spid="128005"/>
                                        </p:tgtEl>
                                        <p:attrNameLst>
                                          <p:attrName>ppt_w</p:attrName>
                                        </p:attrNameLst>
                                      </p:cBhvr>
                                      <p:tavLst>
                                        <p:tav tm="0">
                                          <p:val>
                                            <p:fltVal val="0"/>
                                          </p:val>
                                        </p:tav>
                                        <p:tav tm="100000">
                                          <p:val>
                                            <p:strVal val="#ppt_w"/>
                                          </p:val>
                                        </p:tav>
                                      </p:tavLst>
                                    </p:anim>
                                    <p:anim calcmode="lin" valueType="num">
                                      <p:cBhvr>
                                        <p:cTn id="47" dur="500" fill="hold"/>
                                        <p:tgtEl>
                                          <p:spTgt spid="12800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28008"/>
                  </p:tgtEl>
                </p:cond>
              </p:nextCondLst>
            </p:seq>
            <p:seq concurrent="1" nextAc="seek">
              <p:cTn id="48" restart="whenNotActive" fill="hold" evtFilter="cancelBubble" nodeType="interactiveSeq">
                <p:stCondLst>
                  <p:cond evt="onClick" delay="0">
                    <p:tgtEl>
                      <p:spTgt spid="128009"/>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28006"/>
                                        </p:tgtEl>
                                        <p:attrNameLst>
                                          <p:attrName>style.visibility</p:attrName>
                                        </p:attrNameLst>
                                      </p:cBhvr>
                                      <p:to>
                                        <p:strVal val="visible"/>
                                      </p:to>
                                    </p:set>
                                    <p:anim calcmode="lin" valueType="num">
                                      <p:cBhvr>
                                        <p:cTn id="53" dur="500" fill="hold"/>
                                        <p:tgtEl>
                                          <p:spTgt spid="128006"/>
                                        </p:tgtEl>
                                        <p:attrNameLst>
                                          <p:attrName>ppt_w</p:attrName>
                                        </p:attrNameLst>
                                      </p:cBhvr>
                                      <p:tavLst>
                                        <p:tav tm="0">
                                          <p:val>
                                            <p:fltVal val="0"/>
                                          </p:val>
                                        </p:tav>
                                        <p:tav tm="100000">
                                          <p:val>
                                            <p:strVal val="#ppt_w"/>
                                          </p:val>
                                        </p:tav>
                                      </p:tavLst>
                                    </p:anim>
                                    <p:anim calcmode="lin" valueType="num">
                                      <p:cBhvr>
                                        <p:cTn id="54" dur="500" fill="hold"/>
                                        <p:tgtEl>
                                          <p:spTgt spid="12800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28009"/>
                  </p:tgtEl>
                </p:cond>
              </p:nextCondLst>
            </p:seq>
            <p:seq concurrent="1" nextAc="seek">
              <p:cTn id="55" restart="whenNotActive" fill="hold" evtFilter="cancelBubble" nodeType="interactiveSeq">
                <p:stCondLst>
                  <p:cond evt="onClick" delay="0">
                    <p:tgtEl>
                      <p:spTgt spid="128010"/>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128007"/>
                                        </p:tgtEl>
                                        <p:attrNameLst>
                                          <p:attrName>style.visibility</p:attrName>
                                        </p:attrNameLst>
                                      </p:cBhvr>
                                      <p:to>
                                        <p:strVal val="visible"/>
                                      </p:to>
                                    </p:set>
                                    <p:anim calcmode="lin" valueType="num">
                                      <p:cBhvr>
                                        <p:cTn id="60" dur="500" fill="hold"/>
                                        <p:tgtEl>
                                          <p:spTgt spid="128007"/>
                                        </p:tgtEl>
                                        <p:attrNameLst>
                                          <p:attrName>ppt_w</p:attrName>
                                        </p:attrNameLst>
                                      </p:cBhvr>
                                      <p:tavLst>
                                        <p:tav tm="0">
                                          <p:val>
                                            <p:fltVal val="0"/>
                                          </p:val>
                                        </p:tav>
                                        <p:tav tm="100000">
                                          <p:val>
                                            <p:strVal val="#ppt_w"/>
                                          </p:val>
                                        </p:tav>
                                      </p:tavLst>
                                    </p:anim>
                                    <p:anim calcmode="lin" valueType="num">
                                      <p:cBhvr>
                                        <p:cTn id="61" dur="500" fill="hold"/>
                                        <p:tgtEl>
                                          <p:spTgt spid="12800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128010"/>
                  </p:tgtEl>
                </p:cond>
              </p:nextCondLst>
            </p:seq>
          </p:childTnLst>
        </p:cTn>
      </p:par>
    </p:tnLst>
    <p:bldLst>
      <p:bldP spid="128002" grpId="0" animBg="1"/>
      <p:bldP spid="128003" grpId="0"/>
      <p:bldP spid="128005" grpId="0"/>
      <p:bldP spid="128006" grpId="0"/>
      <p:bldP spid="128007" grpId="0"/>
      <p:bldP spid="128008" grpId="0"/>
      <p:bldP spid="128009" grpId="0"/>
      <p:bldP spid="128010" grpId="0"/>
      <p:bldP spid="1280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Loudspk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918200" y="228600"/>
            <a:ext cx="2095500" cy="1571625"/>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152400" y="274638"/>
            <a:ext cx="8229600" cy="1143000"/>
          </a:xfrm>
          <a:effectLst>
            <a:outerShdw dist="45791" dir="2021404" algn="ctr" rotWithShape="0">
              <a:schemeClr val="bg2">
                <a:alpha val="50000"/>
              </a:schemeClr>
            </a:outerShdw>
          </a:effectLst>
        </p:spPr>
        <p:txBody>
          <a:bodyPr/>
          <a:lstStyle/>
          <a:p>
            <a:r>
              <a:rPr lang="en-US" sz="6000" b="1"/>
              <a:t>Vật lý </a:t>
            </a:r>
            <a:r>
              <a:rPr lang="en-US" sz="6000" b="1">
                <a:solidFill>
                  <a:srgbClr val="FF0000"/>
                </a:solidFill>
              </a:rPr>
              <a:t>9</a:t>
            </a:r>
          </a:p>
        </p:txBody>
      </p:sp>
      <p:sp>
        <p:nvSpPr>
          <p:cNvPr id="6147" name="Rectangle 3"/>
          <p:cNvSpPr>
            <a:spLocks noGrp="1" noChangeArrowheads="1"/>
          </p:cNvSpPr>
          <p:nvPr>
            <p:ph type="body" idx="1"/>
          </p:nvPr>
        </p:nvSpPr>
        <p:spPr/>
        <p:txBody>
          <a:bodyPr/>
          <a:lstStyle/>
          <a:p>
            <a:pPr>
              <a:lnSpc>
                <a:spcPct val="80000"/>
              </a:lnSpc>
              <a:buFontTx/>
              <a:buNone/>
            </a:pPr>
            <a:endParaRPr lang="en-US" sz="1600" b="1">
              <a:solidFill>
                <a:srgbClr val="0000FF"/>
              </a:solidFill>
            </a:endParaRPr>
          </a:p>
          <a:p>
            <a:pPr>
              <a:lnSpc>
                <a:spcPct val="80000"/>
              </a:lnSpc>
            </a:pPr>
            <a:r>
              <a:rPr lang="en-US" sz="1600" b="1"/>
              <a:t>Bài 25: </a:t>
            </a:r>
            <a:r>
              <a:rPr lang="en-US" sz="1600" b="1">
                <a:solidFill>
                  <a:srgbClr val="0000FF"/>
                </a:solidFill>
                <a:hlinkClick r:id="rId3" action="ppaction://hlinksldjump"/>
              </a:rPr>
              <a:t>Sự nhiễm từ của sắt, thép – nam châm điện</a:t>
            </a:r>
            <a:endParaRPr lang="en-US" sz="1600" b="1">
              <a:solidFill>
                <a:srgbClr val="0000FF"/>
              </a:solidFill>
            </a:endParaRPr>
          </a:p>
          <a:p>
            <a:pPr>
              <a:lnSpc>
                <a:spcPct val="80000"/>
              </a:lnSpc>
            </a:pPr>
            <a:r>
              <a:rPr lang="en-US" sz="1600" b="1"/>
              <a:t>Bài 26: </a:t>
            </a:r>
            <a:r>
              <a:rPr lang="en-US" sz="1600" b="1">
                <a:solidFill>
                  <a:srgbClr val="0000FF"/>
                </a:solidFill>
              </a:rPr>
              <a:t>Ứng dụng của nam châm điện</a:t>
            </a:r>
          </a:p>
          <a:p>
            <a:pPr>
              <a:lnSpc>
                <a:spcPct val="80000"/>
              </a:lnSpc>
            </a:pPr>
            <a:r>
              <a:rPr lang="en-US" sz="1600" b="1"/>
              <a:t>Bài 28:</a:t>
            </a:r>
            <a:r>
              <a:rPr lang="en-US" sz="1600" b="1">
                <a:solidFill>
                  <a:srgbClr val="0000FF"/>
                </a:solidFill>
              </a:rPr>
              <a:t> Động cơ điện một chiều</a:t>
            </a:r>
          </a:p>
          <a:p>
            <a:pPr>
              <a:lnSpc>
                <a:spcPct val="80000"/>
              </a:lnSpc>
            </a:pPr>
            <a:r>
              <a:rPr lang="en-US" sz="1600" b="1"/>
              <a:t>Bài 31: </a:t>
            </a:r>
            <a:r>
              <a:rPr lang="en-US" sz="1600" b="1">
                <a:solidFill>
                  <a:srgbClr val="0000FF"/>
                </a:solidFill>
              </a:rPr>
              <a:t>Hiện tượng cảm ứng điện từ</a:t>
            </a:r>
          </a:p>
          <a:p>
            <a:pPr>
              <a:lnSpc>
                <a:spcPct val="80000"/>
              </a:lnSpc>
            </a:pPr>
            <a:r>
              <a:rPr lang="en-US" sz="1600" b="1"/>
              <a:t>Bài 32: </a:t>
            </a:r>
            <a:r>
              <a:rPr lang="en-US" sz="1600" b="1">
                <a:solidFill>
                  <a:srgbClr val="0000FF"/>
                </a:solidFill>
              </a:rPr>
              <a:t>Điều kiện xuất hiện dòng điện cảm ứng</a:t>
            </a:r>
          </a:p>
          <a:p>
            <a:pPr>
              <a:lnSpc>
                <a:spcPct val="80000"/>
              </a:lnSpc>
            </a:pPr>
            <a:r>
              <a:rPr lang="en-US" sz="1600" b="1"/>
              <a:t>Bài 33: </a:t>
            </a:r>
            <a:r>
              <a:rPr lang="en-US" sz="1600" b="1">
                <a:solidFill>
                  <a:srgbClr val="0000FF"/>
                </a:solidFill>
              </a:rPr>
              <a:t>Dòng điện xoay chiều</a:t>
            </a:r>
          </a:p>
          <a:p>
            <a:pPr>
              <a:lnSpc>
                <a:spcPct val="80000"/>
              </a:lnSpc>
            </a:pPr>
            <a:r>
              <a:rPr lang="en-US" sz="1600" b="1"/>
              <a:t>Bài 34: </a:t>
            </a:r>
            <a:r>
              <a:rPr lang="en-US" sz="1600" b="1">
                <a:solidFill>
                  <a:srgbClr val="0000FF"/>
                </a:solidFill>
              </a:rPr>
              <a:t>Máy phát điện xoay chiều</a:t>
            </a:r>
          </a:p>
          <a:p>
            <a:pPr>
              <a:lnSpc>
                <a:spcPct val="80000"/>
              </a:lnSpc>
            </a:pPr>
            <a:r>
              <a:rPr lang="en-US" sz="1600" b="1"/>
              <a:t>Bài 37: </a:t>
            </a:r>
            <a:r>
              <a:rPr lang="en-US" sz="1600" b="1">
                <a:solidFill>
                  <a:srgbClr val="0000FF"/>
                </a:solidFill>
              </a:rPr>
              <a:t>Máy biến thế</a:t>
            </a:r>
          </a:p>
          <a:p>
            <a:pPr>
              <a:lnSpc>
                <a:spcPct val="80000"/>
              </a:lnSpc>
            </a:pPr>
            <a:r>
              <a:rPr lang="en-US" sz="1600" b="1"/>
              <a:t>Bài 42:</a:t>
            </a:r>
            <a:r>
              <a:rPr lang="en-US" sz="1600" b="1">
                <a:solidFill>
                  <a:srgbClr val="0000FF"/>
                </a:solidFill>
              </a:rPr>
              <a:t> Thấu kính hội tụ</a:t>
            </a:r>
          </a:p>
          <a:p>
            <a:pPr>
              <a:lnSpc>
                <a:spcPct val="80000"/>
              </a:lnSpc>
            </a:pPr>
            <a:r>
              <a:rPr lang="en-US" sz="1600" b="1"/>
              <a:t>Bài 43: </a:t>
            </a:r>
            <a:r>
              <a:rPr lang="en-US" sz="1600" b="1">
                <a:solidFill>
                  <a:srgbClr val="0000FF"/>
                </a:solidFill>
              </a:rPr>
              <a:t>Ảnh của một vật tạo bởi thấu kính hội tụ</a:t>
            </a:r>
          </a:p>
          <a:p>
            <a:pPr>
              <a:lnSpc>
                <a:spcPct val="80000"/>
              </a:lnSpc>
            </a:pPr>
            <a:r>
              <a:rPr lang="en-US" sz="1600" b="1"/>
              <a:t>Bài 45: </a:t>
            </a:r>
            <a:r>
              <a:rPr lang="en-US" sz="1600" b="1">
                <a:solidFill>
                  <a:srgbClr val="0000FF"/>
                </a:solidFill>
              </a:rPr>
              <a:t>Ảnh của một vật tạo bởi thấu kính phân kỳ</a:t>
            </a:r>
          </a:p>
          <a:p>
            <a:pPr>
              <a:lnSpc>
                <a:spcPct val="80000"/>
              </a:lnSpc>
            </a:pPr>
            <a:r>
              <a:rPr lang="en-US" sz="1600" b="1"/>
              <a:t>Bài 48:</a:t>
            </a:r>
            <a:r>
              <a:rPr lang="en-US" sz="1600" b="1">
                <a:solidFill>
                  <a:srgbClr val="0000FF"/>
                </a:solidFill>
              </a:rPr>
              <a:t> Mắt</a:t>
            </a:r>
          </a:p>
          <a:p>
            <a:pPr>
              <a:lnSpc>
                <a:spcPct val="80000"/>
              </a:lnSpc>
            </a:pPr>
            <a:r>
              <a:rPr lang="en-US" sz="1600" b="1"/>
              <a:t>Bài 49: </a:t>
            </a:r>
            <a:r>
              <a:rPr lang="en-US" sz="1600" b="1">
                <a:solidFill>
                  <a:srgbClr val="0000FF"/>
                </a:solidFill>
              </a:rPr>
              <a:t>Mắt cận và mắt lão</a:t>
            </a:r>
          </a:p>
          <a:p>
            <a:pPr>
              <a:lnSpc>
                <a:spcPct val="80000"/>
              </a:lnSpc>
            </a:pPr>
            <a:r>
              <a:rPr lang="en-US" sz="1600" b="1"/>
              <a:t>Bài 52: </a:t>
            </a:r>
            <a:r>
              <a:rPr lang="en-US" sz="1600" b="1">
                <a:solidFill>
                  <a:srgbClr val="0000FF"/>
                </a:solidFill>
              </a:rPr>
              <a:t>Ánh sáng trắng và ánh sáng màu</a:t>
            </a:r>
          </a:p>
          <a:p>
            <a:pPr>
              <a:lnSpc>
                <a:spcPct val="80000"/>
              </a:lnSpc>
            </a:pPr>
            <a:r>
              <a:rPr lang="en-US" sz="1600" b="1"/>
              <a:t>Bài 53: </a:t>
            </a:r>
            <a:r>
              <a:rPr lang="en-US" sz="1600" b="1">
                <a:solidFill>
                  <a:srgbClr val="0000FF"/>
                </a:solidFill>
              </a:rPr>
              <a:t>Sự phân tích ánh sáng trắng</a:t>
            </a:r>
          </a:p>
          <a:p>
            <a:pPr>
              <a:lnSpc>
                <a:spcPct val="80000"/>
              </a:lnSpc>
            </a:pPr>
            <a:r>
              <a:rPr lang="en-US" sz="1600" b="1"/>
              <a:t>Bài 54: </a:t>
            </a:r>
            <a:r>
              <a:rPr lang="en-US" sz="1600" b="1">
                <a:solidFill>
                  <a:srgbClr val="0000FF"/>
                </a:solidFill>
              </a:rPr>
              <a:t>Sự trộn các ánh sáng màu</a:t>
            </a:r>
          </a:p>
          <a:p>
            <a:pPr>
              <a:lnSpc>
                <a:spcPct val="80000"/>
              </a:lnSpc>
            </a:pPr>
            <a:r>
              <a:rPr lang="en-US" sz="1600" b="1"/>
              <a:t>Bài 59: </a:t>
            </a:r>
            <a:r>
              <a:rPr lang="en-US" sz="1600" b="1">
                <a:solidFill>
                  <a:srgbClr val="0000FF"/>
                </a:solidFill>
              </a:rPr>
              <a:t>Năng lượng và sự chuyển hoá năng lượng</a:t>
            </a:r>
          </a:p>
          <a:p>
            <a:pPr>
              <a:lnSpc>
                <a:spcPct val="80000"/>
              </a:lnSpc>
            </a:pPr>
            <a:r>
              <a:rPr lang="en-US" sz="1600" b="1"/>
              <a:t>Bài 60: </a:t>
            </a:r>
            <a:r>
              <a:rPr lang="en-US" sz="1600" b="1">
                <a:solidFill>
                  <a:srgbClr val="0000FF"/>
                </a:solidFill>
              </a:rPr>
              <a:t>Định luật bảo toàn năng lượng</a:t>
            </a:r>
          </a:p>
          <a:p>
            <a:pPr>
              <a:lnSpc>
                <a:spcPct val="80000"/>
              </a:lnSpc>
            </a:pPr>
            <a:r>
              <a:rPr lang="en-US" sz="1600" b="1"/>
              <a:t>Bài 61: </a:t>
            </a:r>
            <a:r>
              <a:rPr lang="en-US" sz="1600" b="1">
                <a:solidFill>
                  <a:srgbClr val="0000FF"/>
                </a:solidFill>
              </a:rPr>
              <a:t>Sản xuất điện năng - nhiệt điện và thuỷ điện</a:t>
            </a:r>
          </a:p>
          <a:p>
            <a:pPr>
              <a:lnSpc>
                <a:spcPct val="80000"/>
              </a:lnSpc>
            </a:pPr>
            <a:endParaRPr lang="en-US" sz="1600" b="1"/>
          </a:p>
        </p:txBody>
      </p:sp>
      <p:sp>
        <p:nvSpPr>
          <p:cNvPr id="6149" name="AutoShape 5">
            <a:hlinkClick r:id="" action="ppaction://hlinkshowjump?jump=firstslide" highlightClick="1"/>
          </p:cNvPr>
          <p:cNvSpPr>
            <a:spLocks noChangeArrowheads="1"/>
          </p:cNvSpPr>
          <p:nvPr/>
        </p:nvSpPr>
        <p:spPr bwMode="auto">
          <a:xfrm>
            <a:off x="7620000" y="5943600"/>
            <a:ext cx="533400" cy="381000"/>
          </a:xfrm>
          <a:prstGeom prst="actionButtonReturn">
            <a:avLst/>
          </a:prstGeom>
          <a:solidFill>
            <a:srgbClr val="0000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Text Box 6"/>
          <p:cNvSpPr txBox="1">
            <a:spLocks noChangeArrowheads="1"/>
          </p:cNvSpPr>
          <p:nvPr/>
        </p:nvSpPr>
        <p:spPr bwMode="auto">
          <a:xfrm>
            <a:off x="7391400" y="63246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solidFill>
                  <a:srgbClr val="FF0000"/>
                </a:solidFill>
              </a:rPr>
              <a:t>Trở lại</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roitudo 31"/>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286000" y="838200"/>
            <a:ext cx="1466850" cy="4752975"/>
          </a:xfrm>
          <a:prstGeom prst="rect">
            <a:avLst/>
          </a:prstGeom>
          <a:noFill/>
          <a:extLst>
            <a:ext uri="{909E8E84-426E-40DD-AFC4-6F175D3DCCD1}">
              <a14:hiddenFill xmlns:a14="http://schemas.microsoft.com/office/drawing/2010/main">
                <a:solidFill>
                  <a:srgbClr val="FFFFFF"/>
                </a:solidFill>
              </a14:hiddenFill>
            </a:ext>
          </a:extLst>
        </p:spPr>
      </p:pic>
      <p:sp>
        <p:nvSpPr>
          <p:cNvPr id="132099" name="Rectangle 3" descr="Medium wood"/>
          <p:cNvSpPr>
            <a:spLocks noChangeArrowheads="1"/>
          </p:cNvSpPr>
          <p:nvPr/>
        </p:nvSpPr>
        <p:spPr bwMode="auto">
          <a:xfrm>
            <a:off x="1752600" y="5491163"/>
            <a:ext cx="2667000" cy="457200"/>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0" name="Rectangle 4"/>
          <p:cNvSpPr>
            <a:spLocks noChangeArrowheads="1"/>
          </p:cNvSpPr>
          <p:nvPr/>
        </p:nvSpPr>
        <p:spPr bwMode="auto">
          <a:xfrm>
            <a:off x="2209800" y="762000"/>
            <a:ext cx="152400" cy="472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1" name="Text Box 5"/>
          <p:cNvSpPr txBox="1">
            <a:spLocks noChangeArrowheads="1"/>
          </p:cNvSpPr>
          <p:nvPr/>
        </p:nvSpPr>
        <p:spPr bwMode="auto">
          <a:xfrm>
            <a:off x="2100263" y="966788"/>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0000CC"/>
                </a:solidFill>
              </a:rPr>
              <a:t>A</a:t>
            </a:r>
          </a:p>
        </p:txBody>
      </p:sp>
      <p:sp>
        <p:nvSpPr>
          <p:cNvPr id="132102" name="Text Box 6"/>
          <p:cNvSpPr txBox="1">
            <a:spLocks noChangeArrowheads="1"/>
          </p:cNvSpPr>
          <p:nvPr/>
        </p:nvSpPr>
        <p:spPr bwMode="auto">
          <a:xfrm>
            <a:off x="2133600" y="5110163"/>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0000CC"/>
                </a:solidFill>
              </a:rPr>
              <a:t>B</a:t>
            </a:r>
          </a:p>
        </p:txBody>
      </p:sp>
      <p:sp>
        <p:nvSpPr>
          <p:cNvPr id="132103" name="AutoShape 7">
            <a:hlinkClick r:id="rId5"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2104" name="Text Box 8"/>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Su chuyen hoa nang luong"/>
          <p:cNvPicPr>
            <a:picLocks noChangeAspect="1" noChangeArrowheads="1" noCrop="1"/>
          </p:cNvPicPr>
          <p:nvPr/>
        </p:nvPicPr>
        <p:blipFill>
          <a:blip r:embed="rId2">
            <a:lum bright="-12000" contrast="54000"/>
            <a:extLst>
              <a:ext uri="{28A0092B-C50C-407E-A947-70E740481C1C}">
                <a14:useLocalDpi xmlns:a14="http://schemas.microsoft.com/office/drawing/2010/main"/>
              </a:ext>
            </a:extLst>
          </a:blip>
          <a:srcRect/>
          <a:stretch>
            <a:fillRect/>
          </a:stretch>
        </p:blipFill>
        <p:spPr bwMode="auto">
          <a:xfrm>
            <a:off x="2819400" y="1295400"/>
            <a:ext cx="2989263" cy="3238500"/>
          </a:xfrm>
          <a:prstGeom prst="rect">
            <a:avLst/>
          </a:prstGeom>
          <a:noFill/>
          <a:extLst>
            <a:ext uri="{909E8E84-426E-40DD-AFC4-6F175D3DCCD1}">
              <a14:hiddenFill xmlns:a14="http://schemas.microsoft.com/office/drawing/2010/main">
                <a:solidFill>
                  <a:srgbClr val="FFFFFF"/>
                </a:solidFill>
              </a14:hiddenFill>
            </a:ext>
          </a:extLst>
        </p:spPr>
      </p:pic>
      <p:sp>
        <p:nvSpPr>
          <p:cNvPr id="130051" name="Text Box 3"/>
          <p:cNvSpPr txBox="1">
            <a:spLocks noChangeArrowheads="1"/>
          </p:cNvSpPr>
          <p:nvPr/>
        </p:nvSpPr>
        <p:spPr bwMode="auto">
          <a:xfrm>
            <a:off x="3429000" y="49530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17.2</a:t>
            </a:r>
          </a:p>
        </p:txBody>
      </p:sp>
      <p:sp>
        <p:nvSpPr>
          <p:cNvPr id="130052" name="AutoShape 4">
            <a:hlinkClick r:id="rId3"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0053" name="Text Box 5"/>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Line 2"/>
          <p:cNvSpPr>
            <a:spLocks noChangeShapeType="1"/>
          </p:cNvSpPr>
          <p:nvPr/>
        </p:nvSpPr>
        <p:spPr bwMode="auto">
          <a:xfrm>
            <a:off x="4933950" y="5105400"/>
            <a:ext cx="1143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5" name="Line 3"/>
          <p:cNvSpPr>
            <a:spLocks noChangeShapeType="1"/>
          </p:cNvSpPr>
          <p:nvPr/>
        </p:nvSpPr>
        <p:spPr bwMode="auto">
          <a:xfrm>
            <a:off x="3448050" y="4705350"/>
            <a:ext cx="4191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76" name="Line 4"/>
          <p:cNvSpPr>
            <a:spLocks noChangeShapeType="1"/>
          </p:cNvSpPr>
          <p:nvPr/>
        </p:nvSpPr>
        <p:spPr bwMode="auto">
          <a:xfrm>
            <a:off x="5524500" y="1219200"/>
            <a:ext cx="0" cy="4495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1077" name="Group 5"/>
          <p:cNvGrpSpPr>
            <a:grpSpLocks/>
          </p:cNvGrpSpPr>
          <p:nvPr/>
        </p:nvGrpSpPr>
        <p:grpSpPr bwMode="auto">
          <a:xfrm rot="227167">
            <a:off x="3905250" y="-1295400"/>
            <a:ext cx="3257550" cy="6057900"/>
            <a:chOff x="1284" y="0"/>
            <a:chExt cx="2052" cy="3816"/>
          </a:xfrm>
        </p:grpSpPr>
        <p:grpSp>
          <p:nvGrpSpPr>
            <p:cNvPr id="131078" name="Group 6"/>
            <p:cNvGrpSpPr>
              <a:grpSpLocks/>
            </p:cNvGrpSpPr>
            <p:nvPr/>
          </p:nvGrpSpPr>
          <p:grpSpPr bwMode="auto">
            <a:xfrm>
              <a:off x="1284" y="1920"/>
              <a:ext cx="1020" cy="1896"/>
              <a:chOff x="1284" y="1920"/>
              <a:chExt cx="1020" cy="1896"/>
            </a:xfrm>
          </p:grpSpPr>
          <p:sp>
            <p:nvSpPr>
              <p:cNvPr id="131079" name="Oval 7"/>
              <p:cNvSpPr>
                <a:spLocks noChangeArrowheads="1"/>
              </p:cNvSpPr>
              <p:nvPr/>
            </p:nvSpPr>
            <p:spPr bwMode="auto">
              <a:xfrm>
                <a:off x="1284" y="3528"/>
                <a:ext cx="288" cy="288"/>
              </a:xfrm>
              <a:prstGeom prst="ellipse">
                <a:avLst/>
              </a:prstGeom>
              <a:gradFill rotWithShape="1">
                <a:gsLst>
                  <a:gs pos="0">
                    <a:schemeClr val="bg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80" name="Line 8"/>
              <p:cNvSpPr>
                <a:spLocks noChangeShapeType="1"/>
              </p:cNvSpPr>
              <p:nvPr/>
            </p:nvSpPr>
            <p:spPr bwMode="auto">
              <a:xfrm flipV="1">
                <a:off x="1488" y="1920"/>
                <a:ext cx="816" cy="16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1081" name="Oval 9"/>
            <p:cNvSpPr>
              <a:spLocks noChangeArrowheads="1"/>
            </p:cNvSpPr>
            <p:nvPr/>
          </p:nvSpPr>
          <p:spPr bwMode="auto">
            <a:xfrm flipH="1" flipV="1">
              <a:off x="3048" y="0"/>
              <a:ext cx="288" cy="288"/>
            </a:xfrm>
            <a:prstGeom prst="ellipse">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82" name="Line 10"/>
            <p:cNvSpPr>
              <a:spLocks noChangeShapeType="1"/>
            </p:cNvSpPr>
            <p:nvPr/>
          </p:nvSpPr>
          <p:spPr bwMode="auto">
            <a:xfrm flipH="1">
              <a:off x="2316" y="264"/>
              <a:ext cx="816" cy="163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1083" name="Rectangle 11" descr="Oak"/>
          <p:cNvSpPr>
            <a:spLocks noChangeArrowheads="1"/>
          </p:cNvSpPr>
          <p:nvPr/>
        </p:nvSpPr>
        <p:spPr bwMode="auto">
          <a:xfrm>
            <a:off x="4324350" y="5715000"/>
            <a:ext cx="2362200" cy="2286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84" name="Oval 12"/>
          <p:cNvSpPr>
            <a:spLocks noChangeArrowheads="1"/>
          </p:cNvSpPr>
          <p:nvPr/>
        </p:nvSpPr>
        <p:spPr bwMode="auto">
          <a:xfrm>
            <a:off x="5391150" y="1600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085" name="Line 13"/>
          <p:cNvSpPr>
            <a:spLocks noChangeShapeType="1"/>
          </p:cNvSpPr>
          <p:nvPr/>
        </p:nvSpPr>
        <p:spPr bwMode="auto">
          <a:xfrm flipV="1">
            <a:off x="6477000" y="4676775"/>
            <a:ext cx="0" cy="4572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086" name="Text Box 14"/>
          <p:cNvSpPr txBox="1">
            <a:spLocks noChangeArrowheads="1"/>
          </p:cNvSpPr>
          <p:nvPr/>
        </p:nvSpPr>
        <p:spPr bwMode="auto">
          <a:xfrm>
            <a:off x="6477000" y="47244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a:t>
            </a:r>
          </a:p>
        </p:txBody>
      </p:sp>
      <p:sp>
        <p:nvSpPr>
          <p:cNvPr id="131087" name="AutoShape 15">
            <a:hlinkClick r:id="rId3"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1088" name="Text Box 16"/>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accel="50000" fill="hold" nodeType="clickEffect">
                                  <p:stCondLst>
                                    <p:cond delay="0"/>
                                  </p:stCondLst>
                                  <p:childTnLst>
                                    <p:animRot by="-3600000">
                                      <p:cBhvr>
                                        <p:cTn id="6" dur="2000" fill="hold"/>
                                        <p:tgtEl>
                                          <p:spTgt spid="131077"/>
                                        </p:tgtEl>
                                        <p:attrNameLst>
                                          <p:attrName>r</p:attrName>
                                        </p:attrNameLst>
                                      </p:cBhvr>
                                    </p:animRot>
                                  </p:childTnLst>
                                </p:cTn>
                              </p:par>
                            </p:childTnLst>
                          </p:cTn>
                        </p:par>
                        <p:par>
                          <p:cTn id="7" fill="hold" nodeType="afterGroup">
                            <p:stCondLst>
                              <p:cond delay="2000"/>
                            </p:stCondLst>
                            <p:childTnLst>
                              <p:par>
                                <p:cTn id="8" presetID="8" presetClass="emph" presetSubtype="0" accel="50000" fill="hold" nodeType="afterEffect">
                                  <p:stCondLst>
                                    <p:cond delay="0"/>
                                  </p:stCondLst>
                                  <p:childTnLst>
                                    <p:animRot by="3600000">
                                      <p:cBhvr>
                                        <p:cTn id="9" dur="2000" fill="hold"/>
                                        <p:tgtEl>
                                          <p:spTgt spid="131077"/>
                                        </p:tgtEl>
                                        <p:attrNameLst>
                                          <p:attrName>r</p:attrName>
                                        </p:attrNameLst>
                                      </p:cBhvr>
                                    </p:animRot>
                                  </p:childTnLst>
                                </p:cTn>
                              </p:par>
                            </p:childTnLst>
                          </p:cTn>
                        </p:par>
                        <p:par>
                          <p:cTn id="10" fill="hold" nodeType="afterGroup">
                            <p:stCondLst>
                              <p:cond delay="4000"/>
                            </p:stCondLst>
                            <p:childTnLst>
                              <p:par>
                                <p:cTn id="11" presetID="8" presetClass="emph" presetSubtype="0" accel="50000" fill="hold" nodeType="afterEffect">
                                  <p:stCondLst>
                                    <p:cond delay="0"/>
                                  </p:stCondLst>
                                  <p:childTnLst>
                                    <p:animRot by="-3600000">
                                      <p:cBhvr>
                                        <p:cTn id="12" dur="2000" fill="hold"/>
                                        <p:tgtEl>
                                          <p:spTgt spid="131077"/>
                                        </p:tgtEl>
                                        <p:attrNameLst>
                                          <p:attrName>r</p:attrName>
                                        </p:attrNameLst>
                                      </p:cBhvr>
                                    </p:animRot>
                                  </p:childTnLst>
                                </p:cTn>
                              </p:par>
                            </p:childTnLst>
                          </p:cTn>
                        </p:par>
                        <p:par>
                          <p:cTn id="13" fill="hold" nodeType="afterGroup">
                            <p:stCondLst>
                              <p:cond delay="6000"/>
                            </p:stCondLst>
                            <p:childTnLst>
                              <p:par>
                                <p:cTn id="14" presetID="8" presetClass="emph" presetSubtype="0" accel="50000" fill="hold" nodeType="afterEffect">
                                  <p:stCondLst>
                                    <p:cond delay="0"/>
                                  </p:stCondLst>
                                  <p:childTnLst>
                                    <p:animRot by="3600000">
                                      <p:cBhvr>
                                        <p:cTn id="15" dur="2000" fill="hold"/>
                                        <p:tgtEl>
                                          <p:spTgt spid="131077"/>
                                        </p:tgtEl>
                                        <p:attrNameLst>
                                          <p:attrName>r</p:attrName>
                                        </p:attrNameLst>
                                      </p:cBhvr>
                                    </p:animRot>
                                  </p:childTnLst>
                                </p:cTn>
                              </p:par>
                            </p:childTnLst>
                          </p:cTn>
                        </p:par>
                        <p:par>
                          <p:cTn id="16" fill="hold" nodeType="afterGroup">
                            <p:stCondLst>
                              <p:cond delay="8000"/>
                            </p:stCondLst>
                            <p:childTnLst>
                              <p:par>
                                <p:cTn id="17" presetID="8" presetClass="emph" presetSubtype="0" accel="50000" fill="hold" nodeType="afterEffect">
                                  <p:stCondLst>
                                    <p:cond delay="0"/>
                                  </p:stCondLst>
                                  <p:childTnLst>
                                    <p:animRot by="-3600000">
                                      <p:cBhvr>
                                        <p:cTn id="18" dur="2000" fill="hold"/>
                                        <p:tgtEl>
                                          <p:spTgt spid="131077"/>
                                        </p:tgtEl>
                                        <p:attrNameLst>
                                          <p:attrName>r</p:attrName>
                                        </p:attrNameLst>
                                      </p:cBhvr>
                                    </p:animRot>
                                  </p:childTnLst>
                                </p:cTn>
                              </p:par>
                            </p:childTnLst>
                          </p:cTn>
                        </p:par>
                        <p:par>
                          <p:cTn id="19" fill="hold" nodeType="afterGroup">
                            <p:stCondLst>
                              <p:cond delay="10000"/>
                            </p:stCondLst>
                            <p:childTnLst>
                              <p:par>
                                <p:cTn id="20" presetID="8" presetClass="emph" presetSubtype="0" accel="50000" fill="hold" nodeType="afterEffect">
                                  <p:stCondLst>
                                    <p:cond delay="0"/>
                                  </p:stCondLst>
                                  <p:childTnLst>
                                    <p:animRot by="3480000">
                                      <p:cBhvr>
                                        <p:cTn id="21" dur="2000" fill="hold"/>
                                        <p:tgtEl>
                                          <p:spTgt spid="131077"/>
                                        </p:tgtEl>
                                        <p:attrNameLst>
                                          <p:attrName>r</p:attrName>
                                        </p:attrNameLst>
                                      </p:cBhvr>
                                    </p:animRot>
                                  </p:childTnLst>
                                </p:cTn>
                              </p:par>
                            </p:childTnLst>
                          </p:cTn>
                        </p:par>
                        <p:par>
                          <p:cTn id="22" fill="hold" nodeType="afterGroup">
                            <p:stCondLst>
                              <p:cond delay="12000"/>
                            </p:stCondLst>
                            <p:childTnLst>
                              <p:par>
                                <p:cTn id="23" presetID="8" presetClass="emph" presetSubtype="0" accel="50000" fill="hold" nodeType="afterEffect">
                                  <p:stCondLst>
                                    <p:cond delay="0"/>
                                  </p:stCondLst>
                                  <p:childTnLst>
                                    <p:animRot by="-3360000">
                                      <p:cBhvr>
                                        <p:cTn id="24" dur="2000" fill="hold"/>
                                        <p:tgtEl>
                                          <p:spTgt spid="131077"/>
                                        </p:tgtEl>
                                        <p:attrNameLst>
                                          <p:attrName>r</p:attrName>
                                        </p:attrNameLst>
                                      </p:cBhvr>
                                    </p:animRot>
                                  </p:childTnLst>
                                </p:cTn>
                              </p:par>
                            </p:childTnLst>
                          </p:cTn>
                        </p:par>
                        <p:par>
                          <p:cTn id="25" fill="hold" nodeType="afterGroup">
                            <p:stCondLst>
                              <p:cond delay="14000"/>
                            </p:stCondLst>
                            <p:childTnLst>
                              <p:par>
                                <p:cTn id="26" presetID="8" presetClass="emph" presetSubtype="0" accel="50000" fill="hold" nodeType="afterEffect">
                                  <p:stCondLst>
                                    <p:cond delay="0"/>
                                  </p:stCondLst>
                                  <p:childTnLst>
                                    <p:animRot by="3180000">
                                      <p:cBhvr>
                                        <p:cTn id="27" dur="2000" fill="hold"/>
                                        <p:tgtEl>
                                          <p:spTgt spid="131077"/>
                                        </p:tgtEl>
                                        <p:attrNameLst>
                                          <p:attrName>r</p:attrName>
                                        </p:attrNameLst>
                                      </p:cBhvr>
                                    </p:animRot>
                                  </p:childTnLst>
                                </p:cTn>
                              </p:par>
                            </p:childTnLst>
                          </p:cTn>
                        </p:par>
                        <p:par>
                          <p:cTn id="28" fill="hold" nodeType="afterGroup">
                            <p:stCondLst>
                              <p:cond delay="16000"/>
                            </p:stCondLst>
                            <p:childTnLst>
                              <p:par>
                                <p:cTn id="29" presetID="8" presetClass="emph" presetSubtype="0" accel="50000" fill="hold" nodeType="afterEffect">
                                  <p:stCondLst>
                                    <p:cond delay="0"/>
                                  </p:stCondLst>
                                  <p:childTnLst>
                                    <p:animRot by="-3060000">
                                      <p:cBhvr>
                                        <p:cTn id="30" dur="2000" fill="hold"/>
                                        <p:tgtEl>
                                          <p:spTgt spid="131077"/>
                                        </p:tgtEl>
                                        <p:attrNameLst>
                                          <p:attrName>r</p:attrName>
                                        </p:attrNameLst>
                                      </p:cBhvr>
                                    </p:animRot>
                                  </p:childTnLst>
                                </p:cTn>
                              </p:par>
                            </p:childTnLst>
                          </p:cTn>
                        </p:par>
                        <p:par>
                          <p:cTn id="31" fill="hold" nodeType="afterGroup">
                            <p:stCondLst>
                              <p:cond delay="18000"/>
                            </p:stCondLst>
                            <p:childTnLst>
                              <p:par>
                                <p:cTn id="32" presetID="8" presetClass="emph" presetSubtype="0" accel="50000" fill="hold" nodeType="afterEffect">
                                  <p:stCondLst>
                                    <p:cond delay="0"/>
                                  </p:stCondLst>
                                  <p:childTnLst>
                                    <p:animRot by="2880000">
                                      <p:cBhvr>
                                        <p:cTn id="33" dur="2000" fill="hold"/>
                                        <p:tgtEl>
                                          <p:spTgt spid="131077"/>
                                        </p:tgtEl>
                                        <p:attrNameLst>
                                          <p:attrName>r</p:attrName>
                                        </p:attrNameLst>
                                      </p:cBhvr>
                                    </p:animRot>
                                  </p:childTnLst>
                                </p:cTn>
                              </p:par>
                            </p:childTnLst>
                          </p:cTn>
                        </p:par>
                        <p:par>
                          <p:cTn id="34" fill="hold" nodeType="afterGroup">
                            <p:stCondLst>
                              <p:cond delay="20000"/>
                            </p:stCondLst>
                            <p:childTnLst>
                              <p:par>
                                <p:cTn id="35" presetID="8" presetClass="emph" presetSubtype="0" accel="50000" fill="hold" nodeType="afterEffect">
                                  <p:stCondLst>
                                    <p:cond delay="0"/>
                                  </p:stCondLst>
                                  <p:childTnLst>
                                    <p:animRot by="-2700000">
                                      <p:cBhvr>
                                        <p:cTn id="36" dur="2000" fill="hold"/>
                                        <p:tgtEl>
                                          <p:spTgt spid="131077"/>
                                        </p:tgtEl>
                                        <p:attrNameLst>
                                          <p:attrName>r</p:attrName>
                                        </p:attrNameLst>
                                      </p:cBhvr>
                                    </p:animRot>
                                  </p:childTnLst>
                                </p:cTn>
                              </p:par>
                            </p:childTnLst>
                          </p:cTn>
                        </p:par>
                        <p:par>
                          <p:cTn id="37" fill="hold" nodeType="afterGroup">
                            <p:stCondLst>
                              <p:cond delay="22000"/>
                            </p:stCondLst>
                            <p:childTnLst>
                              <p:par>
                                <p:cTn id="38" presetID="8" presetClass="emph" presetSubtype="0" accel="50000" fill="hold" nodeType="afterEffect">
                                  <p:stCondLst>
                                    <p:cond delay="0"/>
                                  </p:stCondLst>
                                  <p:childTnLst>
                                    <p:animRot by="2520000">
                                      <p:cBhvr>
                                        <p:cTn id="39" dur="2000" fill="hold"/>
                                        <p:tgtEl>
                                          <p:spTgt spid="131077"/>
                                        </p:tgtEl>
                                        <p:attrNameLst>
                                          <p:attrName>r</p:attrName>
                                        </p:attrNameLst>
                                      </p:cBhvr>
                                    </p:animRot>
                                  </p:childTnLst>
                                </p:cTn>
                              </p:par>
                            </p:childTnLst>
                          </p:cTn>
                        </p:par>
                        <p:par>
                          <p:cTn id="40" fill="hold" nodeType="afterGroup">
                            <p:stCondLst>
                              <p:cond delay="24000"/>
                            </p:stCondLst>
                            <p:childTnLst>
                              <p:par>
                                <p:cTn id="41" presetID="8" presetClass="emph" presetSubtype="0" accel="50000" fill="hold" nodeType="afterEffect">
                                  <p:stCondLst>
                                    <p:cond delay="0"/>
                                  </p:stCondLst>
                                  <p:childTnLst>
                                    <p:animRot by="-2400000">
                                      <p:cBhvr>
                                        <p:cTn id="42" dur="2000" fill="hold"/>
                                        <p:tgtEl>
                                          <p:spTgt spid="131077"/>
                                        </p:tgtEl>
                                        <p:attrNameLst>
                                          <p:attrName>r</p:attrName>
                                        </p:attrNameLst>
                                      </p:cBhvr>
                                    </p:animRot>
                                  </p:childTnLst>
                                </p:cTn>
                              </p:par>
                            </p:childTnLst>
                          </p:cTn>
                        </p:par>
                        <p:par>
                          <p:cTn id="43" fill="hold" nodeType="afterGroup">
                            <p:stCondLst>
                              <p:cond delay="26000"/>
                            </p:stCondLst>
                            <p:childTnLst>
                              <p:par>
                                <p:cTn id="44" presetID="8" presetClass="emph" presetSubtype="0" accel="50000" fill="hold" nodeType="afterEffect">
                                  <p:stCondLst>
                                    <p:cond delay="0"/>
                                  </p:stCondLst>
                                  <p:childTnLst>
                                    <p:animRot by="2280000">
                                      <p:cBhvr>
                                        <p:cTn id="45" dur="2000" fill="hold"/>
                                        <p:tgtEl>
                                          <p:spTgt spid="131077"/>
                                        </p:tgtEl>
                                        <p:attrNameLst>
                                          <p:attrName>r</p:attrName>
                                        </p:attrNameLst>
                                      </p:cBhvr>
                                    </p:animRot>
                                  </p:childTnLst>
                                </p:cTn>
                              </p:par>
                            </p:childTnLst>
                          </p:cTn>
                        </p:par>
                        <p:par>
                          <p:cTn id="46" fill="hold" nodeType="afterGroup">
                            <p:stCondLst>
                              <p:cond delay="28000"/>
                            </p:stCondLst>
                            <p:childTnLst>
                              <p:par>
                                <p:cTn id="47" presetID="8" presetClass="emph" presetSubtype="0" accel="50000" fill="hold" nodeType="afterEffect">
                                  <p:stCondLst>
                                    <p:cond delay="0"/>
                                  </p:stCondLst>
                                  <p:childTnLst>
                                    <p:animRot by="-2040000">
                                      <p:cBhvr>
                                        <p:cTn id="48" dur="2000" fill="hold"/>
                                        <p:tgtEl>
                                          <p:spTgt spid="131077"/>
                                        </p:tgtEl>
                                        <p:attrNameLst>
                                          <p:attrName>r</p:attrName>
                                        </p:attrNameLst>
                                      </p:cBhvr>
                                    </p:animRot>
                                  </p:childTnLst>
                                </p:cTn>
                              </p:par>
                            </p:childTnLst>
                          </p:cTn>
                        </p:par>
                        <p:par>
                          <p:cTn id="49" fill="hold" nodeType="afterGroup">
                            <p:stCondLst>
                              <p:cond delay="30000"/>
                            </p:stCondLst>
                            <p:childTnLst>
                              <p:par>
                                <p:cTn id="50" presetID="8" presetClass="emph" presetSubtype="0" accel="50000" fill="hold" nodeType="afterEffect">
                                  <p:stCondLst>
                                    <p:cond delay="0"/>
                                  </p:stCondLst>
                                  <p:childTnLst>
                                    <p:animRot by="1800000">
                                      <p:cBhvr>
                                        <p:cTn id="51" dur="2000" fill="hold"/>
                                        <p:tgtEl>
                                          <p:spTgt spid="131077"/>
                                        </p:tgtEl>
                                        <p:attrNameLst>
                                          <p:attrName>r</p:attrName>
                                        </p:attrNameLst>
                                      </p:cBhvr>
                                    </p:animRot>
                                  </p:childTnLst>
                                </p:cTn>
                              </p:par>
                            </p:childTnLst>
                          </p:cTn>
                        </p:par>
                        <p:par>
                          <p:cTn id="52" fill="hold" nodeType="afterGroup">
                            <p:stCondLst>
                              <p:cond delay="32000"/>
                            </p:stCondLst>
                            <p:childTnLst>
                              <p:par>
                                <p:cTn id="53" presetID="8" presetClass="emph" presetSubtype="0" accel="50000" fill="hold" nodeType="afterEffect">
                                  <p:stCondLst>
                                    <p:cond delay="0"/>
                                  </p:stCondLst>
                                  <p:childTnLst>
                                    <p:animRot by="-1560000">
                                      <p:cBhvr>
                                        <p:cTn id="54" dur="2000" fill="hold"/>
                                        <p:tgtEl>
                                          <p:spTgt spid="131077"/>
                                        </p:tgtEl>
                                        <p:attrNameLst>
                                          <p:attrName>r</p:attrName>
                                        </p:attrNameLst>
                                      </p:cBhvr>
                                    </p:animRot>
                                  </p:childTnLst>
                                </p:cTn>
                              </p:par>
                            </p:childTnLst>
                          </p:cTn>
                        </p:par>
                        <p:par>
                          <p:cTn id="55" fill="hold" nodeType="afterGroup">
                            <p:stCondLst>
                              <p:cond delay="34000"/>
                            </p:stCondLst>
                            <p:childTnLst>
                              <p:par>
                                <p:cTn id="56" presetID="8" presetClass="emph" presetSubtype="0" accel="50000" fill="hold" nodeType="afterEffect">
                                  <p:stCondLst>
                                    <p:cond delay="0"/>
                                  </p:stCondLst>
                                  <p:childTnLst>
                                    <p:animRot by="1200000">
                                      <p:cBhvr>
                                        <p:cTn id="57" dur="2000" fill="hold"/>
                                        <p:tgtEl>
                                          <p:spTgt spid="131077"/>
                                        </p:tgtEl>
                                        <p:attrNameLst>
                                          <p:attrName>r</p:attrName>
                                        </p:attrNameLst>
                                      </p:cBhvr>
                                    </p:animRot>
                                  </p:childTnLst>
                                </p:cTn>
                              </p:par>
                            </p:childTnLst>
                          </p:cTn>
                        </p:par>
                        <p:par>
                          <p:cTn id="58" fill="hold" nodeType="afterGroup">
                            <p:stCondLst>
                              <p:cond delay="36000"/>
                            </p:stCondLst>
                            <p:childTnLst>
                              <p:par>
                                <p:cTn id="59" presetID="8" presetClass="emph" presetSubtype="0" accel="50000" fill="hold" nodeType="afterEffect">
                                  <p:stCondLst>
                                    <p:cond delay="0"/>
                                  </p:stCondLst>
                                  <p:childTnLst>
                                    <p:animRot by="-600000">
                                      <p:cBhvr>
                                        <p:cTn id="60" dur="2000" fill="hold"/>
                                        <p:tgtEl>
                                          <p:spTgt spid="131077"/>
                                        </p:tgtEl>
                                        <p:attrNameLst>
                                          <p:attrName>r</p:attrName>
                                        </p:attrNameLst>
                                      </p:cBhvr>
                                    </p:animRot>
                                  </p:childTnLst>
                                </p:cTn>
                              </p:par>
                            </p:childTnLst>
                          </p:cTn>
                        </p:par>
                        <p:par>
                          <p:cTn id="61" fill="hold" nodeType="afterGroup">
                            <p:stCondLst>
                              <p:cond delay="38000"/>
                            </p:stCondLst>
                            <p:childTnLst>
                              <p:par>
                                <p:cTn id="62" presetID="8" presetClass="emph" presetSubtype="0" accel="50000" fill="hold" nodeType="afterEffect">
                                  <p:stCondLst>
                                    <p:cond delay="0"/>
                                  </p:stCondLst>
                                  <p:childTnLst>
                                    <p:animRot by="180000">
                                      <p:cBhvr>
                                        <p:cTn id="63" dur="2000" fill="hold"/>
                                        <p:tgtEl>
                                          <p:spTgt spid="1310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381000" y="228600"/>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solidFill>
                  <a:schemeClr val="bg1"/>
                </a:solidFill>
              </a:rPr>
              <a:t>NỘI DUNG </a:t>
            </a:r>
            <a:r>
              <a:rPr lang="en-US" sz="2800">
                <a:solidFill>
                  <a:schemeClr val="bg1"/>
                </a:solidFill>
                <a:sym typeface="Wingdings" pitchFamily="2" charset="2"/>
              </a:rPr>
              <a:t></a:t>
            </a:r>
          </a:p>
        </p:txBody>
      </p:sp>
      <p:sp>
        <p:nvSpPr>
          <p:cNvPr id="136195" name="Text Box 3"/>
          <p:cNvSpPr txBox="1">
            <a:spLocks noChangeArrowheads="1"/>
          </p:cNvSpPr>
          <p:nvPr/>
        </p:nvSpPr>
        <p:spPr bwMode="auto">
          <a:xfrm>
            <a:off x="0" y="9144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chemeClr val="bg1"/>
                </a:solidFill>
              </a:rPr>
              <a:t>I. THÍ NGHIỆM BƠ–RAO:</a:t>
            </a:r>
          </a:p>
        </p:txBody>
      </p:sp>
      <p:sp>
        <p:nvSpPr>
          <p:cNvPr id="136196" name="Rectangle 4"/>
          <p:cNvSpPr>
            <a:spLocks noChangeArrowheads="1"/>
          </p:cNvSpPr>
          <p:nvPr/>
        </p:nvSpPr>
        <p:spPr bwMode="auto">
          <a:xfrm>
            <a:off x="3657600" y="1676400"/>
            <a:ext cx="5105400" cy="35814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197" name="Text Box 5"/>
          <p:cNvSpPr txBox="1">
            <a:spLocks noChangeArrowheads="1"/>
          </p:cNvSpPr>
          <p:nvPr/>
        </p:nvSpPr>
        <p:spPr bwMode="auto">
          <a:xfrm>
            <a:off x="609600" y="123825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(SGK)</a:t>
            </a:r>
          </a:p>
        </p:txBody>
      </p:sp>
      <p:sp>
        <p:nvSpPr>
          <p:cNvPr id="136198" name="Rectangle 6"/>
          <p:cNvSpPr>
            <a:spLocks noChangeArrowheads="1"/>
          </p:cNvSpPr>
          <p:nvPr/>
        </p:nvSpPr>
        <p:spPr bwMode="auto">
          <a:xfrm>
            <a:off x="438150" y="228600"/>
            <a:ext cx="2438400" cy="53340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6199" name="Group 7"/>
          <p:cNvGrpSpPr>
            <a:grpSpLocks/>
          </p:cNvGrpSpPr>
          <p:nvPr/>
        </p:nvGrpSpPr>
        <p:grpSpPr bwMode="auto">
          <a:xfrm>
            <a:off x="5410200" y="2514600"/>
            <a:ext cx="1828800" cy="1752600"/>
            <a:chOff x="3408" y="1584"/>
            <a:chExt cx="1152" cy="1104"/>
          </a:xfrm>
        </p:grpSpPr>
        <p:sp>
          <p:nvSpPr>
            <p:cNvPr id="136200" name="Oval 8"/>
            <p:cNvSpPr>
              <a:spLocks noChangeArrowheads="1"/>
            </p:cNvSpPr>
            <p:nvPr/>
          </p:nvSpPr>
          <p:spPr bwMode="auto">
            <a:xfrm>
              <a:off x="3408" y="1584"/>
              <a:ext cx="1152" cy="1104"/>
            </a:xfrm>
            <a:prstGeom prst="ellipse">
              <a:avLst/>
            </a:prstGeom>
            <a:gradFill rotWithShape="1">
              <a:gsLst>
                <a:gs pos="0">
                  <a:schemeClr val="bg1"/>
                </a:gs>
                <a:gs pos="100000">
                  <a:srgbClr val="FFCC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36201" name="Text Box 9"/>
            <p:cNvSpPr txBox="1">
              <a:spLocks noChangeArrowheads="1"/>
            </p:cNvSpPr>
            <p:nvPr/>
          </p:nvSpPr>
          <p:spPr bwMode="auto">
            <a:xfrm>
              <a:off x="3648" y="1776"/>
              <a:ext cx="720"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HẠT PHẤN HOA</a:t>
              </a:r>
            </a:p>
          </p:txBody>
        </p:sp>
      </p:grpSp>
      <p:sp>
        <p:nvSpPr>
          <p:cNvPr id="136202" name="Oval 10"/>
          <p:cNvSpPr>
            <a:spLocks noChangeArrowheads="1"/>
          </p:cNvSpPr>
          <p:nvPr/>
        </p:nvSpPr>
        <p:spPr bwMode="auto">
          <a:xfrm>
            <a:off x="5410200" y="22098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03" name="Oval 11"/>
          <p:cNvSpPr>
            <a:spLocks noChangeArrowheads="1"/>
          </p:cNvSpPr>
          <p:nvPr/>
        </p:nvSpPr>
        <p:spPr bwMode="auto">
          <a:xfrm>
            <a:off x="6248400" y="20574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04" name="Oval 12"/>
          <p:cNvSpPr>
            <a:spLocks noChangeArrowheads="1"/>
          </p:cNvSpPr>
          <p:nvPr/>
        </p:nvSpPr>
        <p:spPr bwMode="auto">
          <a:xfrm>
            <a:off x="7772400" y="35814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05" name="Oval 13"/>
          <p:cNvSpPr>
            <a:spLocks noChangeArrowheads="1"/>
          </p:cNvSpPr>
          <p:nvPr/>
        </p:nvSpPr>
        <p:spPr bwMode="auto">
          <a:xfrm>
            <a:off x="7391400" y="25908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06" name="Oval 14"/>
          <p:cNvSpPr>
            <a:spLocks noChangeArrowheads="1"/>
          </p:cNvSpPr>
          <p:nvPr/>
        </p:nvSpPr>
        <p:spPr bwMode="auto">
          <a:xfrm>
            <a:off x="6096000" y="45720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07" name="Oval 15"/>
          <p:cNvSpPr>
            <a:spLocks noChangeArrowheads="1"/>
          </p:cNvSpPr>
          <p:nvPr/>
        </p:nvSpPr>
        <p:spPr bwMode="auto">
          <a:xfrm>
            <a:off x="7086600" y="42672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08" name="Oval 16"/>
          <p:cNvSpPr>
            <a:spLocks noChangeArrowheads="1"/>
          </p:cNvSpPr>
          <p:nvPr/>
        </p:nvSpPr>
        <p:spPr bwMode="auto">
          <a:xfrm>
            <a:off x="4724400" y="32766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09" name="Oval 17"/>
          <p:cNvSpPr>
            <a:spLocks noChangeArrowheads="1"/>
          </p:cNvSpPr>
          <p:nvPr/>
        </p:nvSpPr>
        <p:spPr bwMode="auto">
          <a:xfrm>
            <a:off x="5029200" y="42672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10" name="Oval 18"/>
          <p:cNvSpPr>
            <a:spLocks noChangeArrowheads="1"/>
          </p:cNvSpPr>
          <p:nvPr/>
        </p:nvSpPr>
        <p:spPr bwMode="auto">
          <a:xfrm>
            <a:off x="4648200" y="3810000"/>
            <a:ext cx="304800" cy="304800"/>
          </a:xfrm>
          <a:prstGeom prst="ellipse">
            <a:avLst/>
          </a:prstGeom>
          <a:gradFill rotWithShape="1">
            <a:gsLst>
              <a:gs pos="0">
                <a:schemeClr val="bg1"/>
              </a:gs>
              <a:gs pos="100000">
                <a:schemeClr val="accent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6211" name="Line 19"/>
          <p:cNvSpPr>
            <a:spLocks noChangeShapeType="1"/>
          </p:cNvSpPr>
          <p:nvPr/>
        </p:nvSpPr>
        <p:spPr bwMode="auto">
          <a:xfrm>
            <a:off x="5638800" y="2438400"/>
            <a:ext cx="152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2" name="Line 20"/>
          <p:cNvSpPr>
            <a:spLocks noChangeShapeType="1"/>
          </p:cNvSpPr>
          <p:nvPr/>
        </p:nvSpPr>
        <p:spPr bwMode="auto">
          <a:xfrm flipV="1">
            <a:off x="4953000" y="3505200"/>
            <a:ext cx="4572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3" name="Line 21"/>
          <p:cNvSpPr>
            <a:spLocks noChangeShapeType="1"/>
          </p:cNvSpPr>
          <p:nvPr/>
        </p:nvSpPr>
        <p:spPr bwMode="auto">
          <a:xfrm>
            <a:off x="5029200" y="3429000"/>
            <a:ext cx="457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4" name="Line 22"/>
          <p:cNvSpPr>
            <a:spLocks noChangeShapeType="1"/>
          </p:cNvSpPr>
          <p:nvPr/>
        </p:nvSpPr>
        <p:spPr bwMode="auto">
          <a:xfrm flipV="1">
            <a:off x="5257800" y="4191000"/>
            <a:ext cx="8382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5" name="Line 23"/>
          <p:cNvSpPr>
            <a:spLocks noChangeShapeType="1"/>
          </p:cNvSpPr>
          <p:nvPr/>
        </p:nvSpPr>
        <p:spPr bwMode="auto">
          <a:xfrm flipH="1" flipV="1">
            <a:off x="6172200" y="4267200"/>
            <a:ext cx="76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6" name="Line 24"/>
          <p:cNvSpPr>
            <a:spLocks noChangeShapeType="1"/>
          </p:cNvSpPr>
          <p:nvPr/>
        </p:nvSpPr>
        <p:spPr bwMode="auto">
          <a:xfrm flipH="1" flipV="1">
            <a:off x="6705600" y="4191000"/>
            <a:ext cx="381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7" name="Line 25"/>
          <p:cNvSpPr>
            <a:spLocks noChangeShapeType="1"/>
          </p:cNvSpPr>
          <p:nvPr/>
        </p:nvSpPr>
        <p:spPr bwMode="auto">
          <a:xfrm flipH="1" flipV="1">
            <a:off x="7239000" y="3276600"/>
            <a:ext cx="533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8" name="Line 26"/>
          <p:cNvSpPr>
            <a:spLocks noChangeShapeType="1"/>
          </p:cNvSpPr>
          <p:nvPr/>
        </p:nvSpPr>
        <p:spPr bwMode="auto">
          <a:xfrm flipH="1">
            <a:off x="7162800" y="2819400"/>
            <a:ext cx="304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19" name="Line 27"/>
          <p:cNvSpPr>
            <a:spLocks noChangeShapeType="1"/>
          </p:cNvSpPr>
          <p:nvPr/>
        </p:nvSpPr>
        <p:spPr bwMode="auto">
          <a:xfrm>
            <a:off x="6400800" y="2286000"/>
            <a:ext cx="152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20" name="Text Box 28"/>
          <p:cNvSpPr txBox="1">
            <a:spLocks noChangeArrowheads="1"/>
          </p:cNvSpPr>
          <p:nvPr/>
        </p:nvSpPr>
        <p:spPr bwMode="auto">
          <a:xfrm>
            <a:off x="3581400" y="5562600"/>
            <a:ext cx="533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0000FF"/>
                </a:solidFill>
              </a:rPr>
              <a:t>Sự va chạm của các phân tử nước vào hạt phấn hoa</a:t>
            </a:r>
          </a:p>
        </p:txBody>
      </p:sp>
      <p:sp>
        <p:nvSpPr>
          <p:cNvPr id="136221" name="AutoShape 29">
            <a:hlinkClick r:id="rId2" action="ppaction://hlinksldjump" highlightClick="1"/>
          </p:cNvPr>
          <p:cNvSpPr>
            <a:spLocks noChangeArrowheads="1"/>
          </p:cNvSpPr>
          <p:nvPr/>
        </p:nvSpPr>
        <p:spPr bwMode="auto">
          <a:xfrm>
            <a:off x="8001000" y="59563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6222" name="Text Box 30"/>
          <p:cNvSpPr txBox="1">
            <a:spLocks noChangeArrowheads="1"/>
          </p:cNvSpPr>
          <p:nvPr/>
        </p:nvSpPr>
        <p:spPr bwMode="auto">
          <a:xfrm>
            <a:off x="7391400" y="64135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6218"/>
                                        </p:tgtEl>
                                        <p:attrNameLst>
                                          <p:attrName>style.visibility</p:attrName>
                                        </p:attrNameLst>
                                      </p:cBhvr>
                                      <p:to>
                                        <p:strVal val="visible"/>
                                      </p:to>
                                    </p:set>
                                    <p:animEffect transition="in" filter="fade">
                                      <p:cBhvr>
                                        <p:cTn id="7" dur="3000"/>
                                        <p:tgtEl>
                                          <p:spTgt spid="136218"/>
                                        </p:tgtEl>
                                      </p:cBhvr>
                                    </p:animEffect>
                                  </p:childTnLst>
                                  <p:subTnLst>
                                    <p:set>
                                      <p:cBhvr override="childStyle">
                                        <p:cTn dur="1" fill="hold" display="0" masterRel="nextClick" afterEffect="1"/>
                                        <p:tgtEl>
                                          <p:spTgt spid="136218"/>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136217"/>
                                        </p:tgtEl>
                                        <p:attrNameLst>
                                          <p:attrName>style.visibility</p:attrName>
                                        </p:attrNameLst>
                                      </p:cBhvr>
                                      <p:to>
                                        <p:strVal val="visible"/>
                                      </p:to>
                                    </p:set>
                                    <p:animEffect transition="in" filter="fade">
                                      <p:cBhvr>
                                        <p:cTn id="10" dur="3000"/>
                                        <p:tgtEl>
                                          <p:spTgt spid="136217"/>
                                        </p:tgtEl>
                                      </p:cBhvr>
                                    </p:animEffect>
                                  </p:childTnLst>
                                  <p:subTnLst>
                                    <p:set>
                                      <p:cBhvr override="childStyle">
                                        <p:cTn dur="1" fill="hold" display="0" masterRel="nextClick" afterEffect="1"/>
                                        <p:tgtEl>
                                          <p:spTgt spid="136217"/>
                                        </p:tgtEl>
                                        <p:attrNameLst>
                                          <p:attrName>style.visibility</p:attrName>
                                        </p:attrNameLst>
                                      </p:cBhvr>
                                      <p:to>
                                        <p:strVal val="hidden"/>
                                      </p:to>
                                    </p:set>
                                  </p:subTnLst>
                                </p:cTn>
                              </p:par>
                              <p:par>
                                <p:cTn id="11" presetID="10" presetClass="entr" presetSubtype="0" fill="hold" grpId="0" nodeType="withEffect">
                                  <p:stCondLst>
                                    <p:cond delay="0"/>
                                  </p:stCondLst>
                                  <p:childTnLst>
                                    <p:set>
                                      <p:cBhvr>
                                        <p:cTn id="12" dur="1" fill="hold">
                                          <p:stCondLst>
                                            <p:cond delay="0"/>
                                          </p:stCondLst>
                                        </p:cTn>
                                        <p:tgtEl>
                                          <p:spTgt spid="136216"/>
                                        </p:tgtEl>
                                        <p:attrNameLst>
                                          <p:attrName>style.visibility</p:attrName>
                                        </p:attrNameLst>
                                      </p:cBhvr>
                                      <p:to>
                                        <p:strVal val="visible"/>
                                      </p:to>
                                    </p:set>
                                    <p:animEffect transition="in" filter="fade">
                                      <p:cBhvr>
                                        <p:cTn id="13" dur="3000"/>
                                        <p:tgtEl>
                                          <p:spTgt spid="136216"/>
                                        </p:tgtEl>
                                      </p:cBhvr>
                                    </p:animEffect>
                                  </p:childTnLst>
                                  <p:subTnLst>
                                    <p:set>
                                      <p:cBhvr override="childStyle">
                                        <p:cTn dur="1" fill="hold" display="0" masterRel="nextClick" afterEffect="1"/>
                                        <p:tgtEl>
                                          <p:spTgt spid="136216"/>
                                        </p:tgtEl>
                                        <p:attrNameLst>
                                          <p:attrName>style.visibility</p:attrName>
                                        </p:attrNameLst>
                                      </p:cBhvr>
                                      <p:to>
                                        <p:strVal val="hidden"/>
                                      </p:to>
                                    </p:set>
                                  </p:subTnLst>
                                </p:cTn>
                              </p:par>
                              <p:par>
                                <p:cTn id="14" presetID="10" presetClass="entr" presetSubtype="0" fill="hold" grpId="0" nodeType="withEffect">
                                  <p:stCondLst>
                                    <p:cond delay="0"/>
                                  </p:stCondLst>
                                  <p:childTnLst>
                                    <p:set>
                                      <p:cBhvr>
                                        <p:cTn id="15" dur="1" fill="hold">
                                          <p:stCondLst>
                                            <p:cond delay="0"/>
                                          </p:stCondLst>
                                        </p:cTn>
                                        <p:tgtEl>
                                          <p:spTgt spid="136215"/>
                                        </p:tgtEl>
                                        <p:attrNameLst>
                                          <p:attrName>style.visibility</p:attrName>
                                        </p:attrNameLst>
                                      </p:cBhvr>
                                      <p:to>
                                        <p:strVal val="visible"/>
                                      </p:to>
                                    </p:set>
                                    <p:animEffect transition="in" filter="fade">
                                      <p:cBhvr>
                                        <p:cTn id="16" dur="3000"/>
                                        <p:tgtEl>
                                          <p:spTgt spid="136215"/>
                                        </p:tgtEl>
                                      </p:cBhvr>
                                    </p:animEffect>
                                  </p:childTnLst>
                                  <p:subTnLst>
                                    <p:set>
                                      <p:cBhvr override="childStyle">
                                        <p:cTn dur="1" fill="hold" display="0" masterRel="nextClick" afterEffect="1"/>
                                        <p:tgtEl>
                                          <p:spTgt spid="136215"/>
                                        </p:tgtEl>
                                        <p:attrNameLst>
                                          <p:attrName>style.visibility</p:attrName>
                                        </p:attrNameLst>
                                      </p:cBhvr>
                                      <p:to>
                                        <p:strVal val="hidden"/>
                                      </p:to>
                                    </p:set>
                                  </p:subTnLst>
                                </p:cTn>
                              </p:par>
                              <p:par>
                                <p:cTn id="17" presetID="10" presetClass="entr" presetSubtype="0" fill="hold" grpId="0" nodeType="withEffect">
                                  <p:stCondLst>
                                    <p:cond delay="0"/>
                                  </p:stCondLst>
                                  <p:childTnLst>
                                    <p:set>
                                      <p:cBhvr>
                                        <p:cTn id="18" dur="1" fill="hold">
                                          <p:stCondLst>
                                            <p:cond delay="0"/>
                                          </p:stCondLst>
                                        </p:cTn>
                                        <p:tgtEl>
                                          <p:spTgt spid="136214"/>
                                        </p:tgtEl>
                                        <p:attrNameLst>
                                          <p:attrName>style.visibility</p:attrName>
                                        </p:attrNameLst>
                                      </p:cBhvr>
                                      <p:to>
                                        <p:strVal val="visible"/>
                                      </p:to>
                                    </p:set>
                                    <p:animEffect transition="in" filter="fade">
                                      <p:cBhvr>
                                        <p:cTn id="19" dur="3000"/>
                                        <p:tgtEl>
                                          <p:spTgt spid="136214"/>
                                        </p:tgtEl>
                                      </p:cBhvr>
                                    </p:animEffect>
                                  </p:childTnLst>
                                  <p:subTnLst>
                                    <p:set>
                                      <p:cBhvr override="childStyle">
                                        <p:cTn dur="1" fill="hold" display="0" masterRel="nextClick" afterEffect="1"/>
                                        <p:tgtEl>
                                          <p:spTgt spid="136214"/>
                                        </p:tgtEl>
                                        <p:attrNameLst>
                                          <p:attrName>style.visibility</p:attrName>
                                        </p:attrNameLst>
                                      </p:cBhvr>
                                      <p:to>
                                        <p:strVal val="hidden"/>
                                      </p:to>
                                    </p:set>
                                  </p:subTnLst>
                                </p:cTn>
                              </p:par>
                              <p:par>
                                <p:cTn id="20" presetID="10" presetClass="entr" presetSubtype="0" fill="hold" grpId="0" nodeType="withEffect">
                                  <p:stCondLst>
                                    <p:cond delay="0"/>
                                  </p:stCondLst>
                                  <p:childTnLst>
                                    <p:set>
                                      <p:cBhvr>
                                        <p:cTn id="21" dur="1" fill="hold">
                                          <p:stCondLst>
                                            <p:cond delay="0"/>
                                          </p:stCondLst>
                                        </p:cTn>
                                        <p:tgtEl>
                                          <p:spTgt spid="136212"/>
                                        </p:tgtEl>
                                        <p:attrNameLst>
                                          <p:attrName>style.visibility</p:attrName>
                                        </p:attrNameLst>
                                      </p:cBhvr>
                                      <p:to>
                                        <p:strVal val="visible"/>
                                      </p:to>
                                    </p:set>
                                    <p:animEffect transition="in" filter="fade">
                                      <p:cBhvr>
                                        <p:cTn id="22" dur="3000"/>
                                        <p:tgtEl>
                                          <p:spTgt spid="136212"/>
                                        </p:tgtEl>
                                      </p:cBhvr>
                                    </p:animEffect>
                                  </p:childTnLst>
                                  <p:subTnLst>
                                    <p:set>
                                      <p:cBhvr override="childStyle">
                                        <p:cTn dur="1" fill="hold" display="0" masterRel="nextClick" afterEffect="1"/>
                                        <p:tgtEl>
                                          <p:spTgt spid="136212"/>
                                        </p:tgtEl>
                                        <p:attrNameLst>
                                          <p:attrName>style.visibility</p:attrName>
                                        </p:attrNameLst>
                                      </p:cBhvr>
                                      <p:to>
                                        <p:strVal val="hidden"/>
                                      </p:to>
                                    </p:set>
                                  </p:subTnLst>
                                </p:cTn>
                              </p:par>
                              <p:par>
                                <p:cTn id="23" presetID="10" presetClass="entr" presetSubtype="0" fill="hold" grpId="0" nodeType="withEffect">
                                  <p:stCondLst>
                                    <p:cond delay="0"/>
                                  </p:stCondLst>
                                  <p:childTnLst>
                                    <p:set>
                                      <p:cBhvr>
                                        <p:cTn id="24" dur="1" fill="hold">
                                          <p:stCondLst>
                                            <p:cond delay="0"/>
                                          </p:stCondLst>
                                        </p:cTn>
                                        <p:tgtEl>
                                          <p:spTgt spid="136213"/>
                                        </p:tgtEl>
                                        <p:attrNameLst>
                                          <p:attrName>style.visibility</p:attrName>
                                        </p:attrNameLst>
                                      </p:cBhvr>
                                      <p:to>
                                        <p:strVal val="visible"/>
                                      </p:to>
                                    </p:set>
                                    <p:animEffect transition="in" filter="fade">
                                      <p:cBhvr>
                                        <p:cTn id="25" dur="3000"/>
                                        <p:tgtEl>
                                          <p:spTgt spid="136213"/>
                                        </p:tgtEl>
                                      </p:cBhvr>
                                    </p:animEffect>
                                  </p:childTnLst>
                                  <p:subTnLst>
                                    <p:set>
                                      <p:cBhvr override="childStyle">
                                        <p:cTn dur="1" fill="hold" display="0" masterRel="nextClick" afterEffect="1"/>
                                        <p:tgtEl>
                                          <p:spTgt spid="136213"/>
                                        </p:tgtEl>
                                        <p:attrNameLst>
                                          <p:attrName>style.visibility</p:attrName>
                                        </p:attrNameLst>
                                      </p:cBhvr>
                                      <p:to>
                                        <p:strVal val="hidden"/>
                                      </p:to>
                                    </p:set>
                                  </p:subTnLst>
                                </p:cTn>
                              </p:par>
                              <p:par>
                                <p:cTn id="26" presetID="10" presetClass="entr" presetSubtype="0" fill="hold" grpId="0" nodeType="withEffect">
                                  <p:stCondLst>
                                    <p:cond delay="0"/>
                                  </p:stCondLst>
                                  <p:childTnLst>
                                    <p:set>
                                      <p:cBhvr>
                                        <p:cTn id="27" dur="1" fill="hold">
                                          <p:stCondLst>
                                            <p:cond delay="0"/>
                                          </p:stCondLst>
                                        </p:cTn>
                                        <p:tgtEl>
                                          <p:spTgt spid="136211"/>
                                        </p:tgtEl>
                                        <p:attrNameLst>
                                          <p:attrName>style.visibility</p:attrName>
                                        </p:attrNameLst>
                                      </p:cBhvr>
                                      <p:to>
                                        <p:strVal val="visible"/>
                                      </p:to>
                                    </p:set>
                                    <p:animEffect transition="in" filter="fade">
                                      <p:cBhvr>
                                        <p:cTn id="28" dur="3000"/>
                                        <p:tgtEl>
                                          <p:spTgt spid="136211"/>
                                        </p:tgtEl>
                                      </p:cBhvr>
                                    </p:animEffect>
                                  </p:childTnLst>
                                  <p:subTnLst>
                                    <p:set>
                                      <p:cBhvr override="childStyle">
                                        <p:cTn dur="1" fill="hold" display="0" masterRel="nextClick" afterEffect="1"/>
                                        <p:tgtEl>
                                          <p:spTgt spid="136211"/>
                                        </p:tgtEl>
                                        <p:attrNameLst>
                                          <p:attrName>style.visibility</p:attrName>
                                        </p:attrNameLst>
                                      </p:cBhvr>
                                      <p:to>
                                        <p:strVal val="hidden"/>
                                      </p:to>
                                    </p:set>
                                  </p:subTnLst>
                                </p:cTn>
                              </p:par>
                              <p:par>
                                <p:cTn id="29" presetID="10" presetClass="entr" presetSubtype="0" fill="hold" grpId="0" nodeType="withEffect">
                                  <p:stCondLst>
                                    <p:cond delay="0"/>
                                  </p:stCondLst>
                                  <p:childTnLst>
                                    <p:set>
                                      <p:cBhvr>
                                        <p:cTn id="30" dur="1" fill="hold">
                                          <p:stCondLst>
                                            <p:cond delay="0"/>
                                          </p:stCondLst>
                                        </p:cTn>
                                        <p:tgtEl>
                                          <p:spTgt spid="136219"/>
                                        </p:tgtEl>
                                        <p:attrNameLst>
                                          <p:attrName>style.visibility</p:attrName>
                                        </p:attrNameLst>
                                      </p:cBhvr>
                                      <p:to>
                                        <p:strVal val="visible"/>
                                      </p:to>
                                    </p:set>
                                    <p:animEffect transition="in" filter="fade">
                                      <p:cBhvr>
                                        <p:cTn id="31" dur="3000"/>
                                        <p:tgtEl>
                                          <p:spTgt spid="136219"/>
                                        </p:tgtEl>
                                      </p:cBhvr>
                                    </p:animEffect>
                                  </p:childTnLst>
                                  <p:subTnLst>
                                    <p:set>
                                      <p:cBhvr override="childStyle">
                                        <p:cTn dur="1" fill="hold" display="0" masterRel="nextClick" afterEffect="1"/>
                                        <p:tgtEl>
                                          <p:spTgt spid="136219"/>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136220"/>
                                        </p:tgtEl>
                                        <p:attrNameLst>
                                          <p:attrName>style.visibility</p:attrName>
                                        </p:attrNameLst>
                                      </p:cBhvr>
                                      <p:to>
                                        <p:strVal val="visible"/>
                                      </p:to>
                                    </p:set>
                                    <p:animEffect transition="in" filter="wipe(left)">
                                      <p:cBhvr>
                                        <p:cTn id="36" dur="1000"/>
                                        <p:tgtEl>
                                          <p:spTgt spid="13622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0" presetClass="path" presetSubtype="0" repeatCount="indefinite" fill="hold" nodeType="clickEffect">
                                  <p:stCondLst>
                                    <p:cond delay="500"/>
                                  </p:stCondLst>
                                  <p:childTnLst>
                                    <p:animMotion origin="layout" path="M 0.01875 -0.06666 C 0.01597 -0.06574 0.01267 -0.0662 0.01041 -0.06388 C -0.00035 -0.05231 0.02291 -0.03888 0.02708 -0.03611 C 0.025 -0.03425 0.02326 -0.02986 0.02083 -0.03055 C 0.01041 -0.03333 0.021 -0.05185 0.02291 -0.05555 C 0.02413 -0.0493 0.0283 -0.03287 0.02291 -0.02777 C 0.01771 -0.02291 0.01041 -0.02592 0.00416 -0.025 C 0.00208 -0.02222 0.00034 -0.01875 -0.00209 -0.01666 C -0.004 -0.01504 -0.00677 -0.01597 -0.00834 -0.01388 C -0.01111 -0.01018 -0.0125 -0.00463 -0.01459 -4.44444E-6 C -0.0092 0.0213 -0.00643 0.01459 -0.02084 0.02223 C 0.00434 0.02894 0.00573 0.03033 0.04583 0.02223 C 0.04809 0.02176 0.04566 0.01528 0.04375 0.01389 C 0.0401 0.01112 0.03541 0.01204 0.03125 0.01112 C 0.02777 0.01019 0.0243 0.00926 0.02083 0.00834 C 0.0118 0.00926 0.00017 0.00255 -0.00625 0.01112 C -0.01094 0.01737 3.33333E-6 0.03612 3.33333E-6 0.03635 C -0.00261 0.04653 -0.00799 0.05209 -0.0125 0.06112 C 0.00312 0.06945 0.01718 0.06482 0.03333 0.06112 C 0.03646 0.04399 0.03836 0.03982 0.03333 0.01667 C 0.03194 0.00996 0.01545 0.00834 0.01458 0.00834 C -0.00834 0.00672 -0.03125 0.00649 -0.05417 0.00556 C -0.02917 -0.00277 -0.04167 0.00834 -0.03542 -0.01111 C -0.03438 -0.01412 -0.03264 -0.01666 -0.03125 -0.01944 C -0.03056 -0.02592 -0.03264 -0.03425 -0.02917 -0.03888 C -0.0224 -0.04791 -0.01389 -0.02754 -0.0125 -0.025 C -0.01181 -0.02222 -0.01164 -0.01898 -0.01042 -0.01666 C -0.00816 -0.0125 -0.00382 -0.01018 -0.00209 -0.00555 C -0.00104 -0.00254 -0.00608 -0.00972 -0.00834 -0.01111 C -0.01094 -0.0125 -0.01389 -0.01296 -0.01667 -0.01388 C -0.01285 -0.0493 -0.01806 -0.02152 -0.01042 -0.04166 C -0.00938 -0.04421 -0.01007 -0.04814 -0.00834 -0.05 C -0.00434 -0.05416 0.00139 -0.05347 0.00625 -0.05555 C 0.00902 -0.0537 0.01198 -0.05208 0.01458 -0.05 C 0.01753 -0.04745 0.01944 -0.04166 0.02291 -0.04166 C 0.02517 -0.04166 0.0243 -0.04722 0.025 -0.05 C 0.02152 -0.05185 0.01823 -0.05486 0.01458 -0.05555 C -0.0158 -0.06157 -0.02622 -0.04976 -0.01042 -0.06388 C 0.04132 -0.06064 0.01996 -0.06273 0.05 -0.05277 C 0.04375 -0.04722 0.0375 -0.04166 0.03125 -0.03611 C 0.02916 -0.03425 0.025 -0.03055 0.025 -0.03032 C 0.02066 -0.01296 0.02708 -0.00694 0.03958 -0.00277 C 0.03802 -0.00115 0.02604 0.01181 0.02291 0.01112 C 0.01996 0.01065 0.01892 0.00533 0.01666 0.00278 C 0.00989 -0.00486 0.01041 0.00093 0.01041 -0.00555 " pathEditMode="relative" rAng="0" ptsTypes="ffffffffffffffffffffffffffffffffffffffffffffA">
                                      <p:cBhvr>
                                        <p:cTn id="40" dur="3000" fill="hold"/>
                                        <p:tgtEl>
                                          <p:spTgt spid="136199"/>
                                        </p:tgtEl>
                                        <p:attrNameLst>
                                          <p:attrName>ppt_x</p:attrName>
                                          <p:attrName>ppt_y</p:attrName>
                                        </p:attrNameLst>
                                      </p:cBhvr>
                                      <p:rCtr x="-2083" y="6806"/>
                                    </p:animMotion>
                                  </p:childTnLst>
                                </p:cTn>
                              </p:par>
                              <p:par>
                                <p:cTn id="41" presetID="0" presetClass="path" presetSubtype="0" repeatCount="indefinite" fill="hold" grpId="0" nodeType="withEffect">
                                  <p:stCondLst>
                                    <p:cond delay="0"/>
                                  </p:stCondLst>
                                  <p:childTnLst>
                                    <p:animMotion origin="layout" path="M 0 5.55556E-6 C 0.00486 0.01922 0.00226 0.01853 0.01667 0.02501 C 0.02431 0.02153 0.0316 0.01667 0.03958 0.01667 " pathEditMode="relative" ptsTypes="ffA">
                                      <p:cBhvr>
                                        <p:cTn id="42" dur="1000" fill="hold"/>
                                        <p:tgtEl>
                                          <p:spTgt spid="136203"/>
                                        </p:tgtEl>
                                        <p:attrNameLst>
                                          <p:attrName>ppt_x</p:attrName>
                                          <p:attrName>ppt_y</p:attrName>
                                        </p:attrNameLst>
                                      </p:cBhvr>
                                    </p:animMotion>
                                  </p:childTnLst>
                                  <p:subTnLst>
                                    <p:set>
                                      <p:cBhvr override="childStyle">
                                        <p:cTn dur="1" fill="hold" display="0" masterRel="sameClick" afterEffect="1">
                                          <p:stCondLst>
                                            <p:cond evt="end" delay="0">
                                              <p:tn val="41"/>
                                            </p:cond>
                                          </p:stCondLst>
                                        </p:cTn>
                                        <p:tgtEl>
                                          <p:spTgt spid="136203"/>
                                        </p:tgtEl>
                                        <p:attrNameLst>
                                          <p:attrName>style.visibility</p:attrName>
                                        </p:attrNameLst>
                                      </p:cBhvr>
                                      <p:to>
                                        <p:strVal val="hidden"/>
                                      </p:to>
                                    </p:set>
                                  </p:subTnLst>
                                </p:cTn>
                              </p:par>
                              <p:par>
                                <p:cTn id="43" presetID="0" presetClass="path" presetSubtype="0" repeatCount="indefinite" fill="hold" grpId="0" nodeType="withEffect">
                                  <p:stCondLst>
                                    <p:cond delay="0"/>
                                  </p:stCondLst>
                                  <p:childTnLst>
                                    <p:animMotion origin="layout" path="M -3.33333E-6 4.44444E-6 C -0.01458 0.00648 -0.025 0.025 -0.03333 0.04166 C -0.02118 0.04699 -0.03298 0.04236 -0.01458 0.04722 C -0.00486 0.04976 -0.00833 0.05277 -0.00416 0.04722 " pathEditMode="relative" ptsTypes="fffA">
                                      <p:cBhvr>
                                        <p:cTn id="44" dur="1000" fill="hold"/>
                                        <p:tgtEl>
                                          <p:spTgt spid="136205"/>
                                        </p:tgtEl>
                                        <p:attrNameLst>
                                          <p:attrName>ppt_x</p:attrName>
                                          <p:attrName>ppt_y</p:attrName>
                                        </p:attrNameLst>
                                      </p:cBhvr>
                                    </p:animMotion>
                                  </p:childTnLst>
                                  <p:subTnLst>
                                    <p:set>
                                      <p:cBhvr override="childStyle">
                                        <p:cTn dur="1" fill="hold" display="0" masterRel="sameClick" afterEffect="1">
                                          <p:stCondLst>
                                            <p:cond evt="end" delay="0">
                                              <p:tn val="43"/>
                                            </p:cond>
                                          </p:stCondLst>
                                        </p:cTn>
                                        <p:tgtEl>
                                          <p:spTgt spid="136205"/>
                                        </p:tgtEl>
                                        <p:attrNameLst>
                                          <p:attrName>style.visibility</p:attrName>
                                        </p:attrNameLst>
                                      </p:cBhvr>
                                      <p:to>
                                        <p:strVal val="hidden"/>
                                      </p:to>
                                    </p:set>
                                  </p:subTnLst>
                                </p:cTn>
                              </p:par>
                              <p:par>
                                <p:cTn id="45" presetID="0" presetClass="path" presetSubtype="0" repeatCount="indefinite" fill="hold" grpId="0" nodeType="withEffect">
                                  <p:stCondLst>
                                    <p:cond delay="0"/>
                                  </p:stCondLst>
                                  <p:childTnLst>
                                    <p:animMotion origin="layout" path="M -8.67362E-19 7.77778E-6 C -0.00382 -0.00347 -0.00868 -0.00485 -0.0125 -0.00833 C -0.02327 -0.01782 -0.01459 -0.02036 -0.03125 -0.02777 C -0.03802 -0.03078 -0.04618 -0.0361 -0.05209 -0.04166 C -0.05452 -0.04397 -0.05608 -0.04768 -0.05834 -0.04999 C -0.06233 -0.05416 -0.07084 -0.0611 -0.07084 -0.0611 C -0.06702 -0.06458 -0.06216 -0.06597 -0.05834 -0.06944 C -0.05035 -0.07661 -0.04948 -0.08171 -0.03959 -0.0861 C -0.03473 -0.09606 -0.03785 -0.09444 -0.03125 -0.09444 " pathEditMode="relative" ptsTypes="ffffffffA">
                                      <p:cBhvr>
                                        <p:cTn id="46" dur="1000" fill="hold"/>
                                        <p:tgtEl>
                                          <p:spTgt spid="136204"/>
                                        </p:tgtEl>
                                        <p:attrNameLst>
                                          <p:attrName>ppt_x</p:attrName>
                                          <p:attrName>ppt_y</p:attrName>
                                        </p:attrNameLst>
                                      </p:cBhvr>
                                    </p:animMotion>
                                  </p:childTnLst>
                                  <p:subTnLst>
                                    <p:set>
                                      <p:cBhvr override="childStyle">
                                        <p:cTn dur="1" fill="hold" display="0" masterRel="sameClick" afterEffect="1">
                                          <p:stCondLst>
                                            <p:cond evt="end" delay="0">
                                              <p:tn val="45"/>
                                            </p:cond>
                                          </p:stCondLst>
                                        </p:cTn>
                                        <p:tgtEl>
                                          <p:spTgt spid="136204"/>
                                        </p:tgtEl>
                                        <p:attrNameLst>
                                          <p:attrName>style.visibility</p:attrName>
                                        </p:attrNameLst>
                                      </p:cBhvr>
                                      <p:to>
                                        <p:strVal val="hidden"/>
                                      </p:to>
                                    </p:set>
                                  </p:subTnLst>
                                </p:cTn>
                              </p:par>
                              <p:par>
                                <p:cTn id="47" presetID="0" presetClass="path" presetSubtype="0" repeatCount="indefinite" fill="hold" grpId="0" nodeType="withEffect">
                                  <p:stCondLst>
                                    <p:cond delay="0"/>
                                  </p:stCondLst>
                                  <p:childTnLst>
                                    <p:animMotion origin="layout" path="M -3.33333E-6 7.77778E-6 C -0.01128 -0.0037 -0.02222 -0.00902 -0.03333 -0.01388 C -0.03767 -0.01573 -0.04149 -0.02036 -0.04583 -0.02222 C -0.05486 -0.02129 -0.06424 -0.02245 -0.07292 -0.01944 C -0.07535 -0.01851 -0.07552 -0.01365 -0.07708 -0.0111 C -0.08316 -0.00161 -0.08194 -0.00347 -0.08958 7.77778E-6 C -0.0934 0.00765 -0.09479 0.01112 -0.10208 0.01112 " pathEditMode="relative" ptsTypes="ffffffA">
                                      <p:cBhvr>
                                        <p:cTn id="48" dur="1000" fill="hold"/>
                                        <p:tgtEl>
                                          <p:spTgt spid="136207"/>
                                        </p:tgtEl>
                                        <p:attrNameLst>
                                          <p:attrName>ppt_x</p:attrName>
                                          <p:attrName>ppt_y</p:attrName>
                                        </p:attrNameLst>
                                      </p:cBhvr>
                                    </p:animMotion>
                                  </p:childTnLst>
                                  <p:subTnLst>
                                    <p:set>
                                      <p:cBhvr override="childStyle">
                                        <p:cTn dur="1" fill="hold" display="0" masterRel="sameClick" afterEffect="1">
                                          <p:stCondLst>
                                            <p:cond evt="end" delay="0">
                                              <p:tn val="47"/>
                                            </p:cond>
                                          </p:stCondLst>
                                        </p:cTn>
                                        <p:tgtEl>
                                          <p:spTgt spid="136207"/>
                                        </p:tgtEl>
                                        <p:attrNameLst>
                                          <p:attrName>style.visibility</p:attrName>
                                        </p:attrNameLst>
                                      </p:cBhvr>
                                      <p:to>
                                        <p:strVal val="hidden"/>
                                      </p:to>
                                    </p:set>
                                  </p:subTnLst>
                                </p:cTn>
                              </p:par>
                              <p:par>
                                <p:cTn id="49" presetID="0" presetClass="path" presetSubtype="0" repeatCount="indefinite" fill="hold" grpId="0" nodeType="withEffect">
                                  <p:stCondLst>
                                    <p:cond delay="0"/>
                                  </p:stCondLst>
                                  <p:childTnLst>
                                    <p:animMotion origin="layout" path="M -3.33333E-6 -1.11111E-6 C -0.0052 -0.02801 -0.00243 -0.01505 -0.00833 -0.03889 C -0.00902 -0.04167 -0.00833 -0.0463 -0.01041 -0.04722 C -0.0125 -0.04815 -0.01458 -0.04907 -0.01666 -0.05 C -0.02135 -0.04375 -0.02413 -0.04097 -0.02708 -0.03333 C -0.02812 -0.03079 -0.0276 -0.02708 -0.02916 -0.025 C -0.03264 -0.02037 -0.04166 -0.01389 -0.04166 -0.01389 C -0.04618 -0.00486 -0.0434 -0.00556 -0.04791 -0.00556 " pathEditMode="relative" ptsTypes="fffffffA">
                                      <p:cBhvr>
                                        <p:cTn id="50" dur="1000" fill="hold"/>
                                        <p:tgtEl>
                                          <p:spTgt spid="136206"/>
                                        </p:tgtEl>
                                        <p:attrNameLst>
                                          <p:attrName>ppt_x</p:attrName>
                                          <p:attrName>ppt_y</p:attrName>
                                        </p:attrNameLst>
                                      </p:cBhvr>
                                    </p:animMotion>
                                  </p:childTnLst>
                                  <p:subTnLst>
                                    <p:set>
                                      <p:cBhvr override="childStyle">
                                        <p:cTn dur="1" fill="hold" display="0" masterRel="sameClick" afterEffect="1">
                                          <p:stCondLst>
                                            <p:cond evt="end" delay="0">
                                              <p:tn val="49"/>
                                            </p:cond>
                                          </p:stCondLst>
                                        </p:cTn>
                                        <p:tgtEl>
                                          <p:spTgt spid="136206"/>
                                        </p:tgtEl>
                                        <p:attrNameLst>
                                          <p:attrName>style.visibility</p:attrName>
                                        </p:attrNameLst>
                                      </p:cBhvr>
                                      <p:to>
                                        <p:strVal val="hidden"/>
                                      </p:to>
                                    </p:set>
                                  </p:subTnLst>
                                </p:cTn>
                              </p:par>
                              <p:par>
                                <p:cTn id="51" presetID="0" presetClass="path" presetSubtype="0" repeatCount="indefinite" fill="hold" grpId="0" nodeType="withEffect">
                                  <p:stCondLst>
                                    <p:cond delay="0"/>
                                  </p:stCondLst>
                                  <p:childTnLst>
                                    <p:animMotion origin="layout" path="M -3.33333E-6 7.77778E-6 C 0.0099 -0.00439 0.01875 -0.00624 0.02917 -0.00833 C 0.03333 -0.01203 0.03698 -0.01735 0.04167 -0.01944 C 0.0526 -0.0243 0.06337 -0.02754 0.07292 -0.0361 C 0.06962 -0.00092 0.07083 -0.02129 0.07083 0.02501 " pathEditMode="relative" ptsTypes="ffffA">
                                      <p:cBhvr>
                                        <p:cTn id="52" dur="1000" fill="hold"/>
                                        <p:tgtEl>
                                          <p:spTgt spid="136209"/>
                                        </p:tgtEl>
                                        <p:attrNameLst>
                                          <p:attrName>ppt_x</p:attrName>
                                          <p:attrName>ppt_y</p:attrName>
                                        </p:attrNameLst>
                                      </p:cBhvr>
                                    </p:animMotion>
                                  </p:childTnLst>
                                  <p:subTnLst>
                                    <p:set>
                                      <p:cBhvr override="childStyle">
                                        <p:cTn dur="1" fill="hold" display="0" masterRel="sameClick" afterEffect="1">
                                          <p:stCondLst>
                                            <p:cond evt="end" delay="0">
                                              <p:tn val="51"/>
                                            </p:cond>
                                          </p:stCondLst>
                                        </p:cTn>
                                        <p:tgtEl>
                                          <p:spTgt spid="136209"/>
                                        </p:tgtEl>
                                        <p:attrNameLst>
                                          <p:attrName>style.visibility</p:attrName>
                                        </p:attrNameLst>
                                      </p:cBhvr>
                                      <p:to>
                                        <p:strVal val="hidden"/>
                                      </p:to>
                                    </p:set>
                                  </p:subTnLst>
                                </p:cTn>
                              </p:par>
                              <p:par>
                                <p:cTn id="53" presetID="0" presetClass="path" presetSubtype="0" repeatCount="indefinite" fill="hold" grpId="0" nodeType="withEffect">
                                  <p:stCondLst>
                                    <p:cond delay="0"/>
                                  </p:stCondLst>
                                  <p:childTnLst>
                                    <p:animMotion origin="layout" path="M 3.33333E-6 -1.11111E-6 C 0.01823 -0.0081 -0.01007 0.00579 0.01458 -0.01389 C 0.0184 -0.0169 0.02343 -0.0162 0.02708 -0.01945 C 0.03593 -0.02732 0.03107 -0.02361 0.04166 -0.03056 C 0.05052 -0.04838 0.04965 -0.04398 0.03958 -0.06389 C 0.03628 -0.07037 0.02708 -0.08056 0.02708 -0.08056 C 0.02413 -0.09259 0.02135 -0.1044 0.01875 -0.11667 C 0.01788 -0.12037 0.01753 -0.12408 0.01666 -0.12778 C 0.01614 -0.13056 0.01458 -0.13611 0.01458 -0.13611 " pathEditMode="relative" ptsTypes="ffffffffA">
                                      <p:cBhvr>
                                        <p:cTn id="54" dur="1000" fill="hold"/>
                                        <p:tgtEl>
                                          <p:spTgt spid="136210"/>
                                        </p:tgtEl>
                                        <p:attrNameLst>
                                          <p:attrName>ppt_x</p:attrName>
                                          <p:attrName>ppt_y</p:attrName>
                                        </p:attrNameLst>
                                      </p:cBhvr>
                                    </p:animMotion>
                                  </p:childTnLst>
                                  <p:subTnLst>
                                    <p:set>
                                      <p:cBhvr override="childStyle">
                                        <p:cTn dur="1" fill="hold" display="0" masterRel="sameClick" afterEffect="1">
                                          <p:stCondLst>
                                            <p:cond evt="end" delay="0">
                                              <p:tn val="53"/>
                                            </p:cond>
                                          </p:stCondLst>
                                        </p:cTn>
                                        <p:tgtEl>
                                          <p:spTgt spid="136210"/>
                                        </p:tgtEl>
                                        <p:attrNameLst>
                                          <p:attrName>style.visibility</p:attrName>
                                        </p:attrNameLst>
                                      </p:cBhvr>
                                      <p:to>
                                        <p:strVal val="hidden"/>
                                      </p:to>
                                    </p:set>
                                  </p:subTnLst>
                                </p:cTn>
                              </p:par>
                              <p:par>
                                <p:cTn id="55" presetID="0" presetClass="path" presetSubtype="0" repeatCount="indefinite" fill="hold" grpId="0" nodeType="withEffect">
                                  <p:stCondLst>
                                    <p:cond delay="0"/>
                                  </p:stCondLst>
                                  <p:childTnLst>
                                    <p:animMotion origin="layout" path="M 1.73472E-18 -3.33333E-6 C 0.01094 0.00486 0.02136 0.00926 0.03125 0.01667 C 0.03559 0.01991 0.04375 0.02778 0.04375 0.02778 C 0.05122 0.0426 0.04844 0.0426 0.04792 0.06111 C 0.0474 0.07778 0.04792 0.09445 0.04792 0.11111 " pathEditMode="relative" ptsTypes="ffffA">
                                      <p:cBhvr>
                                        <p:cTn id="56" dur="1000" fill="hold"/>
                                        <p:tgtEl>
                                          <p:spTgt spid="136208"/>
                                        </p:tgtEl>
                                        <p:attrNameLst>
                                          <p:attrName>ppt_x</p:attrName>
                                          <p:attrName>ppt_y</p:attrName>
                                        </p:attrNameLst>
                                      </p:cBhvr>
                                    </p:animMotion>
                                  </p:childTnLst>
                                  <p:subTnLst>
                                    <p:set>
                                      <p:cBhvr override="childStyle">
                                        <p:cTn dur="1" fill="hold" display="0" masterRel="sameClick" afterEffect="1">
                                          <p:stCondLst>
                                            <p:cond evt="end" delay="0">
                                              <p:tn val="55"/>
                                            </p:cond>
                                          </p:stCondLst>
                                        </p:cTn>
                                        <p:tgtEl>
                                          <p:spTgt spid="136208"/>
                                        </p:tgtEl>
                                        <p:attrNameLst>
                                          <p:attrName>style.visibility</p:attrName>
                                        </p:attrNameLst>
                                      </p:cBhvr>
                                      <p:to>
                                        <p:strVal val="hidden"/>
                                      </p:to>
                                    </p:set>
                                  </p:subTnLst>
                                </p:cTn>
                              </p:par>
                              <p:par>
                                <p:cTn id="57" presetID="0" presetClass="path" presetSubtype="0" repeatCount="indefinite" fill="hold" grpId="0" nodeType="withEffect">
                                  <p:stCondLst>
                                    <p:cond delay="0"/>
                                  </p:stCondLst>
                                  <p:childTnLst>
                                    <p:animMotion origin="layout" path="M 3.33333E-6 1.11111E-6 C 0.00069 0.00278 0.00104 0.00579 0.00208 0.00834 C 0.00313 0.01135 0.00538 0.01343 0.00625 0.01667 C 0.00833 0.02385 0.00885 0.03148 0.01042 0.03889 C 0.01128 0.0426 0.01458 0.04723 0.0125 0.05 C 0.01042 0.05278 0.00694 0.04815 0.00417 0.04723 C 3.33333E-6 0.04167 -0.00417 0.03611 -0.00833 0.03056 C -0.01146 0.02639 -0.01667 0.02686 -0.02083 0.025 C -0.02674 0.02246 -0.03073 0.02014 -0.03542 0.01389 " pathEditMode="relative" ptsTypes="ffffffffA">
                                      <p:cBhvr>
                                        <p:cTn id="58" dur="1000" fill="hold"/>
                                        <p:tgtEl>
                                          <p:spTgt spid="136202"/>
                                        </p:tgtEl>
                                        <p:attrNameLst>
                                          <p:attrName>ppt_x</p:attrName>
                                          <p:attrName>ppt_y</p:attrName>
                                        </p:attrNameLst>
                                      </p:cBhvr>
                                    </p:animMotion>
                                  </p:childTnLst>
                                  <p:subTnLst>
                                    <p:set>
                                      <p:cBhvr override="childStyle">
                                        <p:cTn dur="1" fill="hold" display="0" masterRel="sameClick" afterEffect="1">
                                          <p:stCondLst>
                                            <p:cond evt="end" delay="0">
                                              <p:tn val="57"/>
                                            </p:cond>
                                          </p:stCondLst>
                                        </p:cTn>
                                        <p:tgtEl>
                                          <p:spTgt spid="13620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2" grpId="0" animBg="1"/>
      <p:bldP spid="136203" grpId="0" animBg="1"/>
      <p:bldP spid="136204" grpId="0" animBg="1"/>
      <p:bldP spid="136205" grpId="0" animBg="1"/>
      <p:bldP spid="136206" grpId="0" animBg="1"/>
      <p:bldP spid="136207" grpId="0" animBg="1"/>
      <p:bldP spid="136208" grpId="0" animBg="1"/>
      <p:bldP spid="136209" grpId="0" animBg="1"/>
      <p:bldP spid="136210" grpId="0" animBg="1"/>
      <p:bldP spid="136211" grpId="0" animBg="1"/>
      <p:bldP spid="136212" grpId="0" animBg="1"/>
      <p:bldP spid="136213" grpId="0" animBg="1"/>
      <p:bldP spid="136214" grpId="0" animBg="1"/>
      <p:bldP spid="136215" grpId="0" animBg="1"/>
      <p:bldP spid="136216" grpId="0" animBg="1"/>
      <p:bldP spid="136217" grpId="0" animBg="1"/>
      <p:bldP spid="136218" grpId="0" animBg="1"/>
      <p:bldP spid="1362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Brownian"/>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114800" y="1504950"/>
            <a:ext cx="4495800" cy="3425825"/>
          </a:xfrm>
          <a:prstGeom prst="rect">
            <a:avLst/>
          </a:prstGeom>
          <a:noFill/>
          <a:extLst>
            <a:ext uri="{909E8E84-426E-40DD-AFC4-6F175D3DCCD1}">
              <a14:hiddenFill xmlns:a14="http://schemas.microsoft.com/office/drawing/2010/main">
                <a:solidFill>
                  <a:srgbClr val="FFFFFF"/>
                </a:solidFill>
              </a14:hiddenFill>
            </a:ext>
          </a:extLst>
        </p:spPr>
      </p:pic>
      <p:sp>
        <p:nvSpPr>
          <p:cNvPr id="137219" name="AutoShape 3">
            <a:hlinkClick r:id="rId3" action="ppaction://hlinksldjump" highlightClick="1"/>
          </p:cNvPr>
          <p:cNvSpPr>
            <a:spLocks noChangeArrowheads="1"/>
          </p:cNvSpPr>
          <p:nvPr/>
        </p:nvSpPr>
        <p:spPr bwMode="auto">
          <a:xfrm>
            <a:off x="8001000" y="5562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7220" name="Text Box 4"/>
          <p:cNvSpPr txBox="1">
            <a:spLocks noChangeArrowheads="1"/>
          </p:cNvSpPr>
          <p:nvPr/>
        </p:nvSpPr>
        <p:spPr bwMode="auto">
          <a:xfrm>
            <a:off x="7391400" y="6019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3200400" y="304800"/>
            <a:ext cx="2743200" cy="701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sz="4000"/>
              <a:t>Vận dụng</a:t>
            </a:r>
          </a:p>
        </p:txBody>
      </p:sp>
      <p:sp>
        <p:nvSpPr>
          <p:cNvPr id="138243" name="Oval 3"/>
          <p:cNvSpPr>
            <a:spLocks noChangeArrowheads="1"/>
          </p:cNvSpPr>
          <p:nvPr/>
        </p:nvSpPr>
        <p:spPr bwMode="auto">
          <a:xfrm>
            <a:off x="133350" y="990600"/>
            <a:ext cx="685800" cy="762000"/>
          </a:xfrm>
          <a:prstGeom prst="ellipse">
            <a:avLst/>
          </a:prstGeom>
          <a:gradFill rotWithShape="1">
            <a:gsLst>
              <a:gs pos="0">
                <a:srgbClr val="FFFF66"/>
              </a:gs>
              <a:gs pos="100000">
                <a:srgbClr val="FF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a:t>C</a:t>
            </a:r>
            <a:r>
              <a:rPr lang="en-US" sz="2400" baseline="-25000"/>
              <a:t>4</a:t>
            </a:r>
            <a:endParaRPr lang="en-US" sz="2400"/>
          </a:p>
        </p:txBody>
      </p:sp>
      <p:sp>
        <p:nvSpPr>
          <p:cNvPr id="138244" name="Text Box 4"/>
          <p:cNvSpPr txBox="1">
            <a:spLocks noChangeArrowheads="1"/>
          </p:cNvSpPr>
          <p:nvPr/>
        </p:nvSpPr>
        <p:spPr bwMode="auto">
          <a:xfrm>
            <a:off x="838200" y="1066800"/>
            <a:ext cx="8305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b="0">
                <a:solidFill>
                  <a:srgbClr val="0000FF"/>
                </a:solidFill>
              </a:rPr>
              <a:t>Đổ nhẹ nước vào bình đựng dung dịch đồng sunfat màu xanh</a:t>
            </a:r>
          </a:p>
        </p:txBody>
      </p:sp>
      <p:pic>
        <p:nvPicPr>
          <p:cNvPr id="138245" name="Picture 5"/>
          <p:cNvPicPr>
            <a:picLocks noChangeAspect="1" noChangeArrowheads="1"/>
          </p:cNvPicPr>
          <p:nvPr/>
        </p:nvPicPr>
        <p:blipFill>
          <a:blip r:embed="rId2" cstate="email">
            <a:lum bright="6000"/>
            <a:extLst>
              <a:ext uri="{28A0092B-C50C-407E-A947-70E740481C1C}">
                <a14:useLocalDpi xmlns:a14="http://schemas.microsoft.com/office/drawing/2010/main"/>
              </a:ext>
            </a:extLst>
          </a:blip>
          <a:srcRect/>
          <a:stretch>
            <a:fillRect/>
          </a:stretch>
        </p:blipFill>
        <p:spPr bwMode="auto">
          <a:xfrm>
            <a:off x="2971800" y="1828800"/>
            <a:ext cx="5867400" cy="46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6" name="Rectangle 6"/>
          <p:cNvSpPr>
            <a:spLocks noChangeArrowheads="1"/>
          </p:cNvSpPr>
          <p:nvPr/>
        </p:nvSpPr>
        <p:spPr bwMode="auto">
          <a:xfrm>
            <a:off x="4495800" y="1828800"/>
            <a:ext cx="4343400" cy="472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7" name="Text Box 7"/>
          <p:cNvSpPr txBox="1">
            <a:spLocks noChangeArrowheads="1"/>
          </p:cNvSpPr>
          <p:nvPr/>
        </p:nvSpPr>
        <p:spPr bwMode="auto">
          <a:xfrm>
            <a:off x="381000" y="2362200"/>
            <a:ext cx="22860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800" b="0"/>
              <a:t>Hiện tượng phân tử các chất tự hoà lẫn vào nhau gọi là hiện tượng khuếch tán</a:t>
            </a:r>
          </a:p>
        </p:txBody>
      </p:sp>
      <p:sp>
        <p:nvSpPr>
          <p:cNvPr id="138248" name="Text Box 8"/>
          <p:cNvSpPr txBox="1">
            <a:spLocks noChangeArrowheads="1"/>
          </p:cNvSpPr>
          <p:nvPr/>
        </p:nvSpPr>
        <p:spPr bwMode="auto">
          <a:xfrm>
            <a:off x="3657600" y="15240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0000"/>
                </a:solidFill>
              </a:rPr>
              <a:t>I</a:t>
            </a:r>
          </a:p>
        </p:txBody>
      </p:sp>
      <p:sp>
        <p:nvSpPr>
          <p:cNvPr id="138249" name="Text Box 9"/>
          <p:cNvSpPr txBox="1">
            <a:spLocks noChangeArrowheads="1"/>
          </p:cNvSpPr>
          <p:nvPr/>
        </p:nvSpPr>
        <p:spPr bwMode="auto">
          <a:xfrm>
            <a:off x="4724400" y="150495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0000"/>
                </a:solidFill>
              </a:rPr>
              <a:t>II</a:t>
            </a:r>
          </a:p>
        </p:txBody>
      </p:sp>
      <p:sp>
        <p:nvSpPr>
          <p:cNvPr id="138250" name="Text Box 10"/>
          <p:cNvSpPr txBox="1">
            <a:spLocks noChangeArrowheads="1"/>
          </p:cNvSpPr>
          <p:nvPr/>
        </p:nvSpPr>
        <p:spPr bwMode="auto">
          <a:xfrm>
            <a:off x="5829300" y="1524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0000"/>
                </a:solidFill>
              </a:rPr>
              <a:t>III</a:t>
            </a:r>
          </a:p>
        </p:txBody>
      </p:sp>
      <p:sp>
        <p:nvSpPr>
          <p:cNvPr id="138251" name="Text Box 11"/>
          <p:cNvSpPr txBox="1">
            <a:spLocks noChangeArrowheads="1"/>
          </p:cNvSpPr>
          <p:nvPr/>
        </p:nvSpPr>
        <p:spPr bwMode="auto">
          <a:xfrm>
            <a:off x="6915150" y="15240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0000"/>
                </a:solidFill>
              </a:rPr>
              <a:t>IV</a:t>
            </a:r>
          </a:p>
        </p:txBody>
      </p:sp>
      <p:sp>
        <p:nvSpPr>
          <p:cNvPr id="138252" name="Text Box 12"/>
          <p:cNvSpPr txBox="1">
            <a:spLocks noChangeArrowheads="1"/>
          </p:cNvSpPr>
          <p:nvPr/>
        </p:nvSpPr>
        <p:spPr bwMode="auto">
          <a:xfrm>
            <a:off x="7905750" y="15240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a:solidFill>
                  <a:srgbClr val="FF0000"/>
                </a:solidFill>
              </a:rPr>
              <a:t>V</a:t>
            </a:r>
          </a:p>
        </p:txBody>
      </p:sp>
      <p:sp>
        <p:nvSpPr>
          <p:cNvPr id="138253" name="AutoShape 13">
            <a:hlinkClick r:id="rId3" action="ppaction://hlinksldjump" highlightClick="1"/>
          </p:cNvPr>
          <p:cNvSpPr>
            <a:spLocks noChangeArrowheads="1"/>
          </p:cNvSpPr>
          <p:nvPr/>
        </p:nvSpPr>
        <p:spPr bwMode="auto">
          <a:xfrm>
            <a:off x="8242300" y="5969000"/>
            <a:ext cx="304800" cy="304800"/>
          </a:xfrm>
          <a:prstGeom prst="actionButtonBeginning">
            <a:avLst/>
          </a:prstGeom>
          <a:solidFill>
            <a:srgbClr val="FF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8254" name="Text Box 14"/>
          <p:cNvSpPr txBox="1">
            <a:spLocks noChangeArrowheads="1"/>
          </p:cNvSpPr>
          <p:nvPr/>
        </p:nvSpPr>
        <p:spPr bwMode="auto">
          <a:xfrm>
            <a:off x="7632700" y="64262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8243"/>
                                        </p:tgtEl>
                                        <p:attrNameLst>
                                          <p:attrName>style.visibility</p:attrName>
                                        </p:attrNameLst>
                                      </p:cBhvr>
                                      <p:to>
                                        <p:strVal val="visible"/>
                                      </p:to>
                                    </p:set>
                                    <p:anim calcmode="lin" valueType="num">
                                      <p:cBhvr>
                                        <p:cTn id="7" dur="500" fill="hold"/>
                                        <p:tgtEl>
                                          <p:spTgt spid="138243"/>
                                        </p:tgtEl>
                                        <p:attrNameLst>
                                          <p:attrName>ppt_w</p:attrName>
                                        </p:attrNameLst>
                                      </p:cBhvr>
                                      <p:tavLst>
                                        <p:tav tm="0">
                                          <p:val>
                                            <p:fltVal val="0"/>
                                          </p:val>
                                        </p:tav>
                                        <p:tav tm="100000">
                                          <p:val>
                                            <p:strVal val="#ppt_w"/>
                                          </p:val>
                                        </p:tav>
                                      </p:tavLst>
                                    </p:anim>
                                    <p:anim calcmode="lin" valueType="num">
                                      <p:cBhvr>
                                        <p:cTn id="8" dur="500" fill="hold"/>
                                        <p:tgtEl>
                                          <p:spTgt spid="13824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138244"/>
                                        </p:tgtEl>
                                        <p:attrNameLst>
                                          <p:attrName>style.visibility</p:attrName>
                                        </p:attrNameLst>
                                      </p:cBhvr>
                                      <p:to>
                                        <p:strVal val="visible"/>
                                      </p:to>
                                    </p:set>
                                    <p:animEffect transition="in" filter="wipe(down)">
                                      <p:cBhvr>
                                        <p:cTn id="12" dur="500"/>
                                        <p:tgtEl>
                                          <p:spTgt spid="1382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8245"/>
                                        </p:tgtEl>
                                        <p:attrNameLst>
                                          <p:attrName>style.visibility</p:attrName>
                                        </p:attrNameLst>
                                      </p:cBhvr>
                                      <p:to>
                                        <p:strVal val="visible"/>
                                      </p:to>
                                    </p:set>
                                    <p:animEffect transition="in" filter="wipe(down)">
                                      <p:cBhvr>
                                        <p:cTn id="17" dur="500"/>
                                        <p:tgtEl>
                                          <p:spTgt spid="1382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138248"/>
                                        </p:tgtEl>
                                        <p:attrNameLst>
                                          <p:attrName>style.visibility</p:attrName>
                                        </p:attrNameLst>
                                      </p:cBhvr>
                                      <p:to>
                                        <p:strVal val="visible"/>
                                      </p:to>
                                    </p:set>
                                    <p:anim calcmode="lin" valueType="num">
                                      <p:cBhvr>
                                        <p:cTn id="22" dur="500" fill="hold"/>
                                        <p:tgtEl>
                                          <p:spTgt spid="138248"/>
                                        </p:tgtEl>
                                        <p:attrNameLst>
                                          <p:attrName>ppt_w</p:attrName>
                                        </p:attrNameLst>
                                      </p:cBhvr>
                                      <p:tavLst>
                                        <p:tav tm="0">
                                          <p:val>
                                            <p:fltVal val="0"/>
                                          </p:val>
                                        </p:tav>
                                        <p:tav tm="100000">
                                          <p:val>
                                            <p:strVal val="#ppt_w"/>
                                          </p:val>
                                        </p:tav>
                                      </p:tavLst>
                                    </p:anim>
                                    <p:anim calcmode="lin" valueType="num">
                                      <p:cBhvr>
                                        <p:cTn id="23" dur="500" fill="hold"/>
                                        <p:tgtEl>
                                          <p:spTgt spid="138248"/>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0" presetClass="path" presetSubtype="0" accel="50000" decel="50000" fill="hold" grpId="0" nodeType="clickEffect">
                                  <p:stCondLst>
                                    <p:cond delay="0"/>
                                  </p:stCondLst>
                                  <p:childTnLst>
                                    <p:animMotion origin="layout" path="M 3.33333E-6 -1.11111E-6 L 0.1125 -1.11111E-6 " pathEditMode="relative" rAng="0" ptsTypes="AA">
                                      <p:cBhvr>
                                        <p:cTn id="27" dur="2000" fill="hold"/>
                                        <p:tgtEl>
                                          <p:spTgt spid="138246"/>
                                        </p:tgtEl>
                                        <p:attrNameLst>
                                          <p:attrName>ppt_x</p:attrName>
                                          <p:attrName>ppt_y</p:attrName>
                                        </p:attrNameLst>
                                      </p:cBhvr>
                                      <p:rCtr x="5625" y="0"/>
                                    </p:animMotion>
                                  </p:childTnLst>
                                </p:cTn>
                              </p:par>
                            </p:childTnLst>
                          </p:cTn>
                        </p:par>
                        <p:par>
                          <p:cTn id="28" fill="hold" nodeType="afterGroup">
                            <p:stCondLst>
                              <p:cond delay="2000"/>
                            </p:stCondLst>
                            <p:childTnLst>
                              <p:par>
                                <p:cTn id="29" presetID="23" presetClass="entr" presetSubtype="16" fill="hold" grpId="0" nodeType="afterEffect">
                                  <p:stCondLst>
                                    <p:cond delay="0"/>
                                  </p:stCondLst>
                                  <p:childTnLst>
                                    <p:set>
                                      <p:cBhvr>
                                        <p:cTn id="30" dur="1" fill="hold">
                                          <p:stCondLst>
                                            <p:cond delay="0"/>
                                          </p:stCondLst>
                                        </p:cTn>
                                        <p:tgtEl>
                                          <p:spTgt spid="138249"/>
                                        </p:tgtEl>
                                        <p:attrNameLst>
                                          <p:attrName>style.visibility</p:attrName>
                                        </p:attrNameLst>
                                      </p:cBhvr>
                                      <p:to>
                                        <p:strVal val="visible"/>
                                      </p:to>
                                    </p:set>
                                    <p:anim calcmode="lin" valueType="num">
                                      <p:cBhvr>
                                        <p:cTn id="31" dur="500" fill="hold"/>
                                        <p:tgtEl>
                                          <p:spTgt spid="138249"/>
                                        </p:tgtEl>
                                        <p:attrNameLst>
                                          <p:attrName>ppt_w</p:attrName>
                                        </p:attrNameLst>
                                      </p:cBhvr>
                                      <p:tavLst>
                                        <p:tav tm="0">
                                          <p:val>
                                            <p:fltVal val="0"/>
                                          </p:val>
                                        </p:tav>
                                        <p:tav tm="100000">
                                          <p:val>
                                            <p:strVal val="#ppt_w"/>
                                          </p:val>
                                        </p:tav>
                                      </p:tavLst>
                                    </p:anim>
                                    <p:anim calcmode="lin" valueType="num">
                                      <p:cBhvr>
                                        <p:cTn id="32" dur="500" fill="hold"/>
                                        <p:tgtEl>
                                          <p:spTgt spid="138249"/>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0" presetClass="path" presetSubtype="0" accel="50000" decel="50000" fill="hold" grpId="1" nodeType="clickEffect">
                                  <p:stCondLst>
                                    <p:cond delay="0"/>
                                  </p:stCondLst>
                                  <p:childTnLst>
                                    <p:animMotion origin="layout" path="M 0.1125 -1.11111E-6 L 0.2125 -1.11111E-6 " pathEditMode="relative" rAng="0" ptsTypes="AA">
                                      <p:cBhvr>
                                        <p:cTn id="36" dur="2000" fill="hold"/>
                                        <p:tgtEl>
                                          <p:spTgt spid="138246"/>
                                        </p:tgtEl>
                                        <p:attrNameLst>
                                          <p:attrName>ppt_x</p:attrName>
                                          <p:attrName>ppt_y</p:attrName>
                                        </p:attrNameLst>
                                      </p:cBhvr>
                                      <p:rCtr x="5000" y="0"/>
                                    </p:animMotion>
                                  </p:childTnLst>
                                </p:cTn>
                              </p:par>
                            </p:childTnLst>
                          </p:cTn>
                        </p:par>
                        <p:par>
                          <p:cTn id="37" fill="hold" nodeType="afterGroup">
                            <p:stCondLst>
                              <p:cond delay="2000"/>
                            </p:stCondLst>
                            <p:childTnLst>
                              <p:par>
                                <p:cTn id="38" presetID="23" presetClass="entr" presetSubtype="16" fill="hold" grpId="0" nodeType="afterEffect">
                                  <p:stCondLst>
                                    <p:cond delay="0"/>
                                  </p:stCondLst>
                                  <p:childTnLst>
                                    <p:set>
                                      <p:cBhvr>
                                        <p:cTn id="39" dur="1" fill="hold">
                                          <p:stCondLst>
                                            <p:cond delay="0"/>
                                          </p:stCondLst>
                                        </p:cTn>
                                        <p:tgtEl>
                                          <p:spTgt spid="138250"/>
                                        </p:tgtEl>
                                        <p:attrNameLst>
                                          <p:attrName>style.visibility</p:attrName>
                                        </p:attrNameLst>
                                      </p:cBhvr>
                                      <p:to>
                                        <p:strVal val="visible"/>
                                      </p:to>
                                    </p:set>
                                    <p:anim calcmode="lin" valueType="num">
                                      <p:cBhvr>
                                        <p:cTn id="40" dur="500" fill="hold"/>
                                        <p:tgtEl>
                                          <p:spTgt spid="138250"/>
                                        </p:tgtEl>
                                        <p:attrNameLst>
                                          <p:attrName>ppt_w</p:attrName>
                                        </p:attrNameLst>
                                      </p:cBhvr>
                                      <p:tavLst>
                                        <p:tav tm="0">
                                          <p:val>
                                            <p:fltVal val="0"/>
                                          </p:val>
                                        </p:tav>
                                        <p:tav tm="100000">
                                          <p:val>
                                            <p:strVal val="#ppt_w"/>
                                          </p:val>
                                        </p:tav>
                                      </p:tavLst>
                                    </p:anim>
                                    <p:anim calcmode="lin" valueType="num">
                                      <p:cBhvr>
                                        <p:cTn id="41" dur="500" fill="hold"/>
                                        <p:tgtEl>
                                          <p:spTgt spid="138250"/>
                                        </p:tgtEl>
                                        <p:attrNameLst>
                                          <p:attrName>ppt_h</p:attrName>
                                        </p:attrNameLst>
                                      </p:cBhvr>
                                      <p:tavLst>
                                        <p:tav tm="0">
                                          <p:val>
                                            <p:fltVal val="0"/>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0" presetClass="path" presetSubtype="0" accel="50000" decel="50000" fill="hold" grpId="2" nodeType="clickEffect">
                                  <p:stCondLst>
                                    <p:cond delay="0"/>
                                  </p:stCondLst>
                                  <p:childTnLst>
                                    <p:animMotion origin="layout" path="M 0.2125 -1.11111E-6 L 0.32916 -1.11111E-6 " pathEditMode="relative" rAng="0" ptsTypes="AA">
                                      <p:cBhvr>
                                        <p:cTn id="45" dur="2000" fill="hold"/>
                                        <p:tgtEl>
                                          <p:spTgt spid="138246"/>
                                        </p:tgtEl>
                                        <p:attrNameLst>
                                          <p:attrName>ppt_x</p:attrName>
                                          <p:attrName>ppt_y</p:attrName>
                                        </p:attrNameLst>
                                      </p:cBhvr>
                                      <p:rCtr x="5833" y="0"/>
                                    </p:animMotion>
                                  </p:childTnLst>
                                </p:cTn>
                              </p:par>
                            </p:childTnLst>
                          </p:cTn>
                        </p:par>
                        <p:par>
                          <p:cTn id="46" fill="hold" nodeType="afterGroup">
                            <p:stCondLst>
                              <p:cond delay="2000"/>
                            </p:stCondLst>
                            <p:childTnLst>
                              <p:par>
                                <p:cTn id="47" presetID="23" presetClass="entr" presetSubtype="16" fill="hold" grpId="0" nodeType="afterEffect">
                                  <p:stCondLst>
                                    <p:cond delay="0"/>
                                  </p:stCondLst>
                                  <p:childTnLst>
                                    <p:set>
                                      <p:cBhvr>
                                        <p:cTn id="48" dur="1" fill="hold">
                                          <p:stCondLst>
                                            <p:cond delay="0"/>
                                          </p:stCondLst>
                                        </p:cTn>
                                        <p:tgtEl>
                                          <p:spTgt spid="138251"/>
                                        </p:tgtEl>
                                        <p:attrNameLst>
                                          <p:attrName>style.visibility</p:attrName>
                                        </p:attrNameLst>
                                      </p:cBhvr>
                                      <p:to>
                                        <p:strVal val="visible"/>
                                      </p:to>
                                    </p:set>
                                    <p:anim calcmode="lin" valueType="num">
                                      <p:cBhvr>
                                        <p:cTn id="49" dur="500" fill="hold"/>
                                        <p:tgtEl>
                                          <p:spTgt spid="138251"/>
                                        </p:tgtEl>
                                        <p:attrNameLst>
                                          <p:attrName>ppt_w</p:attrName>
                                        </p:attrNameLst>
                                      </p:cBhvr>
                                      <p:tavLst>
                                        <p:tav tm="0">
                                          <p:val>
                                            <p:fltVal val="0"/>
                                          </p:val>
                                        </p:tav>
                                        <p:tav tm="100000">
                                          <p:val>
                                            <p:strVal val="#ppt_w"/>
                                          </p:val>
                                        </p:tav>
                                      </p:tavLst>
                                    </p:anim>
                                    <p:anim calcmode="lin" valueType="num">
                                      <p:cBhvr>
                                        <p:cTn id="50" dur="500" fill="hold"/>
                                        <p:tgtEl>
                                          <p:spTgt spid="138251"/>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0" presetClass="path" presetSubtype="0" accel="50000" decel="50000" fill="hold" grpId="3" nodeType="clickEffect">
                                  <p:stCondLst>
                                    <p:cond delay="0"/>
                                  </p:stCondLst>
                                  <p:childTnLst>
                                    <p:animMotion origin="layout" path="M 0.32916 -1.11111E-6 L 0.45416 -1.11111E-6 " pathEditMode="relative" rAng="0" ptsTypes="AA">
                                      <p:cBhvr>
                                        <p:cTn id="54" dur="2000" fill="hold"/>
                                        <p:tgtEl>
                                          <p:spTgt spid="138246"/>
                                        </p:tgtEl>
                                        <p:attrNameLst>
                                          <p:attrName>ppt_x</p:attrName>
                                          <p:attrName>ppt_y</p:attrName>
                                        </p:attrNameLst>
                                      </p:cBhvr>
                                      <p:rCtr x="6250" y="0"/>
                                    </p:animMotion>
                                  </p:childTnLst>
                                </p:cTn>
                              </p:par>
                            </p:childTnLst>
                          </p:cTn>
                        </p:par>
                        <p:par>
                          <p:cTn id="55" fill="hold" nodeType="afterGroup">
                            <p:stCondLst>
                              <p:cond delay="2000"/>
                            </p:stCondLst>
                            <p:childTnLst>
                              <p:par>
                                <p:cTn id="56" presetID="23" presetClass="entr" presetSubtype="16" fill="hold" grpId="0" nodeType="afterEffect">
                                  <p:stCondLst>
                                    <p:cond delay="0"/>
                                  </p:stCondLst>
                                  <p:childTnLst>
                                    <p:set>
                                      <p:cBhvr>
                                        <p:cTn id="57" dur="1" fill="hold">
                                          <p:stCondLst>
                                            <p:cond delay="0"/>
                                          </p:stCondLst>
                                        </p:cTn>
                                        <p:tgtEl>
                                          <p:spTgt spid="138252"/>
                                        </p:tgtEl>
                                        <p:attrNameLst>
                                          <p:attrName>style.visibility</p:attrName>
                                        </p:attrNameLst>
                                      </p:cBhvr>
                                      <p:to>
                                        <p:strVal val="visible"/>
                                      </p:to>
                                    </p:set>
                                    <p:anim calcmode="lin" valueType="num">
                                      <p:cBhvr>
                                        <p:cTn id="58" dur="500" fill="hold"/>
                                        <p:tgtEl>
                                          <p:spTgt spid="138252"/>
                                        </p:tgtEl>
                                        <p:attrNameLst>
                                          <p:attrName>ppt_w</p:attrName>
                                        </p:attrNameLst>
                                      </p:cBhvr>
                                      <p:tavLst>
                                        <p:tav tm="0">
                                          <p:val>
                                            <p:fltVal val="0"/>
                                          </p:val>
                                        </p:tav>
                                        <p:tav tm="100000">
                                          <p:val>
                                            <p:strVal val="#ppt_w"/>
                                          </p:val>
                                        </p:tav>
                                      </p:tavLst>
                                    </p:anim>
                                    <p:anim calcmode="lin" valueType="num">
                                      <p:cBhvr>
                                        <p:cTn id="59" dur="500" fill="hold"/>
                                        <p:tgtEl>
                                          <p:spTgt spid="138252"/>
                                        </p:tgtEl>
                                        <p:attrNameLst>
                                          <p:attrName>ppt_h</p:attrName>
                                        </p:attrNameLst>
                                      </p:cBhvr>
                                      <p:tavLst>
                                        <p:tav tm="0">
                                          <p:val>
                                            <p:fltVal val="0"/>
                                          </p:val>
                                        </p:tav>
                                        <p:tav tm="100000">
                                          <p:val>
                                            <p:strVal val="#ppt_h"/>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iterate type="lt">
                                    <p:tmPct val="0"/>
                                  </p:iterate>
                                  <p:childTnLst>
                                    <p:set>
                                      <p:cBhvr>
                                        <p:cTn id="63" dur="1" fill="hold">
                                          <p:stCondLst>
                                            <p:cond delay="0"/>
                                          </p:stCondLst>
                                        </p:cTn>
                                        <p:tgtEl>
                                          <p:spTgt spid="138247"/>
                                        </p:tgtEl>
                                        <p:attrNameLst>
                                          <p:attrName>style.visibility</p:attrName>
                                        </p:attrNameLst>
                                      </p:cBhvr>
                                      <p:to>
                                        <p:strVal val="visible"/>
                                      </p:to>
                                    </p:set>
                                    <p:animEffect transition="in" filter="wipe(up)">
                                      <p:cBhvr>
                                        <p:cTn id="64" dur="2000"/>
                                        <p:tgtEl>
                                          <p:spTgt spid="13824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7" presetClass="entr" presetSubtype="0" fill="hold" grpId="1" nodeType="clickEffect">
                                  <p:stCondLst>
                                    <p:cond delay="0"/>
                                  </p:stCondLst>
                                  <p:iterate type="lt">
                                    <p:tmPct val="50000"/>
                                  </p:iterate>
                                  <p:childTnLst>
                                    <p:set>
                                      <p:cBhvr>
                                        <p:cTn id="68" dur="1" fill="hold">
                                          <p:stCondLst>
                                            <p:cond delay="0"/>
                                          </p:stCondLst>
                                        </p:cTn>
                                        <p:tgtEl>
                                          <p:spTgt spid="138247"/>
                                        </p:tgtEl>
                                        <p:attrNameLst>
                                          <p:attrName>style.visibility</p:attrName>
                                        </p:attrNameLst>
                                      </p:cBhvr>
                                      <p:to>
                                        <p:strVal val="visible"/>
                                      </p:to>
                                    </p:set>
                                    <p:anim calcmode="discrete" valueType="clr">
                                      <p:cBhvr override="childStyle">
                                        <p:cTn id="69" dur="80"/>
                                        <p:tgtEl>
                                          <p:spTgt spid="138247"/>
                                        </p:tgtEl>
                                        <p:attrNameLst>
                                          <p:attrName>style.color</p:attrName>
                                        </p:attrNameLst>
                                      </p:cBhvr>
                                      <p:tavLst>
                                        <p:tav tm="0">
                                          <p:val>
                                            <p:clrVal>
                                              <a:schemeClr val="bg1"/>
                                            </p:clrVal>
                                          </p:val>
                                        </p:tav>
                                        <p:tav tm="50000">
                                          <p:val>
                                            <p:clrVal>
                                              <a:schemeClr val="tx1"/>
                                            </p:clrVal>
                                          </p:val>
                                        </p:tav>
                                      </p:tavLst>
                                    </p:anim>
                                    <p:anim calcmode="discrete" valueType="clr">
                                      <p:cBhvr>
                                        <p:cTn id="70" dur="80"/>
                                        <p:tgtEl>
                                          <p:spTgt spid="138247"/>
                                        </p:tgtEl>
                                        <p:attrNameLst>
                                          <p:attrName>fillcolor</p:attrName>
                                        </p:attrNameLst>
                                      </p:cBhvr>
                                      <p:tavLst>
                                        <p:tav tm="0">
                                          <p:val>
                                            <p:clrVal>
                                              <a:schemeClr val="accent2"/>
                                            </p:clrVal>
                                          </p:val>
                                        </p:tav>
                                        <p:tav tm="50000">
                                          <p:val>
                                            <p:clrVal>
                                              <a:schemeClr val="hlink"/>
                                            </p:clrVal>
                                          </p:val>
                                        </p:tav>
                                      </p:tavLst>
                                    </p:anim>
                                    <p:set>
                                      <p:cBhvr>
                                        <p:cTn id="71" dur="80"/>
                                        <p:tgtEl>
                                          <p:spTgt spid="13824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nimBg="1"/>
      <p:bldP spid="138244" grpId="0"/>
      <p:bldP spid="138246" grpId="0" animBg="1"/>
      <p:bldP spid="138246" grpId="1" animBg="1"/>
      <p:bldP spid="138246" grpId="2" animBg="1"/>
      <p:bldP spid="138246" grpId="3" animBg="1"/>
      <p:bldP spid="138247" grpId="0"/>
      <p:bldP spid="138247" grpId="1"/>
      <p:bldP spid="138248" grpId="0"/>
      <p:bldP spid="138249" grpId="0"/>
      <p:bldP spid="138250" grpId="0"/>
      <p:bldP spid="138251" grpId="0"/>
      <p:bldP spid="13825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descr="Granite"/>
          <p:cNvSpPr>
            <a:spLocks noChangeArrowheads="1"/>
          </p:cNvSpPr>
          <p:nvPr/>
        </p:nvSpPr>
        <p:spPr bwMode="auto">
          <a:xfrm>
            <a:off x="304800" y="5334000"/>
            <a:ext cx="8534400" cy="11430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4147" name="Picture 3" descr="chânCutout"/>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4267200" y="2895600"/>
            <a:ext cx="1476375" cy="3267075"/>
          </a:xfrm>
          <a:prstGeom prst="rect">
            <a:avLst/>
          </a:prstGeom>
          <a:noFill/>
          <a:extLst>
            <a:ext uri="{909E8E84-426E-40DD-AFC4-6F175D3DCCD1}">
              <a14:hiddenFill xmlns:a14="http://schemas.microsoft.com/office/drawing/2010/main">
                <a:solidFill>
                  <a:srgbClr val="FFFFFF"/>
                </a:solidFill>
              </a14:hiddenFill>
            </a:ext>
          </a:extLst>
        </p:spPr>
      </p:pic>
      <p:pic>
        <p:nvPicPr>
          <p:cNvPr id="134148" name="Picture 4" descr="thân ngườiCutou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571500"/>
            <a:ext cx="3152775" cy="2914650"/>
          </a:xfrm>
          <a:prstGeom prst="rect">
            <a:avLst/>
          </a:prstGeom>
          <a:noFill/>
          <a:extLst>
            <a:ext uri="{909E8E84-426E-40DD-AFC4-6F175D3DCCD1}">
              <a14:hiddenFill xmlns:a14="http://schemas.microsoft.com/office/drawing/2010/main">
                <a:solidFill>
                  <a:srgbClr val="FFFFFF"/>
                </a:solidFill>
              </a14:hiddenFill>
            </a:ext>
          </a:extLst>
        </p:spPr>
      </p:pic>
      <p:pic>
        <p:nvPicPr>
          <p:cNvPr id="134149" name="Picture 5" descr="thân ngườiCutou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918825">
            <a:off x="2514600" y="766763"/>
            <a:ext cx="3152775" cy="2914650"/>
          </a:xfrm>
          <a:prstGeom prst="rect">
            <a:avLst/>
          </a:prstGeom>
          <a:noFill/>
          <a:extLst>
            <a:ext uri="{909E8E84-426E-40DD-AFC4-6F175D3DCCD1}">
              <a14:hiddenFill xmlns:a14="http://schemas.microsoft.com/office/drawing/2010/main">
                <a:solidFill>
                  <a:srgbClr val="FFFFFF"/>
                </a:solidFill>
              </a14:hiddenFill>
            </a:ext>
          </a:extLst>
        </p:spPr>
      </p:pic>
      <p:sp>
        <p:nvSpPr>
          <p:cNvPr id="134150" name="Oval 6"/>
          <p:cNvSpPr>
            <a:spLocks noChangeArrowheads="1"/>
          </p:cNvSpPr>
          <p:nvPr/>
        </p:nvSpPr>
        <p:spPr bwMode="auto">
          <a:xfrm>
            <a:off x="3048000" y="1828800"/>
            <a:ext cx="381000" cy="381000"/>
          </a:xfrm>
          <a:prstGeom prst="ellipse">
            <a:avLst/>
          </a:prstGeom>
          <a:gradFill rotWithShape="1">
            <a:gsLst>
              <a:gs pos="0">
                <a:schemeClr val="folHlink"/>
              </a:gs>
              <a:gs pos="100000">
                <a:srgbClr val="008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1" name="Text Box 7"/>
          <p:cNvSpPr txBox="1">
            <a:spLocks noChangeArrowheads="1"/>
          </p:cNvSpPr>
          <p:nvPr/>
        </p:nvSpPr>
        <p:spPr bwMode="auto">
          <a:xfrm>
            <a:off x="5638800" y="6096000"/>
            <a:ext cx="1219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t>Hình 21.1</a:t>
            </a:r>
          </a:p>
        </p:txBody>
      </p:sp>
      <p:sp>
        <p:nvSpPr>
          <p:cNvPr id="134152" name="AutoShape 8">
            <a:hlinkClick r:id="rId5" action="ppaction://hlinksldjump" highlightClick="1"/>
          </p:cNvPr>
          <p:cNvSpPr>
            <a:spLocks noChangeArrowheads="1"/>
          </p:cNvSpPr>
          <p:nvPr/>
        </p:nvSpPr>
        <p:spPr bwMode="auto">
          <a:xfrm>
            <a:off x="8001000" y="60071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4153" name="Text Box 9"/>
          <p:cNvSpPr txBox="1">
            <a:spLocks noChangeArrowheads="1"/>
          </p:cNvSpPr>
          <p:nvPr/>
        </p:nvSpPr>
        <p:spPr bwMode="auto">
          <a:xfrm>
            <a:off x="7391400" y="64643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
                                        <p:tgtEl>
                                          <p:spTgt spid="134148"/>
                                        </p:tgtEl>
                                      </p:cBhvr>
                                    </p:animEffect>
                                    <p:set>
                                      <p:cBhvr>
                                        <p:cTn id="7" dur="1" fill="hold">
                                          <p:stCondLst>
                                            <p:cond delay="19"/>
                                          </p:stCondLst>
                                        </p:cTn>
                                        <p:tgtEl>
                                          <p:spTgt spid="134148"/>
                                        </p:tgtEl>
                                        <p:attrNameLst>
                                          <p:attrName>style.visibility</p:attrName>
                                        </p:attrNameLst>
                                      </p:cBhvr>
                                      <p:to>
                                        <p:strVal val="hidden"/>
                                      </p:to>
                                    </p:set>
                                  </p:childTnLst>
                                </p:cTn>
                              </p:par>
                            </p:childTnLst>
                          </p:cTn>
                        </p:par>
                        <p:par>
                          <p:cTn id="8" fill="hold" nodeType="afterGroup">
                            <p:stCondLst>
                              <p:cond delay="20"/>
                            </p:stCondLst>
                            <p:childTnLst>
                              <p:par>
                                <p:cTn id="9" presetID="10" presetClass="entr" presetSubtype="0" fill="hold" nodeType="afterEffect">
                                  <p:stCondLst>
                                    <p:cond delay="0"/>
                                  </p:stCondLst>
                                  <p:childTnLst>
                                    <p:set>
                                      <p:cBhvr>
                                        <p:cTn id="10" dur="1" fill="hold">
                                          <p:stCondLst>
                                            <p:cond delay="0"/>
                                          </p:stCondLst>
                                        </p:cTn>
                                        <p:tgtEl>
                                          <p:spTgt spid="134149"/>
                                        </p:tgtEl>
                                        <p:attrNameLst>
                                          <p:attrName>style.visibility</p:attrName>
                                        </p:attrNameLst>
                                      </p:cBhvr>
                                      <p:to>
                                        <p:strVal val="visible"/>
                                      </p:to>
                                    </p:set>
                                    <p:animEffect transition="in" filter="fade">
                                      <p:cBhvr>
                                        <p:cTn id="11" dur="20"/>
                                        <p:tgtEl>
                                          <p:spTgt spid="134149"/>
                                        </p:tgtEl>
                                      </p:cBhvr>
                                    </p:animEffect>
                                  </p:childTnLst>
                                </p:cTn>
                              </p:par>
                            </p:childTnLst>
                          </p:cTn>
                        </p:par>
                        <p:par>
                          <p:cTn id="12" fill="hold" nodeType="afterGroup">
                            <p:stCondLst>
                              <p:cond delay="40"/>
                            </p:stCondLst>
                            <p:childTnLst>
                              <p:par>
                                <p:cTn id="13" presetID="0" presetClass="path" presetSubtype="0" decel="50000" fill="hold" grpId="0" nodeType="afterEffect">
                                  <p:stCondLst>
                                    <p:cond delay="0"/>
                                  </p:stCondLst>
                                  <p:childTnLst>
                                    <p:animMotion origin="layout" path="M -6.38889E-6 2.89017E-7 L -6.38889E-6 0.55815 L -6.38889E-6 0.16902 L -6.38889E-6 0.55815 L -6.38889E-6 0.21781 L -6.38889E-6 0.56023 L -6.38889E-6 0.28116 L -6.38889E-6 0.56023 L -6.38889E-6 0.3318 L -6.38889E-6 0.56023 L -6.38889E-6 0.38058 L -6.38889E-6 0.55607 L -0.00157 0.4185 L -6.38889E-6 0.56023 L -6.38889E-6 0.43538 L -0.00157 0.56023 L -6.38889E-6 0.47977 L -6.38889E-6 0.55607 L -6.38889E-6 0.50521 L -6.38889E-6 0.55376 L -6.38889E-6 0.52417 L -0.00157 0.56023 L -6.38889E-6 0.54336 L -6.38889E-6 0.55607 " pathEditMode="relative" ptsTypes="AAAAAAAAAAAAAAAAAAAAAAAA">
                                      <p:cBhvr>
                                        <p:cTn id="14" dur="5000" fill="hold"/>
                                        <p:tgtEl>
                                          <p:spTgt spid="13415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3733800"/>
          </a:xfrm>
          <a:prstGeom prst="rect">
            <a:avLst/>
          </a:prstGeom>
          <a:gradFill rotWithShape="1">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AutoShape 50"/>
          <p:cNvSpPr>
            <a:spLocks noChangeArrowheads="1"/>
          </p:cNvSpPr>
          <p:nvPr/>
        </p:nvSpPr>
        <p:spPr bwMode="auto">
          <a:xfrm rot="5400000" flipH="1">
            <a:off x="3886200" y="-1447800"/>
            <a:ext cx="228600" cy="7543800"/>
          </a:xfrm>
          <a:prstGeom prst="can">
            <a:avLst>
              <a:gd name="adj" fmla="val 52708"/>
            </a:avLst>
          </a:prstGeom>
          <a:gradFill rotWithShape="1">
            <a:gsLst>
              <a:gs pos="0">
                <a:schemeClr val="bg2">
                  <a:alpha val="49001"/>
                </a:schemeClr>
              </a:gs>
              <a:gs pos="50000">
                <a:schemeClr val="bg1"/>
              </a:gs>
              <a:gs pos="100000">
                <a:schemeClr val="bg2">
                  <a:alpha val="49001"/>
                </a:schemeClr>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7" name="Rectangle 3" descr="Medium wood"/>
          <p:cNvSpPr>
            <a:spLocks noChangeArrowheads="1"/>
          </p:cNvSpPr>
          <p:nvPr/>
        </p:nvSpPr>
        <p:spPr bwMode="auto">
          <a:xfrm>
            <a:off x="0" y="3733800"/>
            <a:ext cx="9144000" cy="312420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8" name="AutoShape 4" descr="Oak"/>
          <p:cNvSpPr>
            <a:spLocks noChangeArrowheads="1"/>
          </p:cNvSpPr>
          <p:nvPr/>
        </p:nvSpPr>
        <p:spPr bwMode="auto">
          <a:xfrm>
            <a:off x="228600" y="3962400"/>
            <a:ext cx="1371600" cy="838200"/>
          </a:xfrm>
          <a:prstGeom prst="cube">
            <a:avLst>
              <a:gd name="adj" fmla="val 25000"/>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3" name="AutoShape 19"/>
          <p:cNvSpPr>
            <a:spLocks noChangeArrowheads="1"/>
          </p:cNvSpPr>
          <p:nvPr/>
        </p:nvSpPr>
        <p:spPr bwMode="auto">
          <a:xfrm>
            <a:off x="5486400" y="4267200"/>
            <a:ext cx="2438400" cy="533400"/>
          </a:xfrm>
          <a:prstGeom prst="cube">
            <a:avLst>
              <a:gd name="adj" fmla="val 68454"/>
            </a:avLst>
          </a:prstGeom>
          <a:gradFill rotWithShape="1">
            <a:gsLst>
              <a:gs pos="0">
                <a:schemeClr val="bg2"/>
              </a:gs>
              <a:gs pos="50000">
                <a:schemeClr val="bg1"/>
              </a:gs>
              <a:gs pos="100000">
                <a:schemeClr val="bg2"/>
              </a:gs>
            </a:gsLst>
            <a:lin ang="27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4" name="AutoShape 20"/>
          <p:cNvSpPr>
            <a:spLocks noChangeArrowheads="1"/>
          </p:cNvSpPr>
          <p:nvPr/>
        </p:nvSpPr>
        <p:spPr bwMode="auto">
          <a:xfrm>
            <a:off x="7086600" y="1752600"/>
            <a:ext cx="228600" cy="2743200"/>
          </a:xfrm>
          <a:prstGeom prst="can">
            <a:avLst>
              <a:gd name="adj" fmla="val 6527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5" name="AutoShape 21"/>
          <p:cNvSpPr>
            <a:spLocks noChangeArrowheads="1"/>
          </p:cNvSpPr>
          <p:nvPr/>
        </p:nvSpPr>
        <p:spPr bwMode="auto">
          <a:xfrm>
            <a:off x="7010400" y="2076450"/>
            <a:ext cx="381000" cy="514350"/>
          </a:xfrm>
          <a:prstGeom prst="can">
            <a:avLst>
              <a:gd name="adj" fmla="val 4443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6" name="AutoShape 22"/>
          <p:cNvSpPr>
            <a:spLocks noChangeArrowheads="1"/>
          </p:cNvSpPr>
          <p:nvPr/>
        </p:nvSpPr>
        <p:spPr bwMode="auto">
          <a:xfrm>
            <a:off x="7086600" y="1524000"/>
            <a:ext cx="228600" cy="609600"/>
          </a:xfrm>
          <a:prstGeom prst="can">
            <a:avLst>
              <a:gd name="adj" fmla="val 40284"/>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87" name="Group 23"/>
          <p:cNvGrpSpPr>
            <a:grpSpLocks/>
          </p:cNvGrpSpPr>
          <p:nvPr/>
        </p:nvGrpSpPr>
        <p:grpSpPr bwMode="auto">
          <a:xfrm>
            <a:off x="3581400" y="2438400"/>
            <a:ext cx="457200" cy="609600"/>
            <a:chOff x="1152" y="3744"/>
            <a:chExt cx="288" cy="384"/>
          </a:xfrm>
        </p:grpSpPr>
        <p:sp>
          <p:nvSpPr>
            <p:cNvPr id="139288" name="Rectangle 24"/>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39289" name="Oval 25"/>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grpSp>
        <p:nvGrpSpPr>
          <p:cNvPr id="139290" name="Group 26"/>
          <p:cNvGrpSpPr>
            <a:grpSpLocks/>
          </p:cNvGrpSpPr>
          <p:nvPr/>
        </p:nvGrpSpPr>
        <p:grpSpPr bwMode="auto">
          <a:xfrm>
            <a:off x="2819400" y="2438400"/>
            <a:ext cx="457200" cy="609600"/>
            <a:chOff x="1152" y="3744"/>
            <a:chExt cx="288" cy="384"/>
          </a:xfrm>
        </p:grpSpPr>
        <p:sp>
          <p:nvSpPr>
            <p:cNvPr id="139291" name="Rectangle 27"/>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39292" name="Oval 28"/>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grpSp>
        <p:nvGrpSpPr>
          <p:cNvPr id="139293" name="Group 29"/>
          <p:cNvGrpSpPr>
            <a:grpSpLocks/>
          </p:cNvGrpSpPr>
          <p:nvPr/>
        </p:nvGrpSpPr>
        <p:grpSpPr bwMode="auto">
          <a:xfrm>
            <a:off x="2057400" y="2438400"/>
            <a:ext cx="457200" cy="609600"/>
            <a:chOff x="1152" y="3744"/>
            <a:chExt cx="288" cy="384"/>
          </a:xfrm>
        </p:grpSpPr>
        <p:sp>
          <p:nvSpPr>
            <p:cNvPr id="139294" name="Rectangle 30"/>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39295" name="Oval 31"/>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grpSp>
        <p:nvGrpSpPr>
          <p:cNvPr id="139296" name="Group 32"/>
          <p:cNvGrpSpPr>
            <a:grpSpLocks/>
          </p:cNvGrpSpPr>
          <p:nvPr/>
        </p:nvGrpSpPr>
        <p:grpSpPr bwMode="auto">
          <a:xfrm>
            <a:off x="4343400" y="2438400"/>
            <a:ext cx="457200" cy="609600"/>
            <a:chOff x="1152" y="3744"/>
            <a:chExt cx="288" cy="384"/>
          </a:xfrm>
        </p:grpSpPr>
        <p:sp>
          <p:nvSpPr>
            <p:cNvPr id="139297" name="Rectangle 33"/>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39298" name="Oval 34"/>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grpSp>
        <p:nvGrpSpPr>
          <p:cNvPr id="139299" name="Group 35"/>
          <p:cNvGrpSpPr>
            <a:grpSpLocks/>
          </p:cNvGrpSpPr>
          <p:nvPr/>
        </p:nvGrpSpPr>
        <p:grpSpPr bwMode="auto">
          <a:xfrm>
            <a:off x="5105400" y="2438400"/>
            <a:ext cx="457200" cy="609600"/>
            <a:chOff x="1152" y="3744"/>
            <a:chExt cx="288" cy="384"/>
          </a:xfrm>
        </p:grpSpPr>
        <p:sp>
          <p:nvSpPr>
            <p:cNvPr id="139300" name="Rectangle 36"/>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sp>
          <p:nvSpPr>
            <p:cNvPr id="139301" name="Oval 37"/>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VnTime" pitchFamily="34" charset="0"/>
              </a:endParaRPr>
            </a:p>
          </p:txBody>
        </p:sp>
      </p:grpSp>
      <p:pic>
        <p:nvPicPr>
          <p:cNvPr id="139302" name="Picture 38" descr="Flame-04-june"/>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457200" y="2286000"/>
            <a:ext cx="8382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39303" name="Freeform 39"/>
          <p:cNvSpPr>
            <a:spLocks/>
          </p:cNvSpPr>
          <p:nvPr/>
        </p:nvSpPr>
        <p:spPr bwMode="auto">
          <a:xfrm>
            <a:off x="2133600" y="2346325"/>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4" name="Freeform 40"/>
          <p:cNvSpPr>
            <a:spLocks/>
          </p:cNvSpPr>
          <p:nvPr/>
        </p:nvSpPr>
        <p:spPr bwMode="auto">
          <a:xfrm>
            <a:off x="2133600" y="2324100"/>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5" name="Freeform 41"/>
          <p:cNvSpPr>
            <a:spLocks/>
          </p:cNvSpPr>
          <p:nvPr/>
        </p:nvSpPr>
        <p:spPr bwMode="auto">
          <a:xfrm>
            <a:off x="2895600" y="2362200"/>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6" name="Freeform 42"/>
          <p:cNvSpPr>
            <a:spLocks/>
          </p:cNvSpPr>
          <p:nvPr/>
        </p:nvSpPr>
        <p:spPr bwMode="auto">
          <a:xfrm>
            <a:off x="3657600" y="2362200"/>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7" name="Freeform 43"/>
          <p:cNvSpPr>
            <a:spLocks/>
          </p:cNvSpPr>
          <p:nvPr/>
        </p:nvSpPr>
        <p:spPr bwMode="auto">
          <a:xfrm>
            <a:off x="4419600" y="2362200"/>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8" name="Freeform 44"/>
          <p:cNvSpPr>
            <a:spLocks/>
          </p:cNvSpPr>
          <p:nvPr/>
        </p:nvSpPr>
        <p:spPr bwMode="auto">
          <a:xfrm>
            <a:off x="5181600" y="2362200"/>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9" name="Freeform 45"/>
          <p:cNvSpPr>
            <a:spLocks/>
          </p:cNvSpPr>
          <p:nvPr/>
        </p:nvSpPr>
        <p:spPr bwMode="auto">
          <a:xfrm>
            <a:off x="2895600" y="2324100"/>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0" name="Freeform 46"/>
          <p:cNvSpPr>
            <a:spLocks/>
          </p:cNvSpPr>
          <p:nvPr/>
        </p:nvSpPr>
        <p:spPr bwMode="auto">
          <a:xfrm>
            <a:off x="3657600" y="2324100"/>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1" name="Freeform 47"/>
          <p:cNvSpPr>
            <a:spLocks/>
          </p:cNvSpPr>
          <p:nvPr/>
        </p:nvSpPr>
        <p:spPr bwMode="auto">
          <a:xfrm>
            <a:off x="4419600" y="2324100"/>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2" name="Freeform 48"/>
          <p:cNvSpPr>
            <a:spLocks/>
          </p:cNvSpPr>
          <p:nvPr/>
        </p:nvSpPr>
        <p:spPr bwMode="auto">
          <a:xfrm>
            <a:off x="5181600" y="2324100"/>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3" name="Text Box 49"/>
          <p:cNvSpPr txBox="1">
            <a:spLocks noChangeArrowheads="1"/>
          </p:cNvSpPr>
          <p:nvPr/>
        </p:nvSpPr>
        <p:spPr bwMode="auto">
          <a:xfrm>
            <a:off x="609600" y="5638800"/>
            <a:ext cx="762000" cy="396875"/>
          </a:xfrm>
          <a:prstGeom prst="rect">
            <a:avLst/>
          </a:prstGeom>
          <a:solidFill>
            <a:srgbClr val="FFFF00"/>
          </a:solidFill>
          <a:ln>
            <a:noFill/>
          </a:ln>
          <a:effectLst>
            <a:outerShdw dist="91581" dir="2021404"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2000" b="0"/>
              <a:t>Play</a:t>
            </a:r>
          </a:p>
        </p:txBody>
      </p:sp>
      <p:sp>
        <p:nvSpPr>
          <p:cNvPr id="139315" name="AutoShape 51">
            <a:hlinkClick r:id="rId5" action="ppaction://hlinksldjump" highlightClick="1"/>
          </p:cNvPr>
          <p:cNvSpPr>
            <a:spLocks noChangeArrowheads="1"/>
          </p:cNvSpPr>
          <p:nvPr/>
        </p:nvSpPr>
        <p:spPr bwMode="auto">
          <a:xfrm>
            <a:off x="8001000" y="59182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39316" name="Text Box 52"/>
          <p:cNvSpPr txBox="1">
            <a:spLocks noChangeArrowheads="1"/>
          </p:cNvSpPr>
          <p:nvPr/>
        </p:nvSpPr>
        <p:spPr bwMode="auto">
          <a:xfrm>
            <a:off x="7391400" y="63754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Trở lại Vật lý 8</a:t>
            </a:r>
          </a:p>
        </p:txBody>
      </p:sp>
      <p:pic>
        <p:nvPicPr>
          <p:cNvPr id="139317" name="Picture 53" descr="den conCutou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200" y="3124200"/>
            <a:ext cx="1074738" cy="1162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93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9302"/>
                                        </p:tgtEl>
                                        <p:attrNameLst>
                                          <p:attrName>style.visibility</p:attrName>
                                        </p:attrNameLst>
                                      </p:cBhvr>
                                      <p:to>
                                        <p:strVal val="visible"/>
                                      </p:to>
                                    </p:set>
                                    <p:animEffect transition="in" filter="fade">
                                      <p:cBhvr>
                                        <p:cTn id="7" dur="500"/>
                                        <p:tgtEl>
                                          <p:spTgt spid="139302"/>
                                        </p:tgtEl>
                                      </p:cBhvr>
                                    </p:animEffect>
                                  </p:childTnLst>
                                </p:cTn>
                              </p:par>
                              <p:par>
                                <p:cTn id="8" presetID="10" presetClass="exit" presetSubtype="0" fill="hold" grpId="0" nodeType="withEffect">
                                  <p:stCondLst>
                                    <p:cond delay="4000"/>
                                  </p:stCondLst>
                                  <p:childTnLst>
                                    <p:animEffect transition="out" filter="fade">
                                      <p:cBhvr>
                                        <p:cTn id="9" dur="2000"/>
                                        <p:tgtEl>
                                          <p:spTgt spid="139303"/>
                                        </p:tgtEl>
                                      </p:cBhvr>
                                    </p:animEffect>
                                    <p:set>
                                      <p:cBhvr>
                                        <p:cTn id="10" dur="1" fill="hold">
                                          <p:stCondLst>
                                            <p:cond delay="1999"/>
                                          </p:stCondLst>
                                        </p:cTn>
                                        <p:tgtEl>
                                          <p:spTgt spid="139303"/>
                                        </p:tgtEl>
                                        <p:attrNameLst>
                                          <p:attrName>style.visibility</p:attrName>
                                        </p:attrNameLst>
                                      </p:cBhvr>
                                      <p:to>
                                        <p:strVal val="hidden"/>
                                      </p:to>
                                    </p:set>
                                  </p:childTnLst>
                                </p:cTn>
                              </p:par>
                              <p:par>
                                <p:cTn id="11" presetID="10" presetClass="entr" presetSubtype="0" fill="hold" grpId="0" nodeType="withEffect">
                                  <p:stCondLst>
                                    <p:cond delay="4000"/>
                                  </p:stCondLst>
                                  <p:childTnLst>
                                    <p:set>
                                      <p:cBhvr>
                                        <p:cTn id="12" dur="1" fill="hold">
                                          <p:stCondLst>
                                            <p:cond delay="0"/>
                                          </p:stCondLst>
                                        </p:cTn>
                                        <p:tgtEl>
                                          <p:spTgt spid="139304"/>
                                        </p:tgtEl>
                                        <p:attrNameLst>
                                          <p:attrName>style.visibility</p:attrName>
                                        </p:attrNameLst>
                                      </p:cBhvr>
                                      <p:to>
                                        <p:strVal val="visible"/>
                                      </p:to>
                                    </p:set>
                                    <p:animEffect transition="in" filter="fade">
                                      <p:cBhvr>
                                        <p:cTn id="13" dur="2000"/>
                                        <p:tgtEl>
                                          <p:spTgt spid="139304"/>
                                        </p:tgtEl>
                                      </p:cBhvr>
                                    </p:animEffect>
                                  </p:childTnLst>
                                </p:cTn>
                              </p:par>
                            </p:childTnLst>
                          </p:cTn>
                        </p:par>
                        <p:par>
                          <p:cTn id="14" fill="hold" nodeType="afterGroup">
                            <p:stCondLst>
                              <p:cond delay="6000"/>
                            </p:stCondLst>
                            <p:childTnLst>
                              <p:par>
                                <p:cTn id="15" presetID="42" presetClass="path" presetSubtype="0" accel="50000" decel="50000" fill="hold" nodeType="afterEffect">
                                  <p:stCondLst>
                                    <p:cond delay="0"/>
                                  </p:stCondLst>
                                  <p:childTnLst>
                                    <p:animMotion origin="layout" path="M 0 0 L 0 0.27778 " pathEditMode="relative" rAng="0" ptsTypes="AA">
                                      <p:cBhvr>
                                        <p:cTn id="16" dur="2000" fill="hold"/>
                                        <p:tgtEl>
                                          <p:spTgt spid="139293"/>
                                        </p:tgtEl>
                                        <p:attrNameLst>
                                          <p:attrName>ppt_x</p:attrName>
                                          <p:attrName>ppt_y</p:attrName>
                                        </p:attrNameLst>
                                      </p:cBhvr>
                                      <p:rCtr x="0" y="13889"/>
                                    </p:animMotion>
                                  </p:childTnLst>
                                </p:cTn>
                              </p:par>
                            </p:childTnLst>
                          </p:cTn>
                        </p:par>
                        <p:par>
                          <p:cTn id="17" fill="hold" nodeType="afterGroup">
                            <p:stCondLst>
                              <p:cond delay="8000"/>
                            </p:stCondLst>
                            <p:childTnLst>
                              <p:par>
                                <p:cTn id="18" presetID="10" presetClass="exit" presetSubtype="0" fill="hold" grpId="0" nodeType="afterEffect">
                                  <p:stCondLst>
                                    <p:cond delay="2000"/>
                                  </p:stCondLst>
                                  <p:childTnLst>
                                    <p:animEffect transition="out" filter="fade">
                                      <p:cBhvr>
                                        <p:cTn id="19" dur="2000"/>
                                        <p:tgtEl>
                                          <p:spTgt spid="139305"/>
                                        </p:tgtEl>
                                      </p:cBhvr>
                                    </p:animEffect>
                                    <p:set>
                                      <p:cBhvr>
                                        <p:cTn id="20" dur="1" fill="hold">
                                          <p:stCondLst>
                                            <p:cond delay="1999"/>
                                          </p:stCondLst>
                                        </p:cTn>
                                        <p:tgtEl>
                                          <p:spTgt spid="139305"/>
                                        </p:tgtEl>
                                        <p:attrNameLst>
                                          <p:attrName>style.visibility</p:attrName>
                                        </p:attrNameLst>
                                      </p:cBhvr>
                                      <p:to>
                                        <p:strVal val="hidden"/>
                                      </p:to>
                                    </p:set>
                                  </p:childTnLst>
                                </p:cTn>
                              </p:par>
                              <p:par>
                                <p:cTn id="21" presetID="10" presetClass="entr" presetSubtype="0" fill="hold" grpId="0" nodeType="withEffect">
                                  <p:stCondLst>
                                    <p:cond delay="2000"/>
                                  </p:stCondLst>
                                  <p:childTnLst>
                                    <p:set>
                                      <p:cBhvr>
                                        <p:cTn id="22" dur="1" fill="hold">
                                          <p:stCondLst>
                                            <p:cond delay="0"/>
                                          </p:stCondLst>
                                        </p:cTn>
                                        <p:tgtEl>
                                          <p:spTgt spid="139309"/>
                                        </p:tgtEl>
                                        <p:attrNameLst>
                                          <p:attrName>style.visibility</p:attrName>
                                        </p:attrNameLst>
                                      </p:cBhvr>
                                      <p:to>
                                        <p:strVal val="visible"/>
                                      </p:to>
                                    </p:set>
                                    <p:animEffect transition="in" filter="fade">
                                      <p:cBhvr>
                                        <p:cTn id="23" dur="2000"/>
                                        <p:tgtEl>
                                          <p:spTgt spid="139309"/>
                                        </p:tgtEl>
                                      </p:cBhvr>
                                    </p:animEffect>
                                  </p:childTnLst>
                                </p:cTn>
                              </p:par>
                            </p:childTnLst>
                          </p:cTn>
                        </p:par>
                        <p:par>
                          <p:cTn id="24" fill="hold" nodeType="afterGroup">
                            <p:stCondLst>
                              <p:cond delay="12000"/>
                            </p:stCondLst>
                            <p:childTnLst>
                              <p:par>
                                <p:cTn id="25" presetID="42" presetClass="path" presetSubtype="0" accel="50000" decel="50000" fill="hold" nodeType="afterEffect">
                                  <p:stCondLst>
                                    <p:cond delay="0"/>
                                  </p:stCondLst>
                                  <p:childTnLst>
                                    <p:animMotion origin="layout" path="M -3.33333E-6 0 L -3.33333E-6 0.26667 " pathEditMode="relative" rAng="0" ptsTypes="AA">
                                      <p:cBhvr>
                                        <p:cTn id="26" dur="2000" fill="hold"/>
                                        <p:tgtEl>
                                          <p:spTgt spid="139290"/>
                                        </p:tgtEl>
                                        <p:attrNameLst>
                                          <p:attrName>ppt_x</p:attrName>
                                          <p:attrName>ppt_y</p:attrName>
                                        </p:attrNameLst>
                                      </p:cBhvr>
                                      <p:rCtr x="0" y="13333"/>
                                    </p:animMotion>
                                  </p:childTnLst>
                                </p:cTn>
                              </p:par>
                            </p:childTnLst>
                          </p:cTn>
                        </p:par>
                        <p:par>
                          <p:cTn id="27" fill="hold" nodeType="afterGroup">
                            <p:stCondLst>
                              <p:cond delay="14000"/>
                            </p:stCondLst>
                            <p:childTnLst>
                              <p:par>
                                <p:cTn id="28" presetID="10" presetClass="exit" presetSubtype="0" fill="hold" grpId="0" nodeType="afterEffect">
                                  <p:stCondLst>
                                    <p:cond delay="2000"/>
                                  </p:stCondLst>
                                  <p:childTnLst>
                                    <p:animEffect transition="out" filter="fade">
                                      <p:cBhvr>
                                        <p:cTn id="29" dur="2000"/>
                                        <p:tgtEl>
                                          <p:spTgt spid="139306"/>
                                        </p:tgtEl>
                                      </p:cBhvr>
                                    </p:animEffect>
                                    <p:set>
                                      <p:cBhvr>
                                        <p:cTn id="30" dur="1" fill="hold">
                                          <p:stCondLst>
                                            <p:cond delay="1999"/>
                                          </p:stCondLst>
                                        </p:cTn>
                                        <p:tgtEl>
                                          <p:spTgt spid="139306"/>
                                        </p:tgtEl>
                                        <p:attrNameLst>
                                          <p:attrName>style.visibility</p:attrName>
                                        </p:attrNameLst>
                                      </p:cBhvr>
                                      <p:to>
                                        <p:strVal val="hidden"/>
                                      </p:to>
                                    </p:set>
                                  </p:childTnLst>
                                </p:cTn>
                              </p:par>
                              <p:par>
                                <p:cTn id="31" presetID="10" presetClass="entr" presetSubtype="0" fill="hold" grpId="0" nodeType="withEffect">
                                  <p:stCondLst>
                                    <p:cond delay="2000"/>
                                  </p:stCondLst>
                                  <p:childTnLst>
                                    <p:set>
                                      <p:cBhvr>
                                        <p:cTn id="32" dur="1" fill="hold">
                                          <p:stCondLst>
                                            <p:cond delay="0"/>
                                          </p:stCondLst>
                                        </p:cTn>
                                        <p:tgtEl>
                                          <p:spTgt spid="139310"/>
                                        </p:tgtEl>
                                        <p:attrNameLst>
                                          <p:attrName>style.visibility</p:attrName>
                                        </p:attrNameLst>
                                      </p:cBhvr>
                                      <p:to>
                                        <p:strVal val="visible"/>
                                      </p:to>
                                    </p:set>
                                    <p:animEffect transition="in" filter="fade">
                                      <p:cBhvr>
                                        <p:cTn id="33" dur="2000"/>
                                        <p:tgtEl>
                                          <p:spTgt spid="139310"/>
                                        </p:tgtEl>
                                      </p:cBhvr>
                                    </p:animEffect>
                                  </p:childTnLst>
                                </p:cTn>
                              </p:par>
                            </p:childTnLst>
                          </p:cTn>
                        </p:par>
                        <p:par>
                          <p:cTn id="34" fill="hold" nodeType="afterGroup">
                            <p:stCondLst>
                              <p:cond delay="18000"/>
                            </p:stCondLst>
                            <p:childTnLst>
                              <p:par>
                                <p:cTn id="35" presetID="42" presetClass="path" presetSubtype="0" accel="50000" decel="50000" fill="hold" nodeType="afterEffect">
                                  <p:stCondLst>
                                    <p:cond delay="0"/>
                                  </p:stCondLst>
                                  <p:childTnLst>
                                    <p:animMotion origin="layout" path="M 3.33333E-6 0 L 3.33333E-6 0.26667 " pathEditMode="relative" rAng="0" ptsTypes="AA">
                                      <p:cBhvr>
                                        <p:cTn id="36" dur="2000" fill="hold"/>
                                        <p:tgtEl>
                                          <p:spTgt spid="139287"/>
                                        </p:tgtEl>
                                        <p:attrNameLst>
                                          <p:attrName>ppt_x</p:attrName>
                                          <p:attrName>ppt_y</p:attrName>
                                        </p:attrNameLst>
                                      </p:cBhvr>
                                      <p:rCtr x="0" y="13333"/>
                                    </p:animMotion>
                                  </p:childTnLst>
                                </p:cTn>
                              </p:par>
                            </p:childTnLst>
                          </p:cTn>
                        </p:par>
                        <p:par>
                          <p:cTn id="37" fill="hold" nodeType="afterGroup">
                            <p:stCondLst>
                              <p:cond delay="20000"/>
                            </p:stCondLst>
                            <p:childTnLst>
                              <p:par>
                                <p:cTn id="38" presetID="10" presetClass="exit" presetSubtype="0" fill="hold" grpId="0" nodeType="afterEffect">
                                  <p:stCondLst>
                                    <p:cond delay="2000"/>
                                  </p:stCondLst>
                                  <p:childTnLst>
                                    <p:animEffect transition="out" filter="fade">
                                      <p:cBhvr>
                                        <p:cTn id="39" dur="2000"/>
                                        <p:tgtEl>
                                          <p:spTgt spid="139307"/>
                                        </p:tgtEl>
                                      </p:cBhvr>
                                    </p:animEffect>
                                    <p:set>
                                      <p:cBhvr>
                                        <p:cTn id="40" dur="1" fill="hold">
                                          <p:stCondLst>
                                            <p:cond delay="1999"/>
                                          </p:stCondLst>
                                        </p:cTn>
                                        <p:tgtEl>
                                          <p:spTgt spid="139307"/>
                                        </p:tgtEl>
                                        <p:attrNameLst>
                                          <p:attrName>style.visibility</p:attrName>
                                        </p:attrNameLst>
                                      </p:cBhvr>
                                      <p:to>
                                        <p:strVal val="hidden"/>
                                      </p:to>
                                    </p:set>
                                  </p:childTnLst>
                                </p:cTn>
                              </p:par>
                              <p:par>
                                <p:cTn id="41" presetID="10" presetClass="entr" presetSubtype="0" fill="hold" grpId="0" nodeType="withEffect">
                                  <p:stCondLst>
                                    <p:cond delay="2000"/>
                                  </p:stCondLst>
                                  <p:childTnLst>
                                    <p:set>
                                      <p:cBhvr>
                                        <p:cTn id="42" dur="1" fill="hold">
                                          <p:stCondLst>
                                            <p:cond delay="0"/>
                                          </p:stCondLst>
                                        </p:cTn>
                                        <p:tgtEl>
                                          <p:spTgt spid="139311"/>
                                        </p:tgtEl>
                                        <p:attrNameLst>
                                          <p:attrName>style.visibility</p:attrName>
                                        </p:attrNameLst>
                                      </p:cBhvr>
                                      <p:to>
                                        <p:strVal val="visible"/>
                                      </p:to>
                                    </p:set>
                                    <p:animEffect transition="in" filter="fade">
                                      <p:cBhvr>
                                        <p:cTn id="43" dur="2000"/>
                                        <p:tgtEl>
                                          <p:spTgt spid="139311"/>
                                        </p:tgtEl>
                                      </p:cBhvr>
                                    </p:animEffect>
                                  </p:childTnLst>
                                </p:cTn>
                              </p:par>
                            </p:childTnLst>
                          </p:cTn>
                        </p:par>
                        <p:par>
                          <p:cTn id="44" fill="hold" nodeType="afterGroup">
                            <p:stCondLst>
                              <p:cond delay="24000"/>
                            </p:stCondLst>
                            <p:childTnLst>
                              <p:par>
                                <p:cTn id="45" presetID="42" presetClass="path" presetSubtype="0" accel="50000" decel="50000" fill="hold" nodeType="afterEffect">
                                  <p:stCondLst>
                                    <p:cond delay="0"/>
                                  </p:stCondLst>
                                  <p:childTnLst>
                                    <p:animMotion origin="layout" path="M 0 0 L 0 0.27778 " pathEditMode="relative" rAng="0" ptsTypes="AA">
                                      <p:cBhvr>
                                        <p:cTn id="46" dur="2000" fill="hold"/>
                                        <p:tgtEl>
                                          <p:spTgt spid="139296"/>
                                        </p:tgtEl>
                                        <p:attrNameLst>
                                          <p:attrName>ppt_x</p:attrName>
                                          <p:attrName>ppt_y</p:attrName>
                                        </p:attrNameLst>
                                      </p:cBhvr>
                                      <p:rCtr x="0" y="13889"/>
                                    </p:animMotion>
                                  </p:childTnLst>
                                </p:cTn>
                              </p:par>
                            </p:childTnLst>
                          </p:cTn>
                        </p:par>
                        <p:par>
                          <p:cTn id="47" fill="hold" nodeType="afterGroup">
                            <p:stCondLst>
                              <p:cond delay="26000"/>
                            </p:stCondLst>
                            <p:childTnLst>
                              <p:par>
                                <p:cTn id="48" presetID="10" presetClass="exit" presetSubtype="0" fill="hold" grpId="0" nodeType="afterEffect">
                                  <p:stCondLst>
                                    <p:cond delay="2000"/>
                                  </p:stCondLst>
                                  <p:childTnLst>
                                    <p:animEffect transition="out" filter="fade">
                                      <p:cBhvr>
                                        <p:cTn id="49" dur="2000"/>
                                        <p:tgtEl>
                                          <p:spTgt spid="139308"/>
                                        </p:tgtEl>
                                      </p:cBhvr>
                                    </p:animEffect>
                                    <p:set>
                                      <p:cBhvr>
                                        <p:cTn id="50" dur="1" fill="hold">
                                          <p:stCondLst>
                                            <p:cond delay="1999"/>
                                          </p:stCondLst>
                                        </p:cTn>
                                        <p:tgtEl>
                                          <p:spTgt spid="139308"/>
                                        </p:tgtEl>
                                        <p:attrNameLst>
                                          <p:attrName>style.visibility</p:attrName>
                                        </p:attrNameLst>
                                      </p:cBhvr>
                                      <p:to>
                                        <p:strVal val="hidden"/>
                                      </p:to>
                                    </p:set>
                                  </p:childTnLst>
                                </p:cTn>
                              </p:par>
                              <p:par>
                                <p:cTn id="51" presetID="10" presetClass="entr" presetSubtype="0" fill="hold" grpId="0" nodeType="withEffect">
                                  <p:stCondLst>
                                    <p:cond delay="2000"/>
                                  </p:stCondLst>
                                  <p:childTnLst>
                                    <p:set>
                                      <p:cBhvr>
                                        <p:cTn id="52" dur="1" fill="hold">
                                          <p:stCondLst>
                                            <p:cond delay="0"/>
                                          </p:stCondLst>
                                        </p:cTn>
                                        <p:tgtEl>
                                          <p:spTgt spid="139312"/>
                                        </p:tgtEl>
                                        <p:attrNameLst>
                                          <p:attrName>style.visibility</p:attrName>
                                        </p:attrNameLst>
                                      </p:cBhvr>
                                      <p:to>
                                        <p:strVal val="visible"/>
                                      </p:to>
                                    </p:set>
                                    <p:animEffect transition="in" filter="fade">
                                      <p:cBhvr>
                                        <p:cTn id="53" dur="2000"/>
                                        <p:tgtEl>
                                          <p:spTgt spid="139312"/>
                                        </p:tgtEl>
                                      </p:cBhvr>
                                    </p:animEffect>
                                  </p:childTnLst>
                                </p:cTn>
                              </p:par>
                            </p:childTnLst>
                          </p:cTn>
                        </p:par>
                        <p:par>
                          <p:cTn id="54" fill="hold" nodeType="afterGroup">
                            <p:stCondLst>
                              <p:cond delay="30000"/>
                            </p:stCondLst>
                            <p:childTnLst>
                              <p:par>
                                <p:cTn id="55" presetID="42" presetClass="path" presetSubtype="0" accel="50000" decel="50000" fill="hold" nodeType="afterEffect">
                                  <p:stCondLst>
                                    <p:cond delay="0"/>
                                  </p:stCondLst>
                                  <p:childTnLst>
                                    <p:animMotion origin="layout" path="M -3.33333E-6 0 L -3.33333E-6 0.26667 " pathEditMode="relative" rAng="0" ptsTypes="AA">
                                      <p:cBhvr>
                                        <p:cTn id="56" dur="2000" fill="hold"/>
                                        <p:tgtEl>
                                          <p:spTgt spid="139299"/>
                                        </p:tgtEl>
                                        <p:attrNameLst>
                                          <p:attrName>ppt_x</p:attrName>
                                          <p:attrName>ppt_y</p:attrName>
                                        </p:attrNameLst>
                                      </p:cBhvr>
                                      <p:rCtr x="0" y="13333"/>
                                    </p:animMotion>
                                  </p:childTnLst>
                                </p:cTn>
                              </p:par>
                            </p:childTnLst>
                          </p:cTn>
                        </p:par>
                      </p:childTnLst>
                    </p:cTn>
                  </p:par>
                </p:childTnLst>
              </p:cTn>
              <p:nextCondLst>
                <p:cond evt="onClick" delay="0">
                  <p:tgtEl>
                    <p:spTgt spid="139313"/>
                  </p:tgtEl>
                </p:cond>
              </p:nextCondLst>
            </p:seq>
          </p:childTnLst>
        </p:cTn>
      </p:par>
    </p:tnLst>
    <p:bldLst>
      <p:bldP spid="139303" grpId="0" animBg="1"/>
      <p:bldP spid="139304" grpId="0" animBg="1"/>
      <p:bldP spid="139305" grpId="0" animBg="1"/>
      <p:bldP spid="139306" grpId="0" animBg="1"/>
      <p:bldP spid="139307" grpId="0" animBg="1"/>
      <p:bldP spid="139308" grpId="0" animBg="1"/>
      <p:bldP spid="139309" grpId="0" animBg="1"/>
      <p:bldP spid="139310" grpId="0" animBg="1"/>
      <p:bldP spid="139311" grpId="0" animBg="1"/>
      <p:bldP spid="1393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28" name="Rectangle 16" descr="Medium wood"/>
          <p:cNvSpPr>
            <a:spLocks noChangeArrowheads="1"/>
          </p:cNvSpPr>
          <p:nvPr/>
        </p:nvSpPr>
        <p:spPr bwMode="auto">
          <a:xfrm>
            <a:off x="381000" y="3810000"/>
            <a:ext cx="5867400" cy="22098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32" name="Rectangle 20"/>
          <p:cNvSpPr>
            <a:spLocks noChangeArrowheads="1"/>
          </p:cNvSpPr>
          <p:nvPr/>
        </p:nvSpPr>
        <p:spPr bwMode="auto">
          <a:xfrm>
            <a:off x="381000" y="457200"/>
            <a:ext cx="5867400" cy="3352800"/>
          </a:xfrm>
          <a:prstGeom prst="rect">
            <a:avLst/>
          </a:prstGeom>
          <a:gradFill rotWithShape="1">
            <a:gsLst>
              <a:gs pos="0">
                <a:schemeClr val="tx2"/>
              </a:gs>
              <a:gs pos="100000">
                <a:srgbClr val="0000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1367" name="Group 55"/>
          <p:cNvGrpSpPr>
            <a:grpSpLocks/>
          </p:cNvGrpSpPr>
          <p:nvPr/>
        </p:nvGrpSpPr>
        <p:grpSpPr bwMode="auto">
          <a:xfrm>
            <a:off x="4495800" y="2438400"/>
            <a:ext cx="152400" cy="762000"/>
            <a:chOff x="1432" y="1824"/>
            <a:chExt cx="264" cy="1536"/>
          </a:xfrm>
        </p:grpSpPr>
        <p:sp>
          <p:nvSpPr>
            <p:cNvPr id="141368" name="AutoShape 56"/>
            <p:cNvSpPr>
              <a:spLocks noChangeArrowheads="1"/>
            </p:cNvSpPr>
            <p:nvPr/>
          </p:nvSpPr>
          <p:spPr bwMode="auto">
            <a:xfrm rot="10800000">
              <a:off x="1488" y="2832"/>
              <a:ext cx="144" cy="528"/>
            </a:xfrm>
            <a:prstGeom prst="triangle">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69" name="Rectangle 57"/>
            <p:cNvSpPr>
              <a:spLocks noChangeArrowheads="1"/>
            </p:cNvSpPr>
            <p:nvPr/>
          </p:nvSpPr>
          <p:spPr bwMode="auto">
            <a:xfrm>
              <a:off x="1488" y="1920"/>
              <a:ext cx="144" cy="912"/>
            </a:xfrm>
            <a:prstGeom prst="rect">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70" name="Oval 58"/>
            <p:cNvSpPr>
              <a:spLocks noChangeArrowheads="1"/>
            </p:cNvSpPr>
            <p:nvPr/>
          </p:nvSpPr>
          <p:spPr bwMode="auto">
            <a:xfrm>
              <a:off x="1432" y="1824"/>
              <a:ext cx="264" cy="136"/>
            </a:xfrm>
            <a:prstGeom prst="ellipse">
              <a:avLst/>
            </a:prstGeom>
            <a:solidFill>
              <a:schemeClr val="bg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1331" name="AutoShape 19"/>
          <p:cNvSpPr>
            <a:spLocks noChangeArrowheads="1"/>
          </p:cNvSpPr>
          <p:nvPr/>
        </p:nvSpPr>
        <p:spPr bwMode="auto">
          <a:xfrm rot="4696460" flipH="1">
            <a:off x="4462463" y="1455738"/>
            <a:ext cx="152400" cy="1905000"/>
          </a:xfrm>
          <a:prstGeom prst="can">
            <a:avLst>
              <a:gd name="adj" fmla="val 27720"/>
            </a:avLst>
          </a:prstGeom>
          <a:gradFill rotWithShape="1">
            <a:gsLst>
              <a:gs pos="0">
                <a:srgbClr val="CC0000"/>
              </a:gs>
              <a:gs pos="50000">
                <a:schemeClr val="bg1"/>
              </a:gs>
              <a:gs pos="100000">
                <a:srgbClr val="CC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16" name="AutoShape 4"/>
          <p:cNvSpPr>
            <a:spLocks noChangeArrowheads="1"/>
          </p:cNvSpPr>
          <p:nvPr/>
        </p:nvSpPr>
        <p:spPr bwMode="auto">
          <a:xfrm>
            <a:off x="1219200" y="4419600"/>
            <a:ext cx="2971800" cy="914400"/>
          </a:xfrm>
          <a:prstGeom prst="cube">
            <a:avLst>
              <a:gd name="adj" fmla="val 66148"/>
            </a:avLst>
          </a:prstGeom>
          <a:gradFill rotWithShape="1">
            <a:gsLst>
              <a:gs pos="0">
                <a:schemeClr val="tx1"/>
              </a:gs>
              <a:gs pos="50000">
                <a:schemeClr val="bg2"/>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1346" name="Picture 34" descr="Flame-04-jun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509838" y="2933700"/>
            <a:ext cx="838200" cy="1257300"/>
          </a:xfrm>
          <a:prstGeom prst="rect">
            <a:avLst/>
          </a:prstGeom>
          <a:noFill/>
          <a:extLst>
            <a:ext uri="{909E8E84-426E-40DD-AFC4-6F175D3DCCD1}">
              <a14:hiddenFill xmlns:a14="http://schemas.microsoft.com/office/drawing/2010/main">
                <a:solidFill>
                  <a:srgbClr val="FFFFFF"/>
                </a:solidFill>
              </a14:hiddenFill>
            </a:ext>
          </a:extLst>
        </p:spPr>
      </p:pic>
      <p:grpSp>
        <p:nvGrpSpPr>
          <p:cNvPr id="141348" name="Group 36"/>
          <p:cNvGrpSpPr>
            <a:grpSpLocks/>
          </p:cNvGrpSpPr>
          <p:nvPr/>
        </p:nvGrpSpPr>
        <p:grpSpPr bwMode="auto">
          <a:xfrm>
            <a:off x="1295400" y="1219200"/>
            <a:ext cx="2438400" cy="3505200"/>
            <a:chOff x="816" y="768"/>
            <a:chExt cx="1536" cy="2208"/>
          </a:xfrm>
        </p:grpSpPr>
        <p:grpSp>
          <p:nvGrpSpPr>
            <p:cNvPr id="141327" name="Group 15"/>
            <p:cNvGrpSpPr>
              <a:grpSpLocks/>
            </p:cNvGrpSpPr>
            <p:nvPr/>
          </p:nvGrpSpPr>
          <p:grpSpPr bwMode="auto">
            <a:xfrm>
              <a:off x="816" y="1536"/>
              <a:ext cx="336" cy="240"/>
              <a:chOff x="576" y="1728"/>
              <a:chExt cx="336" cy="240"/>
            </a:xfrm>
          </p:grpSpPr>
          <p:sp>
            <p:nvSpPr>
              <p:cNvPr id="141324" name="AutoShape 12"/>
              <p:cNvSpPr>
                <a:spLocks noChangeArrowheads="1"/>
              </p:cNvSpPr>
              <p:nvPr/>
            </p:nvSpPr>
            <p:spPr bwMode="auto">
              <a:xfrm rot="5400000" flipH="1">
                <a:off x="528" y="1776"/>
                <a:ext cx="240" cy="144"/>
              </a:xfrm>
              <a:prstGeom prst="can">
                <a:avLst>
                  <a:gd name="adj" fmla="val 3610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25" name="AutoShape 13"/>
              <p:cNvSpPr>
                <a:spLocks noChangeArrowheads="1"/>
              </p:cNvSpPr>
              <p:nvPr/>
            </p:nvSpPr>
            <p:spPr bwMode="auto">
              <a:xfrm rot="5400000" flipH="1">
                <a:off x="672" y="1800"/>
                <a:ext cx="144" cy="96"/>
              </a:xfrm>
              <a:prstGeom prst="can">
                <a:avLst>
                  <a:gd name="adj" fmla="val 36111"/>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26" name="AutoShape 14"/>
              <p:cNvSpPr>
                <a:spLocks noChangeArrowheads="1"/>
              </p:cNvSpPr>
              <p:nvPr/>
            </p:nvSpPr>
            <p:spPr bwMode="auto">
              <a:xfrm rot="5400000">
                <a:off x="816" y="1776"/>
                <a:ext cx="48" cy="144"/>
              </a:xfrm>
              <a:prstGeom prst="can">
                <a:avLst>
                  <a:gd name="adj" fmla="val 25000"/>
                </a:avLst>
              </a:prstGeom>
              <a:gradFill rotWithShape="1">
                <a:gsLst>
                  <a:gs pos="0">
                    <a:schemeClr val="tx2"/>
                  </a:gs>
                  <a:gs pos="50000">
                    <a:schemeClr val="tx2">
                      <a:gamma/>
                      <a:tint val="47451"/>
                      <a:invGamma/>
                    </a:schemeClr>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1317" name="AutoShape 5"/>
            <p:cNvSpPr>
              <a:spLocks noChangeArrowheads="1"/>
            </p:cNvSpPr>
            <p:nvPr/>
          </p:nvSpPr>
          <p:spPr bwMode="auto">
            <a:xfrm>
              <a:off x="1200" y="1872"/>
              <a:ext cx="144" cy="1104"/>
            </a:xfrm>
            <a:prstGeom prst="can">
              <a:avLst>
                <a:gd name="adj" fmla="val 35849"/>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1323" name="Group 11"/>
            <p:cNvGrpSpPr>
              <a:grpSpLocks/>
            </p:cNvGrpSpPr>
            <p:nvPr/>
          </p:nvGrpSpPr>
          <p:grpSpPr bwMode="auto">
            <a:xfrm>
              <a:off x="960" y="1456"/>
              <a:ext cx="1392" cy="576"/>
              <a:chOff x="720" y="1728"/>
              <a:chExt cx="918" cy="672"/>
            </a:xfrm>
          </p:grpSpPr>
          <p:sp>
            <p:nvSpPr>
              <p:cNvPr id="141321" name="Freeform 9"/>
              <p:cNvSpPr>
                <a:spLocks/>
              </p:cNvSpPr>
              <p:nvPr/>
            </p:nvSpPr>
            <p:spPr bwMode="auto">
              <a:xfrm>
                <a:off x="720" y="1974"/>
                <a:ext cx="918" cy="426"/>
              </a:xfrm>
              <a:custGeom>
                <a:avLst/>
                <a:gdLst>
                  <a:gd name="T0" fmla="*/ 0 w 918"/>
                  <a:gd name="T1" fmla="*/ 234 h 426"/>
                  <a:gd name="T2" fmla="*/ 0 w 918"/>
                  <a:gd name="T3" fmla="*/ 426 h 426"/>
                  <a:gd name="T4" fmla="*/ 624 w 918"/>
                  <a:gd name="T5" fmla="*/ 426 h 426"/>
                  <a:gd name="T6" fmla="*/ 696 w 918"/>
                  <a:gd name="T7" fmla="*/ 411 h 426"/>
                  <a:gd name="T8" fmla="*/ 768 w 918"/>
                  <a:gd name="T9" fmla="*/ 378 h 426"/>
                  <a:gd name="T10" fmla="*/ 813 w 918"/>
                  <a:gd name="T11" fmla="*/ 351 h 426"/>
                  <a:gd name="T12" fmla="*/ 855 w 918"/>
                  <a:gd name="T13" fmla="*/ 321 h 426"/>
                  <a:gd name="T14" fmla="*/ 894 w 918"/>
                  <a:gd name="T15" fmla="*/ 270 h 426"/>
                  <a:gd name="T16" fmla="*/ 918 w 918"/>
                  <a:gd name="T17" fmla="*/ 183 h 426"/>
                  <a:gd name="T18" fmla="*/ 918 w 918"/>
                  <a:gd name="T19" fmla="*/ 0 h 426"/>
                  <a:gd name="T20" fmla="*/ 912 w 918"/>
                  <a:gd name="T21" fmla="*/ 27 h 426"/>
                  <a:gd name="T22" fmla="*/ 894 w 918"/>
                  <a:gd name="T23" fmla="*/ 81 h 426"/>
                  <a:gd name="T24" fmla="*/ 861 w 918"/>
                  <a:gd name="T25" fmla="*/ 120 h 426"/>
                  <a:gd name="T26" fmla="*/ 825 w 918"/>
                  <a:gd name="T27" fmla="*/ 153 h 426"/>
                  <a:gd name="T28" fmla="*/ 768 w 918"/>
                  <a:gd name="T29" fmla="*/ 186 h 426"/>
                  <a:gd name="T30" fmla="*/ 702 w 918"/>
                  <a:gd name="T31" fmla="*/ 213 h 426"/>
                  <a:gd name="T32" fmla="*/ 624 w 918"/>
                  <a:gd name="T33" fmla="*/ 234 h 426"/>
                  <a:gd name="T34" fmla="*/ 0 w 918"/>
                  <a:gd name="T35" fmla="*/ 23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8" h="426">
                    <a:moveTo>
                      <a:pt x="0" y="234"/>
                    </a:moveTo>
                    <a:lnTo>
                      <a:pt x="0" y="426"/>
                    </a:lnTo>
                    <a:lnTo>
                      <a:pt x="624" y="426"/>
                    </a:lnTo>
                    <a:lnTo>
                      <a:pt x="696" y="411"/>
                    </a:lnTo>
                    <a:lnTo>
                      <a:pt x="768" y="378"/>
                    </a:lnTo>
                    <a:lnTo>
                      <a:pt x="813" y="351"/>
                    </a:lnTo>
                    <a:lnTo>
                      <a:pt x="855" y="321"/>
                    </a:lnTo>
                    <a:lnTo>
                      <a:pt x="894" y="270"/>
                    </a:lnTo>
                    <a:lnTo>
                      <a:pt x="918" y="183"/>
                    </a:lnTo>
                    <a:lnTo>
                      <a:pt x="918" y="0"/>
                    </a:lnTo>
                    <a:lnTo>
                      <a:pt x="912" y="27"/>
                    </a:lnTo>
                    <a:lnTo>
                      <a:pt x="894" y="81"/>
                    </a:lnTo>
                    <a:lnTo>
                      <a:pt x="861" y="120"/>
                    </a:lnTo>
                    <a:lnTo>
                      <a:pt x="825" y="153"/>
                    </a:lnTo>
                    <a:lnTo>
                      <a:pt x="768" y="186"/>
                    </a:lnTo>
                    <a:lnTo>
                      <a:pt x="702" y="213"/>
                    </a:lnTo>
                    <a:lnTo>
                      <a:pt x="624" y="234"/>
                    </a:lnTo>
                    <a:lnTo>
                      <a:pt x="0" y="234"/>
                    </a:lnTo>
                    <a:close/>
                  </a:path>
                </a:pathLst>
              </a:cu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19" name="Freeform 7"/>
              <p:cNvSpPr>
                <a:spLocks/>
              </p:cNvSpPr>
              <p:nvPr/>
            </p:nvSpPr>
            <p:spPr bwMode="auto">
              <a:xfrm>
                <a:off x="720" y="1728"/>
                <a:ext cx="915" cy="480"/>
              </a:xfrm>
              <a:custGeom>
                <a:avLst/>
                <a:gdLst>
                  <a:gd name="T0" fmla="*/ 195 w 915"/>
                  <a:gd name="T1" fmla="*/ 0 h 480"/>
                  <a:gd name="T2" fmla="*/ 627 w 915"/>
                  <a:gd name="T3" fmla="*/ 0 h 480"/>
                  <a:gd name="T4" fmla="*/ 771 w 915"/>
                  <a:gd name="T5" fmla="*/ 48 h 480"/>
                  <a:gd name="T6" fmla="*/ 828 w 915"/>
                  <a:gd name="T7" fmla="*/ 84 h 480"/>
                  <a:gd name="T8" fmla="*/ 876 w 915"/>
                  <a:gd name="T9" fmla="*/ 132 h 480"/>
                  <a:gd name="T10" fmla="*/ 909 w 915"/>
                  <a:gd name="T11" fmla="*/ 192 h 480"/>
                  <a:gd name="T12" fmla="*/ 915 w 915"/>
                  <a:gd name="T13" fmla="*/ 261 h 480"/>
                  <a:gd name="T14" fmla="*/ 888 w 915"/>
                  <a:gd name="T15" fmla="*/ 324 h 480"/>
                  <a:gd name="T16" fmla="*/ 855 w 915"/>
                  <a:gd name="T17" fmla="*/ 366 h 480"/>
                  <a:gd name="T18" fmla="*/ 825 w 915"/>
                  <a:gd name="T19" fmla="*/ 396 h 480"/>
                  <a:gd name="T20" fmla="*/ 774 w 915"/>
                  <a:gd name="T21" fmla="*/ 435 h 480"/>
                  <a:gd name="T22" fmla="*/ 735 w 915"/>
                  <a:gd name="T23" fmla="*/ 450 h 480"/>
                  <a:gd name="T24" fmla="*/ 690 w 915"/>
                  <a:gd name="T25" fmla="*/ 468 h 480"/>
                  <a:gd name="T26" fmla="*/ 627 w 915"/>
                  <a:gd name="T27" fmla="*/ 480 h 480"/>
                  <a:gd name="T28" fmla="*/ 483 w 915"/>
                  <a:gd name="T29" fmla="*/ 480 h 480"/>
                  <a:gd name="T30" fmla="*/ 339 w 915"/>
                  <a:gd name="T31" fmla="*/ 480 h 480"/>
                  <a:gd name="T32" fmla="*/ 0 w 915"/>
                  <a:gd name="T33" fmla="*/ 477 h 480"/>
                  <a:gd name="T34" fmla="*/ 195 w 915"/>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5" h="480">
                    <a:moveTo>
                      <a:pt x="195" y="0"/>
                    </a:moveTo>
                    <a:lnTo>
                      <a:pt x="627" y="0"/>
                    </a:lnTo>
                    <a:lnTo>
                      <a:pt x="771" y="48"/>
                    </a:lnTo>
                    <a:lnTo>
                      <a:pt x="828" y="84"/>
                    </a:lnTo>
                    <a:lnTo>
                      <a:pt x="876" y="132"/>
                    </a:lnTo>
                    <a:lnTo>
                      <a:pt x="909" y="192"/>
                    </a:lnTo>
                    <a:lnTo>
                      <a:pt x="915" y="261"/>
                    </a:lnTo>
                    <a:lnTo>
                      <a:pt x="888" y="324"/>
                    </a:lnTo>
                    <a:lnTo>
                      <a:pt x="855" y="366"/>
                    </a:lnTo>
                    <a:lnTo>
                      <a:pt x="825" y="396"/>
                    </a:lnTo>
                    <a:lnTo>
                      <a:pt x="774" y="435"/>
                    </a:lnTo>
                    <a:lnTo>
                      <a:pt x="735" y="450"/>
                    </a:lnTo>
                    <a:lnTo>
                      <a:pt x="690" y="468"/>
                    </a:lnTo>
                    <a:lnTo>
                      <a:pt x="627" y="480"/>
                    </a:lnTo>
                    <a:lnTo>
                      <a:pt x="483" y="480"/>
                    </a:lnTo>
                    <a:lnTo>
                      <a:pt x="339" y="480"/>
                    </a:lnTo>
                    <a:lnTo>
                      <a:pt x="0" y="477"/>
                    </a:lnTo>
                    <a:lnTo>
                      <a:pt x="195" y="0"/>
                    </a:lnTo>
                    <a:close/>
                  </a:path>
                </a:pathLst>
              </a:custGeom>
              <a:gradFill rotWithShape="1">
                <a:gsLst>
                  <a:gs pos="0">
                    <a:schemeClr val="bg2"/>
                  </a:gs>
                  <a:gs pos="100000">
                    <a:schemeClr val="bg1"/>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1322" name="AutoShape 10"/>
            <p:cNvSpPr>
              <a:spLocks noChangeArrowheads="1"/>
            </p:cNvSpPr>
            <p:nvPr/>
          </p:nvSpPr>
          <p:spPr bwMode="auto">
            <a:xfrm>
              <a:off x="1200" y="768"/>
              <a:ext cx="144" cy="912"/>
            </a:xfrm>
            <a:prstGeom prst="can">
              <a:avLst>
                <a:gd name="adj" fmla="val 29614"/>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1330" name="AutoShape 18"/>
          <p:cNvSpPr>
            <a:spLocks noChangeArrowheads="1"/>
          </p:cNvSpPr>
          <p:nvPr/>
        </p:nvSpPr>
        <p:spPr bwMode="auto">
          <a:xfrm rot="5400000" flipH="1">
            <a:off x="4533900" y="1866900"/>
            <a:ext cx="152400" cy="1905000"/>
          </a:xfrm>
          <a:prstGeom prst="can">
            <a:avLst>
              <a:gd name="adj" fmla="val 27720"/>
            </a:avLst>
          </a:prstGeom>
          <a:gradFill rotWithShape="1">
            <a:gsLst>
              <a:gs pos="0">
                <a:schemeClr val="tx1"/>
              </a:gs>
              <a:gs pos="50000">
                <a:schemeClr val="bg1">
                  <a:alpha val="81000"/>
                </a:schemeClr>
              </a:gs>
              <a:gs pos="100000">
                <a:schemeClr val="tx1"/>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49" name="Text Box 37"/>
          <p:cNvSpPr txBox="1">
            <a:spLocks noChangeArrowheads="1"/>
          </p:cNvSpPr>
          <p:nvPr/>
        </p:nvSpPr>
        <p:spPr bwMode="auto">
          <a:xfrm>
            <a:off x="5105400" y="1709738"/>
            <a:ext cx="838200" cy="366712"/>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Đồng</a:t>
            </a:r>
          </a:p>
        </p:txBody>
      </p:sp>
      <p:sp>
        <p:nvSpPr>
          <p:cNvPr id="141350" name="Text Box 38"/>
          <p:cNvSpPr txBox="1">
            <a:spLocks noChangeArrowheads="1"/>
          </p:cNvSpPr>
          <p:nvPr/>
        </p:nvSpPr>
        <p:spPr bwMode="auto">
          <a:xfrm>
            <a:off x="5257800" y="2362200"/>
            <a:ext cx="8382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Nhôm</a:t>
            </a:r>
          </a:p>
        </p:txBody>
      </p:sp>
      <p:sp>
        <p:nvSpPr>
          <p:cNvPr id="141351" name="Text Box 39"/>
          <p:cNvSpPr txBox="1">
            <a:spLocks noChangeArrowheads="1"/>
          </p:cNvSpPr>
          <p:nvPr/>
        </p:nvSpPr>
        <p:spPr bwMode="auto">
          <a:xfrm>
            <a:off x="5334000" y="3086100"/>
            <a:ext cx="909638" cy="6413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chemeClr val="bg1"/>
                </a:solidFill>
              </a:rPr>
              <a:t>Thuỷ tinh</a:t>
            </a:r>
          </a:p>
        </p:txBody>
      </p:sp>
      <p:sp>
        <p:nvSpPr>
          <p:cNvPr id="141356" name="Freeform 44"/>
          <p:cNvSpPr>
            <a:spLocks/>
          </p:cNvSpPr>
          <p:nvPr/>
        </p:nvSpPr>
        <p:spPr bwMode="auto">
          <a:xfrm rot="-214062">
            <a:off x="4457700" y="2400300"/>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58" name="Freeform 46"/>
          <p:cNvSpPr>
            <a:spLocks/>
          </p:cNvSpPr>
          <p:nvPr/>
        </p:nvSpPr>
        <p:spPr bwMode="auto">
          <a:xfrm>
            <a:off x="4457700" y="2400300"/>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1363" name="Group 51"/>
          <p:cNvGrpSpPr>
            <a:grpSpLocks/>
          </p:cNvGrpSpPr>
          <p:nvPr/>
        </p:nvGrpSpPr>
        <p:grpSpPr bwMode="auto">
          <a:xfrm>
            <a:off x="4648200" y="2895600"/>
            <a:ext cx="152400" cy="762000"/>
            <a:chOff x="1432" y="1824"/>
            <a:chExt cx="264" cy="1536"/>
          </a:xfrm>
        </p:grpSpPr>
        <p:sp>
          <p:nvSpPr>
            <p:cNvPr id="141364" name="AutoShape 52"/>
            <p:cNvSpPr>
              <a:spLocks noChangeArrowheads="1"/>
            </p:cNvSpPr>
            <p:nvPr/>
          </p:nvSpPr>
          <p:spPr bwMode="auto">
            <a:xfrm rot="10800000">
              <a:off x="1488" y="2832"/>
              <a:ext cx="144" cy="528"/>
            </a:xfrm>
            <a:prstGeom prst="triangle">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65" name="Rectangle 53"/>
            <p:cNvSpPr>
              <a:spLocks noChangeArrowheads="1"/>
            </p:cNvSpPr>
            <p:nvPr/>
          </p:nvSpPr>
          <p:spPr bwMode="auto">
            <a:xfrm>
              <a:off x="1488" y="1920"/>
              <a:ext cx="144" cy="912"/>
            </a:xfrm>
            <a:prstGeom prst="rect">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66" name="Oval 54"/>
            <p:cNvSpPr>
              <a:spLocks noChangeArrowheads="1"/>
            </p:cNvSpPr>
            <p:nvPr/>
          </p:nvSpPr>
          <p:spPr bwMode="auto">
            <a:xfrm>
              <a:off x="1432" y="1824"/>
              <a:ext cx="264" cy="136"/>
            </a:xfrm>
            <a:prstGeom prst="ellipse">
              <a:avLst/>
            </a:prstGeom>
            <a:solidFill>
              <a:schemeClr val="bg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1354" name="Freeform 42"/>
          <p:cNvSpPr>
            <a:spLocks/>
          </p:cNvSpPr>
          <p:nvPr/>
        </p:nvSpPr>
        <p:spPr bwMode="auto">
          <a:xfrm rot="-214062">
            <a:off x="4572000" y="2776538"/>
            <a:ext cx="295275" cy="195262"/>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29" name="AutoShape 17"/>
          <p:cNvSpPr>
            <a:spLocks noChangeArrowheads="1"/>
          </p:cNvSpPr>
          <p:nvPr/>
        </p:nvSpPr>
        <p:spPr bwMode="auto">
          <a:xfrm rot="6285597" flipH="1">
            <a:off x="4349750" y="2211388"/>
            <a:ext cx="150813" cy="1976437"/>
          </a:xfrm>
          <a:prstGeom prst="can">
            <a:avLst>
              <a:gd name="adj" fmla="val 29062"/>
            </a:avLst>
          </a:prstGeom>
          <a:gradFill rotWithShape="1">
            <a:gsLst>
              <a:gs pos="0">
                <a:schemeClr val="tx1">
                  <a:alpha val="17000"/>
                </a:schemeClr>
              </a:gs>
              <a:gs pos="50000">
                <a:schemeClr val="bg1">
                  <a:alpha val="81000"/>
                </a:schemeClr>
              </a:gs>
              <a:gs pos="100000">
                <a:schemeClr val="tx1">
                  <a:alpha val="17000"/>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1359" name="Group 47"/>
          <p:cNvGrpSpPr>
            <a:grpSpLocks/>
          </p:cNvGrpSpPr>
          <p:nvPr/>
        </p:nvGrpSpPr>
        <p:grpSpPr bwMode="auto">
          <a:xfrm>
            <a:off x="4419600" y="3276600"/>
            <a:ext cx="152400" cy="762000"/>
            <a:chOff x="1432" y="1824"/>
            <a:chExt cx="264" cy="1536"/>
          </a:xfrm>
        </p:grpSpPr>
        <p:sp>
          <p:nvSpPr>
            <p:cNvPr id="141360" name="AutoShape 48"/>
            <p:cNvSpPr>
              <a:spLocks noChangeArrowheads="1"/>
            </p:cNvSpPr>
            <p:nvPr/>
          </p:nvSpPr>
          <p:spPr bwMode="auto">
            <a:xfrm rot="10800000">
              <a:off x="1488" y="2832"/>
              <a:ext cx="144" cy="528"/>
            </a:xfrm>
            <a:prstGeom prst="triangle">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61" name="Rectangle 49"/>
            <p:cNvSpPr>
              <a:spLocks noChangeArrowheads="1"/>
            </p:cNvSpPr>
            <p:nvPr/>
          </p:nvSpPr>
          <p:spPr bwMode="auto">
            <a:xfrm>
              <a:off x="1488" y="1920"/>
              <a:ext cx="144" cy="912"/>
            </a:xfrm>
            <a:prstGeom prst="rect">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362" name="Oval 50"/>
            <p:cNvSpPr>
              <a:spLocks noChangeArrowheads="1"/>
            </p:cNvSpPr>
            <p:nvPr/>
          </p:nvSpPr>
          <p:spPr bwMode="auto">
            <a:xfrm>
              <a:off x="1432" y="1824"/>
              <a:ext cx="264" cy="136"/>
            </a:xfrm>
            <a:prstGeom prst="ellipse">
              <a:avLst/>
            </a:prstGeom>
            <a:solidFill>
              <a:schemeClr val="bg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1355" name="Freeform 43"/>
          <p:cNvSpPr>
            <a:spLocks/>
          </p:cNvSpPr>
          <p:nvPr/>
        </p:nvSpPr>
        <p:spPr bwMode="auto">
          <a:xfrm rot="-214062">
            <a:off x="4368800" y="3175000"/>
            <a:ext cx="295275" cy="195263"/>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72" name="Oval 60"/>
          <p:cNvSpPr>
            <a:spLocks noChangeArrowheads="1"/>
          </p:cNvSpPr>
          <p:nvPr/>
        </p:nvSpPr>
        <p:spPr bwMode="auto">
          <a:xfrm>
            <a:off x="609600" y="5257800"/>
            <a:ext cx="304800" cy="304800"/>
          </a:xfrm>
          <a:prstGeom prst="ellipse">
            <a:avLst/>
          </a:prstGeom>
          <a:solidFill>
            <a:srgbClr val="00FF00"/>
          </a:solidFill>
          <a:ln>
            <a:noFill/>
          </a:ln>
          <a:effectLst>
            <a:outerShdw dist="40161" dir="1106097" algn="ctr" rotWithShape="0">
              <a:schemeClr val="tx1"/>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endParaRPr lang="en-US"/>
          </a:p>
        </p:txBody>
      </p:sp>
      <p:sp>
        <p:nvSpPr>
          <p:cNvPr id="141373" name="Text Box 61"/>
          <p:cNvSpPr txBox="1">
            <a:spLocks noChangeArrowheads="1"/>
          </p:cNvSpPr>
          <p:nvPr/>
        </p:nvSpPr>
        <p:spPr bwMode="auto">
          <a:xfrm>
            <a:off x="406400" y="5613400"/>
            <a:ext cx="762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0">
                <a:solidFill>
                  <a:schemeClr val="bg1"/>
                </a:solidFill>
              </a:rPr>
              <a:t>Play</a:t>
            </a:r>
          </a:p>
        </p:txBody>
      </p:sp>
      <p:sp>
        <p:nvSpPr>
          <p:cNvPr id="141357" name="Freeform 45"/>
          <p:cNvSpPr>
            <a:spLocks/>
          </p:cNvSpPr>
          <p:nvPr/>
        </p:nvSpPr>
        <p:spPr bwMode="auto">
          <a:xfrm>
            <a:off x="4595813" y="2781300"/>
            <a:ext cx="280987"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52" name="Freeform 40"/>
          <p:cNvSpPr>
            <a:spLocks/>
          </p:cNvSpPr>
          <p:nvPr/>
        </p:nvSpPr>
        <p:spPr bwMode="auto">
          <a:xfrm>
            <a:off x="4356100" y="3124200"/>
            <a:ext cx="280988" cy="419100"/>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74" name="Text Box 62"/>
          <p:cNvSpPr txBox="1">
            <a:spLocks noChangeArrowheads="1"/>
          </p:cNvSpPr>
          <p:nvPr/>
        </p:nvSpPr>
        <p:spPr bwMode="auto">
          <a:xfrm>
            <a:off x="2209800" y="6172200"/>
            <a:ext cx="15240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Hình 22.2</a:t>
            </a:r>
          </a:p>
        </p:txBody>
      </p:sp>
      <p:sp>
        <p:nvSpPr>
          <p:cNvPr id="141375" name="AutoShape 63">
            <a:hlinkClick r:id="rId4" action="ppaction://hlinksldjump" highlightClick="1"/>
          </p:cNvPr>
          <p:cNvSpPr>
            <a:spLocks noChangeArrowheads="1"/>
          </p:cNvSpPr>
          <p:nvPr/>
        </p:nvSpPr>
        <p:spPr bwMode="auto">
          <a:xfrm>
            <a:off x="8001000" y="59182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1376" name="Text Box 64"/>
          <p:cNvSpPr txBox="1">
            <a:spLocks noChangeArrowheads="1"/>
          </p:cNvSpPr>
          <p:nvPr/>
        </p:nvSpPr>
        <p:spPr bwMode="auto">
          <a:xfrm>
            <a:off x="7391400" y="63754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pic>
        <p:nvPicPr>
          <p:cNvPr id="141377" name="Picture 65" descr="den conCutou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33650" y="3905250"/>
            <a:ext cx="1074738" cy="1162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137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1346"/>
                                        </p:tgtEl>
                                        <p:attrNameLst>
                                          <p:attrName>style.visibility</p:attrName>
                                        </p:attrNameLst>
                                      </p:cBhvr>
                                      <p:to>
                                        <p:strVal val="visible"/>
                                      </p:to>
                                    </p:set>
                                    <p:animEffect transition="in" filter="fade">
                                      <p:cBhvr>
                                        <p:cTn id="7" dur="1000"/>
                                        <p:tgtEl>
                                          <p:spTgt spid="141346"/>
                                        </p:tgtEl>
                                      </p:cBhvr>
                                    </p:animEffect>
                                  </p:childTnLst>
                                </p:cTn>
                              </p:par>
                              <p:par>
                                <p:cTn id="8" presetID="10" presetClass="exit" presetSubtype="0" fill="hold" grpId="0" nodeType="withEffect">
                                  <p:stCondLst>
                                    <p:cond delay="3000"/>
                                  </p:stCondLst>
                                  <p:childTnLst>
                                    <p:animEffect transition="out" filter="fade">
                                      <p:cBhvr>
                                        <p:cTn id="9" dur="500"/>
                                        <p:tgtEl>
                                          <p:spTgt spid="141356"/>
                                        </p:tgtEl>
                                      </p:cBhvr>
                                    </p:animEffect>
                                    <p:set>
                                      <p:cBhvr>
                                        <p:cTn id="10" dur="1" fill="hold">
                                          <p:stCondLst>
                                            <p:cond delay="499"/>
                                          </p:stCondLst>
                                        </p:cTn>
                                        <p:tgtEl>
                                          <p:spTgt spid="141356"/>
                                        </p:tgtEl>
                                        <p:attrNameLst>
                                          <p:attrName>style.visibility</p:attrName>
                                        </p:attrNameLst>
                                      </p:cBhvr>
                                      <p:to>
                                        <p:strVal val="hidden"/>
                                      </p:to>
                                    </p:set>
                                  </p:childTnLst>
                                </p:cTn>
                              </p:par>
                              <p:par>
                                <p:cTn id="11" presetID="22" presetClass="entr" presetSubtype="1" fill="hold" grpId="0" nodeType="withEffect">
                                  <p:stCondLst>
                                    <p:cond delay="3000"/>
                                  </p:stCondLst>
                                  <p:childTnLst>
                                    <p:set>
                                      <p:cBhvr>
                                        <p:cTn id="12" dur="1" fill="hold">
                                          <p:stCondLst>
                                            <p:cond delay="0"/>
                                          </p:stCondLst>
                                        </p:cTn>
                                        <p:tgtEl>
                                          <p:spTgt spid="141358"/>
                                        </p:tgtEl>
                                        <p:attrNameLst>
                                          <p:attrName>style.visibility</p:attrName>
                                        </p:attrNameLst>
                                      </p:cBhvr>
                                      <p:to>
                                        <p:strVal val="visible"/>
                                      </p:to>
                                    </p:set>
                                    <p:animEffect transition="in" filter="wipe(up)">
                                      <p:cBhvr>
                                        <p:cTn id="13" dur="500"/>
                                        <p:tgtEl>
                                          <p:spTgt spid="141358"/>
                                        </p:tgtEl>
                                      </p:cBhvr>
                                    </p:animEffect>
                                  </p:childTnLst>
                                </p:cTn>
                              </p:par>
                            </p:childTnLst>
                          </p:cTn>
                        </p:par>
                        <p:par>
                          <p:cTn id="14" fill="hold" nodeType="afterGroup">
                            <p:stCondLst>
                              <p:cond delay="3500"/>
                            </p:stCondLst>
                            <p:childTnLst>
                              <p:par>
                                <p:cTn id="15" presetID="42" presetClass="path" presetSubtype="0" accel="50000" decel="50000" fill="hold" nodeType="afterEffect">
                                  <p:stCondLst>
                                    <p:cond delay="0"/>
                                  </p:stCondLst>
                                  <p:childTnLst>
                                    <p:animMotion origin="layout" path="M 0 -1.11111E-6 L 0 0.23333 " pathEditMode="relative" rAng="0" ptsTypes="AA">
                                      <p:cBhvr>
                                        <p:cTn id="16" dur="2000" fill="hold"/>
                                        <p:tgtEl>
                                          <p:spTgt spid="141367"/>
                                        </p:tgtEl>
                                        <p:attrNameLst>
                                          <p:attrName>ppt_x</p:attrName>
                                          <p:attrName>ppt_y</p:attrName>
                                        </p:attrNameLst>
                                      </p:cBhvr>
                                      <p:rCtr x="0" y="11667"/>
                                    </p:animMotion>
                                  </p:childTnLst>
                                </p:cTn>
                              </p:par>
                            </p:childTnLst>
                          </p:cTn>
                        </p:par>
                        <p:par>
                          <p:cTn id="17" fill="hold" nodeType="afterGroup">
                            <p:stCondLst>
                              <p:cond delay="5500"/>
                            </p:stCondLst>
                            <p:childTnLst>
                              <p:par>
                                <p:cTn id="18" presetID="8" presetClass="emph" presetSubtype="0" fill="hold" nodeType="afterEffect">
                                  <p:stCondLst>
                                    <p:cond delay="0"/>
                                  </p:stCondLst>
                                  <p:childTnLst>
                                    <p:animRot by="5400000">
                                      <p:cBhvr>
                                        <p:cTn id="19" dur="500" fill="hold"/>
                                        <p:tgtEl>
                                          <p:spTgt spid="141367"/>
                                        </p:tgtEl>
                                        <p:attrNameLst>
                                          <p:attrName>r</p:attrName>
                                        </p:attrNameLst>
                                      </p:cBhvr>
                                    </p:animRot>
                                  </p:childTnLst>
                                </p:cTn>
                              </p:par>
                            </p:childTnLst>
                          </p:cTn>
                        </p:par>
                        <p:par>
                          <p:cTn id="20" fill="hold" nodeType="afterGroup">
                            <p:stCondLst>
                              <p:cond delay="6000"/>
                            </p:stCondLst>
                            <p:childTnLst>
                              <p:par>
                                <p:cTn id="21" presetID="10" presetClass="exit" presetSubtype="0" fill="hold" grpId="0" nodeType="afterEffect">
                                  <p:stCondLst>
                                    <p:cond delay="3000"/>
                                  </p:stCondLst>
                                  <p:childTnLst>
                                    <p:animEffect transition="out" filter="fade">
                                      <p:cBhvr>
                                        <p:cTn id="22" dur="500"/>
                                        <p:tgtEl>
                                          <p:spTgt spid="141354"/>
                                        </p:tgtEl>
                                      </p:cBhvr>
                                    </p:animEffect>
                                    <p:set>
                                      <p:cBhvr>
                                        <p:cTn id="23" dur="1" fill="hold">
                                          <p:stCondLst>
                                            <p:cond delay="499"/>
                                          </p:stCondLst>
                                        </p:cTn>
                                        <p:tgtEl>
                                          <p:spTgt spid="141354"/>
                                        </p:tgtEl>
                                        <p:attrNameLst>
                                          <p:attrName>style.visibility</p:attrName>
                                        </p:attrNameLst>
                                      </p:cBhvr>
                                      <p:to>
                                        <p:strVal val="hidden"/>
                                      </p:to>
                                    </p:set>
                                  </p:childTnLst>
                                </p:cTn>
                              </p:par>
                              <p:par>
                                <p:cTn id="24" presetID="22" presetClass="entr" presetSubtype="1" fill="hold" grpId="0" nodeType="withEffect">
                                  <p:stCondLst>
                                    <p:cond delay="3000"/>
                                  </p:stCondLst>
                                  <p:childTnLst>
                                    <p:set>
                                      <p:cBhvr>
                                        <p:cTn id="25" dur="1" fill="hold">
                                          <p:stCondLst>
                                            <p:cond delay="0"/>
                                          </p:stCondLst>
                                        </p:cTn>
                                        <p:tgtEl>
                                          <p:spTgt spid="141357"/>
                                        </p:tgtEl>
                                        <p:attrNameLst>
                                          <p:attrName>style.visibility</p:attrName>
                                        </p:attrNameLst>
                                      </p:cBhvr>
                                      <p:to>
                                        <p:strVal val="visible"/>
                                      </p:to>
                                    </p:set>
                                    <p:animEffect transition="in" filter="wipe(up)">
                                      <p:cBhvr>
                                        <p:cTn id="26" dur="500"/>
                                        <p:tgtEl>
                                          <p:spTgt spid="141357"/>
                                        </p:tgtEl>
                                      </p:cBhvr>
                                    </p:animEffect>
                                  </p:childTnLst>
                                </p:cTn>
                              </p:par>
                            </p:childTnLst>
                          </p:cTn>
                        </p:par>
                        <p:par>
                          <p:cTn id="27" fill="hold" nodeType="afterGroup">
                            <p:stCondLst>
                              <p:cond delay="9500"/>
                            </p:stCondLst>
                            <p:childTnLst>
                              <p:par>
                                <p:cTn id="28" presetID="42" presetClass="path" presetSubtype="0" accel="50000" decel="50000" fill="hold" nodeType="afterEffect">
                                  <p:stCondLst>
                                    <p:cond delay="0"/>
                                  </p:stCondLst>
                                  <p:childTnLst>
                                    <p:animMotion origin="layout" path="M 3.33333E-6 2.22222E-6 L 3.33333E-6 0.24444 " pathEditMode="relative" rAng="0" ptsTypes="AA">
                                      <p:cBhvr>
                                        <p:cTn id="29" dur="2000" fill="hold"/>
                                        <p:tgtEl>
                                          <p:spTgt spid="141363"/>
                                        </p:tgtEl>
                                        <p:attrNameLst>
                                          <p:attrName>ppt_x</p:attrName>
                                          <p:attrName>ppt_y</p:attrName>
                                        </p:attrNameLst>
                                      </p:cBhvr>
                                      <p:rCtr x="0" y="12222"/>
                                    </p:animMotion>
                                  </p:childTnLst>
                                </p:cTn>
                              </p:par>
                            </p:childTnLst>
                          </p:cTn>
                        </p:par>
                        <p:par>
                          <p:cTn id="30" fill="hold" nodeType="afterGroup">
                            <p:stCondLst>
                              <p:cond delay="11500"/>
                            </p:stCondLst>
                            <p:childTnLst>
                              <p:par>
                                <p:cTn id="31" presetID="8" presetClass="emph" presetSubtype="0" fill="hold" nodeType="afterEffect">
                                  <p:stCondLst>
                                    <p:cond delay="0"/>
                                  </p:stCondLst>
                                  <p:childTnLst>
                                    <p:animRot by="-5400000">
                                      <p:cBhvr>
                                        <p:cTn id="32" dur="500" fill="hold"/>
                                        <p:tgtEl>
                                          <p:spTgt spid="141363"/>
                                        </p:tgtEl>
                                        <p:attrNameLst>
                                          <p:attrName>r</p:attrName>
                                        </p:attrNameLst>
                                      </p:cBhvr>
                                    </p:animRot>
                                  </p:childTnLst>
                                </p:cTn>
                              </p:par>
                            </p:childTnLst>
                          </p:cTn>
                        </p:par>
                        <p:par>
                          <p:cTn id="33" fill="hold" nodeType="afterGroup">
                            <p:stCondLst>
                              <p:cond delay="12000"/>
                            </p:stCondLst>
                            <p:childTnLst>
                              <p:par>
                                <p:cTn id="34" presetID="10" presetClass="exit" presetSubtype="0" fill="hold" grpId="0" nodeType="afterEffect">
                                  <p:stCondLst>
                                    <p:cond delay="4000"/>
                                  </p:stCondLst>
                                  <p:childTnLst>
                                    <p:animEffect transition="out" filter="fade">
                                      <p:cBhvr>
                                        <p:cTn id="35" dur="500"/>
                                        <p:tgtEl>
                                          <p:spTgt spid="141355"/>
                                        </p:tgtEl>
                                      </p:cBhvr>
                                    </p:animEffect>
                                    <p:set>
                                      <p:cBhvr>
                                        <p:cTn id="36" dur="1" fill="hold">
                                          <p:stCondLst>
                                            <p:cond delay="499"/>
                                          </p:stCondLst>
                                        </p:cTn>
                                        <p:tgtEl>
                                          <p:spTgt spid="141355"/>
                                        </p:tgtEl>
                                        <p:attrNameLst>
                                          <p:attrName>style.visibility</p:attrName>
                                        </p:attrNameLst>
                                      </p:cBhvr>
                                      <p:to>
                                        <p:strVal val="hidden"/>
                                      </p:to>
                                    </p:set>
                                  </p:childTnLst>
                                </p:cTn>
                              </p:par>
                              <p:par>
                                <p:cTn id="37" presetID="22" presetClass="entr" presetSubtype="1" fill="hold" grpId="0" nodeType="withEffect">
                                  <p:stCondLst>
                                    <p:cond delay="4000"/>
                                  </p:stCondLst>
                                  <p:childTnLst>
                                    <p:set>
                                      <p:cBhvr>
                                        <p:cTn id="38" dur="1" fill="hold">
                                          <p:stCondLst>
                                            <p:cond delay="0"/>
                                          </p:stCondLst>
                                        </p:cTn>
                                        <p:tgtEl>
                                          <p:spTgt spid="141352"/>
                                        </p:tgtEl>
                                        <p:attrNameLst>
                                          <p:attrName>style.visibility</p:attrName>
                                        </p:attrNameLst>
                                      </p:cBhvr>
                                      <p:to>
                                        <p:strVal val="visible"/>
                                      </p:to>
                                    </p:set>
                                    <p:animEffect transition="in" filter="wipe(up)">
                                      <p:cBhvr>
                                        <p:cTn id="39" dur="500"/>
                                        <p:tgtEl>
                                          <p:spTgt spid="141352"/>
                                        </p:tgtEl>
                                      </p:cBhvr>
                                    </p:animEffect>
                                  </p:childTnLst>
                                </p:cTn>
                              </p:par>
                            </p:childTnLst>
                          </p:cTn>
                        </p:par>
                        <p:par>
                          <p:cTn id="40" fill="hold" nodeType="afterGroup">
                            <p:stCondLst>
                              <p:cond delay="16500"/>
                            </p:stCondLst>
                            <p:childTnLst>
                              <p:par>
                                <p:cTn id="41" presetID="42" presetClass="path" presetSubtype="0" accel="50000" decel="50000" fill="hold" nodeType="afterEffect">
                                  <p:stCondLst>
                                    <p:cond delay="0"/>
                                  </p:stCondLst>
                                  <p:childTnLst>
                                    <p:animMotion origin="layout" path="M 3.33333E-6 -3.33333E-6 L 3.33333E-6 0.26667 " pathEditMode="relative" rAng="0" ptsTypes="AA">
                                      <p:cBhvr>
                                        <p:cTn id="42" dur="2000" fill="hold"/>
                                        <p:tgtEl>
                                          <p:spTgt spid="141359"/>
                                        </p:tgtEl>
                                        <p:attrNameLst>
                                          <p:attrName>ppt_x</p:attrName>
                                          <p:attrName>ppt_y</p:attrName>
                                        </p:attrNameLst>
                                      </p:cBhvr>
                                      <p:rCtr x="0" y="13333"/>
                                    </p:animMotion>
                                  </p:childTnLst>
                                </p:cTn>
                              </p:par>
                            </p:childTnLst>
                          </p:cTn>
                        </p:par>
                        <p:par>
                          <p:cTn id="43" fill="hold" nodeType="afterGroup">
                            <p:stCondLst>
                              <p:cond delay="18500"/>
                            </p:stCondLst>
                            <p:childTnLst>
                              <p:par>
                                <p:cTn id="44" presetID="8" presetClass="emph" presetSubtype="0" fill="hold" nodeType="afterEffect">
                                  <p:stCondLst>
                                    <p:cond delay="0"/>
                                  </p:stCondLst>
                                  <p:childTnLst>
                                    <p:animRot by="5400000">
                                      <p:cBhvr>
                                        <p:cTn id="45" dur="500" fill="hold"/>
                                        <p:tgtEl>
                                          <p:spTgt spid="141359"/>
                                        </p:tgtEl>
                                        <p:attrNameLst>
                                          <p:attrName>r</p:attrName>
                                        </p:attrNameLst>
                                      </p:cBhvr>
                                    </p:animRot>
                                  </p:childTnLst>
                                </p:cTn>
                              </p:par>
                            </p:childTnLst>
                          </p:cTn>
                        </p:par>
                      </p:childTnLst>
                    </p:cTn>
                  </p:par>
                </p:childTnLst>
              </p:cTn>
              <p:nextCondLst>
                <p:cond evt="onClick" delay="0">
                  <p:tgtEl>
                    <p:spTgt spid="141372"/>
                  </p:tgtEl>
                </p:cond>
              </p:nextCondLst>
            </p:seq>
          </p:childTnLst>
        </p:cTn>
      </p:par>
    </p:tnLst>
    <p:bldLst>
      <p:bldP spid="141356" grpId="0" animBg="1"/>
      <p:bldP spid="141358" grpId="0" animBg="1"/>
      <p:bldP spid="141354" grpId="0" animBg="1"/>
      <p:bldP spid="141355" grpId="0" animBg="1"/>
      <p:bldP spid="141357" grpId="0" animBg="1"/>
      <p:bldP spid="14135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7" name="AutoShape 27"/>
          <p:cNvSpPr>
            <a:spLocks noChangeArrowheads="1"/>
          </p:cNvSpPr>
          <p:nvPr/>
        </p:nvSpPr>
        <p:spPr bwMode="auto">
          <a:xfrm>
            <a:off x="1752600" y="2438400"/>
            <a:ext cx="838200" cy="457200"/>
          </a:xfrm>
          <a:prstGeom prst="cloudCallout">
            <a:avLst>
              <a:gd name="adj1" fmla="val 37310"/>
              <a:gd name="adj2" fmla="val 81250"/>
            </a:avLst>
          </a:prstGeom>
          <a:gradFill rotWithShape="1">
            <a:gsLst>
              <a:gs pos="0">
                <a:schemeClr val="bg1">
                  <a:alpha val="0"/>
                </a:schemeClr>
              </a:gs>
              <a:gs pos="100000">
                <a:schemeClr val="bg2">
                  <a:alpha val="25999"/>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grpSp>
        <p:nvGrpSpPr>
          <p:cNvPr id="143381" name="Group 21"/>
          <p:cNvGrpSpPr>
            <a:grpSpLocks/>
          </p:cNvGrpSpPr>
          <p:nvPr/>
        </p:nvGrpSpPr>
        <p:grpSpPr bwMode="auto">
          <a:xfrm rot="1373107">
            <a:off x="1905000" y="3200400"/>
            <a:ext cx="4495800" cy="685800"/>
            <a:chOff x="1488" y="1776"/>
            <a:chExt cx="2832" cy="432"/>
          </a:xfrm>
        </p:grpSpPr>
        <p:sp>
          <p:nvSpPr>
            <p:cNvPr id="143379" name="AutoShape 19"/>
            <p:cNvSpPr>
              <a:spLocks noChangeArrowheads="1"/>
            </p:cNvSpPr>
            <p:nvPr/>
          </p:nvSpPr>
          <p:spPr bwMode="auto">
            <a:xfrm>
              <a:off x="3744" y="1776"/>
              <a:ext cx="576" cy="432"/>
            </a:xfrm>
            <a:prstGeom prst="flowChartDelay">
              <a:avLst/>
            </a:pr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80" name="Rectangle 20"/>
            <p:cNvSpPr>
              <a:spLocks noChangeArrowheads="1"/>
            </p:cNvSpPr>
            <p:nvPr/>
          </p:nvSpPr>
          <p:spPr bwMode="auto">
            <a:xfrm>
              <a:off x="1488" y="1776"/>
              <a:ext cx="2256" cy="432"/>
            </a:xfrm>
            <a:prstGeom prst="rect">
              <a:avLst/>
            </a:pr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3382" name="Freeform 22"/>
          <p:cNvSpPr>
            <a:spLocks/>
          </p:cNvSpPr>
          <p:nvPr/>
        </p:nvSpPr>
        <p:spPr bwMode="auto">
          <a:xfrm>
            <a:off x="2127250" y="3048000"/>
            <a:ext cx="4114800" cy="1543050"/>
          </a:xfrm>
          <a:custGeom>
            <a:avLst/>
            <a:gdLst>
              <a:gd name="T0" fmla="*/ 52 w 2592"/>
              <a:gd name="T1" fmla="*/ 0 h 972"/>
              <a:gd name="T2" fmla="*/ 1060 w 2592"/>
              <a:gd name="T3" fmla="*/ 0 h 972"/>
              <a:gd name="T4" fmla="*/ 2452 w 2592"/>
              <a:gd name="T5" fmla="*/ 576 h 972"/>
              <a:gd name="T6" fmla="*/ 2512 w 2592"/>
              <a:gd name="T7" fmla="*/ 624 h 972"/>
              <a:gd name="T8" fmla="*/ 2548 w 2592"/>
              <a:gd name="T9" fmla="*/ 672 h 972"/>
              <a:gd name="T10" fmla="*/ 2572 w 2592"/>
              <a:gd name="T11" fmla="*/ 712 h 972"/>
              <a:gd name="T12" fmla="*/ 2592 w 2592"/>
              <a:gd name="T13" fmla="*/ 764 h 972"/>
              <a:gd name="T14" fmla="*/ 2588 w 2592"/>
              <a:gd name="T15" fmla="*/ 816 h 972"/>
              <a:gd name="T16" fmla="*/ 2572 w 2592"/>
              <a:gd name="T17" fmla="*/ 868 h 972"/>
              <a:gd name="T18" fmla="*/ 2536 w 2592"/>
              <a:gd name="T19" fmla="*/ 908 h 972"/>
              <a:gd name="T20" fmla="*/ 2492 w 2592"/>
              <a:gd name="T21" fmla="*/ 948 h 972"/>
              <a:gd name="T22" fmla="*/ 2424 w 2592"/>
              <a:gd name="T23" fmla="*/ 972 h 972"/>
              <a:gd name="T24" fmla="*/ 2364 w 2592"/>
              <a:gd name="T25" fmla="*/ 972 h 972"/>
              <a:gd name="T26" fmla="*/ 2260 w 2592"/>
              <a:gd name="T27" fmla="*/ 952 h 972"/>
              <a:gd name="T28" fmla="*/ 2168 w 2592"/>
              <a:gd name="T29" fmla="*/ 916 h 972"/>
              <a:gd name="T30" fmla="*/ 1924 w 2592"/>
              <a:gd name="T31" fmla="*/ 816 h 972"/>
              <a:gd name="T32" fmla="*/ 0 w 2592"/>
              <a:gd name="T33" fmla="*/ 4 h 972"/>
              <a:gd name="T34" fmla="*/ 52 w 2592"/>
              <a:gd name="T35" fmla="*/ 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92" h="972">
                <a:moveTo>
                  <a:pt x="52" y="0"/>
                </a:moveTo>
                <a:lnTo>
                  <a:pt x="1060" y="0"/>
                </a:lnTo>
                <a:lnTo>
                  <a:pt x="2452" y="576"/>
                </a:lnTo>
                <a:lnTo>
                  <a:pt x="2512" y="624"/>
                </a:lnTo>
                <a:lnTo>
                  <a:pt x="2548" y="672"/>
                </a:lnTo>
                <a:lnTo>
                  <a:pt x="2572" y="712"/>
                </a:lnTo>
                <a:lnTo>
                  <a:pt x="2592" y="764"/>
                </a:lnTo>
                <a:lnTo>
                  <a:pt x="2588" y="816"/>
                </a:lnTo>
                <a:lnTo>
                  <a:pt x="2572" y="868"/>
                </a:lnTo>
                <a:lnTo>
                  <a:pt x="2536" y="908"/>
                </a:lnTo>
                <a:lnTo>
                  <a:pt x="2492" y="948"/>
                </a:lnTo>
                <a:lnTo>
                  <a:pt x="2424" y="972"/>
                </a:lnTo>
                <a:lnTo>
                  <a:pt x="2364" y="972"/>
                </a:lnTo>
                <a:lnTo>
                  <a:pt x="2260" y="952"/>
                </a:lnTo>
                <a:lnTo>
                  <a:pt x="2168" y="916"/>
                </a:lnTo>
                <a:lnTo>
                  <a:pt x="1924" y="816"/>
                </a:lnTo>
                <a:lnTo>
                  <a:pt x="0" y="4"/>
                </a:lnTo>
                <a:lnTo>
                  <a:pt x="52" y="0"/>
                </a:lnTo>
                <a:close/>
              </a:path>
            </a:pathLst>
          </a:custGeom>
          <a:solidFill>
            <a:srgbClr val="00FFFF"/>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83" name="Oval 23"/>
          <p:cNvSpPr>
            <a:spLocks noChangeArrowheads="1"/>
          </p:cNvSpPr>
          <p:nvPr/>
        </p:nvSpPr>
        <p:spPr bwMode="auto">
          <a:xfrm>
            <a:off x="2438400" y="312420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84" name="Oval 24"/>
          <p:cNvSpPr>
            <a:spLocks noChangeArrowheads="1"/>
          </p:cNvSpPr>
          <p:nvPr/>
        </p:nvSpPr>
        <p:spPr bwMode="auto">
          <a:xfrm>
            <a:off x="2514600" y="314325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85" name="Oval 25"/>
          <p:cNvSpPr>
            <a:spLocks noChangeArrowheads="1"/>
          </p:cNvSpPr>
          <p:nvPr/>
        </p:nvSpPr>
        <p:spPr bwMode="auto">
          <a:xfrm>
            <a:off x="2362200" y="304800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86" name="Oval 26"/>
          <p:cNvSpPr>
            <a:spLocks noChangeArrowheads="1"/>
          </p:cNvSpPr>
          <p:nvPr/>
        </p:nvSpPr>
        <p:spPr bwMode="auto">
          <a:xfrm>
            <a:off x="2286000" y="304800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88" name="AutoShape 28"/>
          <p:cNvSpPr>
            <a:spLocks noChangeArrowheads="1"/>
          </p:cNvSpPr>
          <p:nvPr/>
        </p:nvSpPr>
        <p:spPr bwMode="auto">
          <a:xfrm>
            <a:off x="1447800" y="1981200"/>
            <a:ext cx="914400" cy="609600"/>
          </a:xfrm>
          <a:prstGeom prst="cloudCallout">
            <a:avLst>
              <a:gd name="adj1" fmla="val 80037"/>
              <a:gd name="adj2" fmla="val 148440"/>
            </a:avLst>
          </a:prstGeom>
          <a:gradFill rotWithShape="1">
            <a:gsLst>
              <a:gs pos="0">
                <a:schemeClr val="bg1">
                  <a:alpha val="0"/>
                </a:schemeClr>
              </a:gs>
              <a:gs pos="100000">
                <a:schemeClr val="bg2">
                  <a:alpha val="30000"/>
                </a:schemeClr>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143389" name="Freeform 29"/>
          <p:cNvSpPr>
            <a:spLocks/>
          </p:cNvSpPr>
          <p:nvPr/>
        </p:nvSpPr>
        <p:spPr bwMode="auto">
          <a:xfrm>
            <a:off x="5588000" y="4030663"/>
            <a:ext cx="604838" cy="606425"/>
          </a:xfrm>
          <a:custGeom>
            <a:avLst/>
            <a:gdLst>
              <a:gd name="T0" fmla="*/ 128 w 381"/>
              <a:gd name="T1" fmla="*/ 13 h 382"/>
              <a:gd name="T2" fmla="*/ 192 w 381"/>
              <a:gd name="T3" fmla="*/ 5 h 382"/>
              <a:gd name="T4" fmla="*/ 260 w 381"/>
              <a:gd name="T5" fmla="*/ 21 h 382"/>
              <a:gd name="T6" fmla="*/ 284 w 381"/>
              <a:gd name="T7" fmla="*/ 57 h 382"/>
              <a:gd name="T8" fmla="*/ 336 w 381"/>
              <a:gd name="T9" fmla="*/ 117 h 382"/>
              <a:gd name="T10" fmla="*/ 368 w 381"/>
              <a:gd name="T11" fmla="*/ 165 h 382"/>
              <a:gd name="T12" fmla="*/ 344 w 381"/>
              <a:gd name="T13" fmla="*/ 265 h 382"/>
              <a:gd name="T14" fmla="*/ 296 w 381"/>
              <a:gd name="T15" fmla="*/ 325 h 382"/>
              <a:gd name="T16" fmla="*/ 236 w 381"/>
              <a:gd name="T17" fmla="*/ 345 h 382"/>
              <a:gd name="T18" fmla="*/ 36 w 381"/>
              <a:gd name="T19" fmla="*/ 281 h 382"/>
              <a:gd name="T20" fmla="*/ 8 w 381"/>
              <a:gd name="T21" fmla="*/ 249 h 382"/>
              <a:gd name="T22" fmla="*/ 0 w 381"/>
              <a:gd name="T23" fmla="*/ 225 h 382"/>
              <a:gd name="T24" fmla="*/ 20 w 381"/>
              <a:gd name="T25" fmla="*/ 133 h 382"/>
              <a:gd name="T26" fmla="*/ 68 w 381"/>
              <a:gd name="T27" fmla="*/ 93 h 382"/>
              <a:gd name="T28" fmla="*/ 80 w 381"/>
              <a:gd name="T29" fmla="*/ 85 h 382"/>
              <a:gd name="T30" fmla="*/ 100 w 381"/>
              <a:gd name="T31" fmla="*/ 37 h 382"/>
              <a:gd name="T32" fmla="*/ 128 w 381"/>
              <a:gd name="T33" fmla="*/ 1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 h="382">
                <a:moveTo>
                  <a:pt x="128" y="13"/>
                </a:moveTo>
                <a:cubicBezTo>
                  <a:pt x="160" y="5"/>
                  <a:pt x="151" y="0"/>
                  <a:pt x="192" y="5"/>
                </a:cubicBezTo>
                <a:cubicBezTo>
                  <a:pt x="214" y="11"/>
                  <a:pt x="238" y="14"/>
                  <a:pt x="260" y="21"/>
                </a:cubicBezTo>
                <a:cubicBezTo>
                  <a:pt x="266" y="38"/>
                  <a:pt x="274" y="43"/>
                  <a:pt x="284" y="57"/>
                </a:cubicBezTo>
                <a:cubicBezTo>
                  <a:pt x="300" y="80"/>
                  <a:pt x="312" y="101"/>
                  <a:pt x="336" y="117"/>
                </a:cubicBezTo>
                <a:cubicBezTo>
                  <a:pt x="348" y="135"/>
                  <a:pt x="361" y="143"/>
                  <a:pt x="368" y="165"/>
                </a:cubicBezTo>
                <a:cubicBezTo>
                  <a:pt x="365" y="219"/>
                  <a:pt x="381" y="240"/>
                  <a:pt x="344" y="265"/>
                </a:cubicBezTo>
                <a:cubicBezTo>
                  <a:pt x="333" y="298"/>
                  <a:pt x="334" y="312"/>
                  <a:pt x="296" y="325"/>
                </a:cubicBezTo>
                <a:cubicBezTo>
                  <a:pt x="273" y="342"/>
                  <a:pt x="267" y="341"/>
                  <a:pt x="236" y="345"/>
                </a:cubicBezTo>
                <a:cubicBezTo>
                  <a:pt x="125" y="382"/>
                  <a:pt x="107" y="328"/>
                  <a:pt x="36" y="281"/>
                </a:cubicBezTo>
                <a:cubicBezTo>
                  <a:pt x="28" y="268"/>
                  <a:pt x="14" y="263"/>
                  <a:pt x="8" y="249"/>
                </a:cubicBezTo>
                <a:cubicBezTo>
                  <a:pt x="5" y="241"/>
                  <a:pt x="0" y="225"/>
                  <a:pt x="0" y="225"/>
                </a:cubicBezTo>
                <a:cubicBezTo>
                  <a:pt x="5" y="193"/>
                  <a:pt x="10" y="163"/>
                  <a:pt x="20" y="133"/>
                </a:cubicBezTo>
                <a:cubicBezTo>
                  <a:pt x="22" y="128"/>
                  <a:pt x="65" y="95"/>
                  <a:pt x="68" y="93"/>
                </a:cubicBezTo>
                <a:cubicBezTo>
                  <a:pt x="72" y="90"/>
                  <a:pt x="80" y="85"/>
                  <a:pt x="80" y="85"/>
                </a:cubicBezTo>
                <a:cubicBezTo>
                  <a:pt x="85" y="70"/>
                  <a:pt x="91" y="50"/>
                  <a:pt x="100" y="37"/>
                </a:cubicBezTo>
                <a:cubicBezTo>
                  <a:pt x="107" y="26"/>
                  <a:pt x="119" y="22"/>
                  <a:pt x="128" y="13"/>
                </a:cubicBezTo>
                <a:close/>
              </a:path>
            </a:pathLst>
          </a:custGeom>
          <a:solidFill>
            <a:srgbClr val="FF00FF">
              <a:alpha val="45000"/>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0" name="Freeform 30"/>
          <p:cNvSpPr>
            <a:spLocks/>
          </p:cNvSpPr>
          <p:nvPr/>
        </p:nvSpPr>
        <p:spPr bwMode="auto">
          <a:xfrm>
            <a:off x="2146300" y="2908300"/>
            <a:ext cx="508000" cy="152400"/>
          </a:xfrm>
          <a:custGeom>
            <a:avLst/>
            <a:gdLst>
              <a:gd name="T0" fmla="*/ 0 w 320"/>
              <a:gd name="T1" fmla="*/ 60 h 64"/>
              <a:gd name="T2" fmla="*/ 32 w 320"/>
              <a:gd name="T3" fmla="*/ 60 h 64"/>
              <a:gd name="T4" fmla="*/ 68 w 320"/>
              <a:gd name="T5" fmla="*/ 44 h 64"/>
              <a:gd name="T6" fmla="*/ 84 w 320"/>
              <a:gd name="T7" fmla="*/ 56 h 64"/>
              <a:gd name="T8" fmla="*/ 108 w 320"/>
              <a:gd name="T9" fmla="*/ 48 h 64"/>
              <a:gd name="T10" fmla="*/ 116 w 320"/>
              <a:gd name="T11" fmla="*/ 36 h 64"/>
              <a:gd name="T12" fmla="*/ 128 w 320"/>
              <a:gd name="T13" fmla="*/ 36 h 64"/>
              <a:gd name="T14" fmla="*/ 144 w 320"/>
              <a:gd name="T15" fmla="*/ 36 h 64"/>
              <a:gd name="T16" fmla="*/ 168 w 320"/>
              <a:gd name="T17" fmla="*/ 48 h 64"/>
              <a:gd name="T18" fmla="*/ 180 w 320"/>
              <a:gd name="T19" fmla="*/ 60 h 64"/>
              <a:gd name="T20" fmla="*/ 224 w 320"/>
              <a:gd name="T21" fmla="*/ 52 h 64"/>
              <a:gd name="T22" fmla="*/ 252 w 320"/>
              <a:gd name="T23" fmla="*/ 24 h 64"/>
              <a:gd name="T24" fmla="*/ 276 w 320"/>
              <a:gd name="T25" fmla="*/ 52 h 64"/>
              <a:gd name="T26" fmla="*/ 320 w 320"/>
              <a:gd name="T27" fmla="*/ 60 h 64"/>
              <a:gd name="T28" fmla="*/ 40 w 320"/>
              <a:gd name="T29" fmla="*/ 64 h 64"/>
              <a:gd name="T30" fmla="*/ 0 w 320"/>
              <a:gd name="T31"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0" h="64">
                <a:moveTo>
                  <a:pt x="0" y="60"/>
                </a:moveTo>
                <a:cubicBezTo>
                  <a:pt x="11" y="60"/>
                  <a:pt x="21" y="60"/>
                  <a:pt x="32" y="60"/>
                </a:cubicBezTo>
                <a:cubicBezTo>
                  <a:pt x="45" y="47"/>
                  <a:pt x="50" y="38"/>
                  <a:pt x="68" y="44"/>
                </a:cubicBezTo>
                <a:cubicBezTo>
                  <a:pt x="73" y="60"/>
                  <a:pt x="68" y="56"/>
                  <a:pt x="84" y="56"/>
                </a:cubicBezTo>
                <a:cubicBezTo>
                  <a:pt x="92" y="53"/>
                  <a:pt x="103" y="55"/>
                  <a:pt x="108" y="48"/>
                </a:cubicBezTo>
                <a:cubicBezTo>
                  <a:pt x="111" y="44"/>
                  <a:pt x="112" y="38"/>
                  <a:pt x="116" y="36"/>
                </a:cubicBezTo>
                <a:cubicBezTo>
                  <a:pt x="119" y="34"/>
                  <a:pt x="124" y="36"/>
                  <a:pt x="128" y="36"/>
                </a:cubicBezTo>
                <a:cubicBezTo>
                  <a:pt x="142" y="0"/>
                  <a:pt x="130" y="19"/>
                  <a:pt x="144" y="36"/>
                </a:cubicBezTo>
                <a:cubicBezTo>
                  <a:pt x="150" y="43"/>
                  <a:pt x="161" y="43"/>
                  <a:pt x="168" y="48"/>
                </a:cubicBezTo>
                <a:cubicBezTo>
                  <a:pt x="177" y="61"/>
                  <a:pt x="171" y="60"/>
                  <a:pt x="180" y="60"/>
                </a:cubicBezTo>
                <a:cubicBezTo>
                  <a:pt x="195" y="58"/>
                  <a:pt x="213" y="63"/>
                  <a:pt x="224" y="52"/>
                </a:cubicBezTo>
                <a:cubicBezTo>
                  <a:pt x="239" y="37"/>
                  <a:pt x="221" y="32"/>
                  <a:pt x="252" y="24"/>
                </a:cubicBezTo>
                <a:cubicBezTo>
                  <a:pt x="272" y="31"/>
                  <a:pt x="264" y="40"/>
                  <a:pt x="276" y="52"/>
                </a:cubicBezTo>
                <a:cubicBezTo>
                  <a:pt x="287" y="63"/>
                  <a:pt x="320" y="60"/>
                  <a:pt x="320" y="60"/>
                </a:cubicBezTo>
                <a:lnTo>
                  <a:pt x="40" y="64"/>
                </a:lnTo>
                <a:lnTo>
                  <a:pt x="0" y="60"/>
                </a:lnTo>
                <a:close/>
              </a:path>
            </a:pathLst>
          </a:custGeom>
          <a:solidFill>
            <a:srgbClr val="00FFFF"/>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3391" name="Picture 31" descr="tay1Cutou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2533184">
            <a:off x="3962400" y="2133600"/>
            <a:ext cx="2338388" cy="2238375"/>
          </a:xfrm>
          <a:prstGeom prst="rect">
            <a:avLst/>
          </a:prstGeom>
          <a:noFill/>
          <a:extLst>
            <a:ext uri="{909E8E84-426E-40DD-AFC4-6F175D3DCCD1}">
              <a14:hiddenFill xmlns:a14="http://schemas.microsoft.com/office/drawing/2010/main">
                <a:solidFill>
                  <a:srgbClr val="FFFFFF"/>
                </a:solidFill>
              </a14:hiddenFill>
            </a:ext>
          </a:extLst>
        </p:spPr>
      </p:pic>
      <p:sp>
        <p:nvSpPr>
          <p:cNvPr id="143392" name="Freeform 32"/>
          <p:cNvSpPr>
            <a:spLocks/>
          </p:cNvSpPr>
          <p:nvPr/>
        </p:nvSpPr>
        <p:spPr bwMode="auto">
          <a:xfrm>
            <a:off x="3892550" y="3060700"/>
            <a:ext cx="584200" cy="266700"/>
          </a:xfrm>
          <a:custGeom>
            <a:avLst/>
            <a:gdLst>
              <a:gd name="T0" fmla="*/ 0 w 368"/>
              <a:gd name="T1" fmla="*/ 0 h 168"/>
              <a:gd name="T2" fmla="*/ 368 w 368"/>
              <a:gd name="T3" fmla="*/ 168 h 168"/>
            </a:gdLst>
            <a:ahLst/>
            <a:cxnLst>
              <a:cxn ang="0">
                <a:pos x="T0" y="T1"/>
              </a:cxn>
              <a:cxn ang="0">
                <a:pos x="T2" y="T3"/>
              </a:cxn>
            </a:cxnLst>
            <a:rect l="0" t="0" r="r" b="b"/>
            <a:pathLst>
              <a:path w="368" h="168">
                <a:moveTo>
                  <a:pt x="0" y="0"/>
                </a:moveTo>
                <a:lnTo>
                  <a:pt x="368" y="168"/>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3" name="Freeform 33"/>
          <p:cNvSpPr>
            <a:spLocks/>
          </p:cNvSpPr>
          <p:nvPr/>
        </p:nvSpPr>
        <p:spPr bwMode="auto">
          <a:xfrm>
            <a:off x="4845050" y="3460750"/>
            <a:ext cx="120650" cy="44450"/>
          </a:xfrm>
          <a:custGeom>
            <a:avLst/>
            <a:gdLst>
              <a:gd name="T0" fmla="*/ 76 w 76"/>
              <a:gd name="T1" fmla="*/ 28 h 28"/>
              <a:gd name="T2" fmla="*/ 0 w 76"/>
              <a:gd name="T3" fmla="*/ 0 h 28"/>
            </a:gdLst>
            <a:ahLst/>
            <a:cxnLst>
              <a:cxn ang="0">
                <a:pos x="T0" y="T1"/>
              </a:cxn>
              <a:cxn ang="0">
                <a:pos x="T2" y="T3"/>
              </a:cxn>
            </a:cxnLst>
            <a:rect l="0" t="0" r="r" b="b"/>
            <a:pathLst>
              <a:path w="76" h="28">
                <a:moveTo>
                  <a:pt x="76" y="28"/>
                </a:moveTo>
                <a:lnTo>
                  <a:pt x="0" y="0"/>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4" name="Freeform 34"/>
          <p:cNvSpPr>
            <a:spLocks/>
          </p:cNvSpPr>
          <p:nvPr/>
        </p:nvSpPr>
        <p:spPr bwMode="auto">
          <a:xfrm>
            <a:off x="3733800" y="3086100"/>
            <a:ext cx="736600" cy="495300"/>
          </a:xfrm>
          <a:custGeom>
            <a:avLst/>
            <a:gdLst>
              <a:gd name="T0" fmla="*/ 108 w 464"/>
              <a:gd name="T1" fmla="*/ 0 h 312"/>
              <a:gd name="T2" fmla="*/ 464 w 464"/>
              <a:gd name="T3" fmla="*/ 160 h 312"/>
              <a:gd name="T4" fmla="*/ 288 w 464"/>
              <a:gd name="T5" fmla="*/ 312 h 312"/>
              <a:gd name="T6" fmla="*/ 0 w 464"/>
              <a:gd name="T7" fmla="*/ 216 h 312"/>
              <a:gd name="T8" fmla="*/ 108 w 464"/>
              <a:gd name="T9" fmla="*/ 0 h 312"/>
            </a:gdLst>
            <a:ahLst/>
            <a:cxnLst>
              <a:cxn ang="0">
                <a:pos x="T0" y="T1"/>
              </a:cxn>
              <a:cxn ang="0">
                <a:pos x="T2" y="T3"/>
              </a:cxn>
              <a:cxn ang="0">
                <a:pos x="T4" y="T5"/>
              </a:cxn>
              <a:cxn ang="0">
                <a:pos x="T6" y="T7"/>
              </a:cxn>
              <a:cxn ang="0">
                <a:pos x="T8" y="T9"/>
              </a:cxn>
            </a:cxnLst>
            <a:rect l="0" t="0" r="r" b="b"/>
            <a:pathLst>
              <a:path w="464" h="312">
                <a:moveTo>
                  <a:pt x="108" y="0"/>
                </a:moveTo>
                <a:lnTo>
                  <a:pt x="464" y="160"/>
                </a:lnTo>
                <a:lnTo>
                  <a:pt x="288" y="312"/>
                </a:lnTo>
                <a:lnTo>
                  <a:pt x="0" y="216"/>
                </a:lnTo>
                <a:lnTo>
                  <a:pt x="108" y="0"/>
                </a:lnTo>
                <a:close/>
              </a:path>
            </a:pathLst>
          </a:custGeom>
          <a:solidFill>
            <a:srgbClr val="00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5" name="Freeform 35"/>
          <p:cNvSpPr>
            <a:spLocks/>
          </p:cNvSpPr>
          <p:nvPr/>
        </p:nvSpPr>
        <p:spPr bwMode="auto">
          <a:xfrm>
            <a:off x="4419600" y="3467100"/>
            <a:ext cx="603250" cy="571500"/>
          </a:xfrm>
          <a:custGeom>
            <a:avLst/>
            <a:gdLst>
              <a:gd name="T0" fmla="*/ 272 w 380"/>
              <a:gd name="T1" fmla="*/ 0 h 360"/>
              <a:gd name="T2" fmla="*/ 184 w 380"/>
              <a:gd name="T3" fmla="*/ 64 h 360"/>
              <a:gd name="T4" fmla="*/ 148 w 380"/>
              <a:gd name="T5" fmla="*/ 88 h 360"/>
              <a:gd name="T6" fmla="*/ 116 w 380"/>
              <a:gd name="T7" fmla="*/ 128 h 360"/>
              <a:gd name="T8" fmla="*/ 52 w 380"/>
              <a:gd name="T9" fmla="*/ 164 h 360"/>
              <a:gd name="T10" fmla="*/ 0 w 380"/>
              <a:gd name="T11" fmla="*/ 216 h 360"/>
              <a:gd name="T12" fmla="*/ 48 w 380"/>
              <a:gd name="T13" fmla="*/ 312 h 360"/>
              <a:gd name="T14" fmla="*/ 192 w 380"/>
              <a:gd name="T15" fmla="*/ 360 h 360"/>
              <a:gd name="T16" fmla="*/ 380 w 380"/>
              <a:gd name="T17" fmla="*/ 56 h 360"/>
              <a:gd name="T18" fmla="*/ 272 w 380"/>
              <a:gd name="T1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0" h="360">
                <a:moveTo>
                  <a:pt x="272" y="0"/>
                </a:moveTo>
                <a:lnTo>
                  <a:pt x="184" y="64"/>
                </a:lnTo>
                <a:lnTo>
                  <a:pt x="148" y="88"/>
                </a:lnTo>
                <a:lnTo>
                  <a:pt x="116" y="128"/>
                </a:lnTo>
                <a:lnTo>
                  <a:pt x="52" y="164"/>
                </a:lnTo>
                <a:lnTo>
                  <a:pt x="0" y="216"/>
                </a:lnTo>
                <a:lnTo>
                  <a:pt x="48" y="312"/>
                </a:lnTo>
                <a:lnTo>
                  <a:pt x="192" y="360"/>
                </a:lnTo>
                <a:lnTo>
                  <a:pt x="380" y="56"/>
                </a:lnTo>
                <a:lnTo>
                  <a:pt x="272" y="0"/>
                </a:lnTo>
                <a:close/>
              </a:path>
            </a:pathLst>
          </a:custGeom>
          <a:solidFill>
            <a:srgbClr val="00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6" name="Rectangle 36"/>
          <p:cNvSpPr>
            <a:spLocks noChangeArrowheads="1"/>
          </p:cNvSpPr>
          <p:nvPr/>
        </p:nvSpPr>
        <p:spPr bwMode="auto">
          <a:xfrm rot="1355970">
            <a:off x="2660650" y="3830638"/>
            <a:ext cx="3032125" cy="82550"/>
          </a:xfrm>
          <a:prstGeom prst="rect">
            <a:avLst/>
          </a:prstGeom>
          <a:solidFill>
            <a:schemeClr val="bg1">
              <a:alpha val="49001"/>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397" name="Text Box 37"/>
          <p:cNvSpPr txBox="1">
            <a:spLocks noChangeArrowheads="1"/>
          </p:cNvSpPr>
          <p:nvPr/>
        </p:nvSpPr>
        <p:spPr bwMode="auto">
          <a:xfrm>
            <a:off x="3733800" y="5257800"/>
            <a:ext cx="1600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22.3</a:t>
            </a:r>
          </a:p>
        </p:txBody>
      </p:sp>
      <p:pic>
        <p:nvPicPr>
          <p:cNvPr id="143377" name="Picture 17" descr="Flame-04-jun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676400" y="2971800"/>
            <a:ext cx="990600" cy="1009650"/>
          </a:xfrm>
          <a:prstGeom prst="rect">
            <a:avLst/>
          </a:prstGeom>
          <a:noFill/>
          <a:extLst>
            <a:ext uri="{909E8E84-426E-40DD-AFC4-6F175D3DCCD1}">
              <a14:hiddenFill xmlns:a14="http://schemas.microsoft.com/office/drawing/2010/main">
                <a:solidFill>
                  <a:srgbClr val="FFFFFF"/>
                </a:solidFill>
              </a14:hiddenFill>
            </a:ext>
          </a:extLst>
        </p:spPr>
      </p:pic>
      <p:sp>
        <p:nvSpPr>
          <p:cNvPr id="143398" name="AutoShape 38"/>
          <p:cNvSpPr>
            <a:spLocks noChangeArrowheads="1"/>
          </p:cNvSpPr>
          <p:nvPr/>
        </p:nvSpPr>
        <p:spPr bwMode="auto">
          <a:xfrm rot="16200000">
            <a:off x="1295400" y="5029200"/>
            <a:ext cx="228600" cy="22860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endParaRPr lang="en-US"/>
          </a:p>
        </p:txBody>
      </p:sp>
      <p:sp>
        <p:nvSpPr>
          <p:cNvPr id="143399" name="Text Box 39"/>
          <p:cNvSpPr txBox="1">
            <a:spLocks noChangeArrowheads="1"/>
          </p:cNvSpPr>
          <p:nvPr/>
        </p:nvSpPr>
        <p:spPr bwMode="auto">
          <a:xfrm>
            <a:off x="952500" y="5257800"/>
            <a:ext cx="838200" cy="274638"/>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solidFill>
                  <a:srgbClr val="0000FF"/>
                </a:solidFill>
              </a:rPr>
              <a:t>Play</a:t>
            </a:r>
          </a:p>
        </p:txBody>
      </p:sp>
      <p:sp>
        <p:nvSpPr>
          <p:cNvPr id="143400" name="AutoShape 40">
            <a:hlinkClick r:id="rId4" action="ppaction://hlinksldjump" highlightClick="1"/>
          </p:cNvPr>
          <p:cNvSpPr>
            <a:spLocks noChangeArrowheads="1"/>
          </p:cNvSpPr>
          <p:nvPr/>
        </p:nvSpPr>
        <p:spPr bwMode="auto">
          <a:xfrm>
            <a:off x="8001000" y="59182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3401" name="Text Box 41"/>
          <p:cNvSpPr txBox="1">
            <a:spLocks noChangeArrowheads="1"/>
          </p:cNvSpPr>
          <p:nvPr/>
        </p:nvSpPr>
        <p:spPr bwMode="auto">
          <a:xfrm>
            <a:off x="7391400" y="63754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pic>
        <p:nvPicPr>
          <p:cNvPr id="143402" name="Picture 42" descr="den conCutou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81175" y="3705225"/>
            <a:ext cx="1074738" cy="1162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339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3377"/>
                                        </p:tgtEl>
                                        <p:attrNameLst>
                                          <p:attrName>style.visibility</p:attrName>
                                        </p:attrNameLst>
                                      </p:cBhvr>
                                      <p:to>
                                        <p:strVal val="visible"/>
                                      </p:to>
                                    </p:set>
                                    <p:animEffect transition="in" filter="fade">
                                      <p:cBhvr>
                                        <p:cTn id="7" dur="1000"/>
                                        <p:tgtEl>
                                          <p:spTgt spid="143377"/>
                                        </p:tgtEl>
                                      </p:cBhvr>
                                    </p:animEffect>
                                  </p:childTnLst>
                                </p:cTn>
                              </p:par>
                            </p:childTnLst>
                          </p:cTn>
                        </p:par>
                        <p:par>
                          <p:cTn id="8" fill="hold" nodeType="afterGroup">
                            <p:stCondLst>
                              <p:cond delay="1000"/>
                            </p:stCondLst>
                            <p:childTnLst>
                              <p:par>
                                <p:cTn id="9" presetID="10" presetClass="entr" presetSubtype="0" repeatCount="indefinite" fill="hold" grpId="0" nodeType="afterEffect">
                                  <p:stCondLst>
                                    <p:cond delay="3000"/>
                                  </p:stCondLst>
                                  <p:childTnLst>
                                    <p:set>
                                      <p:cBhvr>
                                        <p:cTn id="10" dur="1" fill="hold">
                                          <p:stCondLst>
                                            <p:cond delay="0"/>
                                          </p:stCondLst>
                                        </p:cTn>
                                        <p:tgtEl>
                                          <p:spTgt spid="143384"/>
                                        </p:tgtEl>
                                        <p:attrNameLst>
                                          <p:attrName>style.visibility</p:attrName>
                                        </p:attrNameLst>
                                      </p:cBhvr>
                                      <p:to>
                                        <p:strVal val="visible"/>
                                      </p:to>
                                    </p:set>
                                    <p:animEffect transition="in" filter="fade">
                                      <p:cBhvr>
                                        <p:cTn id="11" dur="1000"/>
                                        <p:tgtEl>
                                          <p:spTgt spid="143384"/>
                                        </p:tgtEl>
                                      </p:cBhvr>
                                    </p:animEffect>
                                  </p:childTnLst>
                                </p:cTn>
                              </p:par>
                            </p:childTnLst>
                          </p:cTn>
                        </p:par>
                        <p:par>
                          <p:cTn id="12" fill="hold" nodeType="afterGroup">
                            <p:stCondLst>
                              <p:cond delay="5000"/>
                            </p:stCondLst>
                            <p:childTnLst>
                              <p:par>
                                <p:cTn id="13" presetID="64" presetClass="path" presetSubtype="0" repeatCount="indefinite" accel="50000" decel="50000" fill="hold" grpId="1" nodeType="afterEffect">
                                  <p:stCondLst>
                                    <p:cond delay="0"/>
                                  </p:stCondLst>
                                  <p:childTnLst>
                                    <p:animMotion origin="layout" path="M 0.00417 0.00695 L 0 -0.02083 " pathEditMode="relative" rAng="0" ptsTypes="AA">
                                      <p:cBhvr>
                                        <p:cTn id="14" dur="2000" fill="hold"/>
                                        <p:tgtEl>
                                          <p:spTgt spid="143384"/>
                                        </p:tgtEl>
                                        <p:attrNameLst>
                                          <p:attrName>ppt_x</p:attrName>
                                          <p:attrName>ppt_y</p:attrName>
                                        </p:attrNameLst>
                                      </p:cBhvr>
                                      <p:rCtr x="-208" y="-1389"/>
                                    </p:animMotion>
                                  </p:childTnLst>
                                </p:cTn>
                              </p:par>
                            </p:childTnLst>
                          </p:cTn>
                        </p:par>
                        <p:par>
                          <p:cTn id="15" fill="hold" nodeType="afterGroup">
                            <p:stCondLst>
                              <p:cond delay="7000"/>
                            </p:stCondLst>
                            <p:childTnLst>
                              <p:par>
                                <p:cTn id="16" presetID="10" presetClass="entr" presetSubtype="0" repeatCount="indefinite" fill="hold" grpId="0" nodeType="afterEffect">
                                  <p:stCondLst>
                                    <p:cond delay="0"/>
                                  </p:stCondLst>
                                  <p:childTnLst>
                                    <p:set>
                                      <p:cBhvr>
                                        <p:cTn id="17" dur="1" fill="hold">
                                          <p:stCondLst>
                                            <p:cond delay="0"/>
                                          </p:stCondLst>
                                        </p:cTn>
                                        <p:tgtEl>
                                          <p:spTgt spid="143386"/>
                                        </p:tgtEl>
                                        <p:attrNameLst>
                                          <p:attrName>style.visibility</p:attrName>
                                        </p:attrNameLst>
                                      </p:cBhvr>
                                      <p:to>
                                        <p:strVal val="visible"/>
                                      </p:to>
                                    </p:set>
                                    <p:animEffect transition="in" filter="fade">
                                      <p:cBhvr>
                                        <p:cTn id="18" dur="1000"/>
                                        <p:tgtEl>
                                          <p:spTgt spid="143386"/>
                                        </p:tgtEl>
                                      </p:cBhvr>
                                    </p:animEffect>
                                  </p:childTnLst>
                                </p:cTn>
                              </p:par>
                            </p:childTnLst>
                          </p:cTn>
                        </p:par>
                        <p:par>
                          <p:cTn id="19" fill="hold" nodeType="afterGroup">
                            <p:stCondLst>
                              <p:cond delay="8000"/>
                            </p:stCondLst>
                            <p:childTnLst>
                              <p:par>
                                <p:cTn id="20" presetID="64" presetClass="path" presetSubtype="0" repeatCount="indefinite" accel="50000" decel="50000" fill="hold" grpId="1" nodeType="afterEffect">
                                  <p:stCondLst>
                                    <p:cond delay="0"/>
                                  </p:stCondLst>
                                  <p:childTnLst>
                                    <p:animMotion origin="layout" path="M 0.00625 0.00834 L 0.00833 -0.00555 " pathEditMode="relative" rAng="0" ptsTypes="AA">
                                      <p:cBhvr>
                                        <p:cTn id="21" dur="2000" fill="hold"/>
                                        <p:tgtEl>
                                          <p:spTgt spid="143386"/>
                                        </p:tgtEl>
                                        <p:attrNameLst>
                                          <p:attrName>ppt_x</p:attrName>
                                          <p:attrName>ppt_y</p:attrName>
                                        </p:attrNameLst>
                                      </p:cBhvr>
                                      <p:rCtr x="104" y="-694"/>
                                    </p:animMotion>
                                  </p:childTnLst>
                                </p:cTn>
                              </p:par>
                            </p:childTnLst>
                          </p:cTn>
                        </p:par>
                        <p:par>
                          <p:cTn id="22" fill="hold" nodeType="afterGroup">
                            <p:stCondLst>
                              <p:cond delay="10000"/>
                            </p:stCondLst>
                            <p:childTnLst>
                              <p:par>
                                <p:cTn id="23" presetID="10" presetClass="entr" presetSubtype="0" repeatCount="indefinite" fill="hold" grpId="0" nodeType="afterEffect">
                                  <p:stCondLst>
                                    <p:cond delay="0"/>
                                  </p:stCondLst>
                                  <p:childTnLst>
                                    <p:set>
                                      <p:cBhvr>
                                        <p:cTn id="24" dur="1" fill="hold">
                                          <p:stCondLst>
                                            <p:cond delay="0"/>
                                          </p:stCondLst>
                                        </p:cTn>
                                        <p:tgtEl>
                                          <p:spTgt spid="143383"/>
                                        </p:tgtEl>
                                        <p:attrNameLst>
                                          <p:attrName>style.visibility</p:attrName>
                                        </p:attrNameLst>
                                      </p:cBhvr>
                                      <p:to>
                                        <p:strVal val="visible"/>
                                      </p:to>
                                    </p:set>
                                    <p:animEffect transition="in" filter="fade">
                                      <p:cBhvr>
                                        <p:cTn id="25" dur="1000"/>
                                        <p:tgtEl>
                                          <p:spTgt spid="143383"/>
                                        </p:tgtEl>
                                      </p:cBhvr>
                                    </p:animEffect>
                                  </p:childTnLst>
                                </p:cTn>
                              </p:par>
                              <p:par>
                                <p:cTn id="26" presetID="22" presetClass="entr" presetSubtype="4" repeatCount="indefinite" fill="hold" grpId="0" nodeType="withEffect">
                                  <p:stCondLst>
                                    <p:cond delay="0"/>
                                  </p:stCondLst>
                                  <p:childTnLst>
                                    <p:set>
                                      <p:cBhvr>
                                        <p:cTn id="27" dur="1" fill="hold">
                                          <p:stCondLst>
                                            <p:cond delay="0"/>
                                          </p:stCondLst>
                                        </p:cTn>
                                        <p:tgtEl>
                                          <p:spTgt spid="143390"/>
                                        </p:tgtEl>
                                        <p:attrNameLst>
                                          <p:attrName>style.visibility</p:attrName>
                                        </p:attrNameLst>
                                      </p:cBhvr>
                                      <p:to>
                                        <p:strVal val="visible"/>
                                      </p:to>
                                    </p:set>
                                    <p:animEffect transition="in" filter="wipe(down)">
                                      <p:cBhvr>
                                        <p:cTn id="28" dur="500"/>
                                        <p:tgtEl>
                                          <p:spTgt spid="143390"/>
                                        </p:tgtEl>
                                      </p:cBhvr>
                                    </p:animEffect>
                                  </p:childTnLst>
                                </p:cTn>
                              </p:par>
                            </p:childTnLst>
                          </p:cTn>
                        </p:par>
                        <p:par>
                          <p:cTn id="29" fill="hold" nodeType="afterGroup">
                            <p:stCondLst>
                              <p:cond delay="11000"/>
                            </p:stCondLst>
                            <p:childTnLst>
                              <p:par>
                                <p:cTn id="30" presetID="64" presetClass="path" presetSubtype="0" repeatCount="indefinite" accel="50000" decel="50000" fill="hold" grpId="1" nodeType="afterEffect">
                                  <p:stCondLst>
                                    <p:cond delay="0"/>
                                  </p:stCondLst>
                                  <p:childTnLst>
                                    <p:animMotion origin="layout" path="M 0.01667 0.00139 L 0.0125 -0.02639 " pathEditMode="relative" rAng="0" ptsTypes="AA">
                                      <p:cBhvr>
                                        <p:cTn id="31" dur="2000" fill="hold"/>
                                        <p:tgtEl>
                                          <p:spTgt spid="143383"/>
                                        </p:tgtEl>
                                        <p:attrNameLst>
                                          <p:attrName>ppt_x</p:attrName>
                                          <p:attrName>ppt_y</p:attrName>
                                        </p:attrNameLst>
                                      </p:cBhvr>
                                      <p:rCtr x="-208" y="-1389"/>
                                    </p:animMotion>
                                  </p:childTnLst>
                                </p:cTn>
                              </p:par>
                            </p:childTnLst>
                          </p:cTn>
                        </p:par>
                        <p:par>
                          <p:cTn id="32" fill="hold" nodeType="afterGroup">
                            <p:stCondLst>
                              <p:cond delay="13000"/>
                            </p:stCondLst>
                            <p:childTnLst>
                              <p:par>
                                <p:cTn id="33" presetID="10" presetClass="entr" presetSubtype="0" repeatCount="indefinite" fill="hold" grpId="0" nodeType="afterEffect">
                                  <p:stCondLst>
                                    <p:cond delay="0"/>
                                  </p:stCondLst>
                                  <p:childTnLst>
                                    <p:set>
                                      <p:cBhvr>
                                        <p:cTn id="34" dur="1" fill="hold">
                                          <p:stCondLst>
                                            <p:cond delay="0"/>
                                          </p:stCondLst>
                                        </p:cTn>
                                        <p:tgtEl>
                                          <p:spTgt spid="143385"/>
                                        </p:tgtEl>
                                        <p:attrNameLst>
                                          <p:attrName>style.visibility</p:attrName>
                                        </p:attrNameLst>
                                      </p:cBhvr>
                                      <p:to>
                                        <p:strVal val="visible"/>
                                      </p:to>
                                    </p:set>
                                    <p:animEffect transition="in" filter="fade">
                                      <p:cBhvr>
                                        <p:cTn id="35" dur="1000"/>
                                        <p:tgtEl>
                                          <p:spTgt spid="143385"/>
                                        </p:tgtEl>
                                      </p:cBhvr>
                                    </p:animEffect>
                                  </p:childTnLst>
                                </p:cTn>
                              </p:par>
                            </p:childTnLst>
                          </p:cTn>
                        </p:par>
                        <p:par>
                          <p:cTn id="36" fill="hold" nodeType="afterGroup">
                            <p:stCondLst>
                              <p:cond delay="14000"/>
                            </p:stCondLst>
                            <p:childTnLst>
                              <p:par>
                                <p:cTn id="37" presetID="64" presetClass="path" presetSubtype="0" repeatCount="indefinite" accel="50000" decel="50000" fill="hold" grpId="1" nodeType="afterEffect">
                                  <p:stCondLst>
                                    <p:cond delay="0"/>
                                  </p:stCondLst>
                                  <p:childTnLst>
                                    <p:animMotion origin="layout" path="M 0.00417 0.01667 L 0.00833 0 " pathEditMode="relative" rAng="0" ptsTypes="AA">
                                      <p:cBhvr>
                                        <p:cTn id="38" dur="2000" fill="hold"/>
                                        <p:tgtEl>
                                          <p:spTgt spid="143385"/>
                                        </p:tgtEl>
                                        <p:attrNameLst>
                                          <p:attrName>ppt_x</p:attrName>
                                          <p:attrName>ppt_y</p:attrName>
                                        </p:attrNameLst>
                                      </p:cBhvr>
                                      <p:rCtr x="208" y="-833"/>
                                    </p:animMotion>
                                  </p:childTnLst>
                                </p:cTn>
                              </p:par>
                            </p:childTnLst>
                          </p:cTn>
                        </p:par>
                        <p:par>
                          <p:cTn id="39" fill="hold" nodeType="afterGroup">
                            <p:stCondLst>
                              <p:cond delay="16000"/>
                            </p:stCondLst>
                            <p:childTnLst>
                              <p:par>
                                <p:cTn id="40" presetID="22" presetClass="entr" presetSubtype="4" repeatCount="indefinite" fill="hold" grpId="0" nodeType="afterEffect">
                                  <p:stCondLst>
                                    <p:cond delay="0"/>
                                  </p:stCondLst>
                                  <p:childTnLst>
                                    <p:set>
                                      <p:cBhvr>
                                        <p:cTn id="41" dur="1" fill="hold">
                                          <p:stCondLst>
                                            <p:cond delay="0"/>
                                          </p:stCondLst>
                                        </p:cTn>
                                        <p:tgtEl>
                                          <p:spTgt spid="143387"/>
                                        </p:tgtEl>
                                        <p:attrNameLst>
                                          <p:attrName>style.visibility</p:attrName>
                                        </p:attrNameLst>
                                      </p:cBhvr>
                                      <p:to>
                                        <p:strVal val="visible"/>
                                      </p:to>
                                    </p:set>
                                    <p:animEffect transition="in" filter="wipe(down)">
                                      <p:cBhvr>
                                        <p:cTn id="42" dur="500"/>
                                        <p:tgtEl>
                                          <p:spTgt spid="143387"/>
                                        </p:tgtEl>
                                      </p:cBhvr>
                                    </p:animEffect>
                                  </p:childTnLst>
                                </p:cTn>
                              </p:par>
                            </p:childTnLst>
                          </p:cTn>
                        </p:par>
                        <p:par>
                          <p:cTn id="43" fill="hold" nodeType="afterGroup">
                            <p:stCondLst>
                              <p:cond delay="16500"/>
                            </p:stCondLst>
                            <p:childTnLst>
                              <p:par>
                                <p:cTn id="44" presetID="22" presetClass="entr" presetSubtype="4" repeatCount="indefinite" fill="hold" grpId="0" nodeType="afterEffect">
                                  <p:stCondLst>
                                    <p:cond delay="500"/>
                                  </p:stCondLst>
                                  <p:childTnLst>
                                    <p:set>
                                      <p:cBhvr>
                                        <p:cTn id="45" dur="1" fill="hold">
                                          <p:stCondLst>
                                            <p:cond delay="0"/>
                                          </p:stCondLst>
                                        </p:cTn>
                                        <p:tgtEl>
                                          <p:spTgt spid="143388"/>
                                        </p:tgtEl>
                                        <p:attrNameLst>
                                          <p:attrName>style.visibility</p:attrName>
                                        </p:attrNameLst>
                                      </p:cBhvr>
                                      <p:to>
                                        <p:strVal val="visible"/>
                                      </p:to>
                                    </p:set>
                                    <p:animEffect transition="in" filter="wipe(down)">
                                      <p:cBhvr>
                                        <p:cTn id="46" dur="500"/>
                                        <p:tgtEl>
                                          <p:spTgt spid="143388"/>
                                        </p:tgtEl>
                                      </p:cBhvr>
                                    </p:animEffect>
                                  </p:childTnLst>
                                </p:cTn>
                              </p:par>
                            </p:childTnLst>
                          </p:cTn>
                        </p:par>
                      </p:childTnLst>
                    </p:cTn>
                  </p:par>
                </p:childTnLst>
              </p:cTn>
              <p:nextCondLst>
                <p:cond evt="onClick" delay="0">
                  <p:tgtEl>
                    <p:spTgt spid="143398"/>
                  </p:tgtEl>
                </p:cond>
              </p:nextCondLst>
            </p:seq>
          </p:childTnLst>
        </p:cTn>
      </p:par>
    </p:tnLst>
    <p:bldLst>
      <p:bldP spid="143387" grpId="0" animBg="1"/>
      <p:bldP spid="143383" grpId="0" animBg="1"/>
      <p:bldP spid="143383" grpId="1" animBg="1"/>
      <p:bldP spid="143384" grpId="0" animBg="1"/>
      <p:bldP spid="143384" grpId="1" animBg="1"/>
      <p:bldP spid="143385" grpId="0" animBg="1"/>
      <p:bldP spid="143385" grpId="1" animBg="1"/>
      <p:bldP spid="143386" grpId="0" animBg="1"/>
      <p:bldP spid="143386" grpId="1" animBg="1"/>
      <p:bldP spid="143388" grpId="0" animBg="1"/>
      <p:bldP spid="14339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mobai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8600" y="533400"/>
            <a:ext cx="3771900" cy="5591175"/>
          </a:xfrm>
          <a:prstGeom prst="rect">
            <a:avLst/>
          </a:prstGeom>
          <a:noFill/>
          <a:extLst>
            <a:ext uri="{909E8E84-426E-40DD-AFC4-6F175D3DCCD1}">
              <a14:hiddenFill xmlns:a14="http://schemas.microsoft.com/office/drawing/2010/main">
                <a:solidFill>
                  <a:srgbClr val="FFFFFF"/>
                </a:solidFill>
              </a14:hiddenFill>
            </a:ext>
          </a:extLst>
        </p:spPr>
      </p:pic>
      <p:sp>
        <p:nvSpPr>
          <p:cNvPr id="76805" name="Text Box 5"/>
          <p:cNvSpPr txBox="1">
            <a:spLocks noChangeArrowheads="1"/>
          </p:cNvSpPr>
          <p:nvPr/>
        </p:nvSpPr>
        <p:spPr bwMode="auto">
          <a:xfrm>
            <a:off x="4419600" y="6248400"/>
            <a:ext cx="3048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13.1</a:t>
            </a:r>
          </a:p>
        </p:txBody>
      </p:sp>
      <p:sp>
        <p:nvSpPr>
          <p:cNvPr id="76806" name="AutoShape 6"/>
          <p:cNvSpPr>
            <a:spLocks noChangeArrowheads="1"/>
          </p:cNvSpPr>
          <p:nvPr/>
        </p:nvSpPr>
        <p:spPr bwMode="auto">
          <a:xfrm flipH="1">
            <a:off x="2133600" y="838200"/>
            <a:ext cx="2819400" cy="1219200"/>
          </a:xfrm>
          <a:prstGeom prst="wedgeEllipseCallout">
            <a:avLst>
              <a:gd name="adj1" fmla="val -34125"/>
              <a:gd name="adj2" fmla="val 69792"/>
            </a:avLst>
          </a:prstGeom>
          <a:solidFill>
            <a:schemeClr val="bg1"/>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600"/>
              <a:t>Chắc ống này phải đến hai tạ. Làm thế nào để đưa ống lên được đây ?</a:t>
            </a:r>
          </a:p>
        </p:txBody>
      </p:sp>
      <p:sp>
        <p:nvSpPr>
          <p:cNvPr id="76807" name="AutoShape 7">
            <a:hlinkClick r:id="" action="ppaction://hlinkshowjump?jump=nextslide" highlightClick="1"/>
          </p:cNvPr>
          <p:cNvSpPr>
            <a:spLocks noChangeArrowheads="1"/>
          </p:cNvSpPr>
          <p:nvPr/>
        </p:nvSpPr>
        <p:spPr bwMode="auto">
          <a:xfrm>
            <a:off x="8305800" y="2971800"/>
            <a:ext cx="304800" cy="381000"/>
          </a:xfrm>
          <a:prstGeom prst="actionButtonForwardNex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8" name="Text Box 8"/>
          <p:cNvSpPr txBox="1">
            <a:spLocks noChangeArrowheads="1"/>
          </p:cNvSpPr>
          <p:nvPr/>
        </p:nvSpPr>
        <p:spPr bwMode="auto">
          <a:xfrm>
            <a:off x="7848600" y="3505200"/>
            <a:ext cx="11430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Tiếp tục</a:t>
            </a:r>
          </a:p>
        </p:txBody>
      </p:sp>
      <p:sp>
        <p:nvSpPr>
          <p:cNvPr id="76809" name="AutoShape 9">
            <a:hlinkClick r:id="rId3" action="ppaction://hlinksldjump" highlightClick="1"/>
          </p:cNvPr>
          <p:cNvSpPr>
            <a:spLocks noChangeArrowheads="1"/>
          </p:cNvSpPr>
          <p:nvPr/>
        </p:nvSpPr>
        <p:spPr bwMode="auto">
          <a:xfrm>
            <a:off x="8205788" y="5943600"/>
            <a:ext cx="381000" cy="3810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76810" name="Text Box 10"/>
          <p:cNvSpPr txBox="1">
            <a:spLocks noChangeArrowheads="1"/>
          </p:cNvSpPr>
          <p:nvPr/>
        </p:nvSpPr>
        <p:spPr bwMode="auto">
          <a:xfrm>
            <a:off x="7491413" y="6324600"/>
            <a:ext cx="1600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419" name="Group 35"/>
          <p:cNvGrpSpPr>
            <a:grpSpLocks/>
          </p:cNvGrpSpPr>
          <p:nvPr/>
        </p:nvGrpSpPr>
        <p:grpSpPr bwMode="auto">
          <a:xfrm>
            <a:off x="5105400" y="3829050"/>
            <a:ext cx="1403350" cy="889000"/>
            <a:chOff x="3216" y="2412"/>
            <a:chExt cx="884" cy="560"/>
          </a:xfrm>
        </p:grpSpPr>
        <p:sp>
          <p:nvSpPr>
            <p:cNvPr id="144414" name="AutoShape 30" descr="Oak"/>
            <p:cNvSpPr>
              <a:spLocks noChangeArrowheads="1"/>
            </p:cNvSpPr>
            <p:nvPr/>
          </p:nvSpPr>
          <p:spPr bwMode="auto">
            <a:xfrm rot="1381199">
              <a:off x="3312" y="2568"/>
              <a:ext cx="480" cy="48"/>
            </a:xfrm>
            <a:prstGeom prst="cube">
              <a:avLst>
                <a:gd name="adj" fmla="val 25000"/>
              </a:avLst>
            </a:prstGeom>
            <a:blipFill dpi="0" rotWithShape="1">
              <a:blip r:embed="rId2">
                <a:alphaModFix amt="99000"/>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12" name="AutoShape 28"/>
            <p:cNvSpPr>
              <a:spLocks noChangeArrowheads="1"/>
            </p:cNvSpPr>
            <p:nvPr/>
          </p:nvSpPr>
          <p:spPr bwMode="auto">
            <a:xfrm rot="6981192">
              <a:off x="3644" y="2516"/>
              <a:ext cx="480" cy="432"/>
            </a:xfrm>
            <a:prstGeom prst="flowChartManualOperation">
              <a:avLst/>
            </a:prstGeom>
            <a:solidFill>
              <a:srgbClr val="9933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17" name="Oval 33"/>
            <p:cNvSpPr>
              <a:spLocks noChangeArrowheads="1"/>
            </p:cNvSpPr>
            <p:nvPr/>
          </p:nvSpPr>
          <p:spPr bwMode="auto">
            <a:xfrm rot="1293896">
              <a:off x="3216" y="2412"/>
              <a:ext cx="240" cy="192"/>
            </a:xfrm>
            <a:prstGeom prst="ellipse">
              <a:avLst/>
            </a:prstGeom>
            <a:solidFill>
              <a:srgbClr val="FF00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44401" name="Picture 17" descr="Flame-04-jun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828800" y="3124200"/>
            <a:ext cx="99060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44402" name="Picture 18" descr="tay1Cutou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533184">
            <a:off x="3962400" y="2133600"/>
            <a:ext cx="2338388" cy="2238375"/>
          </a:xfrm>
          <a:prstGeom prst="rect">
            <a:avLst/>
          </a:prstGeom>
          <a:noFill/>
          <a:extLst>
            <a:ext uri="{909E8E84-426E-40DD-AFC4-6F175D3DCCD1}">
              <a14:hiddenFill xmlns:a14="http://schemas.microsoft.com/office/drawing/2010/main">
                <a:solidFill>
                  <a:srgbClr val="FFFFFF"/>
                </a:solidFill>
              </a14:hiddenFill>
            </a:ext>
          </a:extLst>
        </p:spPr>
      </p:pic>
      <p:grpSp>
        <p:nvGrpSpPr>
          <p:cNvPr id="144403" name="Group 19"/>
          <p:cNvGrpSpPr>
            <a:grpSpLocks/>
          </p:cNvGrpSpPr>
          <p:nvPr/>
        </p:nvGrpSpPr>
        <p:grpSpPr bwMode="auto">
          <a:xfrm rot="12109156">
            <a:off x="1905000" y="3200400"/>
            <a:ext cx="4495800" cy="685800"/>
            <a:chOff x="1488" y="1776"/>
            <a:chExt cx="2832" cy="432"/>
          </a:xfrm>
        </p:grpSpPr>
        <p:sp>
          <p:nvSpPr>
            <p:cNvPr id="144404" name="AutoShape 20"/>
            <p:cNvSpPr>
              <a:spLocks noChangeArrowheads="1"/>
            </p:cNvSpPr>
            <p:nvPr/>
          </p:nvSpPr>
          <p:spPr bwMode="auto">
            <a:xfrm>
              <a:off x="3744" y="1776"/>
              <a:ext cx="576" cy="432"/>
            </a:xfrm>
            <a:prstGeom prst="flowChartDelay">
              <a:avLst/>
            </a:pr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05" name="Rectangle 21"/>
            <p:cNvSpPr>
              <a:spLocks noChangeArrowheads="1"/>
            </p:cNvSpPr>
            <p:nvPr/>
          </p:nvSpPr>
          <p:spPr bwMode="auto">
            <a:xfrm>
              <a:off x="1488" y="1776"/>
              <a:ext cx="2256" cy="432"/>
            </a:xfrm>
            <a:prstGeom prst="rect">
              <a:avLst/>
            </a:pr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4406" name="Freeform 22"/>
          <p:cNvSpPr>
            <a:spLocks/>
          </p:cNvSpPr>
          <p:nvPr/>
        </p:nvSpPr>
        <p:spPr bwMode="auto">
          <a:xfrm>
            <a:off x="2057400" y="2590800"/>
            <a:ext cx="3048000" cy="2667000"/>
          </a:xfrm>
          <a:custGeom>
            <a:avLst/>
            <a:gdLst>
              <a:gd name="T0" fmla="*/ 1536 w 1920"/>
              <a:gd name="T1" fmla="*/ 480 h 1680"/>
              <a:gd name="T2" fmla="*/ 336 w 1920"/>
              <a:gd name="T3" fmla="*/ 0 h 1680"/>
              <a:gd name="T4" fmla="*/ 96 w 1920"/>
              <a:gd name="T5" fmla="*/ 0 h 1680"/>
              <a:gd name="T6" fmla="*/ 0 w 1920"/>
              <a:gd name="T7" fmla="*/ 96 h 1680"/>
              <a:gd name="T8" fmla="*/ 0 w 1920"/>
              <a:gd name="T9" fmla="*/ 144 h 1680"/>
              <a:gd name="T10" fmla="*/ 48 w 1920"/>
              <a:gd name="T11" fmla="*/ 288 h 1680"/>
              <a:gd name="T12" fmla="*/ 144 w 1920"/>
              <a:gd name="T13" fmla="*/ 336 h 1680"/>
              <a:gd name="T14" fmla="*/ 432 w 1920"/>
              <a:gd name="T15" fmla="*/ 480 h 1680"/>
              <a:gd name="T16" fmla="*/ 1824 w 1920"/>
              <a:gd name="T17" fmla="*/ 1008 h 1680"/>
              <a:gd name="T18" fmla="*/ 1920 w 1920"/>
              <a:gd name="T19"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0" h="1680">
                <a:moveTo>
                  <a:pt x="1536" y="480"/>
                </a:moveTo>
                <a:lnTo>
                  <a:pt x="336" y="0"/>
                </a:lnTo>
                <a:lnTo>
                  <a:pt x="96" y="0"/>
                </a:lnTo>
                <a:lnTo>
                  <a:pt x="0" y="96"/>
                </a:lnTo>
                <a:lnTo>
                  <a:pt x="0" y="144"/>
                </a:lnTo>
                <a:lnTo>
                  <a:pt x="48" y="288"/>
                </a:lnTo>
                <a:lnTo>
                  <a:pt x="144" y="336"/>
                </a:lnTo>
                <a:lnTo>
                  <a:pt x="432" y="480"/>
                </a:lnTo>
                <a:lnTo>
                  <a:pt x="1824" y="1008"/>
                </a:lnTo>
                <a:lnTo>
                  <a:pt x="1920" y="1680"/>
                </a:lnTo>
              </a:path>
            </a:pathLst>
          </a:cu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08" name="Freeform 24"/>
          <p:cNvSpPr>
            <a:spLocks/>
          </p:cNvSpPr>
          <p:nvPr/>
        </p:nvSpPr>
        <p:spPr bwMode="auto">
          <a:xfrm>
            <a:off x="2787650" y="2743200"/>
            <a:ext cx="254000" cy="609600"/>
          </a:xfrm>
          <a:custGeom>
            <a:avLst/>
            <a:gdLst>
              <a:gd name="T0" fmla="*/ 160 w 160"/>
              <a:gd name="T1" fmla="*/ 0 h 384"/>
              <a:gd name="T2" fmla="*/ 0 w 160"/>
              <a:gd name="T3" fmla="*/ 384 h 384"/>
            </a:gdLst>
            <a:ahLst/>
            <a:cxnLst>
              <a:cxn ang="0">
                <a:pos x="T0" y="T1"/>
              </a:cxn>
              <a:cxn ang="0">
                <a:pos x="T2" y="T3"/>
              </a:cxn>
            </a:cxnLst>
            <a:rect l="0" t="0" r="r" b="b"/>
            <a:pathLst>
              <a:path w="160" h="384">
                <a:moveTo>
                  <a:pt x="160" y="0"/>
                </a:moveTo>
                <a:lnTo>
                  <a:pt x="0" y="384"/>
                </a:lnTo>
              </a:path>
            </a:pathLst>
          </a:custGeom>
          <a:noFill/>
          <a:ln w="76200"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07" name="Freeform 23"/>
          <p:cNvSpPr>
            <a:spLocks/>
          </p:cNvSpPr>
          <p:nvPr/>
        </p:nvSpPr>
        <p:spPr bwMode="auto">
          <a:xfrm>
            <a:off x="2057400" y="2514600"/>
            <a:ext cx="4279900" cy="2146300"/>
          </a:xfrm>
          <a:custGeom>
            <a:avLst/>
            <a:gdLst>
              <a:gd name="T0" fmla="*/ 1532 w 2696"/>
              <a:gd name="T1" fmla="*/ 512 h 1352"/>
              <a:gd name="T2" fmla="*/ 336 w 2696"/>
              <a:gd name="T3" fmla="*/ 36 h 1352"/>
              <a:gd name="T4" fmla="*/ 280 w 2696"/>
              <a:gd name="T5" fmla="*/ 16 h 1352"/>
              <a:gd name="T6" fmla="*/ 192 w 2696"/>
              <a:gd name="T7" fmla="*/ 0 h 1352"/>
              <a:gd name="T8" fmla="*/ 100 w 2696"/>
              <a:gd name="T9" fmla="*/ 36 h 1352"/>
              <a:gd name="T10" fmla="*/ 64 w 2696"/>
              <a:gd name="T11" fmla="*/ 64 h 1352"/>
              <a:gd name="T12" fmla="*/ 28 w 2696"/>
              <a:gd name="T13" fmla="*/ 92 h 1352"/>
              <a:gd name="T14" fmla="*/ 12 w 2696"/>
              <a:gd name="T15" fmla="*/ 148 h 1352"/>
              <a:gd name="T16" fmla="*/ 0 w 2696"/>
              <a:gd name="T17" fmla="*/ 192 h 1352"/>
              <a:gd name="T18" fmla="*/ 16 w 2696"/>
              <a:gd name="T19" fmla="*/ 260 h 1352"/>
              <a:gd name="T20" fmla="*/ 48 w 2696"/>
              <a:gd name="T21" fmla="*/ 312 h 1352"/>
              <a:gd name="T22" fmla="*/ 108 w 2696"/>
              <a:gd name="T23" fmla="*/ 376 h 1352"/>
              <a:gd name="T24" fmla="*/ 184 w 2696"/>
              <a:gd name="T25" fmla="*/ 416 h 1352"/>
              <a:gd name="T26" fmla="*/ 480 w 2696"/>
              <a:gd name="T27" fmla="*/ 528 h 1352"/>
              <a:gd name="T28" fmla="*/ 2544 w 2696"/>
              <a:gd name="T29" fmla="*/ 1352 h 1352"/>
              <a:gd name="T30" fmla="*/ 2696 w 2696"/>
              <a:gd name="T31" fmla="*/ 976 h 1352"/>
              <a:gd name="T32" fmla="*/ 1768 w 2696"/>
              <a:gd name="T33" fmla="*/ 604 h 1352"/>
              <a:gd name="T34" fmla="*/ 1680 w 2696"/>
              <a:gd name="T35" fmla="*/ 656 h 1352"/>
              <a:gd name="T36" fmla="*/ 1628 w 2696"/>
              <a:gd name="T37" fmla="*/ 692 h 1352"/>
              <a:gd name="T38" fmla="*/ 1592 w 2696"/>
              <a:gd name="T39" fmla="*/ 736 h 1352"/>
              <a:gd name="T40" fmla="*/ 1524 w 2696"/>
              <a:gd name="T41" fmla="*/ 772 h 1352"/>
              <a:gd name="T42" fmla="*/ 1488 w 2696"/>
              <a:gd name="T43" fmla="*/ 816 h 1352"/>
              <a:gd name="T44" fmla="*/ 1344 w 2696"/>
              <a:gd name="T45" fmla="*/ 864 h 1352"/>
              <a:gd name="T46" fmla="*/ 1296 w 2696"/>
              <a:gd name="T47" fmla="*/ 720 h 1352"/>
              <a:gd name="T48" fmla="*/ 1364 w 2696"/>
              <a:gd name="T49" fmla="*/ 640 h 1352"/>
              <a:gd name="T50" fmla="*/ 1444 w 2696"/>
              <a:gd name="T51" fmla="*/ 580 h 1352"/>
              <a:gd name="T52" fmla="*/ 1532 w 2696"/>
              <a:gd name="T53" fmla="*/ 51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96" h="1352">
                <a:moveTo>
                  <a:pt x="1532" y="512"/>
                </a:moveTo>
                <a:lnTo>
                  <a:pt x="336" y="36"/>
                </a:lnTo>
                <a:lnTo>
                  <a:pt x="280" y="16"/>
                </a:lnTo>
                <a:lnTo>
                  <a:pt x="192" y="0"/>
                </a:lnTo>
                <a:lnTo>
                  <a:pt x="100" y="36"/>
                </a:lnTo>
                <a:lnTo>
                  <a:pt x="64" y="64"/>
                </a:lnTo>
                <a:lnTo>
                  <a:pt x="28" y="92"/>
                </a:lnTo>
                <a:lnTo>
                  <a:pt x="12" y="148"/>
                </a:lnTo>
                <a:lnTo>
                  <a:pt x="0" y="192"/>
                </a:lnTo>
                <a:lnTo>
                  <a:pt x="16" y="260"/>
                </a:lnTo>
                <a:lnTo>
                  <a:pt x="48" y="312"/>
                </a:lnTo>
                <a:lnTo>
                  <a:pt x="108" y="376"/>
                </a:lnTo>
                <a:lnTo>
                  <a:pt x="184" y="416"/>
                </a:lnTo>
                <a:lnTo>
                  <a:pt x="480" y="528"/>
                </a:lnTo>
                <a:lnTo>
                  <a:pt x="2544" y="1352"/>
                </a:lnTo>
                <a:lnTo>
                  <a:pt x="2696" y="976"/>
                </a:lnTo>
                <a:lnTo>
                  <a:pt x="1768" y="604"/>
                </a:lnTo>
                <a:lnTo>
                  <a:pt x="1680" y="656"/>
                </a:lnTo>
                <a:lnTo>
                  <a:pt x="1628" y="692"/>
                </a:lnTo>
                <a:lnTo>
                  <a:pt x="1592" y="736"/>
                </a:lnTo>
                <a:lnTo>
                  <a:pt x="1524" y="772"/>
                </a:lnTo>
                <a:lnTo>
                  <a:pt x="1488" y="816"/>
                </a:lnTo>
                <a:lnTo>
                  <a:pt x="1344" y="864"/>
                </a:lnTo>
                <a:lnTo>
                  <a:pt x="1296" y="720"/>
                </a:lnTo>
                <a:lnTo>
                  <a:pt x="1364" y="640"/>
                </a:lnTo>
                <a:lnTo>
                  <a:pt x="1444" y="580"/>
                </a:lnTo>
                <a:lnTo>
                  <a:pt x="1532" y="512"/>
                </a:lnTo>
                <a:close/>
              </a:path>
            </a:pathLst>
          </a:custGeom>
          <a:gradFill rotWithShape="1">
            <a:gsLst>
              <a:gs pos="0">
                <a:schemeClr val="bg2">
                  <a:alpha val="30000"/>
                </a:schemeClr>
              </a:gs>
              <a:gs pos="50000">
                <a:schemeClr val="bg1"/>
              </a:gs>
              <a:gs pos="100000">
                <a:schemeClr val="bg2">
                  <a:alpha val="30000"/>
                </a:schemeClr>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09" name="Rectangle 25"/>
          <p:cNvSpPr>
            <a:spLocks noChangeArrowheads="1"/>
          </p:cNvSpPr>
          <p:nvPr/>
        </p:nvSpPr>
        <p:spPr bwMode="auto">
          <a:xfrm rot="1333748">
            <a:off x="2508250" y="2971800"/>
            <a:ext cx="1905000" cy="76200"/>
          </a:xfrm>
          <a:prstGeom prst="rect">
            <a:avLst/>
          </a:prstGeom>
          <a:solidFill>
            <a:schemeClr val="bg1">
              <a:alpha val="95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10" name="Rectangle 26"/>
          <p:cNvSpPr>
            <a:spLocks noChangeArrowheads="1"/>
          </p:cNvSpPr>
          <p:nvPr/>
        </p:nvSpPr>
        <p:spPr bwMode="auto">
          <a:xfrm rot="1333748">
            <a:off x="4759325" y="3790950"/>
            <a:ext cx="1606550" cy="74613"/>
          </a:xfrm>
          <a:prstGeom prst="rect">
            <a:avLst/>
          </a:prstGeom>
          <a:solidFill>
            <a:schemeClr val="bg1">
              <a:alpha val="95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11" name="Freeform 27"/>
          <p:cNvSpPr>
            <a:spLocks/>
          </p:cNvSpPr>
          <p:nvPr/>
        </p:nvSpPr>
        <p:spPr bwMode="auto">
          <a:xfrm>
            <a:off x="4476750" y="3244850"/>
            <a:ext cx="476250" cy="266700"/>
          </a:xfrm>
          <a:custGeom>
            <a:avLst/>
            <a:gdLst>
              <a:gd name="T0" fmla="*/ 124 w 300"/>
              <a:gd name="T1" fmla="*/ 0 h 168"/>
              <a:gd name="T2" fmla="*/ 76 w 300"/>
              <a:gd name="T3" fmla="*/ 12 h 168"/>
              <a:gd name="T4" fmla="*/ 48 w 300"/>
              <a:gd name="T5" fmla="*/ 28 h 168"/>
              <a:gd name="T6" fmla="*/ 0 w 300"/>
              <a:gd name="T7" fmla="*/ 64 h 168"/>
              <a:gd name="T8" fmla="*/ 168 w 300"/>
              <a:gd name="T9" fmla="*/ 168 h 168"/>
              <a:gd name="T10" fmla="*/ 216 w 300"/>
              <a:gd name="T11" fmla="*/ 132 h 168"/>
              <a:gd name="T12" fmla="*/ 296 w 300"/>
              <a:gd name="T13" fmla="*/ 96 h 168"/>
              <a:gd name="T14" fmla="*/ 300 w 300"/>
              <a:gd name="T15" fmla="*/ 68 h 168"/>
              <a:gd name="T16" fmla="*/ 108 w 300"/>
              <a:gd name="T17" fmla="*/ 2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168">
                <a:moveTo>
                  <a:pt x="124" y="0"/>
                </a:moveTo>
                <a:cubicBezTo>
                  <a:pt x="120" y="1"/>
                  <a:pt x="95" y="1"/>
                  <a:pt x="76" y="12"/>
                </a:cubicBezTo>
                <a:lnTo>
                  <a:pt x="48" y="28"/>
                </a:lnTo>
                <a:lnTo>
                  <a:pt x="0" y="64"/>
                </a:lnTo>
                <a:lnTo>
                  <a:pt x="168" y="168"/>
                </a:lnTo>
                <a:lnTo>
                  <a:pt x="216" y="132"/>
                </a:lnTo>
                <a:lnTo>
                  <a:pt x="296" y="96"/>
                </a:lnTo>
                <a:lnTo>
                  <a:pt x="300" y="68"/>
                </a:lnTo>
                <a:lnTo>
                  <a:pt x="108" y="20"/>
                </a:lnTo>
              </a:path>
            </a:pathLst>
          </a:custGeom>
          <a:solidFill>
            <a:srgbClr val="FFCC99"/>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20" name="Freeform 36"/>
          <p:cNvSpPr>
            <a:spLocks/>
          </p:cNvSpPr>
          <p:nvPr/>
        </p:nvSpPr>
        <p:spPr bwMode="auto">
          <a:xfrm>
            <a:off x="1860550" y="1382713"/>
            <a:ext cx="1069975" cy="1689100"/>
          </a:xfrm>
          <a:custGeom>
            <a:avLst/>
            <a:gdLst>
              <a:gd name="T0" fmla="*/ 231 w 674"/>
              <a:gd name="T1" fmla="*/ 32 h 1064"/>
              <a:gd name="T2" fmla="*/ 113 w 674"/>
              <a:gd name="T3" fmla="*/ 224 h 1064"/>
              <a:gd name="T4" fmla="*/ 192 w 674"/>
              <a:gd name="T5" fmla="*/ 368 h 1064"/>
              <a:gd name="T6" fmla="*/ 282 w 674"/>
              <a:gd name="T7" fmla="*/ 510 h 1064"/>
              <a:gd name="T8" fmla="*/ 35 w 674"/>
              <a:gd name="T9" fmla="*/ 800 h 1064"/>
              <a:gd name="T10" fmla="*/ 74 w 674"/>
              <a:gd name="T11" fmla="*/ 944 h 1064"/>
              <a:gd name="T12" fmla="*/ 192 w 674"/>
              <a:gd name="T13" fmla="*/ 1040 h 1064"/>
              <a:gd name="T14" fmla="*/ 270 w 674"/>
              <a:gd name="T15" fmla="*/ 1040 h 1064"/>
              <a:gd name="T16" fmla="*/ 152 w 674"/>
              <a:gd name="T17" fmla="*/ 896 h 1064"/>
              <a:gd name="T18" fmla="*/ 108 w 674"/>
              <a:gd name="T19" fmla="*/ 756 h 1064"/>
              <a:gd name="T20" fmla="*/ 387 w 674"/>
              <a:gd name="T21" fmla="*/ 560 h 1064"/>
              <a:gd name="T22" fmla="*/ 364 w 674"/>
              <a:gd name="T23" fmla="*/ 281 h 1064"/>
              <a:gd name="T24" fmla="*/ 544 w 674"/>
              <a:gd name="T25" fmla="*/ 128 h 1064"/>
              <a:gd name="T26" fmla="*/ 622 w 674"/>
              <a:gd name="T27" fmla="*/ 32 h 1064"/>
              <a:gd name="T28" fmla="*/ 231 w 674"/>
              <a:gd name="T29" fmla="*/ 32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1064">
                <a:moveTo>
                  <a:pt x="231" y="32"/>
                </a:moveTo>
                <a:cubicBezTo>
                  <a:pt x="146" y="64"/>
                  <a:pt x="120" y="168"/>
                  <a:pt x="113" y="224"/>
                </a:cubicBezTo>
                <a:cubicBezTo>
                  <a:pt x="107" y="280"/>
                  <a:pt x="164" y="320"/>
                  <a:pt x="192" y="368"/>
                </a:cubicBezTo>
                <a:cubicBezTo>
                  <a:pt x="220" y="416"/>
                  <a:pt x="308" y="438"/>
                  <a:pt x="282" y="510"/>
                </a:cubicBezTo>
                <a:cubicBezTo>
                  <a:pt x="256" y="582"/>
                  <a:pt x="70" y="728"/>
                  <a:pt x="35" y="800"/>
                </a:cubicBezTo>
                <a:cubicBezTo>
                  <a:pt x="0" y="872"/>
                  <a:pt x="48" y="904"/>
                  <a:pt x="74" y="944"/>
                </a:cubicBezTo>
                <a:cubicBezTo>
                  <a:pt x="100" y="984"/>
                  <a:pt x="159" y="1024"/>
                  <a:pt x="192" y="1040"/>
                </a:cubicBezTo>
                <a:cubicBezTo>
                  <a:pt x="224" y="1056"/>
                  <a:pt x="276" y="1064"/>
                  <a:pt x="270" y="1040"/>
                </a:cubicBezTo>
                <a:cubicBezTo>
                  <a:pt x="263" y="1016"/>
                  <a:pt x="179" y="943"/>
                  <a:pt x="152" y="896"/>
                </a:cubicBezTo>
                <a:cubicBezTo>
                  <a:pt x="125" y="849"/>
                  <a:pt x="69" y="812"/>
                  <a:pt x="108" y="756"/>
                </a:cubicBezTo>
                <a:cubicBezTo>
                  <a:pt x="147" y="700"/>
                  <a:pt x="344" y="639"/>
                  <a:pt x="387" y="560"/>
                </a:cubicBezTo>
                <a:cubicBezTo>
                  <a:pt x="430" y="481"/>
                  <a:pt x="338" y="353"/>
                  <a:pt x="364" y="281"/>
                </a:cubicBezTo>
                <a:cubicBezTo>
                  <a:pt x="390" y="209"/>
                  <a:pt x="501" y="169"/>
                  <a:pt x="544" y="128"/>
                </a:cubicBezTo>
                <a:cubicBezTo>
                  <a:pt x="587" y="87"/>
                  <a:pt x="674" y="48"/>
                  <a:pt x="622" y="32"/>
                </a:cubicBezTo>
                <a:cubicBezTo>
                  <a:pt x="570" y="16"/>
                  <a:pt x="315" y="0"/>
                  <a:pt x="231" y="32"/>
                </a:cubicBezTo>
                <a:close/>
              </a:path>
            </a:pathLst>
          </a:custGeom>
          <a:gradFill rotWithShape="1">
            <a:gsLst>
              <a:gs pos="0">
                <a:schemeClr val="bg1"/>
              </a:gs>
              <a:gs pos="100000">
                <a:srgbClr val="C0C0C0">
                  <a:alpha val="73000"/>
                </a:srgb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21" name="Freeform 37"/>
          <p:cNvSpPr>
            <a:spLocks/>
          </p:cNvSpPr>
          <p:nvPr/>
        </p:nvSpPr>
        <p:spPr bwMode="auto">
          <a:xfrm>
            <a:off x="2076450" y="228600"/>
            <a:ext cx="1238250" cy="3048000"/>
          </a:xfrm>
          <a:custGeom>
            <a:avLst/>
            <a:gdLst>
              <a:gd name="T0" fmla="*/ 258 w 780"/>
              <a:gd name="T1" fmla="*/ 58 h 1920"/>
              <a:gd name="T2" fmla="*/ 120 w 780"/>
              <a:gd name="T3" fmla="*/ 405 h 1920"/>
              <a:gd name="T4" fmla="*/ 212 w 780"/>
              <a:gd name="T5" fmla="*/ 665 h 1920"/>
              <a:gd name="T6" fmla="*/ 265 w 780"/>
              <a:gd name="T7" fmla="*/ 1008 h 1920"/>
              <a:gd name="T8" fmla="*/ 27 w 780"/>
              <a:gd name="T9" fmla="*/ 1446 h 1920"/>
              <a:gd name="T10" fmla="*/ 100 w 780"/>
              <a:gd name="T11" fmla="*/ 1648 h 1920"/>
              <a:gd name="T12" fmla="*/ 212 w 780"/>
              <a:gd name="T13" fmla="*/ 1880 h 1920"/>
              <a:gd name="T14" fmla="*/ 283 w 780"/>
              <a:gd name="T15" fmla="*/ 1877 h 1920"/>
              <a:gd name="T16" fmla="*/ 166 w 780"/>
              <a:gd name="T17" fmla="*/ 1619 h 1920"/>
              <a:gd name="T18" fmla="*/ 137 w 780"/>
              <a:gd name="T19" fmla="*/ 1328 h 1920"/>
              <a:gd name="T20" fmla="*/ 442 w 780"/>
              <a:gd name="T21" fmla="*/ 1012 h 1920"/>
              <a:gd name="T22" fmla="*/ 442 w 780"/>
              <a:gd name="T23" fmla="*/ 578 h 1920"/>
              <a:gd name="T24" fmla="*/ 626 w 780"/>
              <a:gd name="T25" fmla="*/ 231 h 1920"/>
              <a:gd name="T26" fmla="*/ 719 w 780"/>
              <a:gd name="T27" fmla="*/ 58 h 1920"/>
              <a:gd name="T28" fmla="*/ 258 w 780"/>
              <a:gd name="T29" fmla="*/ 58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0" h="1920">
                <a:moveTo>
                  <a:pt x="258" y="58"/>
                </a:moveTo>
                <a:cubicBezTo>
                  <a:pt x="158" y="116"/>
                  <a:pt x="127" y="304"/>
                  <a:pt x="120" y="405"/>
                </a:cubicBezTo>
                <a:cubicBezTo>
                  <a:pt x="112" y="506"/>
                  <a:pt x="188" y="565"/>
                  <a:pt x="212" y="665"/>
                </a:cubicBezTo>
                <a:cubicBezTo>
                  <a:pt x="236" y="765"/>
                  <a:pt x="296" y="878"/>
                  <a:pt x="265" y="1008"/>
                </a:cubicBezTo>
                <a:cubicBezTo>
                  <a:pt x="234" y="1138"/>
                  <a:pt x="54" y="1339"/>
                  <a:pt x="27" y="1446"/>
                </a:cubicBezTo>
                <a:cubicBezTo>
                  <a:pt x="0" y="1553"/>
                  <a:pt x="69" y="1576"/>
                  <a:pt x="100" y="1648"/>
                </a:cubicBezTo>
                <a:cubicBezTo>
                  <a:pt x="131" y="1720"/>
                  <a:pt x="182" y="1842"/>
                  <a:pt x="212" y="1880"/>
                </a:cubicBezTo>
                <a:cubicBezTo>
                  <a:pt x="242" y="1918"/>
                  <a:pt x="291" y="1920"/>
                  <a:pt x="283" y="1877"/>
                </a:cubicBezTo>
                <a:cubicBezTo>
                  <a:pt x="275" y="1834"/>
                  <a:pt x="190" y="1711"/>
                  <a:pt x="166" y="1619"/>
                </a:cubicBezTo>
                <a:cubicBezTo>
                  <a:pt x="142" y="1527"/>
                  <a:pt x="91" y="1429"/>
                  <a:pt x="137" y="1328"/>
                </a:cubicBezTo>
                <a:cubicBezTo>
                  <a:pt x="183" y="1227"/>
                  <a:pt x="391" y="1137"/>
                  <a:pt x="442" y="1012"/>
                </a:cubicBezTo>
                <a:cubicBezTo>
                  <a:pt x="493" y="887"/>
                  <a:pt x="411" y="708"/>
                  <a:pt x="442" y="578"/>
                </a:cubicBezTo>
                <a:cubicBezTo>
                  <a:pt x="473" y="448"/>
                  <a:pt x="580" y="318"/>
                  <a:pt x="626" y="231"/>
                </a:cubicBezTo>
                <a:cubicBezTo>
                  <a:pt x="672" y="145"/>
                  <a:pt x="780" y="87"/>
                  <a:pt x="719" y="58"/>
                </a:cubicBezTo>
                <a:cubicBezTo>
                  <a:pt x="657" y="29"/>
                  <a:pt x="358" y="0"/>
                  <a:pt x="258" y="58"/>
                </a:cubicBezTo>
                <a:close/>
              </a:path>
            </a:pathLst>
          </a:custGeom>
          <a:gradFill rotWithShape="1">
            <a:gsLst>
              <a:gs pos="0">
                <a:schemeClr val="bg1"/>
              </a:gs>
              <a:gs pos="100000">
                <a:srgbClr val="C0C0C0">
                  <a:alpha val="67999"/>
                </a:srgb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422" name="AutoShape 38"/>
          <p:cNvSpPr>
            <a:spLocks noChangeArrowheads="1"/>
          </p:cNvSpPr>
          <p:nvPr/>
        </p:nvSpPr>
        <p:spPr bwMode="auto">
          <a:xfrm rot="16200000">
            <a:off x="1295400" y="5029200"/>
            <a:ext cx="228600" cy="22860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endParaRPr lang="en-US"/>
          </a:p>
        </p:txBody>
      </p:sp>
      <p:sp>
        <p:nvSpPr>
          <p:cNvPr id="144423" name="Text Box 39"/>
          <p:cNvSpPr txBox="1">
            <a:spLocks noChangeArrowheads="1"/>
          </p:cNvSpPr>
          <p:nvPr/>
        </p:nvSpPr>
        <p:spPr bwMode="auto">
          <a:xfrm>
            <a:off x="952500" y="5257800"/>
            <a:ext cx="838200" cy="274638"/>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solidFill>
                  <a:srgbClr val="0000FF"/>
                </a:solidFill>
              </a:rPr>
              <a:t>Play</a:t>
            </a:r>
          </a:p>
        </p:txBody>
      </p:sp>
      <p:sp>
        <p:nvSpPr>
          <p:cNvPr id="144424" name="AutoShape 40">
            <a:hlinkClick r:id="rId5" action="ppaction://hlinksldjump" highlightClick="1"/>
          </p:cNvPr>
          <p:cNvSpPr>
            <a:spLocks noChangeArrowheads="1"/>
          </p:cNvSpPr>
          <p:nvPr/>
        </p:nvSpPr>
        <p:spPr bwMode="auto">
          <a:xfrm>
            <a:off x="8001000" y="59182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4425" name="Text Box 41"/>
          <p:cNvSpPr txBox="1">
            <a:spLocks noChangeArrowheads="1"/>
          </p:cNvSpPr>
          <p:nvPr/>
        </p:nvSpPr>
        <p:spPr bwMode="auto">
          <a:xfrm>
            <a:off x="7391400" y="63754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
        <p:nvSpPr>
          <p:cNvPr id="144441" name="Text Box 57"/>
          <p:cNvSpPr txBox="1">
            <a:spLocks noChangeArrowheads="1"/>
          </p:cNvSpPr>
          <p:nvPr/>
        </p:nvSpPr>
        <p:spPr bwMode="auto">
          <a:xfrm>
            <a:off x="3733800" y="5410200"/>
            <a:ext cx="14478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22.4</a:t>
            </a:r>
          </a:p>
        </p:txBody>
      </p:sp>
      <p:pic>
        <p:nvPicPr>
          <p:cNvPr id="144442" name="Picture 58" descr="den conCutou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38338" y="3810000"/>
            <a:ext cx="1074737" cy="1162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44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4401"/>
                                        </p:tgtEl>
                                        <p:attrNameLst>
                                          <p:attrName>style.visibility</p:attrName>
                                        </p:attrNameLst>
                                      </p:cBhvr>
                                      <p:to>
                                        <p:strVal val="visible"/>
                                      </p:to>
                                    </p:set>
                                    <p:animEffect transition="in" filter="fade">
                                      <p:cBhvr>
                                        <p:cTn id="7" dur="1000"/>
                                        <p:tgtEl>
                                          <p:spTgt spid="144401"/>
                                        </p:tgtEl>
                                      </p:cBhvr>
                                    </p:animEffect>
                                  </p:childTnLst>
                                </p:cTn>
                              </p:par>
                            </p:childTnLst>
                          </p:cTn>
                        </p:par>
                        <p:par>
                          <p:cTn id="8" fill="hold" nodeType="afterGroup">
                            <p:stCondLst>
                              <p:cond delay="1000"/>
                            </p:stCondLst>
                            <p:childTnLst>
                              <p:par>
                                <p:cTn id="9" presetID="22" presetClass="entr" presetSubtype="4" repeatCount="indefinite" fill="hold" grpId="0" nodeType="afterEffect">
                                  <p:stCondLst>
                                    <p:cond delay="0"/>
                                  </p:stCondLst>
                                  <p:childTnLst>
                                    <p:set>
                                      <p:cBhvr>
                                        <p:cTn id="10" dur="1" fill="hold">
                                          <p:stCondLst>
                                            <p:cond delay="0"/>
                                          </p:stCondLst>
                                        </p:cTn>
                                        <p:tgtEl>
                                          <p:spTgt spid="144421"/>
                                        </p:tgtEl>
                                        <p:attrNameLst>
                                          <p:attrName>style.visibility</p:attrName>
                                        </p:attrNameLst>
                                      </p:cBhvr>
                                      <p:to>
                                        <p:strVal val="visible"/>
                                      </p:to>
                                    </p:set>
                                    <p:animEffect transition="in" filter="wipe(down)">
                                      <p:cBhvr>
                                        <p:cTn id="11" dur="2000"/>
                                        <p:tgtEl>
                                          <p:spTgt spid="144421"/>
                                        </p:tgtEl>
                                      </p:cBhvr>
                                    </p:animEffect>
                                  </p:childTnLst>
                                </p:cTn>
                              </p:par>
                              <p:par>
                                <p:cTn id="12" presetID="22" presetClass="entr" presetSubtype="4" repeatCount="indefinite" fill="hold" grpId="0" nodeType="withEffect">
                                  <p:stCondLst>
                                    <p:cond delay="500"/>
                                  </p:stCondLst>
                                  <p:childTnLst>
                                    <p:set>
                                      <p:cBhvr>
                                        <p:cTn id="13" dur="1" fill="hold">
                                          <p:stCondLst>
                                            <p:cond delay="0"/>
                                          </p:stCondLst>
                                        </p:cTn>
                                        <p:tgtEl>
                                          <p:spTgt spid="144420"/>
                                        </p:tgtEl>
                                        <p:attrNameLst>
                                          <p:attrName>style.visibility</p:attrName>
                                        </p:attrNameLst>
                                      </p:cBhvr>
                                      <p:to>
                                        <p:strVal val="visible"/>
                                      </p:to>
                                    </p:set>
                                    <p:animEffect transition="in" filter="wipe(down)">
                                      <p:cBhvr>
                                        <p:cTn id="14" dur="2000"/>
                                        <p:tgtEl>
                                          <p:spTgt spid="144420"/>
                                        </p:tgtEl>
                                      </p:cBhvr>
                                    </p:animEffect>
                                  </p:childTnLst>
                                </p:cTn>
                              </p:par>
                            </p:childTnLst>
                          </p:cTn>
                        </p:par>
                      </p:childTnLst>
                    </p:cTn>
                  </p:par>
                </p:childTnLst>
              </p:cTn>
              <p:nextCondLst>
                <p:cond evt="onClick" delay="0">
                  <p:tgtEl>
                    <p:spTgt spid="144422"/>
                  </p:tgtEl>
                </p:cond>
              </p:nextCondLst>
            </p:seq>
          </p:childTnLst>
        </p:cTn>
      </p:par>
    </p:tnLst>
    <p:bldLst>
      <p:bldP spid="144420" grpId="0" animBg="1"/>
      <p:bldP spid="1444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53" name="Rectangle 45" descr="Oak"/>
          <p:cNvSpPr>
            <a:spLocks noChangeArrowheads="1"/>
          </p:cNvSpPr>
          <p:nvPr/>
        </p:nvSpPr>
        <p:spPr bwMode="auto">
          <a:xfrm>
            <a:off x="914400" y="4419600"/>
            <a:ext cx="5638800" cy="19812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26" name="AutoShape 18"/>
          <p:cNvSpPr>
            <a:spLocks noChangeArrowheads="1"/>
          </p:cNvSpPr>
          <p:nvPr/>
        </p:nvSpPr>
        <p:spPr bwMode="auto">
          <a:xfrm flipH="1">
            <a:off x="3814763" y="4567238"/>
            <a:ext cx="1752600" cy="914400"/>
          </a:xfrm>
          <a:prstGeom prst="cube">
            <a:avLst>
              <a:gd name="adj" fmla="val 83329"/>
            </a:avLst>
          </a:prstGeom>
          <a:gradFill rotWithShape="1">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27" name="AutoShape 19"/>
          <p:cNvSpPr>
            <a:spLocks noChangeArrowheads="1"/>
          </p:cNvSpPr>
          <p:nvPr/>
        </p:nvSpPr>
        <p:spPr bwMode="auto">
          <a:xfrm>
            <a:off x="4343400" y="457200"/>
            <a:ext cx="7620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5429" name="Group 21"/>
          <p:cNvGrpSpPr>
            <a:grpSpLocks/>
          </p:cNvGrpSpPr>
          <p:nvPr/>
        </p:nvGrpSpPr>
        <p:grpSpPr bwMode="auto">
          <a:xfrm rot="8381525">
            <a:off x="1803400" y="2101850"/>
            <a:ext cx="4495800" cy="533400"/>
            <a:chOff x="1488" y="1776"/>
            <a:chExt cx="2832" cy="432"/>
          </a:xfrm>
        </p:grpSpPr>
        <p:sp>
          <p:nvSpPr>
            <p:cNvPr id="145430" name="AutoShape 22"/>
            <p:cNvSpPr>
              <a:spLocks noChangeArrowheads="1"/>
            </p:cNvSpPr>
            <p:nvPr/>
          </p:nvSpPr>
          <p:spPr bwMode="auto">
            <a:xfrm>
              <a:off x="3744" y="1776"/>
              <a:ext cx="576" cy="432"/>
            </a:xfrm>
            <a:prstGeom prst="flowChartDelay">
              <a:avLst/>
            </a:pr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31" name="Rectangle 23"/>
            <p:cNvSpPr>
              <a:spLocks noChangeArrowheads="1"/>
            </p:cNvSpPr>
            <p:nvPr/>
          </p:nvSpPr>
          <p:spPr bwMode="auto">
            <a:xfrm>
              <a:off x="1488" y="1776"/>
              <a:ext cx="2256" cy="432"/>
            </a:xfrm>
            <a:prstGeom prst="rect">
              <a:avLst/>
            </a:pr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5432" name="Freeform 24"/>
          <p:cNvSpPr>
            <a:spLocks/>
          </p:cNvSpPr>
          <p:nvPr/>
        </p:nvSpPr>
        <p:spPr bwMode="auto">
          <a:xfrm>
            <a:off x="2806700" y="2971800"/>
            <a:ext cx="501650" cy="527050"/>
          </a:xfrm>
          <a:custGeom>
            <a:avLst/>
            <a:gdLst>
              <a:gd name="T0" fmla="*/ 0 w 316"/>
              <a:gd name="T1" fmla="*/ 80 h 332"/>
              <a:gd name="T2" fmla="*/ 104 w 316"/>
              <a:gd name="T3" fmla="*/ 0 h 332"/>
              <a:gd name="T4" fmla="*/ 316 w 316"/>
              <a:gd name="T5" fmla="*/ 224 h 332"/>
              <a:gd name="T6" fmla="*/ 188 w 316"/>
              <a:gd name="T7" fmla="*/ 332 h 332"/>
              <a:gd name="T8" fmla="*/ 0 w 316"/>
              <a:gd name="T9" fmla="*/ 80 h 332"/>
            </a:gdLst>
            <a:ahLst/>
            <a:cxnLst>
              <a:cxn ang="0">
                <a:pos x="T0" y="T1"/>
              </a:cxn>
              <a:cxn ang="0">
                <a:pos x="T2" y="T3"/>
              </a:cxn>
              <a:cxn ang="0">
                <a:pos x="T4" y="T5"/>
              </a:cxn>
              <a:cxn ang="0">
                <a:pos x="T6" y="T7"/>
              </a:cxn>
              <a:cxn ang="0">
                <a:pos x="T8" y="T9"/>
              </a:cxn>
            </a:cxnLst>
            <a:rect l="0" t="0" r="r" b="b"/>
            <a:pathLst>
              <a:path w="316" h="332">
                <a:moveTo>
                  <a:pt x="0" y="80"/>
                </a:moveTo>
                <a:lnTo>
                  <a:pt x="104" y="0"/>
                </a:lnTo>
                <a:lnTo>
                  <a:pt x="316" y="224"/>
                </a:lnTo>
                <a:lnTo>
                  <a:pt x="188" y="332"/>
                </a:lnTo>
                <a:lnTo>
                  <a:pt x="0" y="80"/>
                </a:ln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35" name="Oval 27"/>
          <p:cNvSpPr>
            <a:spLocks noChangeArrowheads="1"/>
          </p:cNvSpPr>
          <p:nvPr/>
        </p:nvSpPr>
        <p:spPr bwMode="auto">
          <a:xfrm rot="3578433">
            <a:off x="5486400" y="747713"/>
            <a:ext cx="533400" cy="381000"/>
          </a:xfrm>
          <a:prstGeom prst="ellipse">
            <a:avLst/>
          </a:prstGeom>
          <a:solidFill>
            <a:schemeClr val="bg1"/>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36" name="Freeform 28"/>
          <p:cNvSpPr>
            <a:spLocks/>
          </p:cNvSpPr>
          <p:nvPr/>
        </p:nvSpPr>
        <p:spPr bwMode="auto">
          <a:xfrm>
            <a:off x="2298700" y="1466850"/>
            <a:ext cx="3200400" cy="2406650"/>
          </a:xfrm>
          <a:custGeom>
            <a:avLst/>
            <a:gdLst>
              <a:gd name="T0" fmla="*/ 1512 w 2016"/>
              <a:gd name="T1" fmla="*/ 12 h 1516"/>
              <a:gd name="T2" fmla="*/ 2016 w 2016"/>
              <a:gd name="T3" fmla="*/ 0 h 1516"/>
              <a:gd name="T4" fmla="*/ 380 w 2016"/>
              <a:gd name="T5" fmla="*/ 1388 h 1516"/>
              <a:gd name="T6" fmla="*/ 304 w 2016"/>
              <a:gd name="T7" fmla="*/ 1452 h 1516"/>
              <a:gd name="T8" fmla="*/ 236 w 2016"/>
              <a:gd name="T9" fmla="*/ 1488 h 1516"/>
              <a:gd name="T10" fmla="*/ 172 w 2016"/>
              <a:gd name="T11" fmla="*/ 1512 h 1516"/>
              <a:gd name="T12" fmla="*/ 104 w 2016"/>
              <a:gd name="T13" fmla="*/ 1516 h 1516"/>
              <a:gd name="T14" fmla="*/ 40 w 2016"/>
              <a:gd name="T15" fmla="*/ 1496 h 1516"/>
              <a:gd name="T16" fmla="*/ 0 w 2016"/>
              <a:gd name="T17" fmla="*/ 1420 h 1516"/>
              <a:gd name="T18" fmla="*/ 40 w 2016"/>
              <a:gd name="T19" fmla="*/ 1284 h 1516"/>
              <a:gd name="T20" fmla="*/ 184 w 2016"/>
              <a:gd name="T21" fmla="*/ 1136 h 1516"/>
              <a:gd name="T22" fmla="*/ 1512 w 2016"/>
              <a:gd name="T23" fmla="*/ 12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6" h="1516">
                <a:moveTo>
                  <a:pt x="1512" y="12"/>
                </a:moveTo>
                <a:lnTo>
                  <a:pt x="2016" y="0"/>
                </a:lnTo>
                <a:lnTo>
                  <a:pt x="380" y="1388"/>
                </a:lnTo>
                <a:lnTo>
                  <a:pt x="304" y="1452"/>
                </a:lnTo>
                <a:lnTo>
                  <a:pt x="236" y="1488"/>
                </a:lnTo>
                <a:lnTo>
                  <a:pt x="172" y="1512"/>
                </a:lnTo>
                <a:lnTo>
                  <a:pt x="104" y="1516"/>
                </a:lnTo>
                <a:lnTo>
                  <a:pt x="40" y="1496"/>
                </a:lnTo>
                <a:lnTo>
                  <a:pt x="0" y="1420"/>
                </a:lnTo>
                <a:lnTo>
                  <a:pt x="40" y="1284"/>
                </a:lnTo>
                <a:lnTo>
                  <a:pt x="184" y="1136"/>
                </a:lnTo>
                <a:lnTo>
                  <a:pt x="1512" y="12"/>
                </a:lnTo>
                <a:close/>
              </a:path>
            </a:pathLst>
          </a:custGeom>
          <a:solidFill>
            <a:srgbClr val="00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37" name="Oval 29"/>
          <p:cNvSpPr>
            <a:spLocks noChangeArrowheads="1"/>
          </p:cNvSpPr>
          <p:nvPr/>
        </p:nvSpPr>
        <p:spPr bwMode="auto">
          <a:xfrm>
            <a:off x="4692650" y="1422400"/>
            <a:ext cx="781050" cy="152400"/>
          </a:xfrm>
          <a:prstGeom prst="ellipse">
            <a:avLst/>
          </a:prstGeom>
          <a:gradFill rotWithShape="1">
            <a:gsLst>
              <a:gs pos="0">
                <a:schemeClr val="accent1">
                  <a:alpha val="78000"/>
                </a:schemeClr>
              </a:gs>
              <a:gs pos="50000">
                <a:schemeClr val="bg1"/>
              </a:gs>
              <a:gs pos="100000">
                <a:schemeClr val="accent1">
                  <a:alpha val="78000"/>
                </a:scheme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41" name="Freeform 33"/>
          <p:cNvSpPr>
            <a:spLocks/>
          </p:cNvSpPr>
          <p:nvPr/>
        </p:nvSpPr>
        <p:spPr bwMode="auto">
          <a:xfrm rot="6011042" flipH="1">
            <a:off x="4206875" y="2041525"/>
            <a:ext cx="508000" cy="539750"/>
          </a:xfrm>
          <a:custGeom>
            <a:avLst/>
            <a:gdLst>
              <a:gd name="T0" fmla="*/ 52 w 320"/>
              <a:gd name="T1" fmla="*/ 192 h 340"/>
              <a:gd name="T2" fmla="*/ 288 w 320"/>
              <a:gd name="T3" fmla="*/ 0 h 340"/>
              <a:gd name="T4" fmla="*/ 288 w 320"/>
              <a:gd name="T5" fmla="*/ 48 h 340"/>
              <a:gd name="T6" fmla="*/ 304 w 320"/>
              <a:gd name="T7" fmla="*/ 84 h 340"/>
              <a:gd name="T8" fmla="*/ 320 w 320"/>
              <a:gd name="T9" fmla="*/ 108 h 340"/>
              <a:gd name="T10" fmla="*/ 32 w 320"/>
              <a:gd name="T11" fmla="*/ 340 h 340"/>
              <a:gd name="T12" fmla="*/ 0 w 320"/>
              <a:gd name="T13" fmla="*/ 288 h 340"/>
              <a:gd name="T14" fmla="*/ 0 w 320"/>
              <a:gd name="T15" fmla="*/ 240 h 340"/>
              <a:gd name="T16" fmla="*/ 52 w 320"/>
              <a:gd name="T17" fmla="*/ 19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340">
                <a:moveTo>
                  <a:pt x="52" y="192"/>
                </a:moveTo>
                <a:lnTo>
                  <a:pt x="288" y="0"/>
                </a:lnTo>
                <a:lnTo>
                  <a:pt x="288" y="48"/>
                </a:lnTo>
                <a:lnTo>
                  <a:pt x="304" y="84"/>
                </a:lnTo>
                <a:lnTo>
                  <a:pt x="320" y="108"/>
                </a:lnTo>
                <a:lnTo>
                  <a:pt x="32" y="340"/>
                </a:lnTo>
                <a:lnTo>
                  <a:pt x="0" y="288"/>
                </a:lnTo>
                <a:lnTo>
                  <a:pt x="0" y="240"/>
                </a:lnTo>
                <a:lnTo>
                  <a:pt x="52" y="192"/>
                </a:lnTo>
                <a:close/>
              </a:path>
            </a:pathLst>
          </a:custGeom>
          <a:gradFill rotWithShape="1">
            <a:gsLst>
              <a:gs pos="0">
                <a:schemeClr val="bg2"/>
              </a:gs>
              <a:gs pos="100000">
                <a:schemeClr val="bg1"/>
              </a:gs>
            </a:gsLst>
            <a:lin ang="5400000" scaled="1"/>
          </a:gra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42" name="Oval 34"/>
          <p:cNvSpPr>
            <a:spLocks noChangeArrowheads="1"/>
          </p:cNvSpPr>
          <p:nvPr/>
        </p:nvSpPr>
        <p:spPr bwMode="auto">
          <a:xfrm>
            <a:off x="2590800" y="373380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43" name="Oval 35"/>
          <p:cNvSpPr>
            <a:spLocks noChangeArrowheads="1"/>
          </p:cNvSpPr>
          <p:nvPr/>
        </p:nvSpPr>
        <p:spPr bwMode="auto">
          <a:xfrm>
            <a:off x="2438400" y="381000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44" name="Oval 36"/>
          <p:cNvSpPr>
            <a:spLocks noChangeArrowheads="1"/>
          </p:cNvSpPr>
          <p:nvPr/>
        </p:nvSpPr>
        <p:spPr bwMode="auto">
          <a:xfrm>
            <a:off x="2362200" y="373380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45" name="Oval 37"/>
          <p:cNvSpPr>
            <a:spLocks noChangeArrowheads="1"/>
          </p:cNvSpPr>
          <p:nvPr/>
        </p:nvSpPr>
        <p:spPr bwMode="auto">
          <a:xfrm>
            <a:off x="2667000" y="3689350"/>
            <a:ext cx="76200" cy="76200"/>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46" name="AutoShape 38"/>
          <p:cNvSpPr>
            <a:spLocks noChangeArrowheads="1"/>
          </p:cNvSpPr>
          <p:nvPr/>
        </p:nvSpPr>
        <p:spPr bwMode="auto">
          <a:xfrm>
            <a:off x="5562600" y="304800"/>
            <a:ext cx="838200" cy="838200"/>
          </a:xfrm>
          <a:prstGeom prst="cloudCallout">
            <a:avLst>
              <a:gd name="adj1" fmla="val -79546"/>
              <a:gd name="adj2" fmla="val 88259"/>
            </a:avLst>
          </a:prstGeom>
          <a:gradFill rotWithShape="1">
            <a:gsLst>
              <a:gs pos="0">
                <a:schemeClr val="bg2">
                  <a:alpha val="27000"/>
                </a:schemeClr>
              </a:gs>
              <a:gs pos="50000">
                <a:schemeClr val="bg1"/>
              </a:gs>
              <a:gs pos="100000">
                <a:schemeClr val="bg2">
                  <a:alpha val="27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145447" name="AutoShape 39"/>
          <p:cNvSpPr>
            <a:spLocks noChangeArrowheads="1"/>
          </p:cNvSpPr>
          <p:nvPr/>
        </p:nvSpPr>
        <p:spPr bwMode="auto">
          <a:xfrm>
            <a:off x="5257800" y="-419100"/>
            <a:ext cx="1219200" cy="838200"/>
          </a:xfrm>
          <a:prstGeom prst="cloudCallout">
            <a:avLst>
              <a:gd name="adj1" fmla="val -32810"/>
              <a:gd name="adj2" fmla="val 192801"/>
            </a:avLst>
          </a:prstGeom>
          <a:gradFill rotWithShape="1">
            <a:gsLst>
              <a:gs pos="0">
                <a:schemeClr val="bg2">
                  <a:alpha val="27000"/>
                </a:schemeClr>
              </a:gs>
              <a:gs pos="50000">
                <a:schemeClr val="bg1"/>
              </a:gs>
              <a:gs pos="100000">
                <a:schemeClr val="bg2">
                  <a:alpha val="27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b="0"/>
          </a:p>
        </p:txBody>
      </p:sp>
      <p:sp>
        <p:nvSpPr>
          <p:cNvPr id="145448" name="Oval 40"/>
          <p:cNvSpPr>
            <a:spLocks noChangeArrowheads="1"/>
          </p:cNvSpPr>
          <p:nvPr/>
        </p:nvSpPr>
        <p:spPr bwMode="auto">
          <a:xfrm>
            <a:off x="5029200" y="1397000"/>
            <a:ext cx="304800" cy="228600"/>
          </a:xfrm>
          <a:prstGeom prst="ellipse">
            <a:avLst/>
          </a:prstGeom>
          <a:solidFill>
            <a:srgbClr val="FF00FF">
              <a:alpha val="59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49" name="Oval 41"/>
          <p:cNvSpPr>
            <a:spLocks noChangeArrowheads="1"/>
          </p:cNvSpPr>
          <p:nvPr/>
        </p:nvSpPr>
        <p:spPr bwMode="auto">
          <a:xfrm>
            <a:off x="4781550" y="1447800"/>
            <a:ext cx="609600" cy="127000"/>
          </a:xfrm>
          <a:prstGeom prst="ellipse">
            <a:avLst/>
          </a:prstGeom>
          <a:solidFill>
            <a:srgbClr val="FF00FF">
              <a:alpha val="50999"/>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5450" name="AutoShape 42"/>
          <p:cNvSpPr>
            <a:spLocks noChangeArrowheads="1"/>
          </p:cNvSpPr>
          <p:nvPr/>
        </p:nvSpPr>
        <p:spPr bwMode="auto">
          <a:xfrm rot="16200000">
            <a:off x="1219200" y="4953000"/>
            <a:ext cx="381000" cy="22860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endParaRPr lang="en-US"/>
          </a:p>
        </p:txBody>
      </p:sp>
      <p:sp>
        <p:nvSpPr>
          <p:cNvPr id="145451" name="Text Box 43"/>
          <p:cNvSpPr txBox="1">
            <a:spLocks noChangeArrowheads="1"/>
          </p:cNvSpPr>
          <p:nvPr/>
        </p:nvSpPr>
        <p:spPr bwMode="auto">
          <a:xfrm>
            <a:off x="952500" y="5257800"/>
            <a:ext cx="838200" cy="274638"/>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a:solidFill>
                  <a:srgbClr val="0000FF"/>
                </a:solidFill>
              </a:rPr>
              <a:t>Play</a:t>
            </a:r>
          </a:p>
        </p:txBody>
      </p:sp>
      <p:sp>
        <p:nvSpPr>
          <p:cNvPr id="145440" name="Freeform 32"/>
          <p:cNvSpPr>
            <a:spLocks/>
          </p:cNvSpPr>
          <p:nvPr/>
        </p:nvSpPr>
        <p:spPr bwMode="auto">
          <a:xfrm>
            <a:off x="4013200" y="1600200"/>
            <a:ext cx="482600" cy="590550"/>
          </a:xfrm>
          <a:custGeom>
            <a:avLst/>
            <a:gdLst>
              <a:gd name="T0" fmla="*/ 68 w 304"/>
              <a:gd name="T1" fmla="*/ 192 h 372"/>
              <a:gd name="T2" fmla="*/ 304 w 304"/>
              <a:gd name="T3" fmla="*/ 0 h 372"/>
              <a:gd name="T4" fmla="*/ 280 w 304"/>
              <a:gd name="T5" fmla="*/ 60 h 372"/>
              <a:gd name="T6" fmla="*/ 280 w 304"/>
              <a:gd name="T7" fmla="*/ 104 h 372"/>
              <a:gd name="T8" fmla="*/ 296 w 304"/>
              <a:gd name="T9" fmla="*/ 136 h 372"/>
              <a:gd name="T10" fmla="*/ 16 w 304"/>
              <a:gd name="T11" fmla="*/ 372 h 372"/>
              <a:gd name="T12" fmla="*/ 0 w 304"/>
              <a:gd name="T13" fmla="*/ 308 h 372"/>
              <a:gd name="T14" fmla="*/ 16 w 304"/>
              <a:gd name="T15" fmla="*/ 240 h 372"/>
              <a:gd name="T16" fmla="*/ 68 w 304"/>
              <a:gd name="T17" fmla="*/ 19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372">
                <a:moveTo>
                  <a:pt x="68" y="192"/>
                </a:moveTo>
                <a:lnTo>
                  <a:pt x="304" y="0"/>
                </a:lnTo>
                <a:lnTo>
                  <a:pt x="280" y="60"/>
                </a:lnTo>
                <a:lnTo>
                  <a:pt x="280" y="104"/>
                </a:lnTo>
                <a:lnTo>
                  <a:pt x="296" y="136"/>
                </a:lnTo>
                <a:lnTo>
                  <a:pt x="16" y="372"/>
                </a:lnTo>
                <a:lnTo>
                  <a:pt x="0" y="308"/>
                </a:lnTo>
                <a:lnTo>
                  <a:pt x="16" y="240"/>
                </a:lnTo>
                <a:lnTo>
                  <a:pt x="68" y="192"/>
                </a:lnTo>
                <a:close/>
              </a:path>
            </a:pathLst>
          </a:custGeom>
          <a:gradFill rotWithShape="1">
            <a:gsLst>
              <a:gs pos="0">
                <a:schemeClr val="bg2"/>
              </a:gs>
              <a:gs pos="100000">
                <a:schemeClr val="bg1"/>
              </a:gs>
            </a:gsLst>
            <a:lin ang="5400000" scaled="1"/>
          </a:gra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5425" name="Picture 17" descr="Flame-04-jun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990725" y="3733800"/>
            <a:ext cx="762000" cy="685800"/>
          </a:xfrm>
          <a:prstGeom prst="rect">
            <a:avLst/>
          </a:prstGeom>
          <a:noFill/>
          <a:extLst>
            <a:ext uri="{909E8E84-426E-40DD-AFC4-6F175D3DCCD1}">
              <a14:hiddenFill xmlns:a14="http://schemas.microsoft.com/office/drawing/2010/main">
                <a:solidFill>
                  <a:srgbClr val="FFFFFF"/>
                </a:solidFill>
              </a14:hiddenFill>
            </a:ext>
          </a:extLst>
        </p:spPr>
      </p:pic>
      <p:sp>
        <p:nvSpPr>
          <p:cNvPr id="145454" name="Text Box 46"/>
          <p:cNvSpPr txBox="1">
            <a:spLocks noChangeArrowheads="1"/>
          </p:cNvSpPr>
          <p:nvPr/>
        </p:nvSpPr>
        <p:spPr bwMode="auto">
          <a:xfrm>
            <a:off x="3810000" y="5791200"/>
            <a:ext cx="18288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23.1</a:t>
            </a:r>
          </a:p>
        </p:txBody>
      </p:sp>
      <p:sp>
        <p:nvSpPr>
          <p:cNvPr id="145455" name="AutoShape 47">
            <a:hlinkClick r:id="rId4" action="ppaction://hlinksldjump" highlightClick="1"/>
          </p:cNvPr>
          <p:cNvSpPr>
            <a:spLocks noChangeArrowheads="1"/>
          </p:cNvSpPr>
          <p:nvPr/>
        </p:nvSpPr>
        <p:spPr bwMode="auto">
          <a:xfrm>
            <a:off x="8001000" y="5918200"/>
            <a:ext cx="304800" cy="3048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5456" name="Text Box 48"/>
          <p:cNvSpPr txBox="1">
            <a:spLocks noChangeArrowheads="1"/>
          </p:cNvSpPr>
          <p:nvPr/>
        </p:nvSpPr>
        <p:spPr bwMode="auto">
          <a:xfrm>
            <a:off x="7391400" y="63754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pic>
        <p:nvPicPr>
          <p:cNvPr id="145457" name="Picture 49" descr="den conCut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57400" y="4191000"/>
            <a:ext cx="863600" cy="933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545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5425"/>
                                        </p:tgtEl>
                                        <p:attrNameLst>
                                          <p:attrName>style.visibility</p:attrName>
                                        </p:attrNameLst>
                                      </p:cBhvr>
                                      <p:to>
                                        <p:strVal val="visible"/>
                                      </p:to>
                                    </p:set>
                                    <p:animEffect transition="in" filter="fade">
                                      <p:cBhvr>
                                        <p:cTn id="7" dur="1000"/>
                                        <p:tgtEl>
                                          <p:spTgt spid="145425"/>
                                        </p:tgtEl>
                                      </p:cBhvr>
                                    </p:animEffect>
                                  </p:childTnLst>
                                </p:cTn>
                              </p:par>
                              <p:par>
                                <p:cTn id="8" presetID="10" presetClass="entr" presetSubtype="0" fill="hold" grpId="0" nodeType="withEffect">
                                  <p:stCondLst>
                                    <p:cond delay="4000"/>
                                  </p:stCondLst>
                                  <p:childTnLst>
                                    <p:set>
                                      <p:cBhvr>
                                        <p:cTn id="9" dur="1" fill="hold">
                                          <p:stCondLst>
                                            <p:cond delay="0"/>
                                          </p:stCondLst>
                                        </p:cTn>
                                        <p:tgtEl>
                                          <p:spTgt spid="145442"/>
                                        </p:tgtEl>
                                        <p:attrNameLst>
                                          <p:attrName>style.visibility</p:attrName>
                                        </p:attrNameLst>
                                      </p:cBhvr>
                                      <p:to>
                                        <p:strVal val="visible"/>
                                      </p:to>
                                    </p:set>
                                    <p:animEffect transition="in" filter="fade">
                                      <p:cBhvr>
                                        <p:cTn id="10" dur="2000"/>
                                        <p:tgtEl>
                                          <p:spTgt spid="145442"/>
                                        </p:tgtEl>
                                      </p:cBhvr>
                                    </p:animEffect>
                                  </p:childTnLst>
                                </p:cTn>
                              </p:par>
                              <p:par>
                                <p:cTn id="11" presetID="0" presetClass="path" presetSubtype="0" repeatCount="indefinite" accel="50000" decel="50000" fill="hold" grpId="1" nodeType="withEffect">
                                  <p:stCondLst>
                                    <p:cond delay="4000"/>
                                  </p:stCondLst>
                                  <p:childTnLst>
                                    <p:animMotion origin="layout" path="M 0 0.01667 C -0.00243 -0.01019 -0.01094 -0.03565 -0.01094 -0.06204 L 0.23681 -0.33333 " pathEditMode="relative" rAng="0" ptsTypes="fAA">
                                      <p:cBhvr>
                                        <p:cTn id="12" dur="2000" fill="hold"/>
                                        <p:tgtEl>
                                          <p:spTgt spid="145442"/>
                                        </p:tgtEl>
                                        <p:attrNameLst>
                                          <p:attrName>ppt_x</p:attrName>
                                          <p:attrName>ppt_y</p:attrName>
                                        </p:attrNameLst>
                                      </p:cBhvr>
                                      <p:rCtr x="11285" y="-17500"/>
                                    </p:animMotion>
                                  </p:childTnLst>
                                  <p:subTnLst>
                                    <p:set>
                                      <p:cBhvr override="childStyle">
                                        <p:cTn dur="1" fill="hold" display="0" masterRel="sameClick" afterEffect="1">
                                          <p:stCondLst>
                                            <p:cond evt="end" delay="0">
                                              <p:tn val="11"/>
                                            </p:cond>
                                          </p:stCondLst>
                                        </p:cTn>
                                        <p:tgtEl>
                                          <p:spTgt spid="145442"/>
                                        </p:tgtEl>
                                        <p:attrNameLst>
                                          <p:attrName>style.visibility</p:attrName>
                                        </p:attrNameLst>
                                      </p:cBhvr>
                                      <p:to>
                                        <p:strVal val="hidden"/>
                                      </p:to>
                                    </p:set>
                                  </p:subTnLst>
                                </p:cTn>
                              </p:par>
                              <p:par>
                                <p:cTn id="13" presetID="10" presetClass="entr" presetSubtype="0" fill="hold" grpId="0" nodeType="withEffect">
                                  <p:stCondLst>
                                    <p:cond delay="4500"/>
                                  </p:stCondLst>
                                  <p:childTnLst>
                                    <p:set>
                                      <p:cBhvr>
                                        <p:cTn id="14" dur="1" fill="hold">
                                          <p:stCondLst>
                                            <p:cond delay="0"/>
                                          </p:stCondLst>
                                        </p:cTn>
                                        <p:tgtEl>
                                          <p:spTgt spid="145445"/>
                                        </p:tgtEl>
                                        <p:attrNameLst>
                                          <p:attrName>style.visibility</p:attrName>
                                        </p:attrNameLst>
                                      </p:cBhvr>
                                      <p:to>
                                        <p:strVal val="visible"/>
                                      </p:to>
                                    </p:set>
                                    <p:animEffect transition="in" filter="fade">
                                      <p:cBhvr>
                                        <p:cTn id="15" dur="2000"/>
                                        <p:tgtEl>
                                          <p:spTgt spid="145445"/>
                                        </p:tgtEl>
                                      </p:cBhvr>
                                    </p:animEffect>
                                  </p:childTnLst>
                                </p:cTn>
                              </p:par>
                              <p:par>
                                <p:cTn id="16" presetID="0" presetClass="path" presetSubtype="0" repeatCount="indefinite" accel="50000" decel="50000" fill="hold" grpId="1" nodeType="withEffect">
                                  <p:stCondLst>
                                    <p:cond delay="4500"/>
                                  </p:stCondLst>
                                  <p:childTnLst>
                                    <p:animMotion origin="layout" path="M 1.38889E-6 1.48148E-6 C -0.0007 -0.00255 -0.00139 -0.00463 -0.00208 -0.00695 C -0.00261 -0.00996 -0.00313 -0.0125 -0.00365 -0.01551 C -0.00486 -0.01991 -0.00712 -0.02871 -0.00712 -0.02847 C -0.0066 -0.03195 -0.00556 -0.03935 -0.00556 -0.03912 L 0.24462 -0.31019 " pathEditMode="relative" rAng="0" ptsTypes="ffffAA">
                                      <p:cBhvr>
                                        <p:cTn id="17" dur="2000" fill="hold"/>
                                        <p:tgtEl>
                                          <p:spTgt spid="145445"/>
                                        </p:tgtEl>
                                        <p:attrNameLst>
                                          <p:attrName>ppt_x</p:attrName>
                                          <p:attrName>ppt_y</p:attrName>
                                        </p:attrNameLst>
                                      </p:cBhvr>
                                      <p:rCtr x="11875" y="-15509"/>
                                    </p:animMotion>
                                  </p:childTnLst>
                                  <p:subTnLst>
                                    <p:set>
                                      <p:cBhvr override="childStyle">
                                        <p:cTn dur="1" fill="hold" display="0" masterRel="sameClick" afterEffect="1">
                                          <p:stCondLst>
                                            <p:cond evt="end" delay="0">
                                              <p:tn val="16"/>
                                            </p:cond>
                                          </p:stCondLst>
                                        </p:cTn>
                                        <p:tgtEl>
                                          <p:spTgt spid="145445"/>
                                        </p:tgtEl>
                                        <p:attrNameLst>
                                          <p:attrName>style.visibility</p:attrName>
                                        </p:attrNameLst>
                                      </p:cBhvr>
                                      <p:to>
                                        <p:strVal val="hidden"/>
                                      </p:to>
                                    </p:set>
                                  </p:subTnLst>
                                </p:cTn>
                              </p:par>
                              <p:par>
                                <p:cTn id="18" presetID="10" presetClass="entr" presetSubtype="0" fill="hold" grpId="0" nodeType="withEffect">
                                  <p:stCondLst>
                                    <p:cond delay="5000"/>
                                  </p:stCondLst>
                                  <p:childTnLst>
                                    <p:set>
                                      <p:cBhvr>
                                        <p:cTn id="19" dur="1" fill="hold">
                                          <p:stCondLst>
                                            <p:cond delay="0"/>
                                          </p:stCondLst>
                                        </p:cTn>
                                        <p:tgtEl>
                                          <p:spTgt spid="145444"/>
                                        </p:tgtEl>
                                        <p:attrNameLst>
                                          <p:attrName>style.visibility</p:attrName>
                                        </p:attrNameLst>
                                      </p:cBhvr>
                                      <p:to>
                                        <p:strVal val="visible"/>
                                      </p:to>
                                    </p:set>
                                    <p:animEffect transition="in" filter="fade">
                                      <p:cBhvr>
                                        <p:cTn id="20" dur="2000"/>
                                        <p:tgtEl>
                                          <p:spTgt spid="145444"/>
                                        </p:tgtEl>
                                      </p:cBhvr>
                                    </p:animEffect>
                                  </p:childTnLst>
                                </p:cTn>
                              </p:par>
                              <p:par>
                                <p:cTn id="21" presetID="0" presetClass="path" presetSubtype="0" repeatCount="indefinite" accel="50000" decel="50000" fill="hold" grpId="1" nodeType="withEffect">
                                  <p:stCondLst>
                                    <p:cond delay="5000"/>
                                  </p:stCondLst>
                                  <p:childTnLst>
                                    <p:animMotion origin="layout" path="M 0.01493 0 C 0.02344 -0.01713 0.0099 0.00926 0.02275 -0.01042 C 0.02483 -0.01343 0.02795 -0.02106 0.02795 -0.02083 C 0.02969 -0.03542 0.02848 -0.02824 0.03177 -0.04213 C 0.03611 -0.05926 0.03577 -0.04213 0.03577 -0.04931 L 0.27084 -0.3169 " pathEditMode="relative" rAng="0" ptsTypes="ffffAA">
                                      <p:cBhvr>
                                        <p:cTn id="22" dur="2000" fill="hold"/>
                                        <p:tgtEl>
                                          <p:spTgt spid="145444"/>
                                        </p:tgtEl>
                                        <p:attrNameLst>
                                          <p:attrName>ppt_x</p:attrName>
                                          <p:attrName>ppt_y</p:attrName>
                                        </p:attrNameLst>
                                      </p:cBhvr>
                                      <p:rCtr x="12535" y="-15394"/>
                                    </p:animMotion>
                                  </p:childTnLst>
                                  <p:subTnLst>
                                    <p:set>
                                      <p:cBhvr override="childStyle">
                                        <p:cTn dur="1" fill="hold" display="0" masterRel="sameClick" afterEffect="1">
                                          <p:stCondLst>
                                            <p:cond evt="end" delay="0">
                                              <p:tn val="21"/>
                                            </p:cond>
                                          </p:stCondLst>
                                        </p:cTn>
                                        <p:tgtEl>
                                          <p:spTgt spid="145444"/>
                                        </p:tgtEl>
                                        <p:attrNameLst>
                                          <p:attrName>style.visibility</p:attrName>
                                        </p:attrNameLst>
                                      </p:cBhvr>
                                      <p:to>
                                        <p:strVal val="hidden"/>
                                      </p:to>
                                    </p:set>
                                  </p:subTnLst>
                                </p:cTn>
                              </p:par>
                              <p:par>
                                <p:cTn id="23" presetID="10" presetClass="entr" presetSubtype="0" fill="hold" grpId="0" nodeType="withEffect">
                                  <p:stCondLst>
                                    <p:cond delay="4000"/>
                                  </p:stCondLst>
                                  <p:childTnLst>
                                    <p:set>
                                      <p:cBhvr>
                                        <p:cTn id="24" dur="1" fill="hold">
                                          <p:stCondLst>
                                            <p:cond delay="0"/>
                                          </p:stCondLst>
                                        </p:cTn>
                                        <p:tgtEl>
                                          <p:spTgt spid="145443"/>
                                        </p:tgtEl>
                                        <p:attrNameLst>
                                          <p:attrName>style.visibility</p:attrName>
                                        </p:attrNameLst>
                                      </p:cBhvr>
                                      <p:to>
                                        <p:strVal val="visible"/>
                                      </p:to>
                                    </p:set>
                                    <p:animEffect transition="in" filter="fade">
                                      <p:cBhvr>
                                        <p:cTn id="25" dur="2000"/>
                                        <p:tgtEl>
                                          <p:spTgt spid="145443"/>
                                        </p:tgtEl>
                                      </p:cBhvr>
                                    </p:animEffect>
                                  </p:childTnLst>
                                </p:cTn>
                              </p:par>
                              <p:par>
                                <p:cTn id="26" presetID="0" presetClass="path" presetSubtype="0" repeatCount="indefinite" accel="50000" decel="50000" fill="hold" grpId="1" nodeType="withEffect">
                                  <p:stCondLst>
                                    <p:cond delay="4000"/>
                                  </p:stCondLst>
                                  <p:childTnLst>
                                    <p:animMotion origin="layout" path="M 3.33333E-6 -1.11111E-6 L 0.00277 -0.05741 L 0.25833 -0.32778 " pathEditMode="relative" rAng="0" ptsTypes="AAA">
                                      <p:cBhvr>
                                        <p:cTn id="27" dur="2000" fill="hold"/>
                                        <p:tgtEl>
                                          <p:spTgt spid="145443"/>
                                        </p:tgtEl>
                                        <p:attrNameLst>
                                          <p:attrName>ppt_x</p:attrName>
                                          <p:attrName>ppt_y</p:attrName>
                                        </p:attrNameLst>
                                      </p:cBhvr>
                                      <p:rCtr x="12917" y="-16389"/>
                                    </p:animMotion>
                                  </p:childTnLst>
                                  <p:subTnLst>
                                    <p:set>
                                      <p:cBhvr override="childStyle">
                                        <p:cTn dur="1" fill="hold" display="0" masterRel="sameClick" afterEffect="1">
                                          <p:stCondLst>
                                            <p:cond evt="end" delay="0">
                                              <p:tn val="26"/>
                                            </p:cond>
                                          </p:stCondLst>
                                        </p:cTn>
                                        <p:tgtEl>
                                          <p:spTgt spid="145443"/>
                                        </p:tgtEl>
                                        <p:attrNameLst>
                                          <p:attrName>style.visibility</p:attrName>
                                        </p:attrNameLst>
                                      </p:cBhvr>
                                      <p:to>
                                        <p:strVal val="hidden"/>
                                      </p:to>
                                    </p:set>
                                  </p:subTnLst>
                                </p:cTn>
                              </p:par>
                              <p:par>
                                <p:cTn id="28" presetID="10" presetClass="exit" presetSubtype="0" fill="hold" grpId="0" nodeType="withEffect">
                                  <p:stCondLst>
                                    <p:cond delay="6000"/>
                                  </p:stCondLst>
                                  <p:childTnLst>
                                    <p:animEffect transition="out" filter="fade">
                                      <p:cBhvr>
                                        <p:cTn id="29" dur="2000"/>
                                        <p:tgtEl>
                                          <p:spTgt spid="145448"/>
                                        </p:tgtEl>
                                      </p:cBhvr>
                                    </p:animEffect>
                                    <p:set>
                                      <p:cBhvr>
                                        <p:cTn id="30" dur="1" fill="hold">
                                          <p:stCondLst>
                                            <p:cond delay="1999"/>
                                          </p:stCondLst>
                                        </p:cTn>
                                        <p:tgtEl>
                                          <p:spTgt spid="145448"/>
                                        </p:tgtEl>
                                        <p:attrNameLst>
                                          <p:attrName>style.visibility</p:attrName>
                                        </p:attrNameLst>
                                      </p:cBhvr>
                                      <p:to>
                                        <p:strVal val="hidden"/>
                                      </p:to>
                                    </p:set>
                                  </p:childTnLst>
                                </p:cTn>
                              </p:par>
                              <p:par>
                                <p:cTn id="31" presetID="3" presetClass="entr" presetSubtype="10" repeatCount="indefinite" fill="hold" grpId="0" nodeType="withEffect">
                                  <p:stCondLst>
                                    <p:cond delay="6000"/>
                                  </p:stCondLst>
                                  <p:childTnLst>
                                    <p:set>
                                      <p:cBhvr>
                                        <p:cTn id="32" dur="1" fill="hold">
                                          <p:stCondLst>
                                            <p:cond delay="0"/>
                                          </p:stCondLst>
                                        </p:cTn>
                                        <p:tgtEl>
                                          <p:spTgt spid="145449"/>
                                        </p:tgtEl>
                                        <p:attrNameLst>
                                          <p:attrName>style.visibility</p:attrName>
                                        </p:attrNameLst>
                                      </p:cBhvr>
                                      <p:to>
                                        <p:strVal val="visible"/>
                                      </p:to>
                                    </p:set>
                                    <p:animEffect transition="in" filter="blinds(horizontal)">
                                      <p:cBhvr>
                                        <p:cTn id="33" dur="500"/>
                                        <p:tgtEl>
                                          <p:spTgt spid="145449"/>
                                        </p:tgtEl>
                                      </p:cBhvr>
                                    </p:animEffect>
                                  </p:childTnLst>
                                </p:cTn>
                              </p:par>
                              <p:par>
                                <p:cTn id="34" presetID="22" presetClass="entr" presetSubtype="4" repeatCount="indefinite" fill="hold" grpId="0" nodeType="withEffect">
                                  <p:stCondLst>
                                    <p:cond delay="5500"/>
                                  </p:stCondLst>
                                  <p:childTnLst>
                                    <p:set>
                                      <p:cBhvr>
                                        <p:cTn id="35" dur="1" fill="hold">
                                          <p:stCondLst>
                                            <p:cond delay="0"/>
                                          </p:stCondLst>
                                        </p:cTn>
                                        <p:tgtEl>
                                          <p:spTgt spid="145446"/>
                                        </p:tgtEl>
                                        <p:attrNameLst>
                                          <p:attrName>style.visibility</p:attrName>
                                        </p:attrNameLst>
                                      </p:cBhvr>
                                      <p:to>
                                        <p:strVal val="visible"/>
                                      </p:to>
                                    </p:set>
                                    <p:animEffect transition="in" filter="wipe(down)">
                                      <p:cBhvr>
                                        <p:cTn id="36" dur="200"/>
                                        <p:tgtEl>
                                          <p:spTgt spid="145446"/>
                                        </p:tgtEl>
                                      </p:cBhvr>
                                    </p:animEffect>
                                  </p:childTnLst>
                                </p:cTn>
                              </p:par>
                              <p:par>
                                <p:cTn id="37" presetID="22" presetClass="entr" presetSubtype="4" repeatCount="indefinite" fill="hold" grpId="0" nodeType="withEffect">
                                  <p:stCondLst>
                                    <p:cond delay="6000"/>
                                  </p:stCondLst>
                                  <p:childTnLst>
                                    <p:set>
                                      <p:cBhvr>
                                        <p:cTn id="38" dur="1" fill="hold">
                                          <p:stCondLst>
                                            <p:cond delay="0"/>
                                          </p:stCondLst>
                                        </p:cTn>
                                        <p:tgtEl>
                                          <p:spTgt spid="145447"/>
                                        </p:tgtEl>
                                        <p:attrNameLst>
                                          <p:attrName>style.visibility</p:attrName>
                                        </p:attrNameLst>
                                      </p:cBhvr>
                                      <p:to>
                                        <p:strVal val="visible"/>
                                      </p:to>
                                    </p:set>
                                    <p:animEffect transition="in" filter="wipe(down)">
                                      <p:cBhvr>
                                        <p:cTn id="39" dur="100"/>
                                        <p:tgtEl>
                                          <p:spTgt spid="145447"/>
                                        </p:tgtEl>
                                      </p:cBhvr>
                                    </p:animEffect>
                                  </p:childTnLst>
                                </p:cTn>
                              </p:par>
                            </p:childTnLst>
                          </p:cTn>
                        </p:par>
                      </p:childTnLst>
                    </p:cTn>
                  </p:par>
                </p:childTnLst>
              </p:cTn>
              <p:nextCondLst>
                <p:cond evt="onClick" delay="0">
                  <p:tgtEl>
                    <p:spTgt spid="145450"/>
                  </p:tgtEl>
                </p:cond>
              </p:nextCondLst>
            </p:seq>
          </p:childTnLst>
        </p:cTn>
      </p:par>
    </p:tnLst>
    <p:bldLst>
      <p:bldP spid="145442" grpId="0" animBg="1"/>
      <p:bldP spid="145442" grpId="1" animBg="1"/>
      <p:bldP spid="145443" grpId="0" animBg="1"/>
      <p:bldP spid="145443" grpId="1" animBg="1"/>
      <p:bldP spid="145444" grpId="0" animBg="1"/>
      <p:bldP spid="145444" grpId="1" animBg="1"/>
      <p:bldP spid="145445" grpId="0" animBg="1"/>
      <p:bldP spid="145445" grpId="1" animBg="1"/>
      <p:bldP spid="145446" grpId="0" animBg="1"/>
      <p:bldP spid="145447" grpId="0" animBg="1"/>
      <p:bldP spid="145448" grpId="0" animBg="1"/>
      <p:bldP spid="14544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49" name="Picture 17" descr="Flame-04-june"/>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481263" y="3857625"/>
            <a:ext cx="762000" cy="685800"/>
          </a:xfrm>
          <a:prstGeom prst="rect">
            <a:avLst/>
          </a:prstGeom>
          <a:noFill/>
          <a:extLst>
            <a:ext uri="{909E8E84-426E-40DD-AFC4-6F175D3DCCD1}">
              <a14:hiddenFill xmlns:a14="http://schemas.microsoft.com/office/drawing/2010/main">
                <a:solidFill>
                  <a:srgbClr val="FFFFFF"/>
                </a:solidFill>
              </a14:hiddenFill>
            </a:ext>
          </a:extLst>
        </p:spPr>
      </p:pic>
      <p:sp>
        <p:nvSpPr>
          <p:cNvPr id="146453" name="AutoShape 21"/>
          <p:cNvSpPr>
            <a:spLocks noChangeArrowheads="1"/>
          </p:cNvSpPr>
          <p:nvPr/>
        </p:nvSpPr>
        <p:spPr bwMode="auto">
          <a:xfrm flipH="1">
            <a:off x="1905000" y="3257550"/>
            <a:ext cx="1981200" cy="7620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6463" name="Picture 31"/>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51088" y="381000"/>
            <a:ext cx="406400" cy="3019425"/>
          </a:xfrm>
          <a:prstGeom prst="rect">
            <a:avLst/>
          </a:prstGeom>
          <a:noFill/>
          <a:extLst>
            <a:ext uri="{909E8E84-426E-40DD-AFC4-6F175D3DCCD1}">
              <a14:hiddenFill xmlns:a14="http://schemas.microsoft.com/office/drawing/2010/main">
                <a:solidFill>
                  <a:srgbClr val="FFFFFF"/>
                </a:solidFill>
              </a14:hiddenFill>
            </a:ext>
          </a:extLst>
        </p:spPr>
      </p:pic>
      <p:sp>
        <p:nvSpPr>
          <p:cNvPr id="146470" name="Freeform 38"/>
          <p:cNvSpPr>
            <a:spLocks/>
          </p:cNvSpPr>
          <p:nvPr/>
        </p:nvSpPr>
        <p:spPr bwMode="auto">
          <a:xfrm rot="10800000">
            <a:off x="2540000" y="3048000"/>
            <a:ext cx="160338" cy="484188"/>
          </a:xfrm>
          <a:custGeom>
            <a:avLst/>
            <a:gdLst>
              <a:gd name="T0" fmla="*/ 73 w 101"/>
              <a:gd name="T1" fmla="*/ 305 h 305"/>
              <a:gd name="T2" fmla="*/ 101 w 101"/>
              <a:gd name="T3" fmla="*/ 186 h 305"/>
              <a:gd name="T4" fmla="*/ 91 w 101"/>
              <a:gd name="T5" fmla="*/ 140 h 305"/>
              <a:gd name="T6" fmla="*/ 64 w 101"/>
              <a:gd name="T7" fmla="*/ 131 h 305"/>
              <a:gd name="T8" fmla="*/ 64 w 101"/>
              <a:gd name="T9" fmla="*/ 21 h 305"/>
              <a:gd name="T10" fmla="*/ 0 w 101"/>
              <a:gd name="T11" fmla="*/ 3 h 305"/>
            </a:gdLst>
            <a:ahLst/>
            <a:cxnLst>
              <a:cxn ang="0">
                <a:pos x="T0" y="T1"/>
              </a:cxn>
              <a:cxn ang="0">
                <a:pos x="T2" y="T3"/>
              </a:cxn>
              <a:cxn ang="0">
                <a:pos x="T4" y="T5"/>
              </a:cxn>
              <a:cxn ang="0">
                <a:pos x="T6" y="T7"/>
              </a:cxn>
              <a:cxn ang="0">
                <a:pos x="T8" y="T9"/>
              </a:cxn>
              <a:cxn ang="0">
                <a:pos x="T10" y="T11"/>
              </a:cxn>
            </a:cxnLst>
            <a:rect l="0" t="0" r="r" b="b"/>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cap="flat" cmpd="sng">
            <a:pattFill prst="pct60">
              <a:fgClr>
                <a:srgbClr val="660066"/>
              </a:fgClr>
              <a:bgClr>
                <a:srgbClr val="FFFFFF"/>
              </a:bgClr>
            </a:pattFill>
            <a:prstDash val="solid"/>
            <a:round/>
            <a:headEnd/>
            <a:tailEnd/>
          </a:ln>
          <a:effectLst/>
          <a:extLst>
            <a:ext uri="{909E8E84-426E-40DD-AFC4-6F175D3DCCD1}">
              <a14:hiddenFill xmlns:a14="http://schemas.microsoft.com/office/drawing/2010/main">
                <a:solidFill>
                  <a:srgbClr val="6699FF">
                    <a:alpha val="49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50" name="AutoShape 18"/>
          <p:cNvSpPr>
            <a:spLocks noChangeArrowheads="1"/>
          </p:cNvSpPr>
          <p:nvPr/>
        </p:nvSpPr>
        <p:spPr bwMode="auto">
          <a:xfrm flipH="1">
            <a:off x="1447800" y="4876800"/>
            <a:ext cx="2362200" cy="762000"/>
          </a:xfrm>
          <a:prstGeom prst="cube">
            <a:avLst>
              <a:gd name="adj" fmla="val 72500"/>
            </a:avLst>
          </a:prstGeom>
          <a:gradFill rotWithShape="1">
            <a:gsLst>
              <a:gs pos="0">
                <a:schemeClr val="bg1"/>
              </a:gs>
              <a:gs pos="5000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51" name="AutoShape 19"/>
          <p:cNvSpPr>
            <a:spLocks noChangeArrowheads="1"/>
          </p:cNvSpPr>
          <p:nvPr/>
        </p:nvSpPr>
        <p:spPr bwMode="auto">
          <a:xfrm>
            <a:off x="1828800" y="838200"/>
            <a:ext cx="76200" cy="42672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54" name="AutoShape 22"/>
          <p:cNvSpPr>
            <a:spLocks noChangeArrowheads="1"/>
          </p:cNvSpPr>
          <p:nvPr/>
        </p:nvSpPr>
        <p:spPr bwMode="auto">
          <a:xfrm rot="16200000" flipH="1">
            <a:off x="1905000" y="3352800"/>
            <a:ext cx="76200" cy="533400"/>
          </a:xfrm>
          <a:prstGeom prst="can">
            <a:avLst>
              <a:gd name="adj" fmla="val 6546"/>
            </a:avLst>
          </a:prstGeom>
          <a:gradFill rotWithShape="1">
            <a:gsLst>
              <a:gs pos="0">
                <a:schemeClr val="bg2"/>
              </a:gs>
              <a:gs pos="5000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55" name="AutoShape 23"/>
          <p:cNvSpPr>
            <a:spLocks noChangeArrowheads="1"/>
          </p:cNvSpPr>
          <p:nvPr/>
        </p:nvSpPr>
        <p:spPr bwMode="auto">
          <a:xfrm rot="16200000" flipH="1">
            <a:off x="2057400" y="1371600"/>
            <a:ext cx="76200" cy="838200"/>
          </a:xfrm>
          <a:prstGeom prst="can">
            <a:avLst>
              <a:gd name="adj" fmla="val 10287"/>
            </a:avLst>
          </a:prstGeom>
          <a:gradFill rotWithShape="1">
            <a:gsLst>
              <a:gs pos="0">
                <a:schemeClr val="bg2"/>
              </a:gs>
              <a:gs pos="50000">
                <a:schemeClr val="bg1"/>
              </a:gs>
              <a:gs pos="100000">
                <a:schemeClr val="bg2"/>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57" name="Rectangle 25"/>
          <p:cNvSpPr>
            <a:spLocks noChangeArrowheads="1"/>
          </p:cNvSpPr>
          <p:nvPr/>
        </p:nvSpPr>
        <p:spPr bwMode="auto">
          <a:xfrm>
            <a:off x="1752600" y="1704975"/>
            <a:ext cx="22860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58" name="Rectangle 26"/>
          <p:cNvSpPr>
            <a:spLocks noChangeArrowheads="1"/>
          </p:cNvSpPr>
          <p:nvPr/>
        </p:nvSpPr>
        <p:spPr bwMode="auto">
          <a:xfrm>
            <a:off x="1752600" y="3538538"/>
            <a:ext cx="22860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60" name="Freeform 28"/>
          <p:cNvSpPr>
            <a:spLocks/>
          </p:cNvSpPr>
          <p:nvPr/>
        </p:nvSpPr>
        <p:spPr bwMode="auto">
          <a:xfrm>
            <a:off x="2376488" y="2209800"/>
            <a:ext cx="1066800" cy="1600200"/>
          </a:xfrm>
          <a:custGeom>
            <a:avLst/>
            <a:gdLst>
              <a:gd name="T0" fmla="*/ 0 w 864"/>
              <a:gd name="T1" fmla="*/ 172 h 1188"/>
              <a:gd name="T2" fmla="*/ 48 w 864"/>
              <a:gd name="T3" fmla="*/ 220 h 1188"/>
              <a:gd name="T4" fmla="*/ 45 w 864"/>
              <a:gd name="T5" fmla="*/ 1081 h 1188"/>
              <a:gd name="T6" fmla="*/ 84 w 864"/>
              <a:gd name="T7" fmla="*/ 1120 h 1188"/>
              <a:gd name="T8" fmla="*/ 141 w 864"/>
              <a:gd name="T9" fmla="*/ 1147 h 1188"/>
              <a:gd name="T10" fmla="*/ 228 w 864"/>
              <a:gd name="T11" fmla="*/ 1171 h 1188"/>
              <a:gd name="T12" fmla="*/ 333 w 864"/>
              <a:gd name="T13" fmla="*/ 1186 h 1188"/>
              <a:gd name="T14" fmla="*/ 452 w 864"/>
              <a:gd name="T15" fmla="*/ 1188 h 1188"/>
              <a:gd name="T16" fmla="*/ 576 w 864"/>
              <a:gd name="T17" fmla="*/ 1180 h 1188"/>
              <a:gd name="T18" fmla="*/ 648 w 864"/>
              <a:gd name="T19" fmla="*/ 1168 h 1188"/>
              <a:gd name="T20" fmla="*/ 726 w 864"/>
              <a:gd name="T21" fmla="*/ 1147 h 1188"/>
              <a:gd name="T22" fmla="*/ 789 w 864"/>
              <a:gd name="T23" fmla="*/ 1114 h 1188"/>
              <a:gd name="T24" fmla="*/ 819 w 864"/>
              <a:gd name="T25" fmla="*/ 1072 h 1188"/>
              <a:gd name="T26" fmla="*/ 816 w 864"/>
              <a:gd name="T27" fmla="*/ 220 h 1188"/>
              <a:gd name="T28" fmla="*/ 864 w 864"/>
              <a:gd name="T29" fmla="*/ 172 h 1188"/>
              <a:gd name="T30" fmla="*/ 856 w 864"/>
              <a:gd name="T31" fmla="*/ 132 h 1188"/>
              <a:gd name="T32" fmla="*/ 844 w 864"/>
              <a:gd name="T33" fmla="*/ 112 h 1188"/>
              <a:gd name="T34" fmla="*/ 816 w 864"/>
              <a:gd name="T35" fmla="*/ 80 h 1188"/>
              <a:gd name="T36" fmla="*/ 708 w 864"/>
              <a:gd name="T37" fmla="*/ 32 h 1188"/>
              <a:gd name="T38" fmla="*/ 612 w 864"/>
              <a:gd name="T39" fmla="*/ 12 h 1188"/>
              <a:gd name="T40" fmla="*/ 536 w 864"/>
              <a:gd name="T41" fmla="*/ 4 h 1188"/>
              <a:gd name="T42" fmla="*/ 392 w 864"/>
              <a:gd name="T43" fmla="*/ 0 h 1188"/>
              <a:gd name="T44" fmla="*/ 240 w 864"/>
              <a:gd name="T45" fmla="*/ 16 h 1188"/>
              <a:gd name="T46" fmla="*/ 108 w 864"/>
              <a:gd name="T47" fmla="*/ 48 h 1188"/>
              <a:gd name="T48" fmla="*/ 56 w 864"/>
              <a:gd name="T49" fmla="*/ 80 h 1188"/>
              <a:gd name="T50" fmla="*/ 12 w 864"/>
              <a:gd name="T51" fmla="*/ 116 h 1188"/>
              <a:gd name="T52" fmla="*/ 0 w 864"/>
              <a:gd name="T53" fmla="*/ 172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65" name="Oval 33"/>
          <p:cNvSpPr>
            <a:spLocks noChangeArrowheads="1"/>
          </p:cNvSpPr>
          <p:nvPr/>
        </p:nvSpPr>
        <p:spPr bwMode="auto">
          <a:xfrm>
            <a:off x="3200400" y="3505200"/>
            <a:ext cx="152400" cy="152400"/>
          </a:xfrm>
          <a:prstGeom prst="ellipse">
            <a:avLst/>
          </a:prstGeom>
          <a:gradFill rotWithShape="1">
            <a:gsLst>
              <a:gs pos="0">
                <a:srgbClr val="800080"/>
              </a:gs>
              <a:gs pos="100000">
                <a:srgbClr val="800080">
                  <a:gamma/>
                  <a:shade val="0"/>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67" name="Line 35"/>
          <p:cNvSpPr>
            <a:spLocks noChangeShapeType="1"/>
          </p:cNvSpPr>
          <p:nvPr/>
        </p:nvSpPr>
        <p:spPr bwMode="auto">
          <a:xfrm>
            <a:off x="2590800" y="1552575"/>
            <a:ext cx="0" cy="104775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61" name="Oval 29"/>
          <p:cNvSpPr>
            <a:spLocks noChangeArrowheads="1"/>
          </p:cNvSpPr>
          <p:nvPr/>
        </p:nvSpPr>
        <p:spPr bwMode="auto">
          <a:xfrm>
            <a:off x="2376488" y="2214563"/>
            <a:ext cx="1066800" cy="388937"/>
          </a:xfrm>
          <a:prstGeom prst="ellipse">
            <a:avLst/>
          </a:prstGeom>
          <a:noFill/>
          <a:ln w="28575" algn="ctr">
            <a:solidFill>
              <a:schemeClr val="tx1"/>
            </a:solidFill>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56" name="Rectangle 24"/>
          <p:cNvSpPr>
            <a:spLocks noChangeArrowheads="1"/>
          </p:cNvSpPr>
          <p:nvPr/>
        </p:nvSpPr>
        <p:spPr bwMode="auto">
          <a:xfrm>
            <a:off x="2476500" y="1719263"/>
            <a:ext cx="22860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68" name="Freeform 36"/>
          <p:cNvSpPr>
            <a:spLocks/>
          </p:cNvSpPr>
          <p:nvPr/>
        </p:nvSpPr>
        <p:spPr bwMode="auto">
          <a:xfrm>
            <a:off x="3048000" y="3003550"/>
            <a:ext cx="261938" cy="484188"/>
          </a:xfrm>
          <a:custGeom>
            <a:avLst/>
            <a:gdLst>
              <a:gd name="T0" fmla="*/ 73 w 101"/>
              <a:gd name="T1" fmla="*/ 305 h 305"/>
              <a:gd name="T2" fmla="*/ 101 w 101"/>
              <a:gd name="T3" fmla="*/ 186 h 305"/>
              <a:gd name="T4" fmla="*/ 91 w 101"/>
              <a:gd name="T5" fmla="*/ 140 h 305"/>
              <a:gd name="T6" fmla="*/ 64 w 101"/>
              <a:gd name="T7" fmla="*/ 131 h 305"/>
              <a:gd name="T8" fmla="*/ 64 w 101"/>
              <a:gd name="T9" fmla="*/ 21 h 305"/>
              <a:gd name="T10" fmla="*/ 0 w 101"/>
              <a:gd name="T11" fmla="*/ 3 h 305"/>
            </a:gdLst>
            <a:ahLst/>
            <a:cxnLst>
              <a:cxn ang="0">
                <a:pos x="T0" y="T1"/>
              </a:cxn>
              <a:cxn ang="0">
                <a:pos x="T2" y="T3"/>
              </a:cxn>
              <a:cxn ang="0">
                <a:pos x="T4" y="T5"/>
              </a:cxn>
              <a:cxn ang="0">
                <a:pos x="T6" y="T7"/>
              </a:cxn>
              <a:cxn ang="0">
                <a:pos x="T8" y="T9"/>
              </a:cxn>
              <a:cxn ang="0">
                <a:pos x="T10" y="T11"/>
              </a:cxn>
            </a:cxnLst>
            <a:rect l="0" t="0" r="r" b="b"/>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cap="flat" cmpd="sng">
            <a:pattFill prst="pct60">
              <a:fgClr>
                <a:srgbClr val="660066"/>
              </a:fgClr>
              <a:bgClr>
                <a:srgbClr val="FFFFFF"/>
              </a:bgClr>
            </a:pattFill>
            <a:prstDash val="solid"/>
            <a:round/>
            <a:headEnd/>
            <a:tailEnd/>
          </a:ln>
          <a:effectLst/>
          <a:extLst>
            <a:ext uri="{909E8E84-426E-40DD-AFC4-6F175D3DCCD1}">
              <a14:hiddenFill xmlns:a14="http://schemas.microsoft.com/office/drawing/2010/main">
                <a:solidFill>
                  <a:srgbClr val="993366">
                    <a:alpha val="49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69" name="Freeform 37"/>
          <p:cNvSpPr>
            <a:spLocks/>
          </p:cNvSpPr>
          <p:nvPr/>
        </p:nvSpPr>
        <p:spPr bwMode="auto">
          <a:xfrm rot="16577441">
            <a:off x="2752725" y="2778125"/>
            <a:ext cx="160338" cy="484188"/>
          </a:xfrm>
          <a:custGeom>
            <a:avLst/>
            <a:gdLst>
              <a:gd name="T0" fmla="*/ 73 w 101"/>
              <a:gd name="T1" fmla="*/ 305 h 305"/>
              <a:gd name="T2" fmla="*/ 101 w 101"/>
              <a:gd name="T3" fmla="*/ 186 h 305"/>
              <a:gd name="T4" fmla="*/ 91 w 101"/>
              <a:gd name="T5" fmla="*/ 140 h 305"/>
              <a:gd name="T6" fmla="*/ 64 w 101"/>
              <a:gd name="T7" fmla="*/ 131 h 305"/>
              <a:gd name="T8" fmla="*/ 64 w 101"/>
              <a:gd name="T9" fmla="*/ 21 h 305"/>
              <a:gd name="T10" fmla="*/ 0 w 101"/>
              <a:gd name="T11" fmla="*/ 3 h 305"/>
            </a:gdLst>
            <a:ahLst/>
            <a:cxnLst>
              <a:cxn ang="0">
                <a:pos x="T0" y="T1"/>
              </a:cxn>
              <a:cxn ang="0">
                <a:pos x="T2" y="T3"/>
              </a:cxn>
              <a:cxn ang="0">
                <a:pos x="T4" y="T5"/>
              </a:cxn>
              <a:cxn ang="0">
                <a:pos x="T6" y="T7"/>
              </a:cxn>
              <a:cxn ang="0">
                <a:pos x="T8" y="T9"/>
              </a:cxn>
              <a:cxn ang="0">
                <a:pos x="T10" y="T11"/>
              </a:cxn>
            </a:cxnLst>
            <a:rect l="0" t="0" r="r" b="b"/>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cap="flat" cmpd="sng">
            <a:pattFill prst="pct60">
              <a:fgClr>
                <a:srgbClr val="660066"/>
              </a:fgClr>
              <a:bgClr>
                <a:srgbClr val="FFFFFF"/>
              </a:bgClr>
            </a:pattFill>
            <a:prstDash val="solid"/>
            <a:round/>
            <a:headEnd/>
            <a:tailEnd/>
          </a:ln>
          <a:effectLst/>
          <a:extLst>
            <a:ext uri="{909E8E84-426E-40DD-AFC4-6F175D3DCCD1}">
              <a14:hiddenFill xmlns:a14="http://schemas.microsoft.com/office/drawing/2010/main">
                <a:solidFill>
                  <a:srgbClr val="6699FF">
                    <a:alpha val="49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71" name="Freeform 39"/>
          <p:cNvSpPr>
            <a:spLocks/>
          </p:cNvSpPr>
          <p:nvPr/>
        </p:nvSpPr>
        <p:spPr bwMode="auto">
          <a:xfrm rot="6153138">
            <a:off x="2828925" y="3297238"/>
            <a:ext cx="160337" cy="484188"/>
          </a:xfrm>
          <a:custGeom>
            <a:avLst/>
            <a:gdLst>
              <a:gd name="T0" fmla="*/ 73 w 101"/>
              <a:gd name="T1" fmla="*/ 305 h 305"/>
              <a:gd name="T2" fmla="*/ 101 w 101"/>
              <a:gd name="T3" fmla="*/ 186 h 305"/>
              <a:gd name="T4" fmla="*/ 91 w 101"/>
              <a:gd name="T5" fmla="*/ 140 h 305"/>
              <a:gd name="T6" fmla="*/ 64 w 101"/>
              <a:gd name="T7" fmla="*/ 131 h 305"/>
              <a:gd name="T8" fmla="*/ 64 w 101"/>
              <a:gd name="T9" fmla="*/ 21 h 305"/>
              <a:gd name="T10" fmla="*/ 0 w 101"/>
              <a:gd name="T11" fmla="*/ 3 h 305"/>
            </a:gdLst>
            <a:ahLst/>
            <a:cxnLst>
              <a:cxn ang="0">
                <a:pos x="T0" y="T1"/>
              </a:cxn>
              <a:cxn ang="0">
                <a:pos x="T2" y="T3"/>
              </a:cxn>
              <a:cxn ang="0">
                <a:pos x="T4" y="T5"/>
              </a:cxn>
              <a:cxn ang="0">
                <a:pos x="T6" y="T7"/>
              </a:cxn>
              <a:cxn ang="0">
                <a:pos x="T8" y="T9"/>
              </a:cxn>
              <a:cxn ang="0">
                <a:pos x="T10" y="T11"/>
              </a:cxn>
            </a:cxnLst>
            <a:rect l="0" t="0" r="r" b="b"/>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cap="flat" cmpd="sng">
            <a:pattFill prst="pct60">
              <a:fgClr>
                <a:srgbClr val="660066"/>
              </a:fgClr>
              <a:bgClr>
                <a:srgbClr val="FFFFFF"/>
              </a:bgClr>
            </a:pattFill>
            <a:prstDash val="solid"/>
            <a:round/>
            <a:headEnd/>
            <a:tailEnd/>
          </a:ln>
          <a:effectLst/>
          <a:extLst>
            <a:ext uri="{909E8E84-426E-40DD-AFC4-6F175D3DCCD1}">
              <a14:hiddenFill xmlns:a14="http://schemas.microsoft.com/office/drawing/2010/main">
                <a:solidFill>
                  <a:srgbClr val="6699FF">
                    <a:alpha val="49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72" name="Oval 40"/>
          <p:cNvSpPr>
            <a:spLocks noChangeArrowheads="1"/>
          </p:cNvSpPr>
          <p:nvPr/>
        </p:nvSpPr>
        <p:spPr bwMode="auto">
          <a:xfrm>
            <a:off x="2444750" y="2619375"/>
            <a:ext cx="928688" cy="288925"/>
          </a:xfrm>
          <a:prstGeom prst="ellipse">
            <a:avLst/>
          </a:prstGeom>
          <a:gradFill rotWithShape="1">
            <a:gsLst>
              <a:gs pos="0">
                <a:srgbClr val="6699FF">
                  <a:alpha val="49001"/>
                </a:srgbClr>
              </a:gs>
              <a:gs pos="50000">
                <a:schemeClr val="bg1"/>
              </a:gs>
              <a:gs pos="100000">
                <a:srgbClr val="6699FF">
                  <a:alpha val="49001"/>
                </a:srgbClr>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73" name="Freeform 41"/>
          <p:cNvSpPr>
            <a:spLocks/>
          </p:cNvSpPr>
          <p:nvPr/>
        </p:nvSpPr>
        <p:spPr bwMode="auto">
          <a:xfrm>
            <a:off x="2438400" y="2787650"/>
            <a:ext cx="939800" cy="1016000"/>
          </a:xfrm>
          <a:custGeom>
            <a:avLst/>
            <a:gdLst>
              <a:gd name="T0" fmla="*/ 4 w 592"/>
              <a:gd name="T1" fmla="*/ 0 h 640"/>
              <a:gd name="T2" fmla="*/ 60 w 592"/>
              <a:gd name="T3" fmla="*/ 40 h 640"/>
              <a:gd name="T4" fmla="*/ 244 w 592"/>
              <a:gd name="T5" fmla="*/ 84 h 640"/>
              <a:gd name="T6" fmla="*/ 400 w 592"/>
              <a:gd name="T7" fmla="*/ 76 h 640"/>
              <a:gd name="T8" fmla="*/ 536 w 592"/>
              <a:gd name="T9" fmla="*/ 44 h 640"/>
              <a:gd name="T10" fmla="*/ 592 w 592"/>
              <a:gd name="T11" fmla="*/ 0 h 640"/>
              <a:gd name="T12" fmla="*/ 584 w 592"/>
              <a:gd name="T13" fmla="*/ 544 h 640"/>
              <a:gd name="T14" fmla="*/ 568 w 592"/>
              <a:gd name="T15" fmla="*/ 572 h 640"/>
              <a:gd name="T16" fmla="*/ 532 w 592"/>
              <a:gd name="T17" fmla="*/ 596 h 640"/>
              <a:gd name="T18" fmla="*/ 396 w 592"/>
              <a:gd name="T19" fmla="*/ 632 h 640"/>
              <a:gd name="T20" fmla="*/ 240 w 592"/>
              <a:gd name="T21" fmla="*/ 640 h 640"/>
              <a:gd name="T22" fmla="*/ 92 w 592"/>
              <a:gd name="T23" fmla="*/ 608 h 640"/>
              <a:gd name="T24" fmla="*/ 48 w 592"/>
              <a:gd name="T25" fmla="*/ 588 h 640"/>
              <a:gd name="T26" fmla="*/ 0 w 592"/>
              <a:gd name="T27" fmla="*/ 552 h 640"/>
              <a:gd name="T28" fmla="*/ 4 w 592"/>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9"/>
                </a:schemeClr>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6474" name="Text Box 42"/>
          <p:cNvSpPr txBox="1">
            <a:spLocks noChangeArrowheads="1"/>
          </p:cNvSpPr>
          <p:nvPr/>
        </p:nvSpPr>
        <p:spPr bwMode="auto">
          <a:xfrm>
            <a:off x="2286000" y="5943600"/>
            <a:ext cx="18288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23.2</a:t>
            </a:r>
          </a:p>
        </p:txBody>
      </p:sp>
      <p:sp>
        <p:nvSpPr>
          <p:cNvPr id="146475" name="AutoShape 43">
            <a:hlinkClick r:id="rId4"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6476" name="Text Box 44"/>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pic>
        <p:nvPicPr>
          <p:cNvPr id="146477" name="Picture 45" descr="den conCutou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00313" y="4324350"/>
            <a:ext cx="1004887" cy="1085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6449"/>
                                        </p:tgtEl>
                                        <p:attrNameLst>
                                          <p:attrName>style.visibility</p:attrName>
                                        </p:attrNameLst>
                                      </p:cBhvr>
                                      <p:to>
                                        <p:strVal val="visible"/>
                                      </p:to>
                                    </p:set>
                                    <p:animEffect transition="in" filter="fade">
                                      <p:cBhvr>
                                        <p:cTn id="7" dur="1000"/>
                                        <p:tgtEl>
                                          <p:spTgt spid="146449"/>
                                        </p:tgtEl>
                                      </p:cBhvr>
                                    </p:animEffect>
                                  </p:childTnLst>
                                </p:cTn>
                              </p:par>
                              <p:par>
                                <p:cTn id="8" presetID="22" presetClass="entr" presetSubtype="4" fill="hold" grpId="0" nodeType="withEffect">
                                  <p:stCondLst>
                                    <p:cond delay="2000"/>
                                  </p:stCondLst>
                                  <p:childTnLst>
                                    <p:set>
                                      <p:cBhvr>
                                        <p:cTn id="9" dur="1" fill="hold">
                                          <p:stCondLst>
                                            <p:cond delay="0"/>
                                          </p:stCondLst>
                                        </p:cTn>
                                        <p:tgtEl>
                                          <p:spTgt spid="146467"/>
                                        </p:tgtEl>
                                        <p:attrNameLst>
                                          <p:attrName>style.visibility</p:attrName>
                                        </p:attrNameLst>
                                      </p:cBhvr>
                                      <p:to>
                                        <p:strVal val="visible"/>
                                      </p:to>
                                    </p:set>
                                    <p:animEffect transition="in" filter="wipe(down)">
                                      <p:cBhvr>
                                        <p:cTn id="10" dur="5000"/>
                                        <p:tgtEl>
                                          <p:spTgt spid="146467"/>
                                        </p:tgtEl>
                                      </p:cBhvr>
                                    </p:animEffect>
                                  </p:childTnLst>
                                </p:cTn>
                              </p:par>
                              <p:par>
                                <p:cTn id="11" presetID="22" presetClass="entr" presetSubtype="4" fill="hold" grpId="0" nodeType="withEffect">
                                  <p:stCondLst>
                                    <p:cond delay="2500"/>
                                  </p:stCondLst>
                                  <p:childTnLst>
                                    <p:set>
                                      <p:cBhvr>
                                        <p:cTn id="12" dur="1" fill="hold">
                                          <p:stCondLst>
                                            <p:cond delay="0"/>
                                          </p:stCondLst>
                                        </p:cTn>
                                        <p:tgtEl>
                                          <p:spTgt spid="146468"/>
                                        </p:tgtEl>
                                        <p:attrNameLst>
                                          <p:attrName>style.visibility</p:attrName>
                                        </p:attrNameLst>
                                      </p:cBhvr>
                                      <p:to>
                                        <p:strVal val="visible"/>
                                      </p:to>
                                    </p:set>
                                    <p:animEffect transition="in" filter="wipe(down)">
                                      <p:cBhvr>
                                        <p:cTn id="13" dur="500"/>
                                        <p:tgtEl>
                                          <p:spTgt spid="146468"/>
                                        </p:tgtEl>
                                      </p:cBhvr>
                                    </p:animEffect>
                                  </p:childTnLst>
                                </p:cTn>
                              </p:par>
                              <p:par>
                                <p:cTn id="14" presetID="22" presetClass="entr" presetSubtype="2" fill="hold" grpId="0" nodeType="withEffect">
                                  <p:stCondLst>
                                    <p:cond delay="3000"/>
                                  </p:stCondLst>
                                  <p:childTnLst>
                                    <p:set>
                                      <p:cBhvr>
                                        <p:cTn id="15" dur="1" fill="hold">
                                          <p:stCondLst>
                                            <p:cond delay="0"/>
                                          </p:stCondLst>
                                        </p:cTn>
                                        <p:tgtEl>
                                          <p:spTgt spid="146469"/>
                                        </p:tgtEl>
                                        <p:attrNameLst>
                                          <p:attrName>style.visibility</p:attrName>
                                        </p:attrNameLst>
                                      </p:cBhvr>
                                      <p:to>
                                        <p:strVal val="visible"/>
                                      </p:to>
                                    </p:set>
                                    <p:animEffect transition="in" filter="wipe(right)">
                                      <p:cBhvr>
                                        <p:cTn id="16" dur="500"/>
                                        <p:tgtEl>
                                          <p:spTgt spid="146469"/>
                                        </p:tgtEl>
                                      </p:cBhvr>
                                    </p:animEffect>
                                  </p:childTnLst>
                                </p:cTn>
                              </p:par>
                              <p:par>
                                <p:cTn id="17" presetID="22" presetClass="entr" presetSubtype="1" fill="hold" grpId="0" nodeType="withEffect">
                                  <p:stCondLst>
                                    <p:cond delay="3500"/>
                                  </p:stCondLst>
                                  <p:childTnLst>
                                    <p:set>
                                      <p:cBhvr>
                                        <p:cTn id="18" dur="1" fill="hold">
                                          <p:stCondLst>
                                            <p:cond delay="0"/>
                                          </p:stCondLst>
                                        </p:cTn>
                                        <p:tgtEl>
                                          <p:spTgt spid="146470"/>
                                        </p:tgtEl>
                                        <p:attrNameLst>
                                          <p:attrName>style.visibility</p:attrName>
                                        </p:attrNameLst>
                                      </p:cBhvr>
                                      <p:to>
                                        <p:strVal val="visible"/>
                                      </p:to>
                                    </p:set>
                                    <p:animEffect transition="in" filter="wipe(up)">
                                      <p:cBhvr>
                                        <p:cTn id="19" dur="500"/>
                                        <p:tgtEl>
                                          <p:spTgt spid="146470"/>
                                        </p:tgtEl>
                                      </p:cBhvr>
                                    </p:animEffect>
                                  </p:childTnLst>
                                </p:cTn>
                              </p:par>
                              <p:par>
                                <p:cTn id="20" presetID="22" presetClass="entr" presetSubtype="8" fill="hold" grpId="0" nodeType="withEffect">
                                  <p:stCondLst>
                                    <p:cond delay="4000"/>
                                  </p:stCondLst>
                                  <p:childTnLst>
                                    <p:set>
                                      <p:cBhvr>
                                        <p:cTn id="21" dur="1" fill="hold">
                                          <p:stCondLst>
                                            <p:cond delay="0"/>
                                          </p:stCondLst>
                                        </p:cTn>
                                        <p:tgtEl>
                                          <p:spTgt spid="146471"/>
                                        </p:tgtEl>
                                        <p:attrNameLst>
                                          <p:attrName>style.visibility</p:attrName>
                                        </p:attrNameLst>
                                      </p:cBhvr>
                                      <p:to>
                                        <p:strVal val="visible"/>
                                      </p:to>
                                    </p:set>
                                    <p:animEffect transition="in" filter="wipe(left)">
                                      <p:cBhvr>
                                        <p:cTn id="22" dur="500"/>
                                        <p:tgtEl>
                                          <p:spTgt spid="146471"/>
                                        </p:tgtEl>
                                      </p:cBhvr>
                                    </p:animEffect>
                                  </p:childTnLst>
                                </p:cTn>
                              </p:par>
                              <p:par>
                                <p:cTn id="23" presetID="22" presetClass="entr" presetSubtype="4" fill="hold" grpId="1" nodeType="withEffect">
                                  <p:stCondLst>
                                    <p:cond delay="4500"/>
                                  </p:stCondLst>
                                  <p:childTnLst>
                                    <p:set>
                                      <p:cBhvr>
                                        <p:cTn id="24" dur="1" fill="hold">
                                          <p:stCondLst>
                                            <p:cond delay="0"/>
                                          </p:stCondLst>
                                        </p:cTn>
                                        <p:tgtEl>
                                          <p:spTgt spid="146468"/>
                                        </p:tgtEl>
                                        <p:attrNameLst>
                                          <p:attrName>style.visibility</p:attrName>
                                        </p:attrNameLst>
                                      </p:cBhvr>
                                      <p:to>
                                        <p:strVal val="visible"/>
                                      </p:to>
                                    </p:set>
                                    <p:animEffect transition="in" filter="wipe(down)">
                                      <p:cBhvr>
                                        <p:cTn id="25" dur="500"/>
                                        <p:tgtEl>
                                          <p:spTgt spid="146468"/>
                                        </p:tgtEl>
                                      </p:cBhvr>
                                    </p:animEffect>
                                  </p:childTnLst>
                                </p:cTn>
                              </p:par>
                              <p:par>
                                <p:cTn id="26" presetID="22" presetClass="entr" presetSubtype="2" fill="hold" grpId="1" nodeType="withEffect">
                                  <p:stCondLst>
                                    <p:cond delay="5000"/>
                                  </p:stCondLst>
                                  <p:childTnLst>
                                    <p:set>
                                      <p:cBhvr>
                                        <p:cTn id="27" dur="1" fill="hold">
                                          <p:stCondLst>
                                            <p:cond delay="0"/>
                                          </p:stCondLst>
                                        </p:cTn>
                                        <p:tgtEl>
                                          <p:spTgt spid="146469"/>
                                        </p:tgtEl>
                                        <p:attrNameLst>
                                          <p:attrName>style.visibility</p:attrName>
                                        </p:attrNameLst>
                                      </p:cBhvr>
                                      <p:to>
                                        <p:strVal val="visible"/>
                                      </p:to>
                                    </p:set>
                                    <p:animEffect transition="in" filter="wipe(right)">
                                      <p:cBhvr>
                                        <p:cTn id="28" dur="500"/>
                                        <p:tgtEl>
                                          <p:spTgt spid="146469"/>
                                        </p:tgtEl>
                                      </p:cBhvr>
                                    </p:animEffect>
                                  </p:childTnLst>
                                </p:cTn>
                              </p:par>
                              <p:par>
                                <p:cTn id="29" presetID="22" presetClass="entr" presetSubtype="1" fill="hold" grpId="1" nodeType="withEffect">
                                  <p:stCondLst>
                                    <p:cond delay="5500"/>
                                  </p:stCondLst>
                                  <p:childTnLst>
                                    <p:set>
                                      <p:cBhvr>
                                        <p:cTn id="30" dur="1" fill="hold">
                                          <p:stCondLst>
                                            <p:cond delay="0"/>
                                          </p:stCondLst>
                                        </p:cTn>
                                        <p:tgtEl>
                                          <p:spTgt spid="146470"/>
                                        </p:tgtEl>
                                        <p:attrNameLst>
                                          <p:attrName>style.visibility</p:attrName>
                                        </p:attrNameLst>
                                      </p:cBhvr>
                                      <p:to>
                                        <p:strVal val="visible"/>
                                      </p:to>
                                    </p:set>
                                    <p:animEffect transition="in" filter="wipe(up)">
                                      <p:cBhvr>
                                        <p:cTn id="31" dur="500"/>
                                        <p:tgtEl>
                                          <p:spTgt spid="146470"/>
                                        </p:tgtEl>
                                      </p:cBhvr>
                                    </p:animEffect>
                                  </p:childTnLst>
                                </p:cTn>
                              </p:par>
                              <p:par>
                                <p:cTn id="32" presetID="22" presetClass="entr" presetSubtype="8" fill="hold" grpId="1" nodeType="withEffect">
                                  <p:stCondLst>
                                    <p:cond delay="6000"/>
                                  </p:stCondLst>
                                  <p:childTnLst>
                                    <p:set>
                                      <p:cBhvr>
                                        <p:cTn id="33" dur="1" fill="hold">
                                          <p:stCondLst>
                                            <p:cond delay="0"/>
                                          </p:stCondLst>
                                        </p:cTn>
                                        <p:tgtEl>
                                          <p:spTgt spid="146471"/>
                                        </p:tgtEl>
                                        <p:attrNameLst>
                                          <p:attrName>style.visibility</p:attrName>
                                        </p:attrNameLst>
                                      </p:cBhvr>
                                      <p:to>
                                        <p:strVal val="visible"/>
                                      </p:to>
                                    </p:set>
                                    <p:animEffect transition="in" filter="wipe(left)">
                                      <p:cBhvr>
                                        <p:cTn id="34" dur="500"/>
                                        <p:tgtEl>
                                          <p:spTgt spid="146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70" grpId="0" animBg="1"/>
      <p:bldP spid="146470" grpId="1" animBg="1"/>
      <p:bldP spid="146467" grpId="0" animBg="1"/>
      <p:bldP spid="146468" grpId="0" animBg="1"/>
      <p:bldP spid="146468" grpId="1" animBg="1"/>
      <p:bldP spid="146469" grpId="0" animBg="1"/>
      <p:bldP spid="146469" grpId="1" animBg="1"/>
      <p:bldP spid="146471" grpId="0" animBg="1"/>
      <p:bldP spid="146471"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77" name="Rectangle 21"/>
          <p:cNvSpPr>
            <a:spLocks noChangeArrowheads="1"/>
          </p:cNvSpPr>
          <p:nvPr/>
        </p:nvSpPr>
        <p:spPr bwMode="auto">
          <a:xfrm>
            <a:off x="762000" y="914400"/>
            <a:ext cx="3733800" cy="4800600"/>
          </a:xfrm>
          <a:prstGeom prst="rect">
            <a:avLst/>
          </a:prstGeom>
          <a:solidFill>
            <a:schemeClr val="bg2">
              <a:alpha val="49001"/>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5" name="Oval 9"/>
          <p:cNvSpPr>
            <a:spLocks noChangeArrowheads="1"/>
          </p:cNvSpPr>
          <p:nvPr/>
        </p:nvSpPr>
        <p:spPr bwMode="auto">
          <a:xfrm>
            <a:off x="1738313" y="4286250"/>
            <a:ext cx="1905000" cy="762000"/>
          </a:xfrm>
          <a:prstGeom prst="ellipse">
            <a:avLst/>
          </a:prstGeom>
          <a:gradFill rotWithShape="1">
            <a:gsLst>
              <a:gs pos="0">
                <a:srgbClr val="6699FF">
                  <a:alpha val="49001"/>
                </a:srgbClr>
              </a:gs>
              <a:gs pos="50000">
                <a:schemeClr val="bg1"/>
              </a:gs>
              <a:gs pos="100000">
                <a:srgbClr val="6699FF">
                  <a:alpha val="49001"/>
                </a:srgbClr>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endParaRPr lang="en-US"/>
          </a:p>
        </p:txBody>
      </p:sp>
      <p:sp>
        <p:nvSpPr>
          <p:cNvPr id="147464" name="Freeform 8" descr="Oak"/>
          <p:cNvSpPr>
            <a:spLocks/>
          </p:cNvSpPr>
          <p:nvPr/>
        </p:nvSpPr>
        <p:spPr bwMode="auto">
          <a:xfrm>
            <a:off x="2133600" y="1219200"/>
            <a:ext cx="1219200" cy="3525838"/>
          </a:xfrm>
          <a:custGeom>
            <a:avLst/>
            <a:gdLst>
              <a:gd name="T0" fmla="*/ 9 w 768"/>
              <a:gd name="T1" fmla="*/ 635 h 2221"/>
              <a:gd name="T2" fmla="*/ 768 w 768"/>
              <a:gd name="T3" fmla="*/ 0 h 2221"/>
              <a:gd name="T4" fmla="*/ 759 w 768"/>
              <a:gd name="T5" fmla="*/ 320 h 2221"/>
              <a:gd name="T6" fmla="*/ 667 w 768"/>
              <a:gd name="T7" fmla="*/ 402 h 2221"/>
              <a:gd name="T8" fmla="*/ 658 w 768"/>
              <a:gd name="T9" fmla="*/ 1764 h 2221"/>
              <a:gd name="T10" fmla="*/ 139 w 768"/>
              <a:gd name="T11" fmla="*/ 2221 h 2221"/>
              <a:gd name="T12" fmla="*/ 139 w 768"/>
              <a:gd name="T13" fmla="*/ 829 h 2221"/>
              <a:gd name="T14" fmla="*/ 0 w 768"/>
              <a:gd name="T15" fmla="*/ 955 h 2221"/>
              <a:gd name="T16" fmla="*/ 0 w 768"/>
              <a:gd name="T17" fmla="*/ 644 h 2221"/>
              <a:gd name="T18" fmla="*/ 9 w 768"/>
              <a:gd name="T19" fmla="*/ 635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8" h="2221">
                <a:moveTo>
                  <a:pt x="9" y="635"/>
                </a:moveTo>
                <a:lnTo>
                  <a:pt x="768" y="0"/>
                </a:lnTo>
                <a:lnTo>
                  <a:pt x="759" y="320"/>
                </a:lnTo>
                <a:lnTo>
                  <a:pt x="667" y="402"/>
                </a:lnTo>
                <a:lnTo>
                  <a:pt x="658" y="1764"/>
                </a:lnTo>
                <a:lnTo>
                  <a:pt x="139" y="2221"/>
                </a:lnTo>
                <a:lnTo>
                  <a:pt x="139" y="829"/>
                </a:lnTo>
                <a:lnTo>
                  <a:pt x="0" y="955"/>
                </a:lnTo>
                <a:lnTo>
                  <a:pt x="0" y="644"/>
                </a:lnTo>
                <a:lnTo>
                  <a:pt x="9" y="635"/>
                </a:lnTo>
                <a:close/>
              </a:path>
            </a:pathLst>
          </a:custGeom>
          <a:blipFill dpi="0" rotWithShape="1">
            <a:blip r:embed="rId2"/>
            <a:srcRect/>
            <a:tile tx="0" ty="0" sx="100000" sy="100000" flip="none" algn="tl"/>
          </a:blipFill>
          <a:ln>
            <a:noFill/>
          </a:ln>
          <a:effectLst/>
          <a:scene3d>
            <a:camera prst="legacyObliqueTopLeft"/>
            <a:lightRig rig="legacyFlat3" dir="t"/>
          </a:scene3d>
          <a:sp3d extrusionH="49200" prstMaterial="legacyMatte">
            <a:bevelT w="13500" h="13500" prst="angle"/>
            <a:bevelB w="13500" h="13500" prst="angle"/>
            <a:extrusionClr>
              <a:srgbClr val="FFCC99"/>
            </a:extrusionClr>
          </a:sp3d>
          <a:extLst>
            <a:ext uri="{91240B29-F687-4F45-9708-019B960494DF}">
              <a14:hiddenLine xmlns:a14="http://schemas.microsoft.com/office/drawing/2010/main" w="9525" cap="flat" cmpd="sng">
                <a:noFill/>
                <a:prstDash val="solid"/>
                <a:round/>
                <a:headEnd/>
                <a:tailEnd/>
              </a14:hiddenLine>
            </a:ext>
            <a:ext uri="{AF507438-7753-43E0-B8FC-AC1667EBCBE1}">
              <a14:hiddenEffects xmlns:a14="http://schemas.microsoft.com/office/drawing/2010/main">
                <a:effectLst>
                  <a:outerShdw dist="35921" dir="8100000" algn="ctr" rotWithShape="0">
                    <a:schemeClr val="bg2"/>
                  </a:outerShdw>
                </a:effectLst>
              </a14:hiddenEffects>
            </a:ext>
          </a:extLst>
        </p:spPr>
        <p:txBody>
          <a:bodyPr wrap="none" anchor="ctr">
            <a:flatTx/>
          </a:bodyPr>
          <a:lstStyle/>
          <a:p>
            <a:endParaRPr lang="en-US"/>
          </a:p>
        </p:txBody>
      </p:sp>
      <p:sp>
        <p:nvSpPr>
          <p:cNvPr id="147460" name="AutoShape 4"/>
          <p:cNvSpPr>
            <a:spLocks noChangeArrowheads="1"/>
          </p:cNvSpPr>
          <p:nvPr/>
        </p:nvSpPr>
        <p:spPr bwMode="auto">
          <a:xfrm>
            <a:off x="1752600" y="1905000"/>
            <a:ext cx="1905000" cy="3200400"/>
          </a:xfrm>
          <a:prstGeom prst="can">
            <a:avLst>
              <a:gd name="adj" fmla="val 42000"/>
            </a:avLst>
          </a:prstGeom>
          <a:noFill/>
          <a:ln w="28575">
            <a:solidFill>
              <a:schemeClr val="tx1"/>
            </a:solidFill>
            <a:round/>
            <a:headEnd/>
            <a:tailEnd/>
          </a:ln>
          <a:effectLst/>
          <a:extLst>
            <a:ext uri="{909E8E84-426E-40DD-AFC4-6F175D3DCCD1}">
              <a14:hiddenFill xmlns:a14="http://schemas.microsoft.com/office/drawing/2010/main">
                <a:solidFill>
                  <a:srgbClr val="6699FF">
                    <a:alpha val="490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6" name="Freeform 10" descr="Oak"/>
          <p:cNvSpPr>
            <a:spLocks/>
          </p:cNvSpPr>
          <p:nvPr/>
        </p:nvSpPr>
        <p:spPr bwMode="auto">
          <a:xfrm>
            <a:off x="2133600" y="2463800"/>
            <a:ext cx="228600" cy="304800"/>
          </a:xfrm>
          <a:custGeom>
            <a:avLst/>
            <a:gdLst>
              <a:gd name="T0" fmla="*/ 0 w 144"/>
              <a:gd name="T1" fmla="*/ 0 h 192"/>
              <a:gd name="T2" fmla="*/ 0 w 144"/>
              <a:gd name="T3" fmla="*/ 192 h 192"/>
              <a:gd name="T4" fmla="*/ 144 w 144"/>
              <a:gd name="T5" fmla="*/ 48 h 192"/>
              <a:gd name="T6" fmla="*/ 0 w 144"/>
              <a:gd name="T7" fmla="*/ 0 h 192"/>
            </a:gdLst>
            <a:ahLst/>
            <a:cxnLst>
              <a:cxn ang="0">
                <a:pos x="T0" y="T1"/>
              </a:cxn>
              <a:cxn ang="0">
                <a:pos x="T2" y="T3"/>
              </a:cxn>
              <a:cxn ang="0">
                <a:pos x="T4" y="T5"/>
              </a:cxn>
              <a:cxn ang="0">
                <a:pos x="T6" y="T7"/>
              </a:cxn>
            </a:cxnLst>
            <a:rect l="0" t="0" r="r" b="b"/>
            <a:pathLst>
              <a:path w="144" h="192">
                <a:moveTo>
                  <a:pt x="0" y="0"/>
                </a:moveTo>
                <a:lnTo>
                  <a:pt x="0" y="192"/>
                </a:lnTo>
                <a:lnTo>
                  <a:pt x="144" y="48"/>
                </a:lnTo>
                <a:lnTo>
                  <a:pt x="0" y="0"/>
                </a:lnTo>
                <a:close/>
              </a:path>
            </a:pathLst>
          </a:custGeom>
          <a:blipFill dpi="0" rotWithShape="1">
            <a:blip r:embed="rId2"/>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7" name="Freeform 11" descr="Oak"/>
          <p:cNvSpPr>
            <a:spLocks/>
          </p:cNvSpPr>
          <p:nvPr/>
        </p:nvSpPr>
        <p:spPr bwMode="auto">
          <a:xfrm>
            <a:off x="2444750" y="1752600"/>
            <a:ext cx="685800" cy="228600"/>
          </a:xfrm>
          <a:custGeom>
            <a:avLst/>
            <a:gdLst>
              <a:gd name="T0" fmla="*/ 172 w 432"/>
              <a:gd name="T1" fmla="*/ 0 h 144"/>
              <a:gd name="T2" fmla="*/ 0 w 432"/>
              <a:gd name="T3" fmla="*/ 144 h 144"/>
              <a:gd name="T4" fmla="*/ 424 w 432"/>
              <a:gd name="T5" fmla="*/ 144 h 144"/>
              <a:gd name="T6" fmla="*/ 432 w 432"/>
              <a:gd name="T7" fmla="*/ 48 h 144"/>
              <a:gd name="T8" fmla="*/ 172 w 432"/>
              <a:gd name="T9" fmla="*/ 0 h 144"/>
            </a:gdLst>
            <a:ahLst/>
            <a:cxnLst>
              <a:cxn ang="0">
                <a:pos x="T0" y="T1"/>
              </a:cxn>
              <a:cxn ang="0">
                <a:pos x="T2" y="T3"/>
              </a:cxn>
              <a:cxn ang="0">
                <a:pos x="T4" y="T5"/>
              </a:cxn>
              <a:cxn ang="0">
                <a:pos x="T6" y="T7"/>
              </a:cxn>
              <a:cxn ang="0">
                <a:pos x="T8" y="T9"/>
              </a:cxn>
            </a:cxnLst>
            <a:rect l="0" t="0" r="r" b="b"/>
            <a:pathLst>
              <a:path w="432" h="144">
                <a:moveTo>
                  <a:pt x="172" y="0"/>
                </a:moveTo>
                <a:lnTo>
                  <a:pt x="0" y="144"/>
                </a:lnTo>
                <a:lnTo>
                  <a:pt x="424" y="144"/>
                </a:lnTo>
                <a:lnTo>
                  <a:pt x="432" y="48"/>
                </a:lnTo>
                <a:lnTo>
                  <a:pt x="172" y="0"/>
                </a:lnTo>
                <a:close/>
              </a:path>
            </a:pathLst>
          </a:custGeom>
          <a:blipFill dpi="0" rotWithShape="1">
            <a:blip r:embed="rId2"/>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8" name="Line 12"/>
          <p:cNvSpPr>
            <a:spLocks noChangeShapeType="1"/>
          </p:cNvSpPr>
          <p:nvPr/>
        </p:nvSpPr>
        <p:spPr bwMode="auto">
          <a:xfrm>
            <a:off x="2124075" y="2228850"/>
            <a:ext cx="0" cy="533400"/>
          </a:xfrm>
          <a:prstGeom prst="line">
            <a:avLst/>
          </a:prstGeom>
          <a:noFill/>
          <a:ln w="38100">
            <a:solidFill>
              <a:srgbClr val="ECD3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69" name="Freeform 13"/>
          <p:cNvSpPr>
            <a:spLocks/>
          </p:cNvSpPr>
          <p:nvPr/>
        </p:nvSpPr>
        <p:spPr bwMode="auto">
          <a:xfrm>
            <a:off x="2159000" y="1220788"/>
            <a:ext cx="1171575" cy="971550"/>
          </a:xfrm>
          <a:custGeom>
            <a:avLst/>
            <a:gdLst>
              <a:gd name="T0" fmla="*/ 0 w 738"/>
              <a:gd name="T1" fmla="*/ 612 h 612"/>
              <a:gd name="T2" fmla="*/ 738 w 738"/>
              <a:gd name="T3" fmla="*/ 0 h 612"/>
            </a:gdLst>
            <a:ahLst/>
            <a:cxnLst>
              <a:cxn ang="0">
                <a:pos x="T0" y="T1"/>
              </a:cxn>
              <a:cxn ang="0">
                <a:pos x="T2" y="T3"/>
              </a:cxn>
            </a:cxnLst>
            <a:rect l="0" t="0" r="r" b="b"/>
            <a:pathLst>
              <a:path w="738" h="612">
                <a:moveTo>
                  <a:pt x="0" y="612"/>
                </a:moveTo>
                <a:lnTo>
                  <a:pt x="738" y="0"/>
                </a:lnTo>
              </a:path>
            </a:pathLst>
          </a:custGeom>
          <a:noFill/>
          <a:ln w="38100" cap="flat" cmpd="sng">
            <a:solidFill>
              <a:srgbClr val="E6C58A"/>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71" name="AutoShape 15"/>
          <p:cNvSpPr>
            <a:spLocks noChangeArrowheads="1"/>
          </p:cNvSpPr>
          <p:nvPr/>
        </p:nvSpPr>
        <p:spPr bwMode="auto">
          <a:xfrm>
            <a:off x="3028950" y="4486275"/>
            <a:ext cx="457200" cy="304800"/>
          </a:xfrm>
          <a:prstGeom prst="can">
            <a:avLst>
              <a:gd name="adj" fmla="val 40625"/>
            </a:avLst>
          </a:prstGeom>
          <a:gradFill rotWithShape="1">
            <a:gsLst>
              <a:gs pos="0">
                <a:srgbClr val="6699FF"/>
              </a:gs>
              <a:gs pos="50000">
                <a:schemeClr val="bg1"/>
              </a:gs>
              <a:gs pos="100000">
                <a:srgbClr val="6699FF"/>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72" name="AutoShape 16"/>
          <p:cNvSpPr>
            <a:spLocks noChangeArrowheads="1"/>
          </p:cNvSpPr>
          <p:nvPr/>
        </p:nvSpPr>
        <p:spPr bwMode="auto">
          <a:xfrm>
            <a:off x="3162300" y="3810000"/>
            <a:ext cx="190500" cy="762000"/>
          </a:xfrm>
          <a:prstGeom prst="can">
            <a:avLst>
              <a:gd name="adj" fmla="val 55000"/>
            </a:avLst>
          </a:prstGeom>
          <a:gradFill rotWithShape="1">
            <a:gsLst>
              <a:gs pos="0">
                <a:srgbClr val="FF5050"/>
              </a:gs>
              <a:gs pos="50000">
                <a:schemeClr val="bg1"/>
              </a:gs>
              <a:gs pos="100000">
                <a:srgbClr val="FF5050"/>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7473" name="Picture 17" descr="Flame-04-june"/>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3200400"/>
            <a:ext cx="319088" cy="762000"/>
          </a:xfrm>
          <a:prstGeom prst="rect">
            <a:avLst/>
          </a:prstGeom>
          <a:noFill/>
          <a:extLst>
            <a:ext uri="{909E8E84-426E-40DD-AFC4-6F175D3DCCD1}">
              <a14:hiddenFill xmlns:a14="http://schemas.microsoft.com/office/drawing/2010/main">
                <a:solidFill>
                  <a:srgbClr val="FFFFFF"/>
                </a:solidFill>
              </a14:hiddenFill>
            </a:ext>
          </a:extLst>
        </p:spPr>
      </p:pic>
      <p:sp>
        <p:nvSpPr>
          <p:cNvPr id="147475" name="Freeform 19"/>
          <p:cNvSpPr>
            <a:spLocks/>
          </p:cNvSpPr>
          <p:nvPr/>
        </p:nvSpPr>
        <p:spPr bwMode="auto">
          <a:xfrm>
            <a:off x="3124200" y="3824288"/>
            <a:ext cx="228600" cy="328612"/>
          </a:xfrm>
          <a:custGeom>
            <a:avLst/>
            <a:gdLst>
              <a:gd name="T0" fmla="*/ 42 w 144"/>
              <a:gd name="T1" fmla="*/ 9 h 207"/>
              <a:gd name="T2" fmla="*/ 48 w 144"/>
              <a:gd name="T3" fmla="*/ 0 h 207"/>
              <a:gd name="T4" fmla="*/ 21 w 144"/>
              <a:gd name="T5" fmla="*/ 39 h 207"/>
              <a:gd name="T6" fmla="*/ 0 w 144"/>
              <a:gd name="T7" fmla="*/ 135 h 207"/>
              <a:gd name="T8" fmla="*/ 6 w 144"/>
              <a:gd name="T9" fmla="*/ 207 h 207"/>
              <a:gd name="T10" fmla="*/ 36 w 144"/>
              <a:gd name="T11" fmla="*/ 195 h 207"/>
              <a:gd name="T12" fmla="*/ 48 w 144"/>
              <a:gd name="T13" fmla="*/ 168 h 207"/>
              <a:gd name="T14" fmla="*/ 69 w 144"/>
              <a:gd name="T15" fmla="*/ 105 h 207"/>
              <a:gd name="T16" fmla="*/ 144 w 144"/>
              <a:gd name="T17" fmla="*/ 39 h 207"/>
              <a:gd name="T18" fmla="*/ 96 w 144"/>
              <a:gd name="T19" fmla="*/ 54 h 207"/>
              <a:gd name="T20" fmla="*/ 51 w 144"/>
              <a:gd name="T21" fmla="*/ 54 h 207"/>
              <a:gd name="T22" fmla="*/ 42 w 144"/>
              <a:gd name="T23" fmla="*/ 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207">
                <a:moveTo>
                  <a:pt x="42" y="9"/>
                </a:moveTo>
                <a:lnTo>
                  <a:pt x="48" y="0"/>
                </a:lnTo>
                <a:lnTo>
                  <a:pt x="21" y="39"/>
                </a:lnTo>
                <a:lnTo>
                  <a:pt x="0" y="135"/>
                </a:lnTo>
                <a:lnTo>
                  <a:pt x="6" y="207"/>
                </a:lnTo>
                <a:lnTo>
                  <a:pt x="36" y="195"/>
                </a:lnTo>
                <a:lnTo>
                  <a:pt x="48" y="168"/>
                </a:lnTo>
                <a:lnTo>
                  <a:pt x="69" y="105"/>
                </a:lnTo>
                <a:lnTo>
                  <a:pt x="144" y="39"/>
                </a:lnTo>
                <a:lnTo>
                  <a:pt x="96" y="54"/>
                </a:lnTo>
                <a:lnTo>
                  <a:pt x="51" y="54"/>
                </a:lnTo>
                <a:lnTo>
                  <a:pt x="42" y="9"/>
                </a:lnTo>
                <a:close/>
              </a:path>
            </a:pathLst>
          </a:custGeom>
          <a:solidFill>
            <a:srgbClr val="FF5050"/>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83" name="Freeform 27"/>
          <p:cNvSpPr>
            <a:spLocks/>
          </p:cNvSpPr>
          <p:nvPr/>
        </p:nvSpPr>
        <p:spPr bwMode="auto">
          <a:xfrm>
            <a:off x="1966913" y="2133600"/>
            <a:ext cx="331787" cy="2438400"/>
          </a:xfrm>
          <a:custGeom>
            <a:avLst/>
            <a:gdLst>
              <a:gd name="T0" fmla="*/ 57 w 209"/>
              <a:gd name="T1" fmla="*/ 0 h 1536"/>
              <a:gd name="T2" fmla="*/ 9 w 209"/>
              <a:gd name="T3" fmla="*/ 144 h 1536"/>
              <a:gd name="T4" fmla="*/ 65 w 209"/>
              <a:gd name="T5" fmla="*/ 420 h 1536"/>
              <a:gd name="T6" fmla="*/ 9 w 209"/>
              <a:gd name="T7" fmla="*/ 624 h 1536"/>
              <a:gd name="T8" fmla="*/ 81 w 209"/>
              <a:gd name="T9" fmla="*/ 720 h 1536"/>
              <a:gd name="T10" fmla="*/ 113 w 209"/>
              <a:gd name="T11" fmla="*/ 816 h 1536"/>
              <a:gd name="T12" fmla="*/ 105 w 209"/>
              <a:gd name="T13" fmla="*/ 892 h 1536"/>
              <a:gd name="T14" fmla="*/ 77 w 209"/>
              <a:gd name="T15" fmla="*/ 944 h 1536"/>
              <a:gd name="T16" fmla="*/ 57 w 209"/>
              <a:gd name="T17" fmla="*/ 1004 h 1536"/>
              <a:gd name="T18" fmla="*/ 9 w 209"/>
              <a:gd name="T19" fmla="*/ 1200 h 1536"/>
              <a:gd name="T20" fmla="*/ 109 w 209"/>
              <a:gd name="T21" fmla="*/ 1380 h 1536"/>
              <a:gd name="T22" fmla="*/ 57 w 209"/>
              <a:gd name="T23" fmla="*/ 1488 h 1536"/>
              <a:gd name="T24" fmla="*/ 201 w 209"/>
              <a:gd name="T25" fmla="*/ 1536 h 1536"/>
              <a:gd name="T26" fmla="*/ 105 w 209"/>
              <a:gd name="T27" fmla="*/ 1488 h 1536"/>
              <a:gd name="T28" fmla="*/ 153 w 209"/>
              <a:gd name="T29" fmla="*/ 1344 h 1536"/>
              <a:gd name="T30" fmla="*/ 57 w 209"/>
              <a:gd name="T31" fmla="*/ 1152 h 1536"/>
              <a:gd name="T32" fmla="*/ 153 w 209"/>
              <a:gd name="T33" fmla="*/ 816 h 1536"/>
              <a:gd name="T34" fmla="*/ 57 w 209"/>
              <a:gd name="T35" fmla="*/ 624 h 1536"/>
              <a:gd name="T36" fmla="*/ 105 w 209"/>
              <a:gd name="T37" fmla="*/ 432 h 1536"/>
              <a:gd name="T38" fmla="*/ 37 w 209"/>
              <a:gd name="T39" fmla="*/ 164 h 1536"/>
              <a:gd name="T40" fmla="*/ 57 w 209"/>
              <a:gd name="T41" fmla="*/ 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536">
                <a:moveTo>
                  <a:pt x="57" y="0"/>
                </a:moveTo>
                <a:cubicBezTo>
                  <a:pt x="49" y="0"/>
                  <a:pt x="8" y="74"/>
                  <a:pt x="9" y="144"/>
                </a:cubicBezTo>
                <a:cubicBezTo>
                  <a:pt x="10" y="214"/>
                  <a:pt x="65" y="340"/>
                  <a:pt x="65" y="420"/>
                </a:cubicBezTo>
                <a:cubicBezTo>
                  <a:pt x="65" y="500"/>
                  <a:pt x="6" y="574"/>
                  <a:pt x="9" y="624"/>
                </a:cubicBezTo>
                <a:cubicBezTo>
                  <a:pt x="12" y="674"/>
                  <a:pt x="64" y="688"/>
                  <a:pt x="81" y="720"/>
                </a:cubicBezTo>
                <a:cubicBezTo>
                  <a:pt x="98" y="752"/>
                  <a:pt x="109" y="787"/>
                  <a:pt x="113" y="816"/>
                </a:cubicBezTo>
                <a:cubicBezTo>
                  <a:pt x="117" y="845"/>
                  <a:pt x="111" y="871"/>
                  <a:pt x="105" y="892"/>
                </a:cubicBezTo>
                <a:cubicBezTo>
                  <a:pt x="99" y="913"/>
                  <a:pt x="85" y="925"/>
                  <a:pt x="77" y="944"/>
                </a:cubicBezTo>
                <a:cubicBezTo>
                  <a:pt x="69" y="963"/>
                  <a:pt x="68" y="962"/>
                  <a:pt x="57" y="1004"/>
                </a:cubicBezTo>
                <a:cubicBezTo>
                  <a:pt x="46" y="1046"/>
                  <a:pt x="0" y="1137"/>
                  <a:pt x="9" y="1200"/>
                </a:cubicBezTo>
                <a:cubicBezTo>
                  <a:pt x="18" y="1263"/>
                  <a:pt x="101" y="1332"/>
                  <a:pt x="109" y="1380"/>
                </a:cubicBezTo>
                <a:cubicBezTo>
                  <a:pt x="117" y="1428"/>
                  <a:pt x="42" y="1462"/>
                  <a:pt x="57" y="1488"/>
                </a:cubicBezTo>
                <a:cubicBezTo>
                  <a:pt x="72" y="1514"/>
                  <a:pt x="193" y="1536"/>
                  <a:pt x="201" y="1536"/>
                </a:cubicBezTo>
                <a:cubicBezTo>
                  <a:pt x="209" y="1536"/>
                  <a:pt x="113" y="1520"/>
                  <a:pt x="105" y="1488"/>
                </a:cubicBezTo>
                <a:cubicBezTo>
                  <a:pt x="97" y="1456"/>
                  <a:pt x="161" y="1400"/>
                  <a:pt x="153" y="1344"/>
                </a:cubicBezTo>
                <a:cubicBezTo>
                  <a:pt x="145" y="1288"/>
                  <a:pt x="57" y="1240"/>
                  <a:pt x="57" y="1152"/>
                </a:cubicBezTo>
                <a:cubicBezTo>
                  <a:pt x="57" y="1064"/>
                  <a:pt x="153" y="904"/>
                  <a:pt x="153" y="816"/>
                </a:cubicBezTo>
                <a:cubicBezTo>
                  <a:pt x="153" y="728"/>
                  <a:pt x="65" y="688"/>
                  <a:pt x="57" y="624"/>
                </a:cubicBezTo>
                <a:cubicBezTo>
                  <a:pt x="49" y="560"/>
                  <a:pt x="108" y="509"/>
                  <a:pt x="105" y="432"/>
                </a:cubicBezTo>
                <a:cubicBezTo>
                  <a:pt x="102" y="355"/>
                  <a:pt x="45" y="236"/>
                  <a:pt x="37" y="164"/>
                </a:cubicBezTo>
                <a:cubicBezTo>
                  <a:pt x="29" y="92"/>
                  <a:pt x="53" y="34"/>
                  <a:pt x="57" y="0"/>
                </a:cubicBezTo>
                <a:close/>
              </a:path>
            </a:pathLst>
          </a:custGeom>
          <a:solidFill>
            <a:srgbClr val="FF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84" name="Freeform 28"/>
          <p:cNvSpPr>
            <a:spLocks/>
          </p:cNvSpPr>
          <p:nvPr/>
        </p:nvSpPr>
        <p:spPr bwMode="auto">
          <a:xfrm rot="-228235">
            <a:off x="2057400" y="2286000"/>
            <a:ext cx="331788" cy="2438400"/>
          </a:xfrm>
          <a:custGeom>
            <a:avLst/>
            <a:gdLst>
              <a:gd name="T0" fmla="*/ 57 w 209"/>
              <a:gd name="T1" fmla="*/ 0 h 1536"/>
              <a:gd name="T2" fmla="*/ 9 w 209"/>
              <a:gd name="T3" fmla="*/ 144 h 1536"/>
              <a:gd name="T4" fmla="*/ 65 w 209"/>
              <a:gd name="T5" fmla="*/ 420 h 1536"/>
              <a:gd name="T6" fmla="*/ 9 w 209"/>
              <a:gd name="T7" fmla="*/ 624 h 1536"/>
              <a:gd name="T8" fmla="*/ 81 w 209"/>
              <a:gd name="T9" fmla="*/ 720 h 1536"/>
              <a:gd name="T10" fmla="*/ 113 w 209"/>
              <a:gd name="T11" fmla="*/ 816 h 1536"/>
              <a:gd name="T12" fmla="*/ 105 w 209"/>
              <a:gd name="T13" fmla="*/ 892 h 1536"/>
              <a:gd name="T14" fmla="*/ 77 w 209"/>
              <a:gd name="T15" fmla="*/ 944 h 1536"/>
              <a:gd name="T16" fmla="*/ 57 w 209"/>
              <a:gd name="T17" fmla="*/ 1004 h 1536"/>
              <a:gd name="T18" fmla="*/ 9 w 209"/>
              <a:gd name="T19" fmla="*/ 1200 h 1536"/>
              <a:gd name="T20" fmla="*/ 109 w 209"/>
              <a:gd name="T21" fmla="*/ 1380 h 1536"/>
              <a:gd name="T22" fmla="*/ 57 w 209"/>
              <a:gd name="T23" fmla="*/ 1488 h 1536"/>
              <a:gd name="T24" fmla="*/ 201 w 209"/>
              <a:gd name="T25" fmla="*/ 1536 h 1536"/>
              <a:gd name="T26" fmla="*/ 105 w 209"/>
              <a:gd name="T27" fmla="*/ 1488 h 1536"/>
              <a:gd name="T28" fmla="*/ 153 w 209"/>
              <a:gd name="T29" fmla="*/ 1344 h 1536"/>
              <a:gd name="T30" fmla="*/ 57 w 209"/>
              <a:gd name="T31" fmla="*/ 1152 h 1536"/>
              <a:gd name="T32" fmla="*/ 153 w 209"/>
              <a:gd name="T33" fmla="*/ 816 h 1536"/>
              <a:gd name="T34" fmla="*/ 57 w 209"/>
              <a:gd name="T35" fmla="*/ 624 h 1536"/>
              <a:gd name="T36" fmla="*/ 105 w 209"/>
              <a:gd name="T37" fmla="*/ 432 h 1536"/>
              <a:gd name="T38" fmla="*/ 37 w 209"/>
              <a:gd name="T39" fmla="*/ 164 h 1536"/>
              <a:gd name="T40" fmla="*/ 57 w 209"/>
              <a:gd name="T41" fmla="*/ 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536">
                <a:moveTo>
                  <a:pt x="57" y="0"/>
                </a:moveTo>
                <a:cubicBezTo>
                  <a:pt x="49" y="0"/>
                  <a:pt x="8" y="74"/>
                  <a:pt x="9" y="144"/>
                </a:cubicBezTo>
                <a:cubicBezTo>
                  <a:pt x="10" y="214"/>
                  <a:pt x="65" y="340"/>
                  <a:pt x="65" y="420"/>
                </a:cubicBezTo>
                <a:cubicBezTo>
                  <a:pt x="65" y="500"/>
                  <a:pt x="6" y="574"/>
                  <a:pt x="9" y="624"/>
                </a:cubicBezTo>
                <a:cubicBezTo>
                  <a:pt x="12" y="674"/>
                  <a:pt x="64" y="688"/>
                  <a:pt x="81" y="720"/>
                </a:cubicBezTo>
                <a:cubicBezTo>
                  <a:pt x="98" y="752"/>
                  <a:pt x="109" y="787"/>
                  <a:pt x="113" y="816"/>
                </a:cubicBezTo>
                <a:cubicBezTo>
                  <a:pt x="117" y="845"/>
                  <a:pt x="111" y="871"/>
                  <a:pt x="105" y="892"/>
                </a:cubicBezTo>
                <a:cubicBezTo>
                  <a:pt x="99" y="913"/>
                  <a:pt x="85" y="925"/>
                  <a:pt x="77" y="944"/>
                </a:cubicBezTo>
                <a:cubicBezTo>
                  <a:pt x="69" y="963"/>
                  <a:pt x="68" y="962"/>
                  <a:pt x="57" y="1004"/>
                </a:cubicBezTo>
                <a:cubicBezTo>
                  <a:pt x="46" y="1046"/>
                  <a:pt x="0" y="1137"/>
                  <a:pt x="9" y="1200"/>
                </a:cubicBezTo>
                <a:cubicBezTo>
                  <a:pt x="18" y="1263"/>
                  <a:pt x="101" y="1332"/>
                  <a:pt x="109" y="1380"/>
                </a:cubicBezTo>
                <a:cubicBezTo>
                  <a:pt x="117" y="1428"/>
                  <a:pt x="42" y="1462"/>
                  <a:pt x="57" y="1488"/>
                </a:cubicBezTo>
                <a:cubicBezTo>
                  <a:pt x="72" y="1514"/>
                  <a:pt x="193" y="1536"/>
                  <a:pt x="201" y="1536"/>
                </a:cubicBezTo>
                <a:cubicBezTo>
                  <a:pt x="209" y="1536"/>
                  <a:pt x="113" y="1520"/>
                  <a:pt x="105" y="1488"/>
                </a:cubicBezTo>
                <a:cubicBezTo>
                  <a:pt x="97" y="1456"/>
                  <a:pt x="161" y="1400"/>
                  <a:pt x="153" y="1344"/>
                </a:cubicBezTo>
                <a:cubicBezTo>
                  <a:pt x="145" y="1288"/>
                  <a:pt x="57" y="1240"/>
                  <a:pt x="57" y="1152"/>
                </a:cubicBezTo>
                <a:cubicBezTo>
                  <a:pt x="57" y="1064"/>
                  <a:pt x="153" y="904"/>
                  <a:pt x="153" y="816"/>
                </a:cubicBezTo>
                <a:cubicBezTo>
                  <a:pt x="153" y="728"/>
                  <a:pt x="65" y="688"/>
                  <a:pt x="57" y="624"/>
                </a:cubicBezTo>
                <a:cubicBezTo>
                  <a:pt x="49" y="560"/>
                  <a:pt x="108" y="509"/>
                  <a:pt x="105" y="432"/>
                </a:cubicBezTo>
                <a:cubicBezTo>
                  <a:pt x="102" y="355"/>
                  <a:pt x="45" y="236"/>
                  <a:pt x="37" y="164"/>
                </a:cubicBezTo>
                <a:cubicBezTo>
                  <a:pt x="29" y="92"/>
                  <a:pt x="53" y="34"/>
                  <a:pt x="57" y="0"/>
                </a:cubicBezTo>
                <a:close/>
              </a:path>
            </a:pathLst>
          </a:custGeom>
          <a:solidFill>
            <a:srgbClr val="FF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85" name="Freeform 29"/>
          <p:cNvSpPr>
            <a:spLocks/>
          </p:cNvSpPr>
          <p:nvPr/>
        </p:nvSpPr>
        <p:spPr bwMode="auto">
          <a:xfrm rot="10504548" flipV="1">
            <a:off x="2743200" y="2286000"/>
            <a:ext cx="331788" cy="2438400"/>
          </a:xfrm>
          <a:custGeom>
            <a:avLst/>
            <a:gdLst>
              <a:gd name="T0" fmla="*/ 57 w 209"/>
              <a:gd name="T1" fmla="*/ 0 h 1536"/>
              <a:gd name="T2" fmla="*/ 9 w 209"/>
              <a:gd name="T3" fmla="*/ 144 h 1536"/>
              <a:gd name="T4" fmla="*/ 65 w 209"/>
              <a:gd name="T5" fmla="*/ 420 h 1536"/>
              <a:gd name="T6" fmla="*/ 9 w 209"/>
              <a:gd name="T7" fmla="*/ 624 h 1536"/>
              <a:gd name="T8" fmla="*/ 81 w 209"/>
              <a:gd name="T9" fmla="*/ 720 h 1536"/>
              <a:gd name="T10" fmla="*/ 113 w 209"/>
              <a:gd name="T11" fmla="*/ 816 h 1536"/>
              <a:gd name="T12" fmla="*/ 105 w 209"/>
              <a:gd name="T13" fmla="*/ 892 h 1536"/>
              <a:gd name="T14" fmla="*/ 77 w 209"/>
              <a:gd name="T15" fmla="*/ 944 h 1536"/>
              <a:gd name="T16" fmla="*/ 57 w 209"/>
              <a:gd name="T17" fmla="*/ 1004 h 1536"/>
              <a:gd name="T18" fmla="*/ 9 w 209"/>
              <a:gd name="T19" fmla="*/ 1200 h 1536"/>
              <a:gd name="T20" fmla="*/ 109 w 209"/>
              <a:gd name="T21" fmla="*/ 1380 h 1536"/>
              <a:gd name="T22" fmla="*/ 57 w 209"/>
              <a:gd name="T23" fmla="*/ 1488 h 1536"/>
              <a:gd name="T24" fmla="*/ 201 w 209"/>
              <a:gd name="T25" fmla="*/ 1536 h 1536"/>
              <a:gd name="T26" fmla="*/ 105 w 209"/>
              <a:gd name="T27" fmla="*/ 1488 h 1536"/>
              <a:gd name="T28" fmla="*/ 153 w 209"/>
              <a:gd name="T29" fmla="*/ 1344 h 1536"/>
              <a:gd name="T30" fmla="*/ 57 w 209"/>
              <a:gd name="T31" fmla="*/ 1152 h 1536"/>
              <a:gd name="T32" fmla="*/ 153 w 209"/>
              <a:gd name="T33" fmla="*/ 816 h 1536"/>
              <a:gd name="T34" fmla="*/ 57 w 209"/>
              <a:gd name="T35" fmla="*/ 624 h 1536"/>
              <a:gd name="T36" fmla="*/ 105 w 209"/>
              <a:gd name="T37" fmla="*/ 432 h 1536"/>
              <a:gd name="T38" fmla="*/ 37 w 209"/>
              <a:gd name="T39" fmla="*/ 164 h 1536"/>
              <a:gd name="T40" fmla="*/ 57 w 209"/>
              <a:gd name="T41" fmla="*/ 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536">
                <a:moveTo>
                  <a:pt x="57" y="0"/>
                </a:moveTo>
                <a:cubicBezTo>
                  <a:pt x="49" y="0"/>
                  <a:pt x="8" y="74"/>
                  <a:pt x="9" y="144"/>
                </a:cubicBezTo>
                <a:cubicBezTo>
                  <a:pt x="10" y="214"/>
                  <a:pt x="65" y="340"/>
                  <a:pt x="65" y="420"/>
                </a:cubicBezTo>
                <a:cubicBezTo>
                  <a:pt x="65" y="500"/>
                  <a:pt x="6" y="574"/>
                  <a:pt x="9" y="624"/>
                </a:cubicBezTo>
                <a:cubicBezTo>
                  <a:pt x="12" y="674"/>
                  <a:pt x="64" y="688"/>
                  <a:pt x="81" y="720"/>
                </a:cubicBezTo>
                <a:cubicBezTo>
                  <a:pt x="98" y="752"/>
                  <a:pt x="109" y="787"/>
                  <a:pt x="113" y="816"/>
                </a:cubicBezTo>
                <a:cubicBezTo>
                  <a:pt x="117" y="845"/>
                  <a:pt x="111" y="871"/>
                  <a:pt x="105" y="892"/>
                </a:cubicBezTo>
                <a:cubicBezTo>
                  <a:pt x="99" y="913"/>
                  <a:pt x="85" y="925"/>
                  <a:pt x="77" y="944"/>
                </a:cubicBezTo>
                <a:cubicBezTo>
                  <a:pt x="69" y="963"/>
                  <a:pt x="68" y="962"/>
                  <a:pt x="57" y="1004"/>
                </a:cubicBezTo>
                <a:cubicBezTo>
                  <a:pt x="46" y="1046"/>
                  <a:pt x="0" y="1137"/>
                  <a:pt x="9" y="1200"/>
                </a:cubicBezTo>
                <a:cubicBezTo>
                  <a:pt x="18" y="1263"/>
                  <a:pt x="101" y="1332"/>
                  <a:pt x="109" y="1380"/>
                </a:cubicBezTo>
                <a:cubicBezTo>
                  <a:pt x="117" y="1428"/>
                  <a:pt x="42" y="1462"/>
                  <a:pt x="57" y="1488"/>
                </a:cubicBezTo>
                <a:cubicBezTo>
                  <a:pt x="72" y="1514"/>
                  <a:pt x="193" y="1536"/>
                  <a:pt x="201" y="1536"/>
                </a:cubicBezTo>
                <a:cubicBezTo>
                  <a:pt x="209" y="1536"/>
                  <a:pt x="113" y="1520"/>
                  <a:pt x="105" y="1488"/>
                </a:cubicBezTo>
                <a:cubicBezTo>
                  <a:pt x="97" y="1456"/>
                  <a:pt x="161" y="1400"/>
                  <a:pt x="153" y="1344"/>
                </a:cubicBezTo>
                <a:cubicBezTo>
                  <a:pt x="145" y="1288"/>
                  <a:pt x="57" y="1240"/>
                  <a:pt x="57" y="1152"/>
                </a:cubicBezTo>
                <a:cubicBezTo>
                  <a:pt x="57" y="1064"/>
                  <a:pt x="153" y="904"/>
                  <a:pt x="153" y="816"/>
                </a:cubicBezTo>
                <a:cubicBezTo>
                  <a:pt x="153" y="728"/>
                  <a:pt x="65" y="688"/>
                  <a:pt x="57" y="624"/>
                </a:cubicBezTo>
                <a:cubicBezTo>
                  <a:pt x="49" y="560"/>
                  <a:pt x="108" y="509"/>
                  <a:pt x="105" y="432"/>
                </a:cubicBezTo>
                <a:cubicBezTo>
                  <a:pt x="102" y="355"/>
                  <a:pt x="45" y="236"/>
                  <a:pt x="37" y="164"/>
                </a:cubicBezTo>
                <a:cubicBezTo>
                  <a:pt x="29" y="92"/>
                  <a:pt x="53" y="34"/>
                  <a:pt x="57" y="0"/>
                </a:cubicBezTo>
                <a:close/>
              </a:path>
            </a:pathLst>
          </a:custGeom>
          <a:solidFill>
            <a:srgbClr val="FF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86" name="Freeform 30"/>
          <p:cNvSpPr>
            <a:spLocks/>
          </p:cNvSpPr>
          <p:nvPr/>
        </p:nvSpPr>
        <p:spPr bwMode="auto">
          <a:xfrm rot="10504548" flipV="1">
            <a:off x="2871788" y="1447800"/>
            <a:ext cx="331787" cy="2971800"/>
          </a:xfrm>
          <a:custGeom>
            <a:avLst/>
            <a:gdLst>
              <a:gd name="T0" fmla="*/ 57 w 209"/>
              <a:gd name="T1" fmla="*/ 0 h 1536"/>
              <a:gd name="T2" fmla="*/ 9 w 209"/>
              <a:gd name="T3" fmla="*/ 144 h 1536"/>
              <a:gd name="T4" fmla="*/ 65 w 209"/>
              <a:gd name="T5" fmla="*/ 420 h 1536"/>
              <a:gd name="T6" fmla="*/ 9 w 209"/>
              <a:gd name="T7" fmla="*/ 624 h 1536"/>
              <a:gd name="T8" fmla="*/ 81 w 209"/>
              <a:gd name="T9" fmla="*/ 720 h 1536"/>
              <a:gd name="T10" fmla="*/ 113 w 209"/>
              <a:gd name="T11" fmla="*/ 816 h 1536"/>
              <a:gd name="T12" fmla="*/ 105 w 209"/>
              <a:gd name="T13" fmla="*/ 892 h 1536"/>
              <a:gd name="T14" fmla="*/ 77 w 209"/>
              <a:gd name="T15" fmla="*/ 944 h 1536"/>
              <a:gd name="T16" fmla="*/ 57 w 209"/>
              <a:gd name="T17" fmla="*/ 1004 h 1536"/>
              <a:gd name="T18" fmla="*/ 9 w 209"/>
              <a:gd name="T19" fmla="*/ 1200 h 1536"/>
              <a:gd name="T20" fmla="*/ 109 w 209"/>
              <a:gd name="T21" fmla="*/ 1380 h 1536"/>
              <a:gd name="T22" fmla="*/ 57 w 209"/>
              <a:gd name="T23" fmla="*/ 1488 h 1536"/>
              <a:gd name="T24" fmla="*/ 201 w 209"/>
              <a:gd name="T25" fmla="*/ 1536 h 1536"/>
              <a:gd name="T26" fmla="*/ 105 w 209"/>
              <a:gd name="T27" fmla="*/ 1488 h 1536"/>
              <a:gd name="T28" fmla="*/ 153 w 209"/>
              <a:gd name="T29" fmla="*/ 1344 h 1536"/>
              <a:gd name="T30" fmla="*/ 57 w 209"/>
              <a:gd name="T31" fmla="*/ 1152 h 1536"/>
              <a:gd name="T32" fmla="*/ 153 w 209"/>
              <a:gd name="T33" fmla="*/ 816 h 1536"/>
              <a:gd name="T34" fmla="*/ 57 w 209"/>
              <a:gd name="T35" fmla="*/ 624 h 1536"/>
              <a:gd name="T36" fmla="*/ 105 w 209"/>
              <a:gd name="T37" fmla="*/ 432 h 1536"/>
              <a:gd name="T38" fmla="*/ 37 w 209"/>
              <a:gd name="T39" fmla="*/ 164 h 1536"/>
              <a:gd name="T40" fmla="*/ 57 w 209"/>
              <a:gd name="T41" fmla="*/ 0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9" h="1536">
                <a:moveTo>
                  <a:pt x="57" y="0"/>
                </a:moveTo>
                <a:cubicBezTo>
                  <a:pt x="49" y="0"/>
                  <a:pt x="8" y="74"/>
                  <a:pt x="9" y="144"/>
                </a:cubicBezTo>
                <a:cubicBezTo>
                  <a:pt x="10" y="214"/>
                  <a:pt x="65" y="340"/>
                  <a:pt x="65" y="420"/>
                </a:cubicBezTo>
                <a:cubicBezTo>
                  <a:pt x="65" y="500"/>
                  <a:pt x="6" y="574"/>
                  <a:pt x="9" y="624"/>
                </a:cubicBezTo>
                <a:cubicBezTo>
                  <a:pt x="12" y="674"/>
                  <a:pt x="64" y="688"/>
                  <a:pt x="81" y="720"/>
                </a:cubicBezTo>
                <a:cubicBezTo>
                  <a:pt x="98" y="752"/>
                  <a:pt x="109" y="787"/>
                  <a:pt x="113" y="816"/>
                </a:cubicBezTo>
                <a:cubicBezTo>
                  <a:pt x="117" y="845"/>
                  <a:pt x="111" y="871"/>
                  <a:pt x="105" y="892"/>
                </a:cubicBezTo>
                <a:cubicBezTo>
                  <a:pt x="99" y="913"/>
                  <a:pt x="85" y="925"/>
                  <a:pt x="77" y="944"/>
                </a:cubicBezTo>
                <a:cubicBezTo>
                  <a:pt x="69" y="963"/>
                  <a:pt x="68" y="962"/>
                  <a:pt x="57" y="1004"/>
                </a:cubicBezTo>
                <a:cubicBezTo>
                  <a:pt x="46" y="1046"/>
                  <a:pt x="0" y="1137"/>
                  <a:pt x="9" y="1200"/>
                </a:cubicBezTo>
                <a:cubicBezTo>
                  <a:pt x="18" y="1263"/>
                  <a:pt x="101" y="1332"/>
                  <a:pt x="109" y="1380"/>
                </a:cubicBezTo>
                <a:cubicBezTo>
                  <a:pt x="117" y="1428"/>
                  <a:pt x="42" y="1462"/>
                  <a:pt x="57" y="1488"/>
                </a:cubicBezTo>
                <a:cubicBezTo>
                  <a:pt x="72" y="1514"/>
                  <a:pt x="193" y="1536"/>
                  <a:pt x="201" y="1536"/>
                </a:cubicBezTo>
                <a:cubicBezTo>
                  <a:pt x="209" y="1536"/>
                  <a:pt x="113" y="1520"/>
                  <a:pt x="105" y="1488"/>
                </a:cubicBezTo>
                <a:cubicBezTo>
                  <a:pt x="97" y="1456"/>
                  <a:pt x="161" y="1400"/>
                  <a:pt x="153" y="1344"/>
                </a:cubicBezTo>
                <a:cubicBezTo>
                  <a:pt x="145" y="1288"/>
                  <a:pt x="57" y="1240"/>
                  <a:pt x="57" y="1152"/>
                </a:cubicBezTo>
                <a:cubicBezTo>
                  <a:pt x="57" y="1064"/>
                  <a:pt x="153" y="904"/>
                  <a:pt x="153" y="816"/>
                </a:cubicBezTo>
                <a:cubicBezTo>
                  <a:pt x="153" y="728"/>
                  <a:pt x="65" y="688"/>
                  <a:pt x="57" y="624"/>
                </a:cubicBezTo>
                <a:cubicBezTo>
                  <a:pt x="49" y="560"/>
                  <a:pt x="108" y="509"/>
                  <a:pt x="105" y="432"/>
                </a:cubicBezTo>
                <a:cubicBezTo>
                  <a:pt x="102" y="355"/>
                  <a:pt x="45" y="236"/>
                  <a:pt x="37" y="164"/>
                </a:cubicBezTo>
                <a:cubicBezTo>
                  <a:pt x="29" y="92"/>
                  <a:pt x="53" y="34"/>
                  <a:pt x="57" y="0"/>
                </a:cubicBezTo>
                <a:close/>
              </a:path>
            </a:pathLst>
          </a:custGeom>
          <a:solidFill>
            <a:srgbClr val="FFFF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7489" name="Group 33"/>
          <p:cNvGrpSpPr>
            <a:grpSpLocks/>
          </p:cNvGrpSpPr>
          <p:nvPr/>
        </p:nvGrpSpPr>
        <p:grpSpPr bwMode="auto">
          <a:xfrm>
            <a:off x="-228600" y="1143000"/>
            <a:ext cx="2328863" cy="990600"/>
            <a:chOff x="-36" y="384"/>
            <a:chExt cx="1467" cy="624"/>
          </a:xfrm>
        </p:grpSpPr>
        <p:pic>
          <p:nvPicPr>
            <p:cNvPr id="147488" name="Picture 3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891929">
              <a:off x="-36" y="384"/>
              <a:ext cx="909" cy="606"/>
            </a:xfrm>
            <a:prstGeom prst="rect">
              <a:avLst/>
            </a:prstGeom>
            <a:noFill/>
            <a:extLst>
              <a:ext uri="{909E8E84-426E-40DD-AFC4-6F175D3DCCD1}">
                <a14:hiddenFill xmlns:a14="http://schemas.microsoft.com/office/drawing/2010/main">
                  <a:solidFill>
                    <a:srgbClr val="FFFFFF"/>
                  </a:solidFill>
                </a14:hiddenFill>
              </a:ext>
            </a:extLst>
          </p:spPr>
        </p:pic>
        <p:sp>
          <p:nvSpPr>
            <p:cNvPr id="147479" name="AutoShape 23" descr="Papyrus"/>
            <p:cNvSpPr>
              <a:spLocks noChangeArrowheads="1"/>
            </p:cNvSpPr>
            <p:nvPr/>
          </p:nvSpPr>
          <p:spPr bwMode="auto">
            <a:xfrm rot="788384">
              <a:off x="755" y="884"/>
              <a:ext cx="624" cy="48"/>
            </a:xfrm>
            <a:prstGeom prst="cube">
              <a:avLst>
                <a:gd name="adj" fmla="val 25000"/>
              </a:avLst>
            </a:prstGeom>
            <a:blipFill dpi="0" rotWithShape="1">
              <a:blip r:embed="rId5">
                <a:alphaModFix amt="49000"/>
              </a:blip>
              <a:srcRect/>
              <a:tile tx="0" ty="0" sx="100000" sy="100000" flip="none" algn="tl"/>
            </a:blip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481" name="Oval 25"/>
            <p:cNvSpPr>
              <a:spLocks noChangeArrowheads="1"/>
            </p:cNvSpPr>
            <p:nvPr/>
          </p:nvSpPr>
          <p:spPr bwMode="auto">
            <a:xfrm rot="1216829">
              <a:off x="1335" y="960"/>
              <a:ext cx="96" cy="48"/>
            </a:xfrm>
            <a:prstGeom prst="ellipse">
              <a:avLst/>
            </a:prstGeom>
            <a:solidFill>
              <a:srgbClr val="FF00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7490" name="AutoShape 34">
            <a:hlinkClick r:id="rId6"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7491" name="Text Box 35"/>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pic>
        <p:nvPicPr>
          <p:cNvPr id="147492" name="Picture 36"/>
          <p:cNvPicPr>
            <a:picLocks noChangeAspect="1" noChangeArrowheads="1"/>
          </p:cNvPicPr>
          <p:nvPr/>
        </p:nvPicPr>
        <p:blipFill>
          <a:blip r:embed="rId7" cstate="email">
            <a:clrChange>
              <a:clrFrom>
                <a:srgbClr val="FFFFFF"/>
              </a:clrFrom>
              <a:clrTo>
                <a:srgbClr val="FFFFFF">
                  <a:alpha val="0"/>
                </a:srgbClr>
              </a:clrTo>
            </a:clrChange>
            <a:lum bright="-6000" contrast="36000"/>
            <a:extLst>
              <a:ext uri="{28A0092B-C50C-407E-A947-70E740481C1C}">
                <a14:useLocalDpi xmlns:a14="http://schemas.microsoft.com/office/drawing/2010/main"/>
              </a:ext>
            </a:extLst>
          </a:blip>
          <a:srcRect/>
          <a:stretch>
            <a:fillRect/>
          </a:stretch>
        </p:blipFill>
        <p:spPr bwMode="auto">
          <a:xfrm>
            <a:off x="1066800" y="586740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47493" name="Freeform 37"/>
          <p:cNvSpPr>
            <a:spLocks/>
          </p:cNvSpPr>
          <p:nvPr/>
        </p:nvSpPr>
        <p:spPr bwMode="auto">
          <a:xfrm>
            <a:off x="1809750" y="-457200"/>
            <a:ext cx="525463" cy="2451100"/>
          </a:xfrm>
          <a:custGeom>
            <a:avLst/>
            <a:gdLst>
              <a:gd name="T0" fmla="*/ 108 w 331"/>
              <a:gd name="T1" fmla="*/ 465 h 1544"/>
              <a:gd name="T2" fmla="*/ 156 w 331"/>
              <a:gd name="T3" fmla="*/ 735 h 1544"/>
              <a:gd name="T4" fmla="*/ 180 w 331"/>
              <a:gd name="T5" fmla="*/ 1004 h 1544"/>
              <a:gd name="T6" fmla="*/ 12 w 331"/>
              <a:gd name="T7" fmla="*/ 1274 h 1544"/>
              <a:gd name="T8" fmla="*/ 108 w 331"/>
              <a:gd name="T9" fmla="*/ 1544 h 1544"/>
              <a:gd name="T10" fmla="*/ 60 w 331"/>
              <a:gd name="T11" fmla="*/ 1274 h 1544"/>
              <a:gd name="T12" fmla="*/ 296 w 331"/>
              <a:gd name="T13" fmla="*/ 1016 h 1544"/>
              <a:gd name="T14" fmla="*/ 268 w 331"/>
              <a:gd name="T15" fmla="*/ 700 h 1544"/>
              <a:gd name="T16" fmla="*/ 156 w 331"/>
              <a:gd name="T17" fmla="*/ 375 h 1544"/>
              <a:gd name="T18" fmla="*/ 204 w 331"/>
              <a:gd name="T19" fmla="*/ 15 h 1544"/>
              <a:gd name="T20" fmla="*/ 108 w 331"/>
              <a:gd name="T21" fmla="*/ 285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1" h="1544">
                <a:moveTo>
                  <a:pt x="108" y="465"/>
                </a:moveTo>
                <a:cubicBezTo>
                  <a:pt x="132" y="555"/>
                  <a:pt x="144" y="645"/>
                  <a:pt x="156" y="735"/>
                </a:cubicBezTo>
                <a:cubicBezTo>
                  <a:pt x="168" y="825"/>
                  <a:pt x="204" y="914"/>
                  <a:pt x="180" y="1004"/>
                </a:cubicBezTo>
                <a:cubicBezTo>
                  <a:pt x="156" y="1094"/>
                  <a:pt x="24" y="1184"/>
                  <a:pt x="12" y="1274"/>
                </a:cubicBezTo>
                <a:cubicBezTo>
                  <a:pt x="0" y="1364"/>
                  <a:pt x="100" y="1544"/>
                  <a:pt x="108" y="1544"/>
                </a:cubicBezTo>
                <a:cubicBezTo>
                  <a:pt x="116" y="1544"/>
                  <a:pt x="29" y="1362"/>
                  <a:pt x="60" y="1274"/>
                </a:cubicBezTo>
                <a:cubicBezTo>
                  <a:pt x="91" y="1186"/>
                  <a:pt x="261" y="1111"/>
                  <a:pt x="296" y="1016"/>
                </a:cubicBezTo>
                <a:cubicBezTo>
                  <a:pt x="331" y="921"/>
                  <a:pt x="291" y="807"/>
                  <a:pt x="268" y="700"/>
                </a:cubicBezTo>
                <a:cubicBezTo>
                  <a:pt x="245" y="593"/>
                  <a:pt x="167" y="489"/>
                  <a:pt x="156" y="375"/>
                </a:cubicBezTo>
                <a:cubicBezTo>
                  <a:pt x="145" y="261"/>
                  <a:pt x="212" y="30"/>
                  <a:pt x="204" y="15"/>
                </a:cubicBezTo>
                <a:cubicBezTo>
                  <a:pt x="196" y="0"/>
                  <a:pt x="124" y="225"/>
                  <a:pt x="108" y="285"/>
                </a:cubicBezTo>
              </a:path>
            </a:pathLst>
          </a:custGeom>
          <a:gradFill rotWithShape="1">
            <a:gsLst>
              <a:gs pos="0">
                <a:schemeClr val="bg1"/>
              </a:gs>
              <a:gs pos="100000">
                <a:schemeClr val="bg2">
                  <a:alpha val="56000"/>
                </a:scheme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7494" name="Freeform 38"/>
          <p:cNvSpPr>
            <a:spLocks/>
          </p:cNvSpPr>
          <p:nvPr/>
        </p:nvSpPr>
        <p:spPr bwMode="auto">
          <a:xfrm>
            <a:off x="1885950" y="-457200"/>
            <a:ext cx="336550" cy="2381250"/>
          </a:xfrm>
          <a:custGeom>
            <a:avLst/>
            <a:gdLst>
              <a:gd name="T0" fmla="*/ 96 w 212"/>
              <a:gd name="T1" fmla="*/ 248 h 824"/>
              <a:gd name="T2" fmla="*/ 144 w 212"/>
              <a:gd name="T3" fmla="*/ 392 h 824"/>
              <a:gd name="T4" fmla="*/ 96 w 212"/>
              <a:gd name="T5" fmla="*/ 536 h 824"/>
              <a:gd name="T6" fmla="*/ 0 w 212"/>
              <a:gd name="T7" fmla="*/ 680 h 824"/>
              <a:gd name="T8" fmla="*/ 96 w 212"/>
              <a:gd name="T9" fmla="*/ 824 h 824"/>
              <a:gd name="T10" fmla="*/ 48 w 212"/>
              <a:gd name="T11" fmla="*/ 680 h 824"/>
              <a:gd name="T12" fmla="*/ 144 w 212"/>
              <a:gd name="T13" fmla="*/ 536 h 824"/>
              <a:gd name="T14" fmla="*/ 212 w 212"/>
              <a:gd name="T15" fmla="*/ 408 h 824"/>
              <a:gd name="T16" fmla="*/ 144 w 212"/>
              <a:gd name="T17" fmla="*/ 200 h 824"/>
              <a:gd name="T18" fmla="*/ 192 w 212"/>
              <a:gd name="T19" fmla="*/ 8 h 824"/>
              <a:gd name="T20" fmla="*/ 96 w 212"/>
              <a:gd name="T21" fmla="*/ 152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 h="824">
                <a:moveTo>
                  <a:pt x="96" y="248"/>
                </a:moveTo>
                <a:cubicBezTo>
                  <a:pt x="120" y="296"/>
                  <a:pt x="144" y="344"/>
                  <a:pt x="144" y="392"/>
                </a:cubicBezTo>
                <a:cubicBezTo>
                  <a:pt x="144" y="440"/>
                  <a:pt x="120" y="488"/>
                  <a:pt x="96" y="536"/>
                </a:cubicBezTo>
                <a:cubicBezTo>
                  <a:pt x="72" y="584"/>
                  <a:pt x="0" y="632"/>
                  <a:pt x="0" y="680"/>
                </a:cubicBezTo>
                <a:cubicBezTo>
                  <a:pt x="0" y="728"/>
                  <a:pt x="88" y="824"/>
                  <a:pt x="96" y="824"/>
                </a:cubicBezTo>
                <a:cubicBezTo>
                  <a:pt x="104" y="824"/>
                  <a:pt x="40" y="728"/>
                  <a:pt x="48" y="680"/>
                </a:cubicBezTo>
                <a:cubicBezTo>
                  <a:pt x="56" y="632"/>
                  <a:pt x="117" y="581"/>
                  <a:pt x="144" y="536"/>
                </a:cubicBezTo>
                <a:cubicBezTo>
                  <a:pt x="171" y="491"/>
                  <a:pt x="212" y="464"/>
                  <a:pt x="212" y="408"/>
                </a:cubicBezTo>
                <a:cubicBezTo>
                  <a:pt x="212" y="352"/>
                  <a:pt x="147" y="267"/>
                  <a:pt x="144" y="200"/>
                </a:cubicBezTo>
                <a:cubicBezTo>
                  <a:pt x="141" y="133"/>
                  <a:pt x="200" y="16"/>
                  <a:pt x="192" y="8"/>
                </a:cubicBezTo>
                <a:cubicBezTo>
                  <a:pt x="184" y="0"/>
                  <a:pt x="112" y="120"/>
                  <a:pt x="96" y="152"/>
                </a:cubicBezTo>
              </a:path>
            </a:pathLst>
          </a:custGeom>
          <a:gradFill rotWithShape="1">
            <a:gsLst>
              <a:gs pos="0">
                <a:schemeClr val="bg1">
                  <a:alpha val="56000"/>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7493"/>
                                        </p:tgtEl>
                                        <p:attrNameLst>
                                          <p:attrName>style.visibility</p:attrName>
                                        </p:attrNameLst>
                                      </p:cBhvr>
                                      <p:to>
                                        <p:strVal val="visible"/>
                                      </p:to>
                                    </p:set>
                                    <p:animEffect transition="in" filter="wipe(down)">
                                      <p:cBhvr>
                                        <p:cTn id="7" dur="2000"/>
                                        <p:tgtEl>
                                          <p:spTgt spid="147493"/>
                                        </p:tgtEl>
                                      </p:cBhvr>
                                    </p:animEffect>
                                  </p:childTnLst>
                                  <p:subTnLst>
                                    <p:animClr clrSpc="rgb" dir="cw">
                                      <p:cBhvr override="childStyle">
                                        <p:cTn dur="1" fill="hold" display="0" masterRel="nextClick" afterEffect="1"/>
                                        <p:tgtEl>
                                          <p:spTgt spid="147493"/>
                                        </p:tgtEl>
                                        <p:attrNameLst>
                                          <p:attrName>ppt_c</p:attrName>
                                        </p:attrNameLst>
                                      </p:cBhvr>
                                      <p:to>
                                        <a:schemeClr val="bg2"/>
                                      </p:to>
                                    </p:animClr>
                                  </p:subTnLst>
                                </p:cTn>
                              </p:par>
                              <p:par>
                                <p:cTn id="8" presetID="22" presetClass="entr" presetSubtype="4" fill="hold" grpId="0" nodeType="withEffect">
                                  <p:stCondLst>
                                    <p:cond delay="1000"/>
                                  </p:stCondLst>
                                  <p:childTnLst>
                                    <p:set>
                                      <p:cBhvr>
                                        <p:cTn id="9" dur="1" fill="hold">
                                          <p:stCondLst>
                                            <p:cond delay="0"/>
                                          </p:stCondLst>
                                        </p:cTn>
                                        <p:tgtEl>
                                          <p:spTgt spid="147494"/>
                                        </p:tgtEl>
                                        <p:attrNameLst>
                                          <p:attrName>style.visibility</p:attrName>
                                        </p:attrNameLst>
                                      </p:cBhvr>
                                      <p:to>
                                        <p:strVal val="visible"/>
                                      </p:to>
                                    </p:set>
                                    <p:animEffect transition="in" filter="wipe(down)">
                                      <p:cBhvr>
                                        <p:cTn id="10" dur="2000"/>
                                        <p:tgtEl>
                                          <p:spTgt spid="14749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7492"/>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ntr" presetSubtype="0" fill="hold" nodeType="withEffect">
                                  <p:stCondLst>
                                    <p:cond delay="0"/>
                                  </p:stCondLst>
                                  <p:childTnLst>
                                    <p:set>
                                      <p:cBhvr>
                                        <p:cTn id="15" dur="1" fill="hold">
                                          <p:stCondLst>
                                            <p:cond delay="0"/>
                                          </p:stCondLst>
                                        </p:cTn>
                                        <p:tgtEl>
                                          <p:spTgt spid="147473"/>
                                        </p:tgtEl>
                                        <p:attrNameLst>
                                          <p:attrName>style.visibility</p:attrName>
                                        </p:attrNameLst>
                                      </p:cBhvr>
                                      <p:to>
                                        <p:strVal val="visible"/>
                                      </p:to>
                                    </p:set>
                                    <p:animEffect transition="in" filter="fade">
                                      <p:cBhvr>
                                        <p:cTn id="16" dur="500"/>
                                        <p:tgtEl>
                                          <p:spTgt spid="147473"/>
                                        </p:tgtEl>
                                      </p:cBhvr>
                                    </p:animEffect>
                                  </p:childTnLst>
                                </p:cTn>
                              </p:par>
                              <p:par>
                                <p:cTn id="17" presetID="22" presetClass="exit" presetSubtype="1" fill="hold" grpId="1" nodeType="withEffect">
                                  <p:stCondLst>
                                    <p:cond delay="0"/>
                                  </p:stCondLst>
                                  <p:childTnLst>
                                    <p:animEffect transition="out" filter="wipe(up)">
                                      <p:cBhvr>
                                        <p:cTn id="18" dur="2000"/>
                                        <p:tgtEl>
                                          <p:spTgt spid="147494"/>
                                        </p:tgtEl>
                                      </p:cBhvr>
                                    </p:animEffect>
                                    <p:set>
                                      <p:cBhvr>
                                        <p:cTn id="19" dur="1" fill="hold">
                                          <p:stCondLst>
                                            <p:cond delay="1999"/>
                                          </p:stCondLst>
                                        </p:cTn>
                                        <p:tgtEl>
                                          <p:spTgt spid="147494"/>
                                        </p:tgtEl>
                                        <p:attrNameLst>
                                          <p:attrName>style.visibility</p:attrName>
                                        </p:attrNameLst>
                                      </p:cBhvr>
                                      <p:to>
                                        <p:strVal val="hidden"/>
                                      </p:to>
                                    </p:set>
                                  </p:childTnLst>
                                </p:cTn>
                              </p:par>
                              <p:par>
                                <p:cTn id="20" presetID="22" presetClass="exit" presetSubtype="1" fill="hold" grpId="1" nodeType="withEffect">
                                  <p:stCondLst>
                                    <p:cond delay="0"/>
                                  </p:stCondLst>
                                  <p:childTnLst>
                                    <p:animEffect transition="out" filter="wipe(up)">
                                      <p:cBhvr>
                                        <p:cTn id="21" dur="2000"/>
                                        <p:tgtEl>
                                          <p:spTgt spid="147493"/>
                                        </p:tgtEl>
                                      </p:cBhvr>
                                    </p:animEffect>
                                    <p:set>
                                      <p:cBhvr>
                                        <p:cTn id="22" dur="1" fill="hold">
                                          <p:stCondLst>
                                            <p:cond delay="1999"/>
                                          </p:stCondLst>
                                        </p:cTn>
                                        <p:tgtEl>
                                          <p:spTgt spid="147493"/>
                                        </p:tgtEl>
                                        <p:attrNameLst>
                                          <p:attrName>style.visibility</p:attrName>
                                        </p:attrNameLst>
                                      </p:cBhvr>
                                      <p:to>
                                        <p:strVal val="hidden"/>
                                      </p:to>
                                    </p:set>
                                  </p:childTnLst>
                                </p:cTn>
                              </p:par>
                            </p:childTnLst>
                          </p:cTn>
                        </p:par>
                        <p:par>
                          <p:cTn id="23" fill="hold" nodeType="afterGroup">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47484"/>
                                        </p:tgtEl>
                                        <p:attrNameLst>
                                          <p:attrName>style.visibility</p:attrName>
                                        </p:attrNameLst>
                                      </p:cBhvr>
                                      <p:to>
                                        <p:strVal val="visible"/>
                                      </p:to>
                                    </p:set>
                                    <p:animEffect transition="in" filter="wipe(up)">
                                      <p:cBhvr>
                                        <p:cTn id="26" dur="2000"/>
                                        <p:tgtEl>
                                          <p:spTgt spid="147484"/>
                                        </p:tgtEl>
                                      </p:cBhvr>
                                    </p:animEffect>
                                  </p:childTnLst>
                                </p:cTn>
                              </p:par>
                            </p:childTnLst>
                          </p:cTn>
                        </p:par>
                        <p:par>
                          <p:cTn id="27" fill="hold" nodeType="afterGroup">
                            <p:stCondLst>
                              <p:cond delay="4000"/>
                            </p:stCondLst>
                            <p:childTnLst>
                              <p:par>
                                <p:cTn id="28" presetID="22" presetClass="entr" presetSubtype="1" fill="hold" grpId="0" nodeType="afterEffect">
                                  <p:stCondLst>
                                    <p:cond delay="0"/>
                                  </p:stCondLst>
                                  <p:childTnLst>
                                    <p:set>
                                      <p:cBhvr>
                                        <p:cTn id="29" dur="1" fill="hold">
                                          <p:stCondLst>
                                            <p:cond delay="0"/>
                                          </p:stCondLst>
                                        </p:cTn>
                                        <p:tgtEl>
                                          <p:spTgt spid="147483"/>
                                        </p:tgtEl>
                                        <p:attrNameLst>
                                          <p:attrName>style.visibility</p:attrName>
                                        </p:attrNameLst>
                                      </p:cBhvr>
                                      <p:to>
                                        <p:strVal val="visible"/>
                                      </p:to>
                                    </p:set>
                                    <p:animEffect transition="in" filter="wipe(up)">
                                      <p:cBhvr>
                                        <p:cTn id="30" dur="2000"/>
                                        <p:tgtEl>
                                          <p:spTgt spid="147483"/>
                                        </p:tgtEl>
                                      </p:cBhvr>
                                    </p:animEffect>
                                  </p:childTnLst>
                                </p:cTn>
                              </p:par>
                            </p:childTnLst>
                          </p:cTn>
                        </p:par>
                        <p:par>
                          <p:cTn id="31" fill="hold" nodeType="afterGroup">
                            <p:stCondLst>
                              <p:cond delay="6000"/>
                            </p:stCondLst>
                            <p:childTnLst>
                              <p:par>
                                <p:cTn id="32" presetID="22" presetClass="entr" presetSubtype="4" fill="hold" grpId="0" nodeType="afterEffect">
                                  <p:stCondLst>
                                    <p:cond delay="0"/>
                                  </p:stCondLst>
                                  <p:childTnLst>
                                    <p:set>
                                      <p:cBhvr>
                                        <p:cTn id="33" dur="1" fill="hold">
                                          <p:stCondLst>
                                            <p:cond delay="0"/>
                                          </p:stCondLst>
                                        </p:cTn>
                                        <p:tgtEl>
                                          <p:spTgt spid="147485"/>
                                        </p:tgtEl>
                                        <p:attrNameLst>
                                          <p:attrName>style.visibility</p:attrName>
                                        </p:attrNameLst>
                                      </p:cBhvr>
                                      <p:to>
                                        <p:strVal val="visible"/>
                                      </p:to>
                                    </p:set>
                                    <p:animEffect transition="in" filter="wipe(down)">
                                      <p:cBhvr>
                                        <p:cTn id="34" dur="2000"/>
                                        <p:tgtEl>
                                          <p:spTgt spid="147485"/>
                                        </p:tgtEl>
                                      </p:cBhvr>
                                    </p:animEffect>
                                  </p:childTnLst>
                                </p:cTn>
                              </p:par>
                            </p:childTnLst>
                          </p:cTn>
                        </p:par>
                        <p:par>
                          <p:cTn id="35" fill="hold" nodeType="afterGroup">
                            <p:stCondLst>
                              <p:cond delay="8000"/>
                            </p:stCondLst>
                            <p:childTnLst>
                              <p:par>
                                <p:cTn id="36" presetID="22" presetClass="entr" presetSubtype="4" fill="hold" grpId="0" nodeType="afterEffect">
                                  <p:stCondLst>
                                    <p:cond delay="0"/>
                                  </p:stCondLst>
                                  <p:childTnLst>
                                    <p:set>
                                      <p:cBhvr>
                                        <p:cTn id="37" dur="1" fill="hold">
                                          <p:stCondLst>
                                            <p:cond delay="0"/>
                                          </p:stCondLst>
                                        </p:cTn>
                                        <p:tgtEl>
                                          <p:spTgt spid="147486"/>
                                        </p:tgtEl>
                                        <p:attrNameLst>
                                          <p:attrName>style.visibility</p:attrName>
                                        </p:attrNameLst>
                                      </p:cBhvr>
                                      <p:to>
                                        <p:strVal val="visible"/>
                                      </p:to>
                                    </p:set>
                                    <p:animEffect transition="in" filter="wipe(down)">
                                      <p:cBhvr>
                                        <p:cTn id="38" dur="2000"/>
                                        <p:tgtEl>
                                          <p:spTgt spid="147486"/>
                                        </p:tgtEl>
                                      </p:cBhvr>
                                    </p:animEffect>
                                  </p:childTnLst>
                                </p:cTn>
                              </p:par>
                            </p:childTnLst>
                          </p:cTn>
                        </p:par>
                        <p:par>
                          <p:cTn id="39" fill="hold" nodeType="afterGroup">
                            <p:stCondLst>
                              <p:cond delay="10000"/>
                            </p:stCondLst>
                            <p:childTnLst>
                              <p:par>
                                <p:cTn id="40" presetID="1" presetClass="emph" presetSubtype="2" repeatCount="indefinite" accel="50000" decel="50000" autoRev="1" fill="hold" nodeType="afterEffect">
                                  <p:stCondLst>
                                    <p:cond delay="0"/>
                                  </p:stCondLst>
                                  <p:childTnLst>
                                    <p:animClr clrSpc="rgb" dir="cw">
                                      <p:cBhvr>
                                        <p:cTn id="41" dur="3000" fill="hold"/>
                                        <p:tgtEl>
                                          <p:spTgt spid="147484"/>
                                        </p:tgtEl>
                                        <p:attrNameLst>
                                          <p:attrName>fillcolor</p:attrName>
                                        </p:attrNameLst>
                                      </p:cBhvr>
                                      <p:to>
                                        <a:schemeClr val="bg2"/>
                                      </p:to>
                                    </p:animClr>
                                    <p:set>
                                      <p:cBhvr>
                                        <p:cTn id="42" dur="3000" fill="hold"/>
                                        <p:tgtEl>
                                          <p:spTgt spid="147484"/>
                                        </p:tgtEl>
                                        <p:attrNameLst>
                                          <p:attrName>fill.type</p:attrName>
                                        </p:attrNameLst>
                                      </p:cBhvr>
                                      <p:to>
                                        <p:strVal val="solid"/>
                                      </p:to>
                                    </p:set>
                                    <p:set>
                                      <p:cBhvr>
                                        <p:cTn id="43" dur="3000" fill="hold"/>
                                        <p:tgtEl>
                                          <p:spTgt spid="147484"/>
                                        </p:tgtEl>
                                        <p:attrNameLst>
                                          <p:attrName>fill.on</p:attrName>
                                        </p:attrNameLst>
                                      </p:cBhvr>
                                      <p:to>
                                        <p:strVal val="true"/>
                                      </p:to>
                                    </p:set>
                                  </p:childTnLst>
                                </p:cTn>
                              </p:par>
                            </p:childTnLst>
                          </p:cTn>
                        </p:par>
                        <p:par>
                          <p:cTn id="44" fill="hold" nodeType="afterGroup">
                            <p:stCondLst>
                              <p:cond delay="16000"/>
                            </p:stCondLst>
                            <p:childTnLst>
                              <p:par>
                                <p:cTn id="45" presetID="1" presetClass="emph" presetSubtype="2" repeatCount="indefinite" accel="50000" decel="50000" autoRev="1" fill="hold" nodeType="afterEffect">
                                  <p:stCondLst>
                                    <p:cond delay="0"/>
                                  </p:stCondLst>
                                  <p:childTnLst>
                                    <p:animClr clrSpc="rgb" dir="cw">
                                      <p:cBhvr>
                                        <p:cTn id="46" dur="2000" fill="hold"/>
                                        <p:tgtEl>
                                          <p:spTgt spid="147483"/>
                                        </p:tgtEl>
                                        <p:attrNameLst>
                                          <p:attrName>fillcolor</p:attrName>
                                        </p:attrNameLst>
                                      </p:cBhvr>
                                      <p:to>
                                        <a:schemeClr val="bg2"/>
                                      </p:to>
                                    </p:animClr>
                                    <p:set>
                                      <p:cBhvr>
                                        <p:cTn id="47" dur="2000" fill="hold"/>
                                        <p:tgtEl>
                                          <p:spTgt spid="147483"/>
                                        </p:tgtEl>
                                        <p:attrNameLst>
                                          <p:attrName>fill.type</p:attrName>
                                        </p:attrNameLst>
                                      </p:cBhvr>
                                      <p:to>
                                        <p:strVal val="solid"/>
                                      </p:to>
                                    </p:set>
                                    <p:set>
                                      <p:cBhvr>
                                        <p:cTn id="48" dur="2000" fill="hold"/>
                                        <p:tgtEl>
                                          <p:spTgt spid="147483"/>
                                        </p:tgtEl>
                                        <p:attrNameLst>
                                          <p:attrName>fill.on</p:attrName>
                                        </p:attrNameLst>
                                      </p:cBhvr>
                                      <p:to>
                                        <p:strVal val="true"/>
                                      </p:to>
                                    </p:set>
                                  </p:childTnLst>
                                </p:cTn>
                              </p:par>
                            </p:childTnLst>
                          </p:cTn>
                        </p:par>
                        <p:par>
                          <p:cTn id="49" fill="hold" nodeType="afterGroup">
                            <p:stCondLst>
                              <p:cond delay="20000"/>
                            </p:stCondLst>
                            <p:childTnLst>
                              <p:par>
                                <p:cTn id="50" presetID="1" presetClass="emph" presetSubtype="2" repeatCount="indefinite" fill="hold" nodeType="afterEffect">
                                  <p:stCondLst>
                                    <p:cond delay="0"/>
                                  </p:stCondLst>
                                  <p:childTnLst>
                                    <p:animClr clrSpc="rgb" dir="cw">
                                      <p:cBhvr>
                                        <p:cTn id="51" dur="2000" fill="hold"/>
                                        <p:tgtEl>
                                          <p:spTgt spid="147486"/>
                                        </p:tgtEl>
                                        <p:attrNameLst>
                                          <p:attrName>fillcolor</p:attrName>
                                        </p:attrNameLst>
                                      </p:cBhvr>
                                      <p:to>
                                        <a:srgbClr val="C0C0C0"/>
                                      </p:to>
                                    </p:animClr>
                                    <p:set>
                                      <p:cBhvr>
                                        <p:cTn id="52" dur="2000" fill="hold"/>
                                        <p:tgtEl>
                                          <p:spTgt spid="147486"/>
                                        </p:tgtEl>
                                        <p:attrNameLst>
                                          <p:attrName>fill.type</p:attrName>
                                        </p:attrNameLst>
                                      </p:cBhvr>
                                      <p:to>
                                        <p:strVal val="solid"/>
                                      </p:to>
                                    </p:set>
                                    <p:set>
                                      <p:cBhvr>
                                        <p:cTn id="53" dur="2000" fill="hold"/>
                                        <p:tgtEl>
                                          <p:spTgt spid="147486"/>
                                        </p:tgtEl>
                                        <p:attrNameLst>
                                          <p:attrName>fill.on</p:attrName>
                                        </p:attrNameLst>
                                      </p:cBhvr>
                                      <p:to>
                                        <p:strVal val="true"/>
                                      </p:to>
                                    </p:set>
                                  </p:childTnLst>
                                </p:cTn>
                              </p:par>
                            </p:childTnLst>
                          </p:cTn>
                        </p:par>
                        <p:par>
                          <p:cTn id="54" fill="hold" nodeType="afterGroup">
                            <p:stCondLst>
                              <p:cond delay="22000"/>
                            </p:stCondLst>
                            <p:childTnLst>
                              <p:par>
                                <p:cTn id="55" presetID="1" presetClass="emph" presetSubtype="2" repeatCount="indefinite" fill="hold" nodeType="afterEffect">
                                  <p:stCondLst>
                                    <p:cond delay="0"/>
                                  </p:stCondLst>
                                  <p:childTnLst>
                                    <p:animClr clrSpc="rgb" dir="cw">
                                      <p:cBhvr>
                                        <p:cTn id="56" dur="2000" fill="hold"/>
                                        <p:tgtEl>
                                          <p:spTgt spid="147485"/>
                                        </p:tgtEl>
                                        <p:attrNameLst>
                                          <p:attrName>fillcolor</p:attrName>
                                        </p:attrNameLst>
                                      </p:cBhvr>
                                      <p:to>
                                        <a:srgbClr val="C0C0C0"/>
                                      </p:to>
                                    </p:animClr>
                                    <p:set>
                                      <p:cBhvr>
                                        <p:cTn id="57" dur="2000" fill="hold"/>
                                        <p:tgtEl>
                                          <p:spTgt spid="147485"/>
                                        </p:tgtEl>
                                        <p:attrNameLst>
                                          <p:attrName>fill.type</p:attrName>
                                        </p:attrNameLst>
                                      </p:cBhvr>
                                      <p:to>
                                        <p:strVal val="solid"/>
                                      </p:to>
                                    </p:set>
                                    <p:set>
                                      <p:cBhvr>
                                        <p:cTn id="58" dur="2000" fill="hold"/>
                                        <p:tgtEl>
                                          <p:spTgt spid="147485"/>
                                        </p:tgtEl>
                                        <p:attrNameLst>
                                          <p:attrName>fill.on</p:attrName>
                                        </p:attrNameLst>
                                      </p:cBhvr>
                                      <p:to>
                                        <p:strVal val="true"/>
                                      </p:to>
                                    </p:set>
                                  </p:childTnLst>
                                </p:cTn>
                              </p:par>
                            </p:childTnLst>
                          </p:cTn>
                        </p:par>
                      </p:childTnLst>
                    </p:cTn>
                  </p:par>
                </p:childTnLst>
              </p:cTn>
              <p:nextCondLst>
                <p:cond evt="onClick" delay="0">
                  <p:tgtEl>
                    <p:spTgt spid="147492"/>
                  </p:tgtEl>
                </p:cond>
              </p:nextCondLst>
            </p:seq>
          </p:childTnLst>
        </p:cTn>
      </p:par>
    </p:tnLst>
    <p:bldLst>
      <p:bldP spid="147483" grpId="0" animBg="1"/>
      <p:bldP spid="147484" grpId="0" animBg="1"/>
      <p:bldP spid="147485" grpId="0" animBg="1"/>
      <p:bldP spid="147486" grpId="0" animBg="1"/>
      <p:bldP spid="147493" grpId="0" animBg="1"/>
      <p:bldP spid="147493" grpId="1" animBg="1"/>
      <p:bldP spid="147494" grpId="0" animBg="1"/>
      <p:bldP spid="147494"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30" name="Rectangle 26"/>
          <p:cNvSpPr>
            <a:spLocks noChangeArrowheads="1"/>
          </p:cNvSpPr>
          <p:nvPr/>
        </p:nvSpPr>
        <p:spPr bwMode="auto">
          <a:xfrm>
            <a:off x="6019800" y="3076575"/>
            <a:ext cx="228600" cy="76200"/>
          </a:xfrm>
          <a:prstGeom prst="rect">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2" name="Rectangle 28" descr="Sand"/>
          <p:cNvSpPr>
            <a:spLocks noChangeArrowheads="1"/>
          </p:cNvSpPr>
          <p:nvPr/>
        </p:nvSpPr>
        <p:spPr bwMode="auto">
          <a:xfrm>
            <a:off x="0" y="5029200"/>
            <a:ext cx="9144000" cy="18288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29" name="AutoShape 25"/>
          <p:cNvSpPr>
            <a:spLocks noChangeArrowheads="1"/>
          </p:cNvSpPr>
          <p:nvPr/>
        </p:nvSpPr>
        <p:spPr bwMode="auto">
          <a:xfrm>
            <a:off x="5424488" y="5619750"/>
            <a:ext cx="685800" cy="304800"/>
          </a:xfrm>
          <a:prstGeom prst="can">
            <a:avLst>
              <a:gd name="adj" fmla="val 43750"/>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12" name="Rectangle 8"/>
          <p:cNvSpPr>
            <a:spLocks noChangeArrowheads="1"/>
          </p:cNvSpPr>
          <p:nvPr/>
        </p:nvSpPr>
        <p:spPr bwMode="auto">
          <a:xfrm>
            <a:off x="5576888" y="4362450"/>
            <a:ext cx="381000" cy="304800"/>
          </a:xfrm>
          <a:prstGeom prst="rect">
            <a:avLst/>
          </a:prstGeom>
          <a:gradFill rotWithShape="1">
            <a:gsLst>
              <a:gs pos="0">
                <a:schemeClr val="tx2">
                  <a:alpha val="96001"/>
                </a:schemeClr>
              </a:gs>
              <a:gs pos="50000">
                <a:schemeClr val="bg2"/>
              </a:gs>
              <a:gs pos="100000">
                <a:schemeClr val="tx2">
                  <a:alpha val="96001"/>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9540" name="Group 36"/>
          <p:cNvGrpSpPr>
            <a:grpSpLocks/>
          </p:cNvGrpSpPr>
          <p:nvPr/>
        </p:nvGrpSpPr>
        <p:grpSpPr bwMode="auto">
          <a:xfrm>
            <a:off x="4967288" y="2971800"/>
            <a:ext cx="2952750" cy="2867025"/>
            <a:chOff x="3129" y="1881"/>
            <a:chExt cx="1860" cy="1806"/>
          </a:xfrm>
        </p:grpSpPr>
        <p:grpSp>
          <p:nvGrpSpPr>
            <p:cNvPr id="149539" name="Group 35"/>
            <p:cNvGrpSpPr>
              <a:grpSpLocks/>
            </p:cNvGrpSpPr>
            <p:nvPr/>
          </p:nvGrpSpPr>
          <p:grpSpPr bwMode="auto">
            <a:xfrm>
              <a:off x="3129" y="1881"/>
              <a:ext cx="1860" cy="1806"/>
              <a:chOff x="3129" y="1872"/>
              <a:chExt cx="1860" cy="1806"/>
            </a:xfrm>
          </p:grpSpPr>
          <p:pic>
            <p:nvPicPr>
              <p:cNvPr id="14950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79" y="1872"/>
                <a:ext cx="1410" cy="828"/>
              </a:xfrm>
              <a:prstGeom prst="rect">
                <a:avLst/>
              </a:prstGeom>
              <a:noFill/>
              <a:extLst>
                <a:ext uri="{909E8E84-426E-40DD-AFC4-6F175D3DCCD1}">
                  <a14:hiddenFill xmlns:a14="http://schemas.microsoft.com/office/drawing/2010/main">
                    <a:solidFill>
                      <a:srgbClr val="FFFFFF"/>
                    </a:solidFill>
                  </a14:hiddenFill>
                </a:ext>
              </a:extLst>
            </p:spPr>
          </p:pic>
          <p:pic>
            <p:nvPicPr>
              <p:cNvPr id="149509" name="Picture 5"/>
              <p:cNvPicPr>
                <a:picLocks noChangeAspect="1" noChangeArrowheads="1"/>
              </p:cNvPicPr>
              <p:nvPr/>
            </p:nvPicPr>
            <p:blipFill>
              <a:blip r:embed="rId4">
                <a:clrChange>
                  <a:clrFrom>
                    <a:srgbClr val="FFFFFF"/>
                  </a:clrFrom>
                  <a:clrTo>
                    <a:srgbClr val="FFFFFF">
                      <a:alpha val="0"/>
                    </a:srgbClr>
                  </a:clrTo>
                </a:clrChange>
                <a:lum contrast="6000"/>
                <a:extLst>
                  <a:ext uri="{28A0092B-C50C-407E-A947-70E740481C1C}">
                    <a14:useLocalDpi xmlns:a14="http://schemas.microsoft.com/office/drawing/2010/main"/>
                  </a:ext>
                </a:extLst>
              </a:blip>
              <a:srcRect/>
              <a:stretch>
                <a:fillRect/>
              </a:stretch>
            </p:blipFill>
            <p:spPr bwMode="auto">
              <a:xfrm>
                <a:off x="3129" y="2268"/>
                <a:ext cx="922" cy="1410"/>
              </a:xfrm>
              <a:prstGeom prst="rect">
                <a:avLst/>
              </a:prstGeom>
              <a:noFill/>
              <a:extLst>
                <a:ext uri="{909E8E84-426E-40DD-AFC4-6F175D3DCCD1}">
                  <a14:hiddenFill xmlns:a14="http://schemas.microsoft.com/office/drawing/2010/main">
                    <a:solidFill>
                      <a:srgbClr val="FFFFFF"/>
                    </a:solidFill>
                  </a14:hiddenFill>
                </a:ext>
              </a:extLst>
            </p:spPr>
          </p:pic>
          <p:sp>
            <p:nvSpPr>
              <p:cNvPr id="149510" name="AutoShape 6"/>
              <p:cNvSpPr>
                <a:spLocks noChangeArrowheads="1"/>
              </p:cNvSpPr>
              <p:nvPr/>
            </p:nvSpPr>
            <p:spPr bwMode="auto">
              <a:xfrm>
                <a:off x="3483" y="2226"/>
                <a:ext cx="288" cy="384"/>
              </a:xfrm>
              <a:prstGeom prst="flowChartManualOperation">
                <a:avLst/>
              </a:prstGeom>
              <a:gradFill rotWithShape="1">
                <a:gsLst>
                  <a:gs pos="0">
                    <a:schemeClr val="tx2"/>
                  </a:gs>
                  <a:gs pos="50000">
                    <a:srgbClr val="0000FF"/>
                  </a:gs>
                  <a:gs pos="100000">
                    <a:schemeClr val="tx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9511" name="Oval 7"/>
            <p:cNvSpPr>
              <a:spLocks noChangeArrowheads="1"/>
            </p:cNvSpPr>
            <p:nvPr/>
          </p:nvSpPr>
          <p:spPr bwMode="auto">
            <a:xfrm>
              <a:off x="3273" y="2892"/>
              <a:ext cx="720" cy="702"/>
            </a:xfrm>
            <a:prstGeom prst="ellipse">
              <a:avLst/>
            </a:prstGeom>
            <a:gradFill rotWithShape="1">
              <a:gsLst>
                <a:gs pos="0">
                  <a:schemeClr val="bg2"/>
                </a:gs>
                <a:gs pos="100000">
                  <a:schemeClr val="tx2">
                    <a:alpha val="91000"/>
                  </a:scheme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9538" name="Group 34"/>
          <p:cNvGrpSpPr>
            <a:grpSpLocks/>
          </p:cNvGrpSpPr>
          <p:nvPr/>
        </p:nvGrpSpPr>
        <p:grpSpPr bwMode="auto">
          <a:xfrm>
            <a:off x="3609975" y="2852738"/>
            <a:ext cx="1066800" cy="3305175"/>
            <a:chOff x="2256" y="1680"/>
            <a:chExt cx="672" cy="2082"/>
          </a:xfrm>
        </p:grpSpPr>
        <p:sp>
          <p:nvSpPr>
            <p:cNvPr id="149533" name="AutoShape 29" descr="Walnut"/>
            <p:cNvSpPr>
              <a:spLocks noChangeArrowheads="1"/>
            </p:cNvSpPr>
            <p:nvPr/>
          </p:nvSpPr>
          <p:spPr bwMode="auto">
            <a:xfrm rot="5400000" flipH="1" flipV="1">
              <a:off x="1560" y="2376"/>
              <a:ext cx="2064" cy="672"/>
            </a:xfrm>
            <a:prstGeom prst="cube">
              <a:avLst>
                <a:gd name="adj" fmla="val 86847"/>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6" name="Freeform 32" descr="Oak"/>
            <p:cNvSpPr>
              <a:spLocks/>
            </p:cNvSpPr>
            <p:nvPr/>
          </p:nvSpPr>
          <p:spPr bwMode="auto">
            <a:xfrm>
              <a:off x="2256" y="1698"/>
              <a:ext cx="576" cy="2064"/>
            </a:xfrm>
            <a:custGeom>
              <a:avLst/>
              <a:gdLst>
                <a:gd name="T0" fmla="*/ 0 w 576"/>
                <a:gd name="T1" fmla="*/ 0 h 2064"/>
                <a:gd name="T2" fmla="*/ 576 w 576"/>
                <a:gd name="T3" fmla="*/ 576 h 2064"/>
                <a:gd name="T4" fmla="*/ 576 w 576"/>
                <a:gd name="T5" fmla="*/ 2064 h 2064"/>
                <a:gd name="T6" fmla="*/ 0 w 576"/>
                <a:gd name="T7" fmla="*/ 1488 h 2064"/>
                <a:gd name="T8" fmla="*/ 0 w 576"/>
                <a:gd name="T9" fmla="*/ 0 h 2064"/>
              </a:gdLst>
              <a:ahLst/>
              <a:cxnLst>
                <a:cxn ang="0">
                  <a:pos x="T0" y="T1"/>
                </a:cxn>
                <a:cxn ang="0">
                  <a:pos x="T2" y="T3"/>
                </a:cxn>
                <a:cxn ang="0">
                  <a:pos x="T4" y="T5"/>
                </a:cxn>
                <a:cxn ang="0">
                  <a:pos x="T6" y="T7"/>
                </a:cxn>
                <a:cxn ang="0">
                  <a:pos x="T8" y="T9"/>
                </a:cxn>
              </a:cxnLst>
              <a:rect l="0" t="0" r="r" b="b"/>
              <a:pathLst>
                <a:path w="576" h="2064">
                  <a:moveTo>
                    <a:pt x="0" y="0"/>
                  </a:moveTo>
                  <a:lnTo>
                    <a:pt x="576" y="576"/>
                  </a:lnTo>
                  <a:lnTo>
                    <a:pt x="576" y="2064"/>
                  </a:lnTo>
                  <a:lnTo>
                    <a:pt x="0" y="1488"/>
                  </a:lnTo>
                  <a:lnTo>
                    <a:pt x="0" y="0"/>
                  </a:lnTo>
                  <a:close/>
                </a:path>
              </a:pathLst>
            </a:custGeom>
            <a:blipFill dpi="0" rotWithShape="1">
              <a:blip r:embed="rId6"/>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9541" name="AutoShape 37">
            <a:hlinkClick r:id="rId7"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9542" name="Text Box 38"/>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pic>
        <p:nvPicPr>
          <p:cNvPr id="149543" name="Picture 39" descr="den conCutout"/>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452688" y="4924425"/>
            <a:ext cx="1074737"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49544" name="Picture 40"/>
          <p:cNvPicPr>
            <a:picLocks noChangeAspect="1" noChangeArrowheads="1"/>
          </p:cNvPicPr>
          <p:nvPr/>
        </p:nvPicPr>
        <p:blipFill>
          <a:blip r:embed="rId9" cstate="email">
            <a:clrChange>
              <a:clrFrom>
                <a:srgbClr val="FFFFFF"/>
              </a:clrFrom>
              <a:clrTo>
                <a:srgbClr val="FFFFFF">
                  <a:alpha val="0"/>
                </a:srgbClr>
              </a:clrTo>
            </a:clrChange>
            <a:lum bright="-6000" contrast="36000"/>
            <a:extLst>
              <a:ext uri="{28A0092B-C50C-407E-A947-70E740481C1C}">
                <a14:useLocalDpi xmlns:a14="http://schemas.microsoft.com/office/drawing/2010/main"/>
              </a:ext>
            </a:extLst>
          </a:blip>
          <a:srcRect/>
          <a:stretch>
            <a:fillRect/>
          </a:stretch>
        </p:blipFill>
        <p:spPr bwMode="auto">
          <a:xfrm>
            <a:off x="1066800" y="586740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49545" name="Text Box 41"/>
          <p:cNvSpPr txBox="1">
            <a:spLocks noChangeArrowheads="1"/>
          </p:cNvSpPr>
          <p:nvPr/>
        </p:nvSpPr>
        <p:spPr bwMode="auto">
          <a:xfrm>
            <a:off x="838200" y="6324600"/>
            <a:ext cx="838200" cy="33655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en-US" sz="1600">
                <a:solidFill>
                  <a:srgbClr val="FF0000"/>
                </a:solidFill>
              </a:rPr>
              <a:t>Play</a:t>
            </a:r>
          </a:p>
        </p:txBody>
      </p:sp>
      <p:sp>
        <p:nvSpPr>
          <p:cNvPr id="149546" name="Text Box 42"/>
          <p:cNvSpPr txBox="1">
            <a:spLocks noChangeArrowheads="1"/>
          </p:cNvSpPr>
          <p:nvPr/>
        </p:nvSpPr>
        <p:spPr bwMode="auto">
          <a:xfrm>
            <a:off x="6019800" y="2600325"/>
            <a:ext cx="4572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A</a:t>
            </a:r>
          </a:p>
        </p:txBody>
      </p:sp>
      <p:sp>
        <p:nvSpPr>
          <p:cNvPr id="149547" name="Text Box 43"/>
          <p:cNvSpPr txBox="1">
            <a:spLocks noChangeArrowheads="1"/>
          </p:cNvSpPr>
          <p:nvPr/>
        </p:nvSpPr>
        <p:spPr bwMode="auto">
          <a:xfrm>
            <a:off x="7391400" y="2590800"/>
            <a:ext cx="4572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B</a:t>
            </a:r>
          </a:p>
        </p:txBody>
      </p:sp>
      <p:pic>
        <p:nvPicPr>
          <p:cNvPr id="149515" name="Picture 11" descr="Flame-04-june"/>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2152650" y="4249738"/>
            <a:ext cx="1295400" cy="922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954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9515"/>
                                        </p:tgtEl>
                                        <p:attrNameLst>
                                          <p:attrName>style.visibility</p:attrName>
                                        </p:attrNameLst>
                                      </p:cBhvr>
                                      <p:to>
                                        <p:strVal val="visible"/>
                                      </p:to>
                                    </p:set>
                                    <p:animEffect transition="in" filter="fade">
                                      <p:cBhvr>
                                        <p:cTn id="7" dur="1000"/>
                                        <p:tgtEl>
                                          <p:spTgt spid="149515"/>
                                        </p:tgtEl>
                                      </p:cBhvr>
                                    </p:animEffect>
                                  </p:childTnLst>
                                </p:cTn>
                              </p:par>
                            </p:childTnLst>
                          </p:cTn>
                        </p:par>
                        <p:par>
                          <p:cTn id="8" fill="hold" nodeType="afterGroup">
                            <p:stCondLst>
                              <p:cond delay="1000"/>
                            </p:stCondLst>
                            <p:childTnLst>
                              <p:par>
                                <p:cTn id="9" presetID="63" presetClass="path" presetSubtype="0" accel="50000" decel="50000" fill="hold" grpId="0" nodeType="afterEffect">
                                  <p:stCondLst>
                                    <p:cond delay="0"/>
                                  </p:stCondLst>
                                  <p:childTnLst>
                                    <p:animMotion origin="layout" path="M -0.00104 0.0007 L 0.17396 0.0007 " pathEditMode="relative" rAng="0" ptsTypes="AA">
                                      <p:cBhvr>
                                        <p:cTn id="10" dur="15000" fill="hold"/>
                                        <p:tgtEl>
                                          <p:spTgt spid="149530"/>
                                        </p:tgtEl>
                                        <p:attrNameLst>
                                          <p:attrName>ppt_x</p:attrName>
                                          <p:attrName>ppt_y</p:attrName>
                                        </p:attrNameLst>
                                      </p:cBhvr>
                                      <p:rCtr x="8750" y="0"/>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1" fill="hold" nodeType="clickEffect">
                                  <p:stCondLst>
                                    <p:cond delay="0"/>
                                  </p:stCondLst>
                                  <p:childTnLst>
                                    <p:set>
                                      <p:cBhvr>
                                        <p:cTn id="14" dur="1" fill="hold">
                                          <p:stCondLst>
                                            <p:cond delay="0"/>
                                          </p:stCondLst>
                                        </p:cTn>
                                        <p:tgtEl>
                                          <p:spTgt spid="149538"/>
                                        </p:tgtEl>
                                        <p:attrNameLst>
                                          <p:attrName>style.visibility</p:attrName>
                                        </p:attrNameLst>
                                      </p:cBhvr>
                                      <p:to>
                                        <p:strVal val="visible"/>
                                      </p:to>
                                    </p:set>
                                    <p:anim calcmode="lin" valueType="num">
                                      <p:cBhvr additive="base">
                                        <p:cTn id="15" dur="2000" fill="hold"/>
                                        <p:tgtEl>
                                          <p:spTgt spid="149538"/>
                                        </p:tgtEl>
                                        <p:attrNameLst>
                                          <p:attrName>ppt_x</p:attrName>
                                        </p:attrNameLst>
                                      </p:cBhvr>
                                      <p:tavLst>
                                        <p:tav tm="0">
                                          <p:val>
                                            <p:strVal val="#ppt_x"/>
                                          </p:val>
                                        </p:tav>
                                        <p:tav tm="100000">
                                          <p:val>
                                            <p:strVal val="#ppt_x"/>
                                          </p:val>
                                        </p:tav>
                                      </p:tavLst>
                                    </p:anim>
                                    <p:anim calcmode="lin" valueType="num">
                                      <p:cBhvr additive="base">
                                        <p:cTn id="16" dur="2000" fill="hold"/>
                                        <p:tgtEl>
                                          <p:spTgt spid="149538"/>
                                        </p:tgtEl>
                                        <p:attrNameLst>
                                          <p:attrName>ppt_y</p:attrName>
                                        </p:attrNameLst>
                                      </p:cBhvr>
                                      <p:tavLst>
                                        <p:tav tm="0">
                                          <p:val>
                                            <p:strVal val="0-#ppt_h/2"/>
                                          </p:val>
                                        </p:tav>
                                        <p:tav tm="100000">
                                          <p:val>
                                            <p:strVal val="#ppt_y"/>
                                          </p:val>
                                        </p:tav>
                                      </p:tavLst>
                                    </p:anim>
                                  </p:childTnLst>
                                </p:cTn>
                              </p:par>
                            </p:childTnLst>
                          </p:cTn>
                        </p:par>
                        <p:par>
                          <p:cTn id="17" fill="hold" nodeType="afterGroup">
                            <p:stCondLst>
                              <p:cond delay="2000"/>
                            </p:stCondLst>
                            <p:childTnLst>
                              <p:par>
                                <p:cTn id="18" presetID="35" presetClass="path" presetSubtype="0" accel="50000" decel="50000" fill="hold" grpId="1" nodeType="afterEffect">
                                  <p:stCondLst>
                                    <p:cond delay="0"/>
                                  </p:stCondLst>
                                  <p:childTnLst>
                                    <p:animMotion origin="layout" path="M 0.17084 0.0007 L 0.02084 0.0007 " pathEditMode="relative" rAng="0" ptsTypes="AA">
                                      <p:cBhvr>
                                        <p:cTn id="19" dur="25000" fill="hold"/>
                                        <p:tgtEl>
                                          <p:spTgt spid="149530"/>
                                        </p:tgtEl>
                                        <p:attrNameLst>
                                          <p:attrName>ppt_x</p:attrName>
                                          <p:attrName>ppt_y</p:attrName>
                                        </p:attrNameLst>
                                      </p:cBhvr>
                                      <p:rCtr x="-7500" y="0"/>
                                    </p:animMotion>
                                  </p:childTnLst>
                                </p:cTn>
                              </p:par>
                            </p:childTnLst>
                          </p:cTn>
                        </p:par>
                      </p:childTnLst>
                    </p:cTn>
                  </p:par>
                </p:childTnLst>
              </p:cTn>
              <p:nextCondLst>
                <p:cond evt="onClick" delay="0">
                  <p:tgtEl>
                    <p:spTgt spid="149544"/>
                  </p:tgtEl>
                </p:cond>
              </p:nextCondLst>
            </p:seq>
          </p:childTnLst>
        </p:cTn>
      </p:par>
    </p:tnLst>
    <p:bldLst>
      <p:bldP spid="149530" grpId="0" animBg="1"/>
      <p:bldP spid="149530"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Freeform 5"/>
          <p:cNvSpPr>
            <a:spLocks/>
          </p:cNvSpPr>
          <p:nvPr/>
        </p:nvSpPr>
        <p:spPr bwMode="auto">
          <a:xfrm>
            <a:off x="609600" y="1752600"/>
            <a:ext cx="6473825" cy="2133600"/>
          </a:xfrm>
          <a:custGeom>
            <a:avLst/>
            <a:gdLst>
              <a:gd name="T0" fmla="*/ 0 w 4078"/>
              <a:gd name="T1" fmla="*/ 0 h 1344"/>
              <a:gd name="T2" fmla="*/ 0 w 4078"/>
              <a:gd name="T3" fmla="*/ 1344 h 1344"/>
              <a:gd name="T4" fmla="*/ 4078 w 4078"/>
              <a:gd name="T5" fmla="*/ 1337 h 1344"/>
              <a:gd name="T6" fmla="*/ 4078 w 4078"/>
              <a:gd name="T7" fmla="*/ 1237 h 1344"/>
              <a:gd name="T8" fmla="*/ 1854 w 4078"/>
              <a:gd name="T9" fmla="*/ 1248 h 1344"/>
              <a:gd name="T10" fmla="*/ 0 w 4078"/>
              <a:gd name="T11" fmla="*/ 0 h 1344"/>
            </a:gdLst>
            <a:ahLst/>
            <a:cxnLst>
              <a:cxn ang="0">
                <a:pos x="T0" y="T1"/>
              </a:cxn>
              <a:cxn ang="0">
                <a:pos x="T2" y="T3"/>
              </a:cxn>
              <a:cxn ang="0">
                <a:pos x="T4" y="T5"/>
              </a:cxn>
              <a:cxn ang="0">
                <a:pos x="T6" y="T7"/>
              </a:cxn>
              <a:cxn ang="0">
                <a:pos x="T8" y="T9"/>
              </a:cxn>
              <a:cxn ang="0">
                <a:pos x="T10" y="T11"/>
              </a:cxn>
            </a:cxnLst>
            <a:rect l="0" t="0" r="r" b="b"/>
            <a:pathLst>
              <a:path w="4078" h="1344">
                <a:moveTo>
                  <a:pt x="0" y="0"/>
                </a:moveTo>
                <a:lnTo>
                  <a:pt x="0" y="1344"/>
                </a:lnTo>
                <a:lnTo>
                  <a:pt x="4078" y="1337"/>
                </a:lnTo>
                <a:lnTo>
                  <a:pt x="4078" y="1237"/>
                </a:lnTo>
                <a:lnTo>
                  <a:pt x="1854" y="1248"/>
                </a:lnTo>
                <a:lnTo>
                  <a:pt x="0" y="0"/>
                </a:lnTo>
                <a:close/>
              </a:path>
            </a:pathLst>
          </a:custGeom>
          <a:gradFill rotWithShape="1">
            <a:gsLst>
              <a:gs pos="0">
                <a:schemeClr val="bg1"/>
              </a:gs>
              <a:gs pos="50000">
                <a:schemeClr val="tx1"/>
              </a:gs>
              <a:gs pos="100000">
                <a:schemeClr val="bg1"/>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59" name="Oval 7"/>
          <p:cNvSpPr>
            <a:spLocks noChangeArrowheads="1"/>
          </p:cNvSpPr>
          <p:nvPr/>
        </p:nvSpPr>
        <p:spPr bwMode="auto">
          <a:xfrm>
            <a:off x="685800" y="1524000"/>
            <a:ext cx="381000" cy="381000"/>
          </a:xfrm>
          <a:prstGeom prst="ellipse">
            <a:avLst/>
          </a:prstGeom>
          <a:gradFill rotWithShape="1">
            <a:gsLst>
              <a:gs pos="0">
                <a:srgbClr val="0000FF"/>
              </a:gs>
              <a:gs pos="100000">
                <a:schemeClr val="tx2"/>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60" name="Rectangle 8" descr="Oak"/>
          <p:cNvSpPr>
            <a:spLocks noChangeArrowheads="1"/>
          </p:cNvSpPr>
          <p:nvPr/>
        </p:nvSpPr>
        <p:spPr bwMode="auto">
          <a:xfrm>
            <a:off x="4114800" y="3429000"/>
            <a:ext cx="533400" cy="3048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61" name="Oval 9"/>
          <p:cNvSpPr>
            <a:spLocks noChangeArrowheads="1"/>
          </p:cNvSpPr>
          <p:nvPr/>
        </p:nvSpPr>
        <p:spPr bwMode="auto">
          <a:xfrm>
            <a:off x="3733800" y="3352800"/>
            <a:ext cx="381000" cy="381000"/>
          </a:xfrm>
          <a:prstGeom prst="ellipse">
            <a:avLst/>
          </a:prstGeom>
          <a:gradFill rotWithShape="1">
            <a:gsLst>
              <a:gs pos="0">
                <a:srgbClr val="0000FF"/>
              </a:gs>
              <a:gs pos="100000">
                <a:schemeClr val="tx2"/>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63" name="Oval 11"/>
          <p:cNvSpPr>
            <a:spLocks noChangeArrowheads="1"/>
          </p:cNvSpPr>
          <p:nvPr/>
        </p:nvSpPr>
        <p:spPr bwMode="auto">
          <a:xfrm>
            <a:off x="1524000" y="4267200"/>
            <a:ext cx="381000" cy="381000"/>
          </a:xfrm>
          <a:prstGeom prst="ellipse">
            <a:avLst/>
          </a:prstGeom>
          <a:gradFill rotWithShape="1">
            <a:gsLst>
              <a:gs pos="0">
                <a:schemeClr val="bg1"/>
              </a:gs>
              <a:gs pos="100000">
                <a:srgbClr val="0000FF"/>
              </a:gs>
            </a:gsLst>
            <a:path path="shape">
              <a:fillToRect l="50000" t="50000" r="50000" b="50000"/>
            </a:path>
          </a:gradFill>
          <a:ln>
            <a:noFill/>
          </a:ln>
          <a:effectLst/>
          <a:scene3d>
            <a:camera prst="legacyPerspectiveBottom"/>
            <a:lightRig rig="legacyFlat3" dir="t"/>
          </a:scene3d>
          <a:sp3d extrusionH="430200" prstMaterial="legacyMatte">
            <a:bevelT w="13500" h="13500" prst="angle"/>
            <a:bevelB w="13500" h="13500" prst="angle"/>
            <a:extrusionClr>
              <a:srgbClr val="C0C0C0"/>
            </a:extrusionClr>
          </a:sp3d>
          <a:extLst>
            <a:ext uri="{91240B29-F687-4F45-9708-019B960494DF}">
              <a14:hiddenLine xmlns:a14="http://schemas.microsoft.com/office/drawing/2010/main" w="9525" algn="ctr">
                <a:no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51564" name="Text Box 12"/>
          <p:cNvSpPr txBox="1">
            <a:spLocks noChangeArrowheads="1"/>
          </p:cNvSpPr>
          <p:nvPr/>
        </p:nvSpPr>
        <p:spPr bwMode="auto">
          <a:xfrm>
            <a:off x="1295400" y="4800600"/>
            <a:ext cx="9144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rgbClr val="FF0000"/>
                </a:solidFill>
              </a:rPr>
              <a:t>Play</a:t>
            </a:r>
          </a:p>
        </p:txBody>
      </p:sp>
      <p:sp>
        <p:nvSpPr>
          <p:cNvPr id="151565" name="AutoShape 13">
            <a:hlinkClick r:id="rId3"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1566" name="Text Box 14"/>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fill="hold" grpId="0" nodeType="clickEffect">
                                  <p:stCondLst>
                                    <p:cond delay="0"/>
                                  </p:stCondLst>
                                  <p:childTnLst>
                                    <p:animMotion origin="layout" path="M 6.94444E-6 2.13873E-6 L 0.30001 0.27468 L 0.33334 0.2726 " pathEditMode="relative" ptsTypes="AAA">
                                      <p:cBhvr>
                                        <p:cTn id="6" dur="1000" fill="hold"/>
                                        <p:tgtEl>
                                          <p:spTgt spid="151559"/>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151559"/>
                                        </p:tgtEl>
                                        <p:attrNameLst>
                                          <p:attrName>style.visibility</p:attrName>
                                        </p:attrNameLst>
                                      </p:cBhvr>
                                      <p:to>
                                        <p:strVal val="hidden"/>
                                      </p:to>
                                    </p:set>
                                  </p:subTnLst>
                                </p:cTn>
                              </p:par>
                            </p:childTnLst>
                          </p:cTn>
                        </p:par>
                        <p:par>
                          <p:cTn id="7" fill="hold" nodeType="afterGroup">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151561"/>
                                        </p:tgtEl>
                                        <p:attrNameLst>
                                          <p:attrName>style.visibility</p:attrName>
                                        </p:attrNameLst>
                                      </p:cBhvr>
                                      <p:to>
                                        <p:strVal val="visible"/>
                                      </p:to>
                                    </p:set>
                                    <p:animEffect transition="in" filter="fade">
                                      <p:cBhvr>
                                        <p:cTn id="10" dur="20"/>
                                        <p:tgtEl>
                                          <p:spTgt spid="151561"/>
                                        </p:tgtEl>
                                      </p:cBhvr>
                                    </p:animEffect>
                                  </p:childTnLst>
                                </p:cTn>
                              </p:par>
                            </p:childTnLst>
                          </p:cTn>
                        </p:par>
                        <p:par>
                          <p:cTn id="11" fill="hold" nodeType="afterGroup">
                            <p:stCondLst>
                              <p:cond delay="1020"/>
                            </p:stCondLst>
                            <p:childTnLst>
                              <p:par>
                                <p:cTn id="12" presetID="0" presetClass="path" presetSubtype="0" decel="50000" fill="hold" grpId="0" nodeType="afterEffect">
                                  <p:stCondLst>
                                    <p:cond delay="0"/>
                                  </p:stCondLst>
                                  <p:childTnLst>
                                    <p:animMotion origin="layout" path="M 0 0 L 0.2191 0.00023 " pathEditMode="relative" ptsTypes="AA">
                                      <p:cBhvr>
                                        <p:cTn id="13" dur="2000" fill="hold"/>
                                        <p:tgtEl>
                                          <p:spTgt spid="151560"/>
                                        </p:tgtEl>
                                        <p:attrNameLst>
                                          <p:attrName>ppt_x</p:attrName>
                                          <p:attrName>ppt_y</p:attrName>
                                        </p:attrNameLst>
                                      </p:cBhvr>
                                    </p:animMotion>
                                  </p:childTnLst>
                                </p:cTn>
                              </p:par>
                              <p:par>
                                <p:cTn id="14" presetID="0" presetClass="path" presetSubtype="0" decel="50000" fill="hold" grpId="1" nodeType="withEffect">
                                  <p:stCondLst>
                                    <p:cond delay="0"/>
                                  </p:stCondLst>
                                  <p:childTnLst>
                                    <p:animMotion origin="layout" path="M 0 0 L 0.2191 0.00023 " pathEditMode="relative" ptsTypes="AA">
                                      <p:cBhvr>
                                        <p:cTn id="15" dur="2000" fill="hold"/>
                                        <p:tgtEl>
                                          <p:spTgt spid="15156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9" grpId="0" animBg="1"/>
      <p:bldP spid="151560" grpId="0" animBg="1"/>
      <p:bldP spid="151561" grpId="0" animBg="1"/>
      <p:bldP spid="151561"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97" name="Rectangle 21" descr="Walnut"/>
          <p:cNvSpPr>
            <a:spLocks noChangeArrowheads="1"/>
          </p:cNvSpPr>
          <p:nvPr/>
        </p:nvSpPr>
        <p:spPr bwMode="auto">
          <a:xfrm>
            <a:off x="1143000" y="4781550"/>
            <a:ext cx="2743200" cy="3810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258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200" y="1066800"/>
            <a:ext cx="1038225" cy="933450"/>
          </a:xfrm>
          <a:prstGeom prst="rect">
            <a:avLst/>
          </a:prstGeom>
          <a:noFill/>
          <a:extLst>
            <a:ext uri="{909E8E84-426E-40DD-AFC4-6F175D3DCCD1}">
              <a14:hiddenFill xmlns:a14="http://schemas.microsoft.com/office/drawing/2010/main">
                <a:solidFill>
                  <a:srgbClr val="FFFFFF"/>
                </a:solidFill>
              </a14:hiddenFill>
            </a:ext>
          </a:extLst>
        </p:spPr>
      </p:pic>
      <p:sp>
        <p:nvSpPr>
          <p:cNvPr id="152581" name="Line 5"/>
          <p:cNvSpPr>
            <a:spLocks noChangeShapeType="1"/>
          </p:cNvSpPr>
          <p:nvPr/>
        </p:nvSpPr>
        <p:spPr bwMode="auto">
          <a:xfrm>
            <a:off x="2562225" y="1524000"/>
            <a:ext cx="0" cy="1295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82" name="Freeform 6"/>
          <p:cNvSpPr>
            <a:spLocks/>
          </p:cNvSpPr>
          <p:nvPr/>
        </p:nvSpPr>
        <p:spPr bwMode="auto">
          <a:xfrm>
            <a:off x="2279650" y="2819400"/>
            <a:ext cx="539750" cy="500063"/>
          </a:xfrm>
          <a:custGeom>
            <a:avLst/>
            <a:gdLst>
              <a:gd name="T0" fmla="*/ 110 w 730"/>
              <a:gd name="T1" fmla="*/ 137 h 612"/>
              <a:gd name="T2" fmla="*/ 28 w 730"/>
              <a:gd name="T3" fmla="*/ 265 h 612"/>
              <a:gd name="T4" fmla="*/ 37 w 730"/>
              <a:gd name="T5" fmla="*/ 374 h 612"/>
              <a:gd name="T6" fmla="*/ 65 w 730"/>
              <a:gd name="T7" fmla="*/ 420 h 612"/>
              <a:gd name="T8" fmla="*/ 247 w 730"/>
              <a:gd name="T9" fmla="*/ 466 h 612"/>
              <a:gd name="T10" fmla="*/ 284 w 730"/>
              <a:gd name="T11" fmla="*/ 493 h 612"/>
              <a:gd name="T12" fmla="*/ 311 w 730"/>
              <a:gd name="T13" fmla="*/ 502 h 612"/>
              <a:gd name="T14" fmla="*/ 321 w 730"/>
              <a:gd name="T15" fmla="*/ 530 h 612"/>
              <a:gd name="T16" fmla="*/ 458 w 730"/>
              <a:gd name="T17" fmla="*/ 612 h 612"/>
              <a:gd name="T18" fmla="*/ 531 w 730"/>
              <a:gd name="T19" fmla="*/ 603 h 612"/>
              <a:gd name="T20" fmla="*/ 577 w 730"/>
              <a:gd name="T21" fmla="*/ 566 h 612"/>
              <a:gd name="T22" fmla="*/ 668 w 730"/>
              <a:gd name="T23" fmla="*/ 521 h 612"/>
              <a:gd name="T24" fmla="*/ 723 w 730"/>
              <a:gd name="T25" fmla="*/ 457 h 612"/>
              <a:gd name="T26" fmla="*/ 677 w 730"/>
              <a:gd name="T27" fmla="*/ 146 h 612"/>
              <a:gd name="T28" fmla="*/ 641 w 730"/>
              <a:gd name="T29" fmla="*/ 82 h 612"/>
              <a:gd name="T30" fmla="*/ 540 w 730"/>
              <a:gd name="T31" fmla="*/ 54 h 612"/>
              <a:gd name="T32" fmla="*/ 485 w 730"/>
              <a:gd name="T33" fmla="*/ 18 h 612"/>
              <a:gd name="T34" fmla="*/ 458 w 730"/>
              <a:gd name="T35" fmla="*/ 0 h 612"/>
              <a:gd name="T36" fmla="*/ 311 w 730"/>
              <a:gd name="T37" fmla="*/ 9 h 612"/>
              <a:gd name="T38" fmla="*/ 266 w 730"/>
              <a:gd name="T39" fmla="*/ 54 h 612"/>
              <a:gd name="T40" fmla="*/ 174 w 730"/>
              <a:gd name="T41" fmla="*/ 109 h 612"/>
              <a:gd name="T42" fmla="*/ 110 w 730"/>
              <a:gd name="T43" fmla="*/ 137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0" h="612">
                <a:moveTo>
                  <a:pt x="110" y="137"/>
                </a:moveTo>
                <a:cubicBezTo>
                  <a:pt x="92" y="191"/>
                  <a:pt x="61" y="220"/>
                  <a:pt x="28" y="265"/>
                </a:cubicBezTo>
                <a:cubicBezTo>
                  <a:pt x="7" y="330"/>
                  <a:pt x="0" y="318"/>
                  <a:pt x="37" y="374"/>
                </a:cubicBezTo>
                <a:cubicBezTo>
                  <a:pt x="42" y="390"/>
                  <a:pt x="45" y="413"/>
                  <a:pt x="65" y="420"/>
                </a:cubicBezTo>
                <a:cubicBezTo>
                  <a:pt x="124" y="439"/>
                  <a:pt x="187" y="446"/>
                  <a:pt x="247" y="466"/>
                </a:cubicBezTo>
                <a:cubicBezTo>
                  <a:pt x="259" y="475"/>
                  <a:pt x="271" y="486"/>
                  <a:pt x="284" y="493"/>
                </a:cubicBezTo>
                <a:cubicBezTo>
                  <a:pt x="292" y="498"/>
                  <a:pt x="304" y="495"/>
                  <a:pt x="311" y="502"/>
                </a:cubicBezTo>
                <a:cubicBezTo>
                  <a:pt x="318" y="509"/>
                  <a:pt x="316" y="521"/>
                  <a:pt x="321" y="530"/>
                </a:cubicBezTo>
                <a:cubicBezTo>
                  <a:pt x="364" y="607"/>
                  <a:pt x="367" y="601"/>
                  <a:pt x="458" y="612"/>
                </a:cubicBezTo>
                <a:cubicBezTo>
                  <a:pt x="482" y="609"/>
                  <a:pt x="508" y="612"/>
                  <a:pt x="531" y="603"/>
                </a:cubicBezTo>
                <a:cubicBezTo>
                  <a:pt x="549" y="596"/>
                  <a:pt x="561" y="578"/>
                  <a:pt x="577" y="566"/>
                </a:cubicBezTo>
                <a:cubicBezTo>
                  <a:pt x="611" y="540"/>
                  <a:pt x="620" y="541"/>
                  <a:pt x="668" y="521"/>
                </a:cubicBezTo>
                <a:cubicBezTo>
                  <a:pt x="694" y="493"/>
                  <a:pt x="710" y="495"/>
                  <a:pt x="723" y="457"/>
                </a:cubicBezTo>
                <a:cubicBezTo>
                  <a:pt x="706" y="352"/>
                  <a:pt x="730" y="240"/>
                  <a:pt x="677" y="146"/>
                </a:cubicBezTo>
                <a:cubicBezTo>
                  <a:pt x="674" y="140"/>
                  <a:pt x="651" y="88"/>
                  <a:pt x="641" y="82"/>
                </a:cubicBezTo>
                <a:cubicBezTo>
                  <a:pt x="622" y="70"/>
                  <a:pt x="564" y="59"/>
                  <a:pt x="540" y="54"/>
                </a:cubicBezTo>
                <a:cubicBezTo>
                  <a:pt x="522" y="42"/>
                  <a:pt x="503" y="30"/>
                  <a:pt x="485" y="18"/>
                </a:cubicBezTo>
                <a:cubicBezTo>
                  <a:pt x="476" y="12"/>
                  <a:pt x="458" y="0"/>
                  <a:pt x="458" y="0"/>
                </a:cubicBezTo>
                <a:cubicBezTo>
                  <a:pt x="409" y="3"/>
                  <a:pt x="360" y="1"/>
                  <a:pt x="311" y="9"/>
                </a:cubicBezTo>
                <a:cubicBezTo>
                  <a:pt x="283" y="13"/>
                  <a:pt x="282" y="38"/>
                  <a:pt x="266" y="54"/>
                </a:cubicBezTo>
                <a:cubicBezTo>
                  <a:pt x="240" y="80"/>
                  <a:pt x="208" y="98"/>
                  <a:pt x="174" y="109"/>
                </a:cubicBezTo>
                <a:cubicBezTo>
                  <a:pt x="154" y="130"/>
                  <a:pt x="141" y="137"/>
                  <a:pt x="110" y="137"/>
                </a:cubicBezTo>
                <a:close/>
              </a:path>
            </a:pathLst>
          </a:custGeom>
          <a:gradFill rotWithShape="1">
            <a:gsLst>
              <a:gs pos="0">
                <a:schemeClr val="tx1"/>
              </a:gs>
              <a:gs pos="100000">
                <a:srgbClr val="FF0000"/>
              </a:gs>
            </a:gsLst>
            <a:lin ang="27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2" name="Oval 16"/>
          <p:cNvSpPr>
            <a:spLocks noChangeArrowheads="1"/>
          </p:cNvSpPr>
          <p:nvPr/>
        </p:nvSpPr>
        <p:spPr bwMode="auto">
          <a:xfrm>
            <a:off x="2667000" y="3886200"/>
            <a:ext cx="76200" cy="76200"/>
          </a:xfrm>
          <a:prstGeom prst="ellipse">
            <a:avLst/>
          </a:prstGeom>
          <a:solidFill>
            <a:srgbClr val="FFFFFF">
              <a:alpha val="49001"/>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3" name="Oval 17"/>
          <p:cNvSpPr>
            <a:spLocks noChangeArrowheads="1"/>
          </p:cNvSpPr>
          <p:nvPr/>
        </p:nvSpPr>
        <p:spPr bwMode="auto">
          <a:xfrm>
            <a:off x="2286000" y="3962400"/>
            <a:ext cx="76200" cy="76200"/>
          </a:xfrm>
          <a:prstGeom prst="ellipse">
            <a:avLst/>
          </a:prstGeom>
          <a:solidFill>
            <a:srgbClr val="FFFFFF">
              <a:alpha val="49001"/>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4" name="Oval 18"/>
          <p:cNvSpPr>
            <a:spLocks noChangeArrowheads="1"/>
          </p:cNvSpPr>
          <p:nvPr/>
        </p:nvSpPr>
        <p:spPr bwMode="auto">
          <a:xfrm>
            <a:off x="2743200" y="4191000"/>
            <a:ext cx="76200" cy="76200"/>
          </a:xfrm>
          <a:prstGeom prst="ellipse">
            <a:avLst/>
          </a:prstGeom>
          <a:solidFill>
            <a:srgbClr val="FFFFFF">
              <a:alpha val="49001"/>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5" name="Freeform 19"/>
          <p:cNvSpPr>
            <a:spLocks/>
          </p:cNvSpPr>
          <p:nvPr/>
        </p:nvSpPr>
        <p:spPr bwMode="auto">
          <a:xfrm>
            <a:off x="2730500" y="1143000"/>
            <a:ext cx="415925" cy="2362200"/>
          </a:xfrm>
          <a:custGeom>
            <a:avLst/>
            <a:gdLst>
              <a:gd name="T0" fmla="*/ 104 w 262"/>
              <a:gd name="T1" fmla="*/ 468 h 1488"/>
              <a:gd name="T2" fmla="*/ 8 w 262"/>
              <a:gd name="T3" fmla="*/ 680 h 1488"/>
              <a:gd name="T4" fmla="*/ 56 w 262"/>
              <a:gd name="T5" fmla="*/ 850 h 1488"/>
              <a:gd name="T6" fmla="*/ 200 w 262"/>
              <a:gd name="T7" fmla="*/ 981 h 1488"/>
              <a:gd name="T8" fmla="*/ 104 w 262"/>
              <a:gd name="T9" fmla="*/ 1190 h 1488"/>
              <a:gd name="T10" fmla="*/ 152 w 262"/>
              <a:gd name="T11" fmla="*/ 1360 h 1488"/>
              <a:gd name="T12" fmla="*/ 56 w 262"/>
              <a:gd name="T13" fmla="*/ 1488 h 1488"/>
              <a:gd name="T14" fmla="*/ 200 w 262"/>
              <a:gd name="T15" fmla="*/ 1360 h 1488"/>
              <a:gd name="T16" fmla="*/ 127 w 262"/>
              <a:gd name="T17" fmla="*/ 1200 h 1488"/>
              <a:gd name="T18" fmla="*/ 248 w 262"/>
              <a:gd name="T19" fmla="*/ 1020 h 1488"/>
              <a:gd name="T20" fmla="*/ 45 w 262"/>
              <a:gd name="T21" fmla="*/ 715 h 1488"/>
              <a:gd name="T22" fmla="*/ 154 w 262"/>
              <a:gd name="T23" fmla="*/ 478 h 1488"/>
              <a:gd name="T24" fmla="*/ 200 w 262"/>
              <a:gd name="T25" fmla="*/ 170 h 1488"/>
              <a:gd name="T26" fmla="*/ 56 w 262"/>
              <a:gd name="T27" fmla="*/ 0 h 1488"/>
              <a:gd name="T28" fmla="*/ 152 w 262"/>
              <a:gd name="T29" fmla="*/ 170 h 1488"/>
              <a:gd name="T30" fmla="*/ 191 w 262"/>
              <a:gd name="T31" fmla="*/ 341 h 1488"/>
              <a:gd name="T32" fmla="*/ 104 w 262"/>
              <a:gd name="T33" fmla="*/ 468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2" h="1488">
                <a:moveTo>
                  <a:pt x="104" y="468"/>
                </a:moveTo>
                <a:cubicBezTo>
                  <a:pt x="80" y="524"/>
                  <a:pt x="16" y="616"/>
                  <a:pt x="8" y="680"/>
                </a:cubicBezTo>
                <a:cubicBezTo>
                  <a:pt x="0" y="744"/>
                  <a:pt x="24" y="800"/>
                  <a:pt x="56" y="850"/>
                </a:cubicBezTo>
                <a:cubicBezTo>
                  <a:pt x="88" y="900"/>
                  <a:pt x="192" y="924"/>
                  <a:pt x="200" y="981"/>
                </a:cubicBezTo>
                <a:cubicBezTo>
                  <a:pt x="208" y="1038"/>
                  <a:pt x="112" y="1127"/>
                  <a:pt x="104" y="1190"/>
                </a:cubicBezTo>
                <a:cubicBezTo>
                  <a:pt x="96" y="1253"/>
                  <a:pt x="160" y="1311"/>
                  <a:pt x="152" y="1360"/>
                </a:cubicBezTo>
                <a:cubicBezTo>
                  <a:pt x="144" y="1410"/>
                  <a:pt x="48" y="1488"/>
                  <a:pt x="56" y="1488"/>
                </a:cubicBezTo>
                <a:cubicBezTo>
                  <a:pt x="64" y="1488"/>
                  <a:pt x="188" y="1408"/>
                  <a:pt x="200" y="1360"/>
                </a:cubicBezTo>
                <a:cubicBezTo>
                  <a:pt x="212" y="1312"/>
                  <a:pt x="119" y="1257"/>
                  <a:pt x="127" y="1200"/>
                </a:cubicBezTo>
                <a:cubicBezTo>
                  <a:pt x="135" y="1143"/>
                  <a:pt x="262" y="1101"/>
                  <a:pt x="248" y="1020"/>
                </a:cubicBezTo>
                <a:cubicBezTo>
                  <a:pt x="234" y="939"/>
                  <a:pt x="61" y="805"/>
                  <a:pt x="45" y="715"/>
                </a:cubicBezTo>
                <a:cubicBezTo>
                  <a:pt x="29" y="625"/>
                  <a:pt x="128" y="569"/>
                  <a:pt x="154" y="478"/>
                </a:cubicBezTo>
                <a:cubicBezTo>
                  <a:pt x="180" y="387"/>
                  <a:pt x="216" y="250"/>
                  <a:pt x="200" y="170"/>
                </a:cubicBezTo>
                <a:cubicBezTo>
                  <a:pt x="184" y="90"/>
                  <a:pt x="64" y="0"/>
                  <a:pt x="56" y="0"/>
                </a:cubicBezTo>
                <a:cubicBezTo>
                  <a:pt x="48" y="0"/>
                  <a:pt x="130" y="113"/>
                  <a:pt x="152" y="170"/>
                </a:cubicBezTo>
                <a:cubicBezTo>
                  <a:pt x="174" y="227"/>
                  <a:pt x="199" y="291"/>
                  <a:pt x="191" y="341"/>
                </a:cubicBezTo>
                <a:cubicBezTo>
                  <a:pt x="183" y="391"/>
                  <a:pt x="122" y="442"/>
                  <a:pt x="104" y="468"/>
                </a:cubicBezTo>
                <a:close/>
              </a:path>
            </a:pathLst>
          </a:custGeom>
          <a:gradFill rotWithShape="1">
            <a:gsLst>
              <a:gs pos="0">
                <a:schemeClr val="bg1"/>
              </a:gs>
              <a:gs pos="50000">
                <a:srgbClr val="C0C0C0">
                  <a:alpha val="39000"/>
                </a:srgbClr>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6" name="Freeform 20"/>
          <p:cNvSpPr>
            <a:spLocks/>
          </p:cNvSpPr>
          <p:nvPr/>
        </p:nvSpPr>
        <p:spPr bwMode="auto">
          <a:xfrm>
            <a:off x="2127250" y="1774825"/>
            <a:ext cx="412750" cy="1882775"/>
          </a:xfrm>
          <a:custGeom>
            <a:avLst/>
            <a:gdLst>
              <a:gd name="T0" fmla="*/ 156 w 260"/>
              <a:gd name="T1" fmla="*/ 462 h 1186"/>
              <a:gd name="T2" fmla="*/ 252 w 260"/>
              <a:gd name="T3" fmla="*/ 613 h 1186"/>
              <a:gd name="T4" fmla="*/ 204 w 260"/>
              <a:gd name="T5" fmla="*/ 733 h 1186"/>
              <a:gd name="T6" fmla="*/ 59 w 260"/>
              <a:gd name="T7" fmla="*/ 866 h 1186"/>
              <a:gd name="T8" fmla="*/ 156 w 260"/>
              <a:gd name="T9" fmla="*/ 975 h 1186"/>
              <a:gd name="T10" fmla="*/ 108 w 260"/>
              <a:gd name="T11" fmla="*/ 1095 h 1186"/>
              <a:gd name="T12" fmla="*/ 204 w 260"/>
              <a:gd name="T13" fmla="*/ 1186 h 1186"/>
              <a:gd name="T14" fmla="*/ 60 w 260"/>
              <a:gd name="T15" fmla="*/ 1095 h 1186"/>
              <a:gd name="T16" fmla="*/ 108 w 260"/>
              <a:gd name="T17" fmla="*/ 975 h 1186"/>
              <a:gd name="T18" fmla="*/ 12 w 260"/>
              <a:gd name="T19" fmla="*/ 854 h 1186"/>
              <a:gd name="T20" fmla="*/ 178 w 260"/>
              <a:gd name="T21" fmla="*/ 683 h 1186"/>
              <a:gd name="T22" fmla="*/ 196 w 260"/>
              <a:gd name="T23" fmla="*/ 546 h 1186"/>
              <a:gd name="T24" fmla="*/ 60 w 260"/>
              <a:gd name="T25" fmla="*/ 462 h 1186"/>
              <a:gd name="T26" fmla="*/ 60 w 260"/>
              <a:gd name="T27" fmla="*/ 251 h 1186"/>
              <a:gd name="T28" fmla="*/ 233 w 260"/>
              <a:gd name="T29" fmla="*/ 7 h 1186"/>
              <a:gd name="T30" fmla="*/ 114 w 260"/>
              <a:gd name="T31" fmla="*/ 208 h 1186"/>
              <a:gd name="T32" fmla="*/ 59 w 260"/>
              <a:gd name="T33" fmla="*/ 391 h 1186"/>
              <a:gd name="T34" fmla="*/ 156 w 260"/>
              <a:gd name="T35" fmla="*/ 46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1186">
                <a:moveTo>
                  <a:pt x="156" y="462"/>
                </a:moveTo>
                <a:cubicBezTo>
                  <a:pt x="180" y="502"/>
                  <a:pt x="244" y="567"/>
                  <a:pt x="252" y="613"/>
                </a:cubicBezTo>
                <a:cubicBezTo>
                  <a:pt x="260" y="658"/>
                  <a:pt x="236" y="691"/>
                  <a:pt x="204" y="733"/>
                </a:cubicBezTo>
                <a:cubicBezTo>
                  <a:pt x="172" y="775"/>
                  <a:pt x="67" y="826"/>
                  <a:pt x="59" y="866"/>
                </a:cubicBezTo>
                <a:cubicBezTo>
                  <a:pt x="51" y="906"/>
                  <a:pt x="148" y="937"/>
                  <a:pt x="156" y="975"/>
                </a:cubicBezTo>
                <a:cubicBezTo>
                  <a:pt x="164" y="1013"/>
                  <a:pt x="100" y="1060"/>
                  <a:pt x="108" y="1095"/>
                </a:cubicBezTo>
                <a:cubicBezTo>
                  <a:pt x="116" y="1131"/>
                  <a:pt x="212" y="1186"/>
                  <a:pt x="204" y="1186"/>
                </a:cubicBezTo>
                <a:cubicBezTo>
                  <a:pt x="196" y="1186"/>
                  <a:pt x="76" y="1131"/>
                  <a:pt x="60" y="1095"/>
                </a:cubicBezTo>
                <a:cubicBezTo>
                  <a:pt x="44" y="1060"/>
                  <a:pt x="116" y="1015"/>
                  <a:pt x="108" y="975"/>
                </a:cubicBezTo>
                <a:cubicBezTo>
                  <a:pt x="100" y="935"/>
                  <a:pt x="0" y="903"/>
                  <a:pt x="12" y="854"/>
                </a:cubicBezTo>
                <a:cubicBezTo>
                  <a:pt x="24" y="805"/>
                  <a:pt x="147" y="734"/>
                  <a:pt x="178" y="683"/>
                </a:cubicBezTo>
                <a:cubicBezTo>
                  <a:pt x="209" y="632"/>
                  <a:pt x="216" y="583"/>
                  <a:pt x="196" y="546"/>
                </a:cubicBezTo>
                <a:cubicBezTo>
                  <a:pt x="176" y="509"/>
                  <a:pt x="83" y="511"/>
                  <a:pt x="60" y="462"/>
                </a:cubicBezTo>
                <a:cubicBezTo>
                  <a:pt x="37" y="413"/>
                  <a:pt x="31" y="327"/>
                  <a:pt x="60" y="251"/>
                </a:cubicBezTo>
                <a:cubicBezTo>
                  <a:pt x="89" y="175"/>
                  <a:pt x="224" y="14"/>
                  <a:pt x="233" y="7"/>
                </a:cubicBezTo>
                <a:cubicBezTo>
                  <a:pt x="242" y="0"/>
                  <a:pt x="143" y="144"/>
                  <a:pt x="114" y="208"/>
                </a:cubicBezTo>
                <a:cubicBezTo>
                  <a:pt x="85" y="272"/>
                  <a:pt x="52" y="349"/>
                  <a:pt x="59" y="391"/>
                </a:cubicBezTo>
                <a:cubicBezTo>
                  <a:pt x="66" y="433"/>
                  <a:pt x="136" y="447"/>
                  <a:pt x="156" y="462"/>
                </a:cubicBezTo>
                <a:close/>
              </a:path>
            </a:pathLst>
          </a:custGeom>
          <a:gradFill rotWithShape="1">
            <a:gsLst>
              <a:gs pos="0">
                <a:schemeClr val="bg1"/>
              </a:gs>
              <a:gs pos="50000">
                <a:srgbClr val="C0C0C0">
                  <a:alpha val="49001"/>
                </a:srgbClr>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8" name="AutoShape 22">
            <a:hlinkClick r:id="rId4"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2599" name="Text Box 23"/>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pic>
        <p:nvPicPr>
          <p:cNvPr id="152601" name="Picture 25"/>
          <p:cNvPicPr>
            <a:picLocks noChangeAspect="1" noChangeArrowheads="1"/>
          </p:cNvPicPr>
          <p:nvPr/>
        </p:nvPicPr>
        <p:blipFill>
          <a:blip r:embed="rId5" cstate="email">
            <a:clrChange>
              <a:clrFrom>
                <a:srgbClr val="FFFFFF"/>
              </a:clrFrom>
              <a:clrTo>
                <a:srgbClr val="FFFFFF">
                  <a:alpha val="0"/>
                </a:srgbClr>
              </a:clrTo>
            </a:clrChange>
            <a:lum bright="-6000" contrast="36000"/>
            <a:extLst>
              <a:ext uri="{28A0092B-C50C-407E-A947-70E740481C1C}">
                <a14:useLocalDpi xmlns:a14="http://schemas.microsoft.com/office/drawing/2010/main"/>
              </a:ext>
            </a:extLst>
          </a:blip>
          <a:srcRect/>
          <a:stretch>
            <a:fillRect/>
          </a:stretch>
        </p:blipFill>
        <p:spPr bwMode="auto">
          <a:xfrm>
            <a:off x="609600" y="480060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52602" name="Text Box 26"/>
          <p:cNvSpPr txBox="1">
            <a:spLocks noChangeArrowheads="1"/>
          </p:cNvSpPr>
          <p:nvPr/>
        </p:nvSpPr>
        <p:spPr bwMode="auto">
          <a:xfrm>
            <a:off x="457200" y="5257800"/>
            <a:ext cx="7620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Play</a:t>
            </a:r>
          </a:p>
        </p:txBody>
      </p:sp>
      <p:sp>
        <p:nvSpPr>
          <p:cNvPr id="152590" name="Freeform 14"/>
          <p:cNvSpPr>
            <a:spLocks/>
          </p:cNvSpPr>
          <p:nvPr/>
        </p:nvSpPr>
        <p:spPr bwMode="auto">
          <a:xfrm>
            <a:off x="2006600" y="3810000"/>
            <a:ext cx="1143000" cy="971550"/>
          </a:xfrm>
          <a:custGeom>
            <a:avLst/>
            <a:gdLst>
              <a:gd name="T0" fmla="*/ 0 w 720"/>
              <a:gd name="T1" fmla="*/ 0 h 612"/>
              <a:gd name="T2" fmla="*/ 716 w 720"/>
              <a:gd name="T3" fmla="*/ 4 h 612"/>
              <a:gd name="T4" fmla="*/ 720 w 720"/>
              <a:gd name="T5" fmla="*/ 588 h 612"/>
              <a:gd name="T6" fmla="*/ 692 w 720"/>
              <a:gd name="T7" fmla="*/ 612 h 612"/>
              <a:gd name="T8" fmla="*/ 36 w 720"/>
              <a:gd name="T9" fmla="*/ 612 h 612"/>
              <a:gd name="T10" fmla="*/ 0 w 720"/>
              <a:gd name="T11" fmla="*/ 576 h 612"/>
              <a:gd name="T12" fmla="*/ 0 w 720"/>
              <a:gd name="T13" fmla="*/ 0 h 612"/>
            </a:gdLst>
            <a:ahLst/>
            <a:cxnLst>
              <a:cxn ang="0">
                <a:pos x="T0" y="T1"/>
              </a:cxn>
              <a:cxn ang="0">
                <a:pos x="T2" y="T3"/>
              </a:cxn>
              <a:cxn ang="0">
                <a:pos x="T4" y="T5"/>
              </a:cxn>
              <a:cxn ang="0">
                <a:pos x="T6" y="T7"/>
              </a:cxn>
              <a:cxn ang="0">
                <a:pos x="T8" y="T9"/>
              </a:cxn>
              <a:cxn ang="0">
                <a:pos x="T10" y="T11"/>
              </a:cxn>
              <a:cxn ang="0">
                <a:pos x="T12" y="T13"/>
              </a:cxn>
            </a:cxnLst>
            <a:rect l="0" t="0" r="r" b="b"/>
            <a:pathLst>
              <a:path w="720" h="612">
                <a:moveTo>
                  <a:pt x="0" y="0"/>
                </a:moveTo>
                <a:lnTo>
                  <a:pt x="716" y="4"/>
                </a:lnTo>
                <a:lnTo>
                  <a:pt x="720" y="588"/>
                </a:lnTo>
                <a:lnTo>
                  <a:pt x="692" y="612"/>
                </a:lnTo>
                <a:lnTo>
                  <a:pt x="36" y="612"/>
                </a:lnTo>
                <a:lnTo>
                  <a:pt x="0" y="576"/>
                </a:lnTo>
                <a:lnTo>
                  <a:pt x="0" y="0"/>
                </a:lnTo>
                <a:close/>
              </a:path>
            </a:pathLst>
          </a:custGeom>
          <a:gradFill rotWithShape="1">
            <a:gsLst>
              <a:gs pos="0">
                <a:srgbClr val="6699FF">
                  <a:alpha val="17999"/>
                </a:srgbClr>
              </a:gs>
              <a:gs pos="50000">
                <a:schemeClr val="bg1"/>
              </a:gs>
              <a:gs pos="100000">
                <a:srgbClr val="6699FF">
                  <a:alpha val="17999"/>
                </a:srgbClr>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2588" name="Picture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28800" y="3124200"/>
            <a:ext cx="1562100" cy="1724025"/>
          </a:xfrm>
          <a:prstGeom prst="rect">
            <a:avLst/>
          </a:prstGeom>
          <a:noFill/>
          <a:extLst>
            <a:ext uri="{909E8E84-426E-40DD-AFC4-6F175D3DCCD1}">
              <a14:hiddenFill xmlns:a14="http://schemas.microsoft.com/office/drawing/2010/main">
                <a:solidFill>
                  <a:srgbClr val="FFFFFF"/>
                </a:solidFill>
              </a14:hiddenFill>
            </a:ext>
          </a:extLst>
        </p:spPr>
      </p:pic>
      <p:sp>
        <p:nvSpPr>
          <p:cNvPr id="152604" name="Line 28"/>
          <p:cNvSpPr>
            <a:spLocks noChangeShapeType="1"/>
          </p:cNvSpPr>
          <p:nvPr/>
        </p:nvSpPr>
        <p:spPr bwMode="auto">
          <a:xfrm>
            <a:off x="1995488" y="3810000"/>
            <a:ext cx="1143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2601"/>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 0 L 0.00018 0.17758 " pathEditMode="relative" ptsTypes="AA">
                                      <p:cBhvr>
                                        <p:cTn id="6" dur="2000" fill="hold"/>
                                        <p:tgtEl>
                                          <p:spTgt spid="152580"/>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0018 0.17758 " pathEditMode="relative" ptsTypes="AA">
                                      <p:cBhvr>
                                        <p:cTn id="8" dur="2000" fill="hold"/>
                                        <p:tgtEl>
                                          <p:spTgt spid="152581"/>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0018 0.17758 " pathEditMode="relative" ptsTypes="AA">
                                      <p:cBhvr>
                                        <p:cTn id="10" dur="2000" fill="hold"/>
                                        <p:tgtEl>
                                          <p:spTgt spid="152582"/>
                                        </p:tgtEl>
                                        <p:attrNameLst>
                                          <p:attrName>ppt_x</p:attrName>
                                          <p:attrName>ppt_y</p:attrName>
                                        </p:attrNameLst>
                                      </p:cBhvr>
                                    </p:animMotion>
                                  </p:childTnLst>
                                </p:cTn>
                              </p:par>
                            </p:childTnLst>
                          </p:cTn>
                        </p:par>
                        <p:par>
                          <p:cTn id="11" fill="hold" nodeType="afterGroup">
                            <p:stCondLst>
                              <p:cond delay="2000"/>
                            </p:stCondLst>
                            <p:childTnLst>
                              <p:par>
                                <p:cTn id="12" presetID="1" presetClass="emph" presetSubtype="2" fill="hold" nodeType="afterEffect">
                                  <p:stCondLst>
                                    <p:cond delay="0"/>
                                  </p:stCondLst>
                                  <p:childTnLst>
                                    <p:animClr clrSpc="rgb" dir="cw">
                                      <p:cBhvr>
                                        <p:cTn id="13" dur="2000" fill="hold"/>
                                        <p:tgtEl>
                                          <p:spTgt spid="152582"/>
                                        </p:tgtEl>
                                        <p:attrNameLst>
                                          <p:attrName>fillcolor</p:attrName>
                                        </p:attrNameLst>
                                      </p:cBhvr>
                                      <p:to>
                                        <a:schemeClr val="tx2"/>
                                      </p:to>
                                    </p:animClr>
                                    <p:set>
                                      <p:cBhvr>
                                        <p:cTn id="14" dur="2000" fill="hold"/>
                                        <p:tgtEl>
                                          <p:spTgt spid="152582"/>
                                        </p:tgtEl>
                                        <p:attrNameLst>
                                          <p:attrName>fill.type</p:attrName>
                                        </p:attrNameLst>
                                      </p:cBhvr>
                                      <p:to>
                                        <p:strVal val="solid"/>
                                      </p:to>
                                    </p:set>
                                    <p:set>
                                      <p:cBhvr>
                                        <p:cTn id="15" dur="2000" fill="hold"/>
                                        <p:tgtEl>
                                          <p:spTgt spid="152582"/>
                                        </p:tgtEl>
                                        <p:attrNameLst>
                                          <p:attrName>fill.on</p:attrName>
                                        </p:attrNameLst>
                                      </p:cBhvr>
                                      <p:to>
                                        <p:strVal val="true"/>
                                      </p:to>
                                    </p:set>
                                  </p:childTnLst>
                                </p:cTn>
                              </p:par>
                              <p:par>
                                <p:cTn id="16" presetID="22" presetClass="entr" presetSubtype="4" repeatCount="3000" fill="hold" grpId="0" nodeType="withEffect">
                                  <p:stCondLst>
                                    <p:cond delay="0"/>
                                  </p:stCondLst>
                                  <p:childTnLst>
                                    <p:set>
                                      <p:cBhvr>
                                        <p:cTn id="17" dur="1" fill="hold">
                                          <p:stCondLst>
                                            <p:cond delay="0"/>
                                          </p:stCondLst>
                                        </p:cTn>
                                        <p:tgtEl>
                                          <p:spTgt spid="152595"/>
                                        </p:tgtEl>
                                        <p:attrNameLst>
                                          <p:attrName>style.visibility</p:attrName>
                                        </p:attrNameLst>
                                      </p:cBhvr>
                                      <p:to>
                                        <p:strVal val="visible"/>
                                      </p:to>
                                    </p:set>
                                    <p:animEffect transition="in" filter="wipe(down)">
                                      <p:cBhvr>
                                        <p:cTn id="18" dur="2000"/>
                                        <p:tgtEl>
                                          <p:spTgt spid="152595"/>
                                        </p:tgtEl>
                                      </p:cBhvr>
                                    </p:animEffect>
                                  </p:childTnLst>
                                  <p:subTnLst>
                                    <p:set>
                                      <p:cBhvr override="childStyle">
                                        <p:cTn dur="1" fill="hold" display="0" masterRel="sameClick" afterEffect="1">
                                          <p:stCondLst>
                                            <p:cond evt="end" delay="0">
                                              <p:tn val="16"/>
                                            </p:cond>
                                          </p:stCondLst>
                                        </p:cTn>
                                        <p:tgtEl>
                                          <p:spTgt spid="152595"/>
                                        </p:tgtEl>
                                        <p:attrNameLst>
                                          <p:attrName>style.visibility</p:attrName>
                                        </p:attrNameLst>
                                      </p:cBhvr>
                                      <p:to>
                                        <p:strVal val="hidden"/>
                                      </p:to>
                                    </p:set>
                                  </p:subTnLst>
                                </p:cTn>
                              </p:par>
                              <p:par>
                                <p:cTn id="19" presetID="22" presetClass="entr" presetSubtype="4" repeatCount="3000" fill="hold" grpId="0" nodeType="withEffect">
                                  <p:stCondLst>
                                    <p:cond delay="0"/>
                                  </p:stCondLst>
                                  <p:childTnLst>
                                    <p:set>
                                      <p:cBhvr>
                                        <p:cTn id="20" dur="1" fill="hold">
                                          <p:stCondLst>
                                            <p:cond delay="0"/>
                                          </p:stCondLst>
                                        </p:cTn>
                                        <p:tgtEl>
                                          <p:spTgt spid="152596"/>
                                        </p:tgtEl>
                                        <p:attrNameLst>
                                          <p:attrName>style.visibility</p:attrName>
                                        </p:attrNameLst>
                                      </p:cBhvr>
                                      <p:to>
                                        <p:strVal val="visible"/>
                                      </p:to>
                                    </p:set>
                                    <p:animEffect transition="in" filter="wipe(down)">
                                      <p:cBhvr>
                                        <p:cTn id="21" dur="3000"/>
                                        <p:tgtEl>
                                          <p:spTgt spid="152596"/>
                                        </p:tgtEl>
                                      </p:cBhvr>
                                    </p:animEffect>
                                  </p:childTnLst>
                                  <p:subTnLst>
                                    <p:set>
                                      <p:cBhvr override="childStyle">
                                        <p:cTn dur="1" fill="hold" display="0" masterRel="sameClick" afterEffect="1">
                                          <p:stCondLst>
                                            <p:cond evt="end" delay="0">
                                              <p:tn val="19"/>
                                            </p:cond>
                                          </p:stCondLst>
                                        </p:cTn>
                                        <p:tgtEl>
                                          <p:spTgt spid="152596"/>
                                        </p:tgtEl>
                                        <p:attrNameLst>
                                          <p:attrName>style.visibility</p:attrName>
                                        </p:attrNameLst>
                                      </p:cBhvr>
                                      <p:to>
                                        <p:strVal val="hidden"/>
                                      </p:to>
                                    </p:set>
                                  </p:subTnLst>
                                </p:cTn>
                              </p:par>
                              <p:par>
                                <p:cTn id="22" presetID="10" presetClass="entr" presetSubtype="0" repeatCount="3000" fill="hold" grpId="0" nodeType="withEffect">
                                  <p:stCondLst>
                                    <p:cond delay="0"/>
                                  </p:stCondLst>
                                  <p:childTnLst>
                                    <p:set>
                                      <p:cBhvr>
                                        <p:cTn id="23" dur="1" fill="hold">
                                          <p:stCondLst>
                                            <p:cond delay="0"/>
                                          </p:stCondLst>
                                        </p:cTn>
                                        <p:tgtEl>
                                          <p:spTgt spid="152594"/>
                                        </p:tgtEl>
                                        <p:attrNameLst>
                                          <p:attrName>style.visibility</p:attrName>
                                        </p:attrNameLst>
                                      </p:cBhvr>
                                      <p:to>
                                        <p:strVal val="visible"/>
                                      </p:to>
                                    </p:set>
                                    <p:animEffect transition="in" filter="fade">
                                      <p:cBhvr>
                                        <p:cTn id="24" dur="2000"/>
                                        <p:tgtEl>
                                          <p:spTgt spid="152594"/>
                                        </p:tgtEl>
                                      </p:cBhvr>
                                    </p:animEffect>
                                  </p:childTnLst>
                                </p:cTn>
                              </p:par>
                              <p:par>
                                <p:cTn id="25" presetID="64" presetClass="path" presetSubtype="0" repeatCount="3000" accel="50000" decel="50000" fill="hold" grpId="1" nodeType="withEffect">
                                  <p:stCondLst>
                                    <p:cond delay="0"/>
                                  </p:stCondLst>
                                  <p:childTnLst>
                                    <p:animMotion origin="layout" path="M -0.02517 0.00855 L -0.02101 -0.05249 " pathEditMode="relative" rAng="0" ptsTypes="AA">
                                      <p:cBhvr>
                                        <p:cTn id="26" dur="2000" fill="hold"/>
                                        <p:tgtEl>
                                          <p:spTgt spid="152594"/>
                                        </p:tgtEl>
                                        <p:attrNameLst>
                                          <p:attrName>ppt_x</p:attrName>
                                          <p:attrName>ppt_y</p:attrName>
                                        </p:attrNameLst>
                                      </p:cBhvr>
                                      <p:rCtr x="208" y="-3052"/>
                                    </p:animMotion>
                                  </p:childTnLst>
                                  <p:subTnLst>
                                    <p:set>
                                      <p:cBhvr override="childStyle">
                                        <p:cTn dur="1" fill="hold" display="0" masterRel="sameClick" afterEffect="1">
                                          <p:stCondLst>
                                            <p:cond evt="end" delay="0">
                                              <p:tn val="25"/>
                                            </p:cond>
                                          </p:stCondLst>
                                        </p:cTn>
                                        <p:tgtEl>
                                          <p:spTgt spid="152594"/>
                                        </p:tgtEl>
                                        <p:attrNameLst>
                                          <p:attrName>style.visibility</p:attrName>
                                        </p:attrNameLst>
                                      </p:cBhvr>
                                      <p:to>
                                        <p:strVal val="hidden"/>
                                      </p:to>
                                    </p:set>
                                  </p:subTnLst>
                                </p:cTn>
                              </p:par>
                              <p:par>
                                <p:cTn id="27" presetID="10" presetClass="entr" presetSubtype="0" repeatCount="3000" fill="hold" grpId="0" nodeType="withEffect">
                                  <p:stCondLst>
                                    <p:cond delay="0"/>
                                  </p:stCondLst>
                                  <p:childTnLst>
                                    <p:set>
                                      <p:cBhvr>
                                        <p:cTn id="28" dur="1" fill="hold">
                                          <p:stCondLst>
                                            <p:cond delay="0"/>
                                          </p:stCondLst>
                                        </p:cTn>
                                        <p:tgtEl>
                                          <p:spTgt spid="152592"/>
                                        </p:tgtEl>
                                        <p:attrNameLst>
                                          <p:attrName>style.visibility</p:attrName>
                                        </p:attrNameLst>
                                      </p:cBhvr>
                                      <p:to>
                                        <p:strVal val="visible"/>
                                      </p:to>
                                    </p:set>
                                    <p:animEffect transition="in" filter="fade">
                                      <p:cBhvr>
                                        <p:cTn id="29" dur="2000"/>
                                        <p:tgtEl>
                                          <p:spTgt spid="152592"/>
                                        </p:tgtEl>
                                      </p:cBhvr>
                                    </p:animEffect>
                                  </p:childTnLst>
                                </p:cTn>
                              </p:par>
                              <p:par>
                                <p:cTn id="30" presetID="64" presetClass="path" presetSubtype="0" repeatCount="3000" accel="50000" decel="50000" fill="hold" grpId="1" nodeType="withEffect">
                                  <p:stCondLst>
                                    <p:cond delay="0"/>
                                  </p:stCondLst>
                                  <p:childTnLst>
                                    <p:animMotion origin="layout" path="M -0.00417 0.02774 L 5.55112E-17 4.9711E-6 " pathEditMode="relative" rAng="0" ptsTypes="AA">
                                      <p:cBhvr>
                                        <p:cTn id="31" dur="2000" fill="hold"/>
                                        <p:tgtEl>
                                          <p:spTgt spid="152592"/>
                                        </p:tgtEl>
                                        <p:attrNameLst>
                                          <p:attrName>ppt_x</p:attrName>
                                          <p:attrName>ppt_y</p:attrName>
                                        </p:attrNameLst>
                                      </p:cBhvr>
                                      <p:rCtr x="208" y="-1387"/>
                                    </p:animMotion>
                                  </p:childTnLst>
                                  <p:subTnLst>
                                    <p:set>
                                      <p:cBhvr override="childStyle">
                                        <p:cTn dur="1" fill="hold" display="0" masterRel="sameClick" afterEffect="1">
                                          <p:stCondLst>
                                            <p:cond evt="end" delay="0">
                                              <p:tn val="30"/>
                                            </p:cond>
                                          </p:stCondLst>
                                        </p:cTn>
                                        <p:tgtEl>
                                          <p:spTgt spid="152592"/>
                                        </p:tgtEl>
                                        <p:attrNameLst>
                                          <p:attrName>style.visibility</p:attrName>
                                        </p:attrNameLst>
                                      </p:cBhvr>
                                      <p:to>
                                        <p:strVal val="hidden"/>
                                      </p:to>
                                    </p:set>
                                  </p:subTnLst>
                                </p:cTn>
                              </p:par>
                              <p:par>
                                <p:cTn id="32" presetID="10" presetClass="entr" presetSubtype="0" repeatCount="3000" fill="hold" grpId="0" nodeType="withEffect">
                                  <p:stCondLst>
                                    <p:cond delay="0"/>
                                  </p:stCondLst>
                                  <p:childTnLst>
                                    <p:set>
                                      <p:cBhvr>
                                        <p:cTn id="33" dur="1" fill="hold">
                                          <p:stCondLst>
                                            <p:cond delay="0"/>
                                          </p:stCondLst>
                                        </p:cTn>
                                        <p:tgtEl>
                                          <p:spTgt spid="152593"/>
                                        </p:tgtEl>
                                        <p:attrNameLst>
                                          <p:attrName>style.visibility</p:attrName>
                                        </p:attrNameLst>
                                      </p:cBhvr>
                                      <p:to>
                                        <p:strVal val="visible"/>
                                      </p:to>
                                    </p:set>
                                    <p:animEffect transition="in" filter="fade">
                                      <p:cBhvr>
                                        <p:cTn id="34" dur="2000"/>
                                        <p:tgtEl>
                                          <p:spTgt spid="152593"/>
                                        </p:tgtEl>
                                      </p:cBhvr>
                                    </p:animEffect>
                                  </p:childTnLst>
                                </p:cTn>
                              </p:par>
                              <p:par>
                                <p:cTn id="35" presetID="64" presetClass="path" presetSubtype="0" repeatCount="3000" accel="50000" decel="50000" fill="hold" grpId="1" nodeType="withEffect">
                                  <p:stCondLst>
                                    <p:cond delay="0"/>
                                  </p:stCondLst>
                                  <p:childTnLst>
                                    <p:animMotion origin="layout" path="M 3.33333E-6 1.90751E-6 L 3.33333E-6 -0.0222 " pathEditMode="relative" rAng="0" ptsTypes="AA">
                                      <p:cBhvr>
                                        <p:cTn id="36" dur="2000" fill="hold"/>
                                        <p:tgtEl>
                                          <p:spTgt spid="152593"/>
                                        </p:tgtEl>
                                        <p:attrNameLst>
                                          <p:attrName>ppt_x</p:attrName>
                                          <p:attrName>ppt_y</p:attrName>
                                        </p:attrNameLst>
                                      </p:cBhvr>
                                      <p:rCtr x="0" y="-1110"/>
                                    </p:animMotion>
                                  </p:childTnLst>
                                  <p:subTnLst>
                                    <p:set>
                                      <p:cBhvr override="childStyle">
                                        <p:cTn dur="1" fill="hold" display="0" masterRel="sameClick" afterEffect="1">
                                          <p:stCondLst>
                                            <p:cond evt="end" delay="0">
                                              <p:tn val="35"/>
                                            </p:cond>
                                          </p:stCondLst>
                                        </p:cTn>
                                        <p:tgtEl>
                                          <p:spTgt spid="152593"/>
                                        </p:tgtEl>
                                        <p:attrNameLst>
                                          <p:attrName>style.visibility</p:attrName>
                                        </p:attrNameLst>
                                      </p:cBhvr>
                                      <p:to>
                                        <p:strVal val="hidden"/>
                                      </p:to>
                                    </p:set>
                                  </p:subTnLst>
                                </p:cTn>
                              </p:par>
                            </p:childTnLst>
                          </p:cTn>
                        </p:par>
                      </p:childTnLst>
                    </p:cTn>
                  </p:par>
                </p:childTnLst>
              </p:cTn>
              <p:nextCondLst>
                <p:cond evt="onClick" delay="0">
                  <p:tgtEl>
                    <p:spTgt spid="152601"/>
                  </p:tgtEl>
                </p:cond>
              </p:nextCondLst>
            </p:seq>
          </p:childTnLst>
        </p:cTn>
      </p:par>
    </p:tnLst>
    <p:bldLst>
      <p:bldP spid="152581" grpId="0" animBg="1"/>
      <p:bldP spid="152582" grpId="0" animBg="1"/>
      <p:bldP spid="152592" grpId="0" animBg="1"/>
      <p:bldP spid="152592" grpId="1" animBg="1"/>
      <p:bldP spid="152593" grpId="0" animBg="1"/>
      <p:bldP spid="152593" grpId="1" animBg="1"/>
      <p:bldP spid="152594" grpId="0" animBg="1"/>
      <p:bldP spid="152594" grpId="1" animBg="1"/>
      <p:bldP spid="152595" grpId="0" animBg="1"/>
      <p:bldP spid="15259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5" name="Oval 7"/>
          <p:cNvSpPr>
            <a:spLocks noChangeArrowheads="1"/>
          </p:cNvSpPr>
          <p:nvPr/>
        </p:nvSpPr>
        <p:spPr bwMode="auto">
          <a:xfrm>
            <a:off x="1828800" y="2209800"/>
            <a:ext cx="152400" cy="152400"/>
          </a:xfrm>
          <a:prstGeom prst="ellipse">
            <a:avLst/>
          </a:prstGeom>
          <a:gradFill rotWithShape="1">
            <a:gsLst>
              <a:gs pos="0">
                <a:srgbClr val="FF0000"/>
              </a:gs>
              <a:gs pos="100000">
                <a:schemeClr val="tx2"/>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50534" name="Picture 6"/>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66800" y="1828800"/>
            <a:ext cx="6705600" cy="3081338"/>
          </a:xfrm>
          <a:prstGeom prst="rect">
            <a:avLst/>
          </a:prstGeom>
          <a:noFill/>
          <a:extLst>
            <a:ext uri="{909E8E84-426E-40DD-AFC4-6F175D3DCCD1}">
              <a14:hiddenFill xmlns:a14="http://schemas.microsoft.com/office/drawing/2010/main">
                <a:solidFill>
                  <a:srgbClr val="FFFFFF"/>
                </a:solidFill>
              </a14:hiddenFill>
            </a:ext>
          </a:extLst>
        </p:spPr>
      </p:pic>
      <p:pic>
        <p:nvPicPr>
          <p:cNvPr id="150532" name="Picture 4" descr="Explode-04-june"/>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rot="224850">
            <a:off x="1905000" y="1981200"/>
            <a:ext cx="379413" cy="533400"/>
          </a:xfrm>
          <a:prstGeom prst="rect">
            <a:avLst/>
          </a:prstGeom>
          <a:noFill/>
          <a:extLst>
            <a:ext uri="{909E8E84-426E-40DD-AFC4-6F175D3DCCD1}">
              <a14:hiddenFill xmlns:a14="http://schemas.microsoft.com/office/drawing/2010/main">
                <a:solidFill>
                  <a:srgbClr val="FFFFFF"/>
                </a:solidFill>
              </a14:hiddenFill>
            </a:ext>
          </a:extLst>
        </p:spPr>
      </p:pic>
      <p:sp>
        <p:nvSpPr>
          <p:cNvPr id="150536" name="Freeform 8"/>
          <p:cNvSpPr>
            <a:spLocks/>
          </p:cNvSpPr>
          <p:nvPr/>
        </p:nvSpPr>
        <p:spPr bwMode="auto">
          <a:xfrm>
            <a:off x="5122863" y="3632200"/>
            <a:ext cx="1778000" cy="787400"/>
          </a:xfrm>
          <a:custGeom>
            <a:avLst/>
            <a:gdLst>
              <a:gd name="T0" fmla="*/ 549 w 1120"/>
              <a:gd name="T1" fmla="*/ 425 h 496"/>
              <a:gd name="T2" fmla="*/ 412 w 1120"/>
              <a:gd name="T3" fmla="*/ 390 h 496"/>
              <a:gd name="T4" fmla="*/ 485 w 1120"/>
              <a:gd name="T5" fmla="*/ 332 h 496"/>
              <a:gd name="T6" fmla="*/ 545 w 1120"/>
              <a:gd name="T7" fmla="*/ 388 h 496"/>
              <a:gd name="T8" fmla="*/ 529 w 1120"/>
              <a:gd name="T9" fmla="*/ 360 h 496"/>
              <a:gd name="T10" fmla="*/ 421 w 1120"/>
              <a:gd name="T11" fmla="*/ 196 h 496"/>
              <a:gd name="T12" fmla="*/ 333 w 1120"/>
              <a:gd name="T13" fmla="*/ 144 h 496"/>
              <a:gd name="T14" fmla="*/ 241 w 1120"/>
              <a:gd name="T15" fmla="*/ 136 h 496"/>
              <a:gd name="T16" fmla="*/ 83 w 1120"/>
              <a:gd name="T17" fmla="*/ 171 h 496"/>
              <a:gd name="T18" fmla="*/ 45 w 1120"/>
              <a:gd name="T19" fmla="*/ 176 h 496"/>
              <a:gd name="T20" fmla="*/ 17 w 1120"/>
              <a:gd name="T21" fmla="*/ 168 h 496"/>
              <a:gd name="T22" fmla="*/ 1 w 1120"/>
              <a:gd name="T23" fmla="*/ 136 h 496"/>
              <a:gd name="T24" fmla="*/ 0 w 1120"/>
              <a:gd name="T25" fmla="*/ 89 h 496"/>
              <a:gd name="T26" fmla="*/ 61 w 1120"/>
              <a:gd name="T27" fmla="*/ 40 h 496"/>
              <a:gd name="T28" fmla="*/ 128 w 1120"/>
              <a:gd name="T29" fmla="*/ 16 h 496"/>
              <a:gd name="T30" fmla="*/ 313 w 1120"/>
              <a:gd name="T31" fmla="*/ 28 h 496"/>
              <a:gd name="T32" fmla="*/ 373 w 1120"/>
              <a:gd name="T33" fmla="*/ 49 h 496"/>
              <a:gd name="T34" fmla="*/ 458 w 1120"/>
              <a:gd name="T35" fmla="*/ 131 h 496"/>
              <a:gd name="T36" fmla="*/ 494 w 1120"/>
              <a:gd name="T37" fmla="*/ 218 h 496"/>
              <a:gd name="T38" fmla="*/ 521 w 1120"/>
              <a:gd name="T39" fmla="*/ 259 h 496"/>
              <a:gd name="T40" fmla="*/ 541 w 1120"/>
              <a:gd name="T41" fmla="*/ 311 h 496"/>
              <a:gd name="T42" fmla="*/ 581 w 1120"/>
              <a:gd name="T43" fmla="*/ 380 h 496"/>
              <a:gd name="T44" fmla="*/ 613 w 1120"/>
              <a:gd name="T45" fmla="*/ 198 h 496"/>
              <a:gd name="T46" fmla="*/ 641 w 1120"/>
              <a:gd name="T47" fmla="*/ 152 h 496"/>
              <a:gd name="T48" fmla="*/ 713 w 1120"/>
              <a:gd name="T49" fmla="*/ 96 h 496"/>
              <a:gd name="T50" fmla="*/ 769 w 1120"/>
              <a:gd name="T51" fmla="*/ 72 h 496"/>
              <a:gd name="T52" fmla="*/ 785 w 1120"/>
              <a:gd name="T53" fmla="*/ 104 h 496"/>
              <a:gd name="T54" fmla="*/ 757 w 1120"/>
              <a:gd name="T55" fmla="*/ 140 h 496"/>
              <a:gd name="T56" fmla="*/ 697 w 1120"/>
              <a:gd name="T57" fmla="*/ 164 h 496"/>
              <a:gd name="T58" fmla="*/ 625 w 1120"/>
              <a:gd name="T59" fmla="*/ 256 h 496"/>
              <a:gd name="T60" fmla="*/ 622 w 1120"/>
              <a:gd name="T61" fmla="*/ 371 h 496"/>
              <a:gd name="T62" fmla="*/ 677 w 1120"/>
              <a:gd name="T63" fmla="*/ 332 h 496"/>
              <a:gd name="T64" fmla="*/ 704 w 1120"/>
              <a:gd name="T65" fmla="*/ 274 h 496"/>
              <a:gd name="T66" fmla="*/ 769 w 1120"/>
              <a:gd name="T67" fmla="*/ 232 h 496"/>
              <a:gd name="T68" fmla="*/ 1009 w 1120"/>
              <a:gd name="T69" fmla="*/ 228 h 496"/>
              <a:gd name="T70" fmla="*/ 1070 w 1120"/>
              <a:gd name="T71" fmla="*/ 190 h 496"/>
              <a:gd name="T72" fmla="*/ 929 w 1120"/>
              <a:gd name="T73" fmla="*/ 236 h 496"/>
              <a:gd name="T74" fmla="*/ 837 w 1120"/>
              <a:gd name="T75" fmla="*/ 248 h 496"/>
              <a:gd name="T76" fmla="*/ 768 w 1120"/>
              <a:gd name="T77" fmla="*/ 294 h 496"/>
              <a:gd name="T78" fmla="*/ 714 w 1120"/>
              <a:gd name="T79" fmla="*/ 342 h 496"/>
              <a:gd name="T80" fmla="*/ 686 w 1120"/>
              <a:gd name="T81" fmla="*/ 399 h 496"/>
              <a:gd name="T82" fmla="*/ 842 w 1120"/>
              <a:gd name="T83" fmla="*/ 342 h 496"/>
              <a:gd name="T84" fmla="*/ 945 w 1120"/>
              <a:gd name="T85" fmla="*/ 294 h 496"/>
              <a:gd name="T86" fmla="*/ 1041 w 1120"/>
              <a:gd name="T87" fmla="*/ 282 h 496"/>
              <a:gd name="T88" fmla="*/ 1093 w 1120"/>
              <a:gd name="T89" fmla="*/ 299 h 496"/>
              <a:gd name="T90" fmla="*/ 1107 w 1120"/>
              <a:gd name="T91" fmla="*/ 332 h 496"/>
              <a:gd name="T92" fmla="*/ 1034 w 1120"/>
              <a:gd name="T93" fmla="*/ 381 h 496"/>
              <a:gd name="T94" fmla="*/ 805 w 1120"/>
              <a:gd name="T95" fmla="*/ 390 h 496"/>
              <a:gd name="T96" fmla="*/ 704 w 1120"/>
              <a:gd name="T97" fmla="*/ 448 h 496"/>
              <a:gd name="T98" fmla="*/ 686 w 1120"/>
              <a:gd name="T99" fmla="*/ 496 h 496"/>
              <a:gd name="T100" fmla="*/ 597 w 1120"/>
              <a:gd name="T101" fmla="*/ 492 h 496"/>
              <a:gd name="T102" fmla="*/ 549 w 1120"/>
              <a:gd name="T103" fmla="*/ 425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0" h="496">
                <a:moveTo>
                  <a:pt x="549" y="425"/>
                </a:moveTo>
                <a:cubicBezTo>
                  <a:pt x="506" y="395"/>
                  <a:pt x="461" y="400"/>
                  <a:pt x="412" y="390"/>
                </a:cubicBezTo>
                <a:cubicBezTo>
                  <a:pt x="424" y="339"/>
                  <a:pt x="435" y="332"/>
                  <a:pt x="485" y="332"/>
                </a:cubicBezTo>
                <a:lnTo>
                  <a:pt x="545" y="388"/>
                </a:lnTo>
                <a:lnTo>
                  <a:pt x="529" y="360"/>
                </a:lnTo>
                <a:lnTo>
                  <a:pt x="421" y="196"/>
                </a:lnTo>
                <a:lnTo>
                  <a:pt x="333" y="144"/>
                </a:lnTo>
                <a:lnTo>
                  <a:pt x="241" y="136"/>
                </a:lnTo>
                <a:lnTo>
                  <a:pt x="83" y="171"/>
                </a:lnTo>
                <a:lnTo>
                  <a:pt x="45" y="176"/>
                </a:lnTo>
                <a:lnTo>
                  <a:pt x="17" y="168"/>
                </a:lnTo>
                <a:lnTo>
                  <a:pt x="1" y="136"/>
                </a:lnTo>
                <a:lnTo>
                  <a:pt x="0" y="89"/>
                </a:lnTo>
                <a:lnTo>
                  <a:pt x="61" y="40"/>
                </a:lnTo>
                <a:lnTo>
                  <a:pt x="128" y="16"/>
                </a:lnTo>
                <a:cubicBezTo>
                  <a:pt x="148" y="0"/>
                  <a:pt x="272" y="23"/>
                  <a:pt x="313" y="28"/>
                </a:cubicBezTo>
                <a:cubicBezTo>
                  <a:pt x="354" y="33"/>
                  <a:pt x="349" y="32"/>
                  <a:pt x="373" y="49"/>
                </a:cubicBezTo>
                <a:cubicBezTo>
                  <a:pt x="397" y="66"/>
                  <a:pt x="438" y="102"/>
                  <a:pt x="458" y="131"/>
                </a:cubicBezTo>
                <a:cubicBezTo>
                  <a:pt x="468" y="162"/>
                  <a:pt x="486" y="185"/>
                  <a:pt x="494" y="218"/>
                </a:cubicBezTo>
                <a:cubicBezTo>
                  <a:pt x="502" y="241"/>
                  <a:pt x="515" y="242"/>
                  <a:pt x="521" y="259"/>
                </a:cubicBezTo>
                <a:cubicBezTo>
                  <a:pt x="529" y="274"/>
                  <a:pt x="531" y="291"/>
                  <a:pt x="541" y="311"/>
                </a:cubicBezTo>
                <a:cubicBezTo>
                  <a:pt x="562" y="378"/>
                  <a:pt x="561" y="356"/>
                  <a:pt x="581" y="380"/>
                </a:cubicBezTo>
                <a:cubicBezTo>
                  <a:pt x="604" y="315"/>
                  <a:pt x="566" y="250"/>
                  <a:pt x="613" y="198"/>
                </a:cubicBezTo>
                <a:cubicBezTo>
                  <a:pt x="623" y="163"/>
                  <a:pt x="618" y="175"/>
                  <a:pt x="641" y="152"/>
                </a:cubicBezTo>
                <a:cubicBezTo>
                  <a:pt x="658" y="135"/>
                  <a:pt x="692" y="109"/>
                  <a:pt x="713" y="96"/>
                </a:cubicBezTo>
                <a:cubicBezTo>
                  <a:pt x="734" y="83"/>
                  <a:pt x="757" y="71"/>
                  <a:pt x="769" y="72"/>
                </a:cubicBezTo>
                <a:cubicBezTo>
                  <a:pt x="791" y="63"/>
                  <a:pt x="787" y="93"/>
                  <a:pt x="785" y="104"/>
                </a:cubicBezTo>
                <a:cubicBezTo>
                  <a:pt x="783" y="115"/>
                  <a:pt x="772" y="130"/>
                  <a:pt x="757" y="140"/>
                </a:cubicBezTo>
                <a:cubicBezTo>
                  <a:pt x="742" y="150"/>
                  <a:pt x="719" y="145"/>
                  <a:pt x="697" y="164"/>
                </a:cubicBezTo>
                <a:cubicBezTo>
                  <a:pt x="675" y="183"/>
                  <a:pt x="638" y="221"/>
                  <a:pt x="625" y="256"/>
                </a:cubicBezTo>
                <a:cubicBezTo>
                  <a:pt x="628" y="289"/>
                  <a:pt x="599" y="350"/>
                  <a:pt x="622" y="371"/>
                </a:cubicBezTo>
                <a:cubicBezTo>
                  <a:pt x="639" y="386"/>
                  <a:pt x="677" y="332"/>
                  <a:pt x="677" y="332"/>
                </a:cubicBezTo>
                <a:cubicBezTo>
                  <a:pt x="684" y="310"/>
                  <a:pt x="687" y="292"/>
                  <a:pt x="704" y="274"/>
                </a:cubicBezTo>
                <a:cubicBezTo>
                  <a:pt x="718" y="261"/>
                  <a:pt x="708" y="246"/>
                  <a:pt x="769" y="232"/>
                </a:cubicBezTo>
                <a:cubicBezTo>
                  <a:pt x="820" y="224"/>
                  <a:pt x="959" y="235"/>
                  <a:pt x="1009" y="228"/>
                </a:cubicBezTo>
                <a:cubicBezTo>
                  <a:pt x="1059" y="221"/>
                  <a:pt x="1083" y="189"/>
                  <a:pt x="1070" y="190"/>
                </a:cubicBezTo>
                <a:cubicBezTo>
                  <a:pt x="1094" y="189"/>
                  <a:pt x="968" y="226"/>
                  <a:pt x="929" y="236"/>
                </a:cubicBezTo>
                <a:cubicBezTo>
                  <a:pt x="890" y="246"/>
                  <a:pt x="864" y="238"/>
                  <a:pt x="837" y="248"/>
                </a:cubicBezTo>
                <a:cubicBezTo>
                  <a:pt x="843" y="283"/>
                  <a:pt x="792" y="286"/>
                  <a:pt x="768" y="294"/>
                </a:cubicBezTo>
                <a:cubicBezTo>
                  <a:pt x="751" y="312"/>
                  <a:pt x="729" y="323"/>
                  <a:pt x="714" y="342"/>
                </a:cubicBezTo>
                <a:cubicBezTo>
                  <a:pt x="701" y="358"/>
                  <a:pt x="697" y="382"/>
                  <a:pt x="686" y="399"/>
                </a:cubicBezTo>
                <a:cubicBezTo>
                  <a:pt x="745" y="419"/>
                  <a:pt x="787" y="362"/>
                  <a:pt x="842" y="342"/>
                </a:cubicBezTo>
                <a:cubicBezTo>
                  <a:pt x="884" y="328"/>
                  <a:pt x="911" y="299"/>
                  <a:pt x="945" y="294"/>
                </a:cubicBezTo>
                <a:cubicBezTo>
                  <a:pt x="978" y="285"/>
                  <a:pt x="1016" y="281"/>
                  <a:pt x="1041" y="282"/>
                </a:cubicBezTo>
                <a:cubicBezTo>
                  <a:pt x="1050" y="285"/>
                  <a:pt x="1084" y="295"/>
                  <a:pt x="1093" y="299"/>
                </a:cubicBezTo>
                <a:cubicBezTo>
                  <a:pt x="1105" y="302"/>
                  <a:pt x="1101" y="321"/>
                  <a:pt x="1107" y="332"/>
                </a:cubicBezTo>
                <a:cubicBezTo>
                  <a:pt x="1120" y="360"/>
                  <a:pt x="1034" y="381"/>
                  <a:pt x="1034" y="381"/>
                </a:cubicBezTo>
                <a:cubicBezTo>
                  <a:pt x="947" y="373"/>
                  <a:pt x="889" y="375"/>
                  <a:pt x="805" y="390"/>
                </a:cubicBezTo>
                <a:cubicBezTo>
                  <a:pt x="757" y="407"/>
                  <a:pt x="740" y="412"/>
                  <a:pt x="704" y="448"/>
                </a:cubicBezTo>
                <a:cubicBezTo>
                  <a:pt x="685" y="490"/>
                  <a:pt x="686" y="472"/>
                  <a:pt x="686" y="496"/>
                </a:cubicBezTo>
                <a:lnTo>
                  <a:pt x="597" y="492"/>
                </a:lnTo>
                <a:lnTo>
                  <a:pt x="549" y="425"/>
                </a:lnTo>
                <a:close/>
              </a:path>
            </a:pathLst>
          </a:custGeom>
          <a:solidFill>
            <a:srgbClr val="339966">
              <a:alpha val="78000"/>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537" name="Oval 9"/>
          <p:cNvSpPr>
            <a:spLocks noChangeArrowheads="1"/>
          </p:cNvSpPr>
          <p:nvPr/>
        </p:nvSpPr>
        <p:spPr bwMode="auto">
          <a:xfrm>
            <a:off x="1295400" y="5181600"/>
            <a:ext cx="381000" cy="381000"/>
          </a:xfrm>
          <a:prstGeom prst="ellipse">
            <a:avLst/>
          </a:prstGeom>
          <a:gradFill rotWithShape="1">
            <a:gsLst>
              <a:gs pos="0">
                <a:schemeClr val="bg1"/>
              </a:gs>
              <a:gs pos="100000">
                <a:srgbClr val="FF0000"/>
              </a:gs>
            </a:gsLst>
            <a:path path="shape">
              <a:fillToRect l="50000" t="50000" r="50000" b="50000"/>
            </a:path>
          </a:gradFill>
          <a:ln>
            <a:noFill/>
          </a:ln>
          <a:effectLst>
            <a:outerShdw dist="53882" dir="2700000" algn="ctr" rotWithShape="0">
              <a:schemeClr val="tx1"/>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endParaRPr lang="en-US"/>
          </a:p>
        </p:txBody>
      </p:sp>
      <p:sp>
        <p:nvSpPr>
          <p:cNvPr id="150538" name="Text Box 10"/>
          <p:cNvSpPr txBox="1">
            <a:spLocks noChangeArrowheads="1"/>
          </p:cNvSpPr>
          <p:nvPr/>
        </p:nvSpPr>
        <p:spPr bwMode="auto">
          <a:xfrm>
            <a:off x="1143000" y="5638800"/>
            <a:ext cx="7620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rgbClr val="0000FF"/>
                </a:solidFill>
              </a:rPr>
              <a:t>Play</a:t>
            </a:r>
          </a:p>
        </p:txBody>
      </p:sp>
      <p:sp>
        <p:nvSpPr>
          <p:cNvPr id="150540" name="AutoShape 12">
            <a:hlinkClick r:id="rId4"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0541" name="Text Box 13"/>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053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0532"/>
                                        </p:tgtEl>
                                        <p:attrNameLst>
                                          <p:attrName>style.visibility</p:attrName>
                                        </p:attrNameLst>
                                      </p:cBhvr>
                                      <p:to>
                                        <p:strVal val="visible"/>
                                      </p:to>
                                    </p:set>
                                    <p:animEffect transition="in" filter="fade">
                                      <p:cBhvr>
                                        <p:cTn id="7" dur="500"/>
                                        <p:tgtEl>
                                          <p:spTgt spid="150532"/>
                                        </p:tgtEl>
                                      </p:cBhvr>
                                    </p:animEffect>
                                  </p:childTnLst>
                                  <p:subTnLst>
                                    <p:set>
                                      <p:cBhvr override="childStyle">
                                        <p:cTn dur="1" fill="hold" display="0" masterRel="sameClick" afterEffect="1">
                                          <p:stCondLst>
                                            <p:cond evt="end" delay="0">
                                              <p:tn val="5"/>
                                            </p:cond>
                                          </p:stCondLst>
                                        </p:cTn>
                                        <p:tgtEl>
                                          <p:spTgt spid="150532"/>
                                        </p:tgtEl>
                                        <p:attrNameLst>
                                          <p:attrName>style.visibility</p:attrName>
                                        </p:attrNameLst>
                                      </p:cBhvr>
                                      <p:to>
                                        <p:strVal val="hidden"/>
                                      </p:to>
                                    </p:set>
                                  </p:subTnLst>
                                </p:cTn>
                              </p:par>
                              <p:par>
                                <p:cTn id="8" presetID="0" presetClass="path" presetSubtype="0" accel="50000" fill="hold" grpId="0" nodeType="withEffect">
                                  <p:stCondLst>
                                    <p:cond delay="0"/>
                                  </p:stCondLst>
                                  <p:childTnLst>
                                    <p:animMotion origin="layout" path="M -3.33333E-6 0.00693 C 0.04358 -0.01411 0.08733 -0.03515 0.12431 -0.04694 C 0.16146 -0.05873 0.19688 -0.06197 0.22309 -0.06335 C 0.24914 -0.06451 0.26441 -0.06104 0.2816 -0.05503 C 0.29896 -0.04925 0.31094 -0.04046 0.32622 -0.02705 C 0.34167 -0.01387 0.35747 -0.0007 0.37396 0.02474 C 0.39063 0.05017 0.41198 0.08971 0.42518 0.12555 C 0.4382 0.16162 0.44514 0.20416 0.45209 0.24069 C 0.45903 0.27722 0.46355 0.32231 0.46667 0.34404 " pathEditMode="relative" rAng="0" ptsTypes="aaaaaaaaa">
                                      <p:cBhvr>
                                        <p:cTn id="9" dur="3600" fill="hold"/>
                                        <p:tgtEl>
                                          <p:spTgt spid="150535"/>
                                        </p:tgtEl>
                                        <p:attrNameLst>
                                          <p:attrName>ppt_x</p:attrName>
                                          <p:attrName>ppt_y</p:attrName>
                                        </p:attrNameLst>
                                      </p:cBhvr>
                                      <p:rCtr x="23333" y="13272"/>
                                    </p:animMotion>
                                  </p:childTnLst>
                                </p:cTn>
                              </p:par>
                              <p:par>
                                <p:cTn id="10" presetID="22" presetClass="entr" presetSubtype="4" fill="hold" grpId="0" nodeType="withEffect">
                                  <p:stCondLst>
                                    <p:cond delay="3300"/>
                                  </p:stCondLst>
                                  <p:childTnLst>
                                    <p:set>
                                      <p:cBhvr>
                                        <p:cTn id="11" dur="1" fill="hold">
                                          <p:stCondLst>
                                            <p:cond delay="0"/>
                                          </p:stCondLst>
                                        </p:cTn>
                                        <p:tgtEl>
                                          <p:spTgt spid="150536"/>
                                        </p:tgtEl>
                                        <p:attrNameLst>
                                          <p:attrName>style.visibility</p:attrName>
                                        </p:attrNameLst>
                                      </p:cBhvr>
                                      <p:to>
                                        <p:strVal val="visible"/>
                                      </p:to>
                                    </p:set>
                                    <p:animEffect transition="in" filter="wipe(down)">
                                      <p:cBhvr>
                                        <p:cTn id="12" dur="600"/>
                                        <p:tgtEl>
                                          <p:spTgt spid="150536"/>
                                        </p:tgtEl>
                                      </p:cBhvr>
                                    </p:animEffect>
                                  </p:childTnLst>
                                </p:cTn>
                              </p:par>
                              <p:par>
                                <p:cTn id="13" presetID="22" presetClass="exit" presetSubtype="1" fill="hold" grpId="1" nodeType="withEffect">
                                  <p:stCondLst>
                                    <p:cond delay="3800"/>
                                  </p:stCondLst>
                                  <p:childTnLst>
                                    <p:animEffect transition="out" filter="wipe(up)">
                                      <p:cBhvr>
                                        <p:cTn id="14" dur="800"/>
                                        <p:tgtEl>
                                          <p:spTgt spid="150536"/>
                                        </p:tgtEl>
                                      </p:cBhvr>
                                    </p:animEffect>
                                    <p:set>
                                      <p:cBhvr>
                                        <p:cTn id="15" dur="1" fill="hold">
                                          <p:stCondLst>
                                            <p:cond delay="799"/>
                                          </p:stCondLst>
                                        </p:cTn>
                                        <p:tgtEl>
                                          <p:spTgt spid="150536"/>
                                        </p:tgtEl>
                                        <p:attrNameLst>
                                          <p:attrName>style.visibility</p:attrName>
                                        </p:attrNameLst>
                                      </p:cBhvr>
                                      <p:to>
                                        <p:strVal val="hidden"/>
                                      </p:to>
                                    </p:set>
                                  </p:childTnLst>
                                </p:cTn>
                              </p:par>
                            </p:childTnLst>
                          </p:cTn>
                        </p:par>
                      </p:childTnLst>
                    </p:cTn>
                  </p:par>
                </p:childTnLst>
              </p:cTn>
              <p:nextCondLst>
                <p:cond evt="onClick" delay="0">
                  <p:tgtEl>
                    <p:spTgt spid="150537"/>
                  </p:tgtEl>
                </p:cond>
              </p:nextCondLst>
            </p:seq>
          </p:childTnLst>
        </p:cTn>
      </p:par>
    </p:tnLst>
    <p:bldLst>
      <p:bldP spid="150535" grpId="0" animBg="1"/>
      <p:bldP spid="150536" grpId="0" animBg="1"/>
      <p:bldP spid="150536"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48" name="Group 24"/>
          <p:cNvGrpSpPr>
            <a:grpSpLocks/>
          </p:cNvGrpSpPr>
          <p:nvPr/>
        </p:nvGrpSpPr>
        <p:grpSpPr bwMode="auto">
          <a:xfrm rot="1828058" flipH="1">
            <a:off x="4433888" y="1603375"/>
            <a:ext cx="457200" cy="3273425"/>
            <a:chOff x="3408" y="1200"/>
            <a:chExt cx="288" cy="2118"/>
          </a:xfrm>
        </p:grpSpPr>
        <p:sp>
          <p:nvSpPr>
            <p:cNvPr id="154649" name="Line 25"/>
            <p:cNvSpPr>
              <a:spLocks noChangeShapeType="1"/>
            </p:cNvSpPr>
            <p:nvPr/>
          </p:nvSpPr>
          <p:spPr bwMode="auto">
            <a:xfrm>
              <a:off x="3552" y="1200"/>
              <a:ext cx="0" cy="182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50" name="Oval 26"/>
            <p:cNvSpPr>
              <a:spLocks noChangeArrowheads="1"/>
            </p:cNvSpPr>
            <p:nvPr/>
          </p:nvSpPr>
          <p:spPr bwMode="auto">
            <a:xfrm>
              <a:off x="3408" y="3030"/>
              <a:ext cx="288" cy="288"/>
            </a:xfrm>
            <a:prstGeom prst="ellipse">
              <a:avLst/>
            </a:prstGeom>
            <a:noFill/>
            <a:ln w="9525" algn="ctr">
              <a:solidFill>
                <a:schemeClr val="tx1"/>
              </a:solidFill>
              <a:prstDash val="dash"/>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54629" name="Group 5"/>
          <p:cNvGrpSpPr>
            <a:grpSpLocks/>
          </p:cNvGrpSpPr>
          <p:nvPr/>
        </p:nvGrpSpPr>
        <p:grpSpPr bwMode="auto">
          <a:xfrm rot="227167">
            <a:off x="3905250" y="-1295400"/>
            <a:ext cx="3257550" cy="6057900"/>
            <a:chOff x="1284" y="0"/>
            <a:chExt cx="2052" cy="3816"/>
          </a:xfrm>
        </p:grpSpPr>
        <p:grpSp>
          <p:nvGrpSpPr>
            <p:cNvPr id="154630" name="Group 6"/>
            <p:cNvGrpSpPr>
              <a:grpSpLocks/>
            </p:cNvGrpSpPr>
            <p:nvPr/>
          </p:nvGrpSpPr>
          <p:grpSpPr bwMode="auto">
            <a:xfrm>
              <a:off x="1284" y="1920"/>
              <a:ext cx="1020" cy="1896"/>
              <a:chOff x="1284" y="1920"/>
              <a:chExt cx="1020" cy="1896"/>
            </a:xfrm>
          </p:grpSpPr>
          <p:sp>
            <p:nvSpPr>
              <p:cNvPr id="154631" name="Oval 7"/>
              <p:cNvSpPr>
                <a:spLocks noChangeArrowheads="1"/>
              </p:cNvSpPr>
              <p:nvPr/>
            </p:nvSpPr>
            <p:spPr bwMode="auto">
              <a:xfrm>
                <a:off x="1284" y="3528"/>
                <a:ext cx="288" cy="288"/>
              </a:xfrm>
              <a:prstGeom prst="ellipse">
                <a:avLst/>
              </a:prstGeom>
              <a:gradFill rotWithShape="1">
                <a:gsLst>
                  <a:gs pos="0">
                    <a:schemeClr val="bg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2" name="Line 8"/>
              <p:cNvSpPr>
                <a:spLocks noChangeShapeType="1"/>
              </p:cNvSpPr>
              <p:nvPr/>
            </p:nvSpPr>
            <p:spPr bwMode="auto">
              <a:xfrm flipV="1">
                <a:off x="1488" y="1920"/>
                <a:ext cx="816" cy="16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4633" name="Oval 9"/>
            <p:cNvSpPr>
              <a:spLocks noChangeArrowheads="1"/>
            </p:cNvSpPr>
            <p:nvPr/>
          </p:nvSpPr>
          <p:spPr bwMode="auto">
            <a:xfrm flipH="1" flipV="1">
              <a:off x="3048" y="0"/>
              <a:ext cx="288" cy="288"/>
            </a:xfrm>
            <a:prstGeom prst="ellipse">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4" name="Line 10"/>
            <p:cNvSpPr>
              <a:spLocks noChangeShapeType="1"/>
            </p:cNvSpPr>
            <p:nvPr/>
          </p:nvSpPr>
          <p:spPr bwMode="auto">
            <a:xfrm flipH="1">
              <a:off x="2316" y="264"/>
              <a:ext cx="816" cy="163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4639" name="AutoShape 15">
            <a:hlinkClick r:id="rId2"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4640" name="Text Box 16"/>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grpSp>
        <p:nvGrpSpPr>
          <p:cNvPr id="154647" name="Group 23"/>
          <p:cNvGrpSpPr>
            <a:grpSpLocks/>
          </p:cNvGrpSpPr>
          <p:nvPr/>
        </p:nvGrpSpPr>
        <p:grpSpPr bwMode="auto">
          <a:xfrm>
            <a:off x="5300663" y="1752600"/>
            <a:ext cx="457200" cy="3362325"/>
            <a:chOff x="3312" y="1104"/>
            <a:chExt cx="288" cy="2118"/>
          </a:xfrm>
        </p:grpSpPr>
        <p:sp>
          <p:nvSpPr>
            <p:cNvPr id="154642" name="Line 18"/>
            <p:cNvSpPr>
              <a:spLocks noChangeShapeType="1"/>
            </p:cNvSpPr>
            <p:nvPr/>
          </p:nvSpPr>
          <p:spPr bwMode="auto">
            <a:xfrm>
              <a:off x="3456" y="1104"/>
              <a:ext cx="0" cy="182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43" name="Oval 19"/>
            <p:cNvSpPr>
              <a:spLocks noChangeArrowheads="1"/>
            </p:cNvSpPr>
            <p:nvPr/>
          </p:nvSpPr>
          <p:spPr bwMode="auto">
            <a:xfrm>
              <a:off x="3312" y="2934"/>
              <a:ext cx="288" cy="288"/>
            </a:xfrm>
            <a:prstGeom prst="ellipse">
              <a:avLst/>
            </a:prstGeom>
            <a:noFill/>
            <a:ln w="9525" algn="ctr">
              <a:solidFill>
                <a:schemeClr val="tx1"/>
              </a:solidFill>
              <a:prstDash val="dash"/>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54646" name="Group 22"/>
          <p:cNvGrpSpPr>
            <a:grpSpLocks/>
          </p:cNvGrpSpPr>
          <p:nvPr/>
        </p:nvGrpSpPr>
        <p:grpSpPr bwMode="auto">
          <a:xfrm rot="-1828058">
            <a:off x="6124575" y="1538288"/>
            <a:ext cx="457200" cy="3332162"/>
            <a:chOff x="3408" y="1200"/>
            <a:chExt cx="288" cy="2118"/>
          </a:xfrm>
        </p:grpSpPr>
        <p:sp>
          <p:nvSpPr>
            <p:cNvPr id="154644" name="Line 20"/>
            <p:cNvSpPr>
              <a:spLocks noChangeShapeType="1"/>
            </p:cNvSpPr>
            <p:nvPr/>
          </p:nvSpPr>
          <p:spPr bwMode="auto">
            <a:xfrm>
              <a:off x="3552" y="1200"/>
              <a:ext cx="0" cy="182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45" name="Oval 21"/>
            <p:cNvSpPr>
              <a:spLocks noChangeArrowheads="1"/>
            </p:cNvSpPr>
            <p:nvPr/>
          </p:nvSpPr>
          <p:spPr bwMode="auto">
            <a:xfrm>
              <a:off x="3408" y="3030"/>
              <a:ext cx="288" cy="288"/>
            </a:xfrm>
            <a:prstGeom prst="ellipse">
              <a:avLst/>
            </a:prstGeom>
            <a:noFill/>
            <a:ln w="9525" algn="ctr">
              <a:solidFill>
                <a:schemeClr val="tx1"/>
              </a:solidFill>
              <a:prstDash val="dash"/>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4651" name="Text Box 27"/>
          <p:cNvSpPr txBox="1">
            <a:spLocks noChangeArrowheads="1"/>
          </p:cNvSpPr>
          <p:nvPr/>
        </p:nvSpPr>
        <p:spPr bwMode="auto">
          <a:xfrm>
            <a:off x="3676650" y="4724400"/>
            <a:ext cx="4572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A</a:t>
            </a:r>
          </a:p>
        </p:txBody>
      </p:sp>
      <p:sp>
        <p:nvSpPr>
          <p:cNvPr id="154652" name="Text Box 28"/>
          <p:cNvSpPr txBox="1">
            <a:spLocks noChangeArrowheads="1"/>
          </p:cNvSpPr>
          <p:nvPr/>
        </p:nvSpPr>
        <p:spPr bwMode="auto">
          <a:xfrm>
            <a:off x="5367338" y="5162550"/>
            <a:ext cx="3810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B</a:t>
            </a:r>
          </a:p>
        </p:txBody>
      </p:sp>
      <p:sp>
        <p:nvSpPr>
          <p:cNvPr id="154653" name="Text Box 29"/>
          <p:cNvSpPr txBox="1">
            <a:spLocks noChangeArrowheads="1"/>
          </p:cNvSpPr>
          <p:nvPr/>
        </p:nvSpPr>
        <p:spPr bwMode="auto">
          <a:xfrm>
            <a:off x="6900863" y="4714875"/>
            <a:ext cx="4572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C</a:t>
            </a:r>
          </a:p>
        </p:txBody>
      </p:sp>
      <p:pic>
        <p:nvPicPr>
          <p:cNvPr id="154655" name="Picture 31" descr="ban tay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2693066">
            <a:off x="2905125" y="3906838"/>
            <a:ext cx="1347788" cy="823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77778E-6 2.31214E-6 L -0.14167 0.16647 " pathEditMode="relative" ptsTypes="AA">
                                      <p:cBhvr>
                                        <p:cTn id="6" dur="2000" fill="hold"/>
                                        <p:tgtEl>
                                          <p:spTgt spid="154655"/>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154655"/>
                                        </p:tgtEl>
                                        <p:attrNameLst>
                                          <p:attrName>style.visibility</p:attrName>
                                        </p:attrNameLst>
                                      </p:cBhvr>
                                      <p:to>
                                        <p:strVal val="hidden"/>
                                      </p:to>
                                    </p:set>
                                  </p:subTnLst>
                                </p:cTn>
                              </p:par>
                              <p:par>
                                <p:cTn id="7" presetID="8" presetClass="emph" presetSubtype="0" accel="50000" fill="hold" nodeType="withEffect">
                                  <p:stCondLst>
                                    <p:cond delay="300"/>
                                  </p:stCondLst>
                                  <p:childTnLst>
                                    <p:animRot by="-3600000">
                                      <p:cBhvr>
                                        <p:cTn id="8" dur="2000" fill="hold"/>
                                        <p:tgtEl>
                                          <p:spTgt spid="154629"/>
                                        </p:tgtEl>
                                        <p:attrNameLst>
                                          <p:attrName>r</p:attrName>
                                        </p:attrNameLst>
                                      </p:cBhvr>
                                    </p:animRot>
                                  </p:childTnLst>
                                </p:cTn>
                              </p:par>
                            </p:childTnLst>
                          </p:cTn>
                        </p:par>
                        <p:par>
                          <p:cTn id="9" fill="hold" nodeType="afterGroup">
                            <p:stCondLst>
                              <p:cond delay="2300"/>
                            </p:stCondLst>
                            <p:childTnLst>
                              <p:par>
                                <p:cTn id="10" presetID="8" presetClass="emph" presetSubtype="0" accel="50000" fill="hold" nodeType="afterEffect">
                                  <p:stCondLst>
                                    <p:cond delay="0"/>
                                  </p:stCondLst>
                                  <p:childTnLst>
                                    <p:animRot by="3600000">
                                      <p:cBhvr>
                                        <p:cTn id="11" dur="2000" fill="hold"/>
                                        <p:tgtEl>
                                          <p:spTgt spid="154629"/>
                                        </p:tgtEl>
                                        <p:attrNameLst>
                                          <p:attrName>r</p:attrName>
                                        </p:attrNameLst>
                                      </p:cBhvr>
                                    </p:animRot>
                                  </p:childTnLst>
                                </p:cTn>
                              </p:par>
                            </p:childTnLst>
                          </p:cTn>
                        </p:par>
                        <p:par>
                          <p:cTn id="12" fill="hold" nodeType="afterGroup">
                            <p:stCondLst>
                              <p:cond delay="4300"/>
                            </p:stCondLst>
                            <p:childTnLst>
                              <p:par>
                                <p:cTn id="13" presetID="8" presetClass="emph" presetSubtype="0" accel="50000" fill="hold" nodeType="afterEffect">
                                  <p:stCondLst>
                                    <p:cond delay="0"/>
                                  </p:stCondLst>
                                  <p:childTnLst>
                                    <p:animRot by="-3600000">
                                      <p:cBhvr>
                                        <p:cTn id="14" dur="2000" fill="hold"/>
                                        <p:tgtEl>
                                          <p:spTgt spid="154629"/>
                                        </p:tgtEl>
                                        <p:attrNameLst>
                                          <p:attrName>r</p:attrName>
                                        </p:attrNameLst>
                                      </p:cBhvr>
                                    </p:animRot>
                                  </p:childTnLst>
                                </p:cTn>
                              </p:par>
                            </p:childTnLst>
                          </p:cTn>
                        </p:par>
                        <p:par>
                          <p:cTn id="15" fill="hold" nodeType="afterGroup">
                            <p:stCondLst>
                              <p:cond delay="6300"/>
                            </p:stCondLst>
                            <p:childTnLst>
                              <p:par>
                                <p:cTn id="16" presetID="8" presetClass="emph" presetSubtype="0" accel="50000" fill="hold" nodeType="afterEffect">
                                  <p:stCondLst>
                                    <p:cond delay="0"/>
                                  </p:stCondLst>
                                  <p:childTnLst>
                                    <p:animRot by="3600000">
                                      <p:cBhvr>
                                        <p:cTn id="17" dur="2000" fill="hold"/>
                                        <p:tgtEl>
                                          <p:spTgt spid="154629"/>
                                        </p:tgtEl>
                                        <p:attrNameLst>
                                          <p:attrName>r</p:attrName>
                                        </p:attrNameLst>
                                      </p:cBhvr>
                                    </p:animRot>
                                  </p:childTnLst>
                                </p:cTn>
                              </p:par>
                            </p:childTnLst>
                          </p:cTn>
                        </p:par>
                        <p:par>
                          <p:cTn id="18" fill="hold" nodeType="afterGroup">
                            <p:stCondLst>
                              <p:cond delay="8300"/>
                            </p:stCondLst>
                            <p:childTnLst>
                              <p:par>
                                <p:cTn id="19" presetID="8" presetClass="emph" presetSubtype="0" accel="50000" fill="hold" nodeType="afterEffect">
                                  <p:stCondLst>
                                    <p:cond delay="0"/>
                                  </p:stCondLst>
                                  <p:childTnLst>
                                    <p:animRot by="-3600000">
                                      <p:cBhvr>
                                        <p:cTn id="20" dur="2000" fill="hold"/>
                                        <p:tgtEl>
                                          <p:spTgt spid="154629"/>
                                        </p:tgtEl>
                                        <p:attrNameLst>
                                          <p:attrName>r</p:attrName>
                                        </p:attrNameLst>
                                      </p:cBhvr>
                                    </p:animRot>
                                  </p:childTnLst>
                                </p:cTn>
                              </p:par>
                            </p:childTnLst>
                          </p:cTn>
                        </p:par>
                        <p:par>
                          <p:cTn id="21" fill="hold" nodeType="afterGroup">
                            <p:stCondLst>
                              <p:cond delay="10300"/>
                            </p:stCondLst>
                            <p:childTnLst>
                              <p:par>
                                <p:cTn id="22" presetID="8" presetClass="emph" presetSubtype="0" accel="50000" fill="hold" nodeType="afterEffect">
                                  <p:stCondLst>
                                    <p:cond delay="0"/>
                                  </p:stCondLst>
                                  <p:childTnLst>
                                    <p:animRot by="3600000">
                                      <p:cBhvr>
                                        <p:cTn id="23" dur="2000" fill="hold"/>
                                        <p:tgtEl>
                                          <p:spTgt spid="154629"/>
                                        </p:tgtEl>
                                        <p:attrNameLst>
                                          <p:attrName>r</p:attrName>
                                        </p:attrNameLst>
                                      </p:cBhvr>
                                    </p:animRot>
                                  </p:childTnLst>
                                </p:cTn>
                              </p:par>
                            </p:childTnLst>
                          </p:cTn>
                        </p:par>
                        <p:par>
                          <p:cTn id="24" fill="hold" nodeType="afterGroup">
                            <p:stCondLst>
                              <p:cond delay="12300"/>
                            </p:stCondLst>
                            <p:childTnLst>
                              <p:par>
                                <p:cTn id="25" presetID="8" presetClass="emph" presetSubtype="0" accel="50000" fill="hold" nodeType="afterEffect">
                                  <p:stCondLst>
                                    <p:cond delay="0"/>
                                  </p:stCondLst>
                                  <p:childTnLst>
                                    <p:animRot by="-3600000">
                                      <p:cBhvr>
                                        <p:cTn id="26" dur="2000" fill="hold"/>
                                        <p:tgtEl>
                                          <p:spTgt spid="154629"/>
                                        </p:tgtEl>
                                        <p:attrNameLst>
                                          <p:attrName>r</p:attrName>
                                        </p:attrNameLst>
                                      </p:cBhvr>
                                    </p:animRot>
                                  </p:childTnLst>
                                </p:cTn>
                              </p:par>
                            </p:childTnLst>
                          </p:cTn>
                        </p:par>
                        <p:par>
                          <p:cTn id="27" fill="hold" nodeType="afterGroup">
                            <p:stCondLst>
                              <p:cond delay="14300"/>
                            </p:stCondLst>
                            <p:childTnLst>
                              <p:par>
                                <p:cTn id="28" presetID="8" presetClass="emph" presetSubtype="0" accel="50000" fill="hold" nodeType="afterEffect">
                                  <p:stCondLst>
                                    <p:cond delay="0"/>
                                  </p:stCondLst>
                                  <p:childTnLst>
                                    <p:animRot by="3600000">
                                      <p:cBhvr>
                                        <p:cTn id="29" dur="2000" fill="hold"/>
                                        <p:tgtEl>
                                          <p:spTgt spid="154629"/>
                                        </p:tgtEl>
                                        <p:attrNameLst>
                                          <p:attrName>r</p:attrName>
                                        </p:attrNameLst>
                                      </p:cBhvr>
                                    </p:animRot>
                                  </p:childTnLst>
                                </p:cTn>
                              </p:par>
                            </p:childTnLst>
                          </p:cTn>
                        </p:par>
                        <p:par>
                          <p:cTn id="30" fill="hold" nodeType="afterGroup">
                            <p:stCondLst>
                              <p:cond delay="16300"/>
                            </p:stCondLst>
                            <p:childTnLst>
                              <p:par>
                                <p:cTn id="31" presetID="8" presetClass="emph" presetSubtype="0" accel="50000" fill="hold" nodeType="afterEffect">
                                  <p:stCondLst>
                                    <p:cond delay="0"/>
                                  </p:stCondLst>
                                  <p:childTnLst>
                                    <p:animRot by="-3600000">
                                      <p:cBhvr>
                                        <p:cTn id="32" dur="2000" fill="hold"/>
                                        <p:tgtEl>
                                          <p:spTgt spid="154629"/>
                                        </p:tgtEl>
                                        <p:attrNameLst>
                                          <p:attrName>r</p:attrName>
                                        </p:attrNameLst>
                                      </p:cBhvr>
                                    </p:animRot>
                                  </p:childTnLst>
                                </p:cTn>
                              </p:par>
                            </p:childTnLst>
                          </p:cTn>
                        </p:par>
                        <p:par>
                          <p:cTn id="33" fill="hold" nodeType="afterGroup">
                            <p:stCondLst>
                              <p:cond delay="18300"/>
                            </p:stCondLst>
                            <p:childTnLst>
                              <p:par>
                                <p:cTn id="34" presetID="8" presetClass="emph" presetSubtype="0" accel="50000" fill="hold" nodeType="afterEffect">
                                  <p:stCondLst>
                                    <p:cond delay="0"/>
                                  </p:stCondLst>
                                  <p:childTnLst>
                                    <p:animRot by="3600000">
                                      <p:cBhvr>
                                        <p:cTn id="35" dur="2000" fill="hold"/>
                                        <p:tgtEl>
                                          <p:spTgt spid="1546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Su chuyen hoa nang luong"/>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76600" y="1981200"/>
            <a:ext cx="54864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53603" name="AutoShape 3">
            <a:hlinkClick r:id="rId3"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3604" name="Text Box 4"/>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3602"/>
                                        </p:tgtEl>
                                        <p:attrNameLst>
                                          <p:attrName>style.visibility</p:attrName>
                                        </p:attrNameLst>
                                      </p:cBhvr>
                                      <p:to>
                                        <p:strVal val="visible"/>
                                      </p:to>
                                    </p:set>
                                    <p:animEffect transition="in" filter="wipe(down)">
                                      <p:cBhvr>
                                        <p:cTn id="7" dur="500"/>
                                        <p:tgtEl>
                                          <p:spTgt spid="153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8" name="Picture 34"/>
          <p:cNvPicPr>
            <a:picLocks noChangeAspect="1" noChangeArrowheads="1"/>
          </p:cNvPicPr>
          <p:nvPr/>
        </p:nvPicPr>
        <p:blipFill>
          <a:blip r:embed="rId2"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423863" y="3352800"/>
            <a:ext cx="15240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7857" name="Picture 33"/>
          <p:cNvPicPr>
            <a:picLocks noChangeAspect="1" noChangeArrowheads="1"/>
          </p:cNvPicPr>
          <p:nvPr/>
        </p:nvPicPr>
        <p:blipFill>
          <a:blip r:embed="rId2"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52388" y="3883025"/>
            <a:ext cx="1524001"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77854" name="Group 30"/>
          <p:cNvGrpSpPr>
            <a:grpSpLocks/>
          </p:cNvGrpSpPr>
          <p:nvPr/>
        </p:nvGrpSpPr>
        <p:grpSpPr bwMode="auto">
          <a:xfrm>
            <a:off x="862013" y="4033838"/>
            <a:ext cx="381000" cy="762000"/>
            <a:chOff x="1248" y="3648"/>
            <a:chExt cx="240" cy="480"/>
          </a:xfrm>
        </p:grpSpPr>
        <p:sp>
          <p:nvSpPr>
            <p:cNvPr id="77852" name="AutoShape 28"/>
            <p:cNvSpPr>
              <a:spLocks noChangeArrowheads="1"/>
            </p:cNvSpPr>
            <p:nvPr/>
          </p:nvSpPr>
          <p:spPr bwMode="auto">
            <a:xfrm>
              <a:off x="1248" y="3792"/>
              <a:ext cx="240" cy="336"/>
            </a:xfrm>
            <a:prstGeom prst="can">
              <a:avLst>
                <a:gd name="adj" fmla="val 35000"/>
              </a:avLst>
            </a:prstGeom>
            <a:gradFill rotWithShape="1">
              <a:gsLst>
                <a:gs pos="0">
                  <a:schemeClr val="bg1">
                    <a:gamma/>
                    <a:shade val="28627"/>
                    <a:invGamma/>
                  </a:schemeClr>
                </a:gs>
                <a:gs pos="50000">
                  <a:schemeClr val="bg1"/>
                </a:gs>
                <a:gs pos="100000">
                  <a:schemeClr val="bg1">
                    <a:gamma/>
                    <a:shade val="28627"/>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53" name="Freeform 29"/>
            <p:cNvSpPr>
              <a:spLocks/>
            </p:cNvSpPr>
            <p:nvPr/>
          </p:nvSpPr>
          <p:spPr bwMode="auto">
            <a:xfrm>
              <a:off x="1314" y="3648"/>
              <a:ext cx="96" cy="192"/>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77828" name="Picture 4" descr="Vat%20Ly%206%20SGK%20hinh%2013"/>
          <p:cNvPicPr>
            <a:picLocks noChangeAspect="1" noChangeArrowheads="1"/>
          </p:cNvPicPr>
          <p:nvPr/>
        </p:nvPicPr>
        <p:blipFill>
          <a:blip r:embed="rId3">
            <a:lum bright="-18000" contrast="30000"/>
            <a:extLst>
              <a:ext uri="{28A0092B-C50C-407E-A947-70E740481C1C}">
                <a14:useLocalDpi xmlns:a14="http://schemas.microsoft.com/office/drawing/2010/main"/>
              </a:ext>
            </a:extLst>
          </a:blip>
          <a:srcRect/>
          <a:stretch>
            <a:fillRect/>
          </a:stretch>
        </p:blipFill>
        <p:spPr bwMode="auto">
          <a:xfrm>
            <a:off x="5562600" y="228600"/>
            <a:ext cx="3389313" cy="3810000"/>
          </a:xfrm>
          <a:prstGeom prst="rect">
            <a:avLst/>
          </a:prstGeom>
          <a:noFill/>
          <a:extLst>
            <a:ext uri="{909E8E84-426E-40DD-AFC4-6F175D3DCCD1}">
              <a14:hiddenFill xmlns:a14="http://schemas.microsoft.com/office/drawing/2010/main">
                <a:solidFill>
                  <a:srgbClr val="FFFFFF"/>
                </a:solidFill>
              </a14:hiddenFill>
            </a:ext>
          </a:extLst>
        </p:spPr>
      </p:pic>
      <p:sp>
        <p:nvSpPr>
          <p:cNvPr id="77829" name="Text Box 5"/>
          <p:cNvSpPr txBox="1">
            <a:spLocks noChangeArrowheads="1"/>
          </p:cNvSpPr>
          <p:nvPr/>
        </p:nvSpPr>
        <p:spPr bwMode="auto">
          <a:xfrm>
            <a:off x="6477000" y="4114800"/>
            <a:ext cx="19812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12.3</a:t>
            </a:r>
          </a:p>
        </p:txBody>
      </p:sp>
      <p:grpSp>
        <p:nvGrpSpPr>
          <p:cNvPr id="77855" name="Group 31"/>
          <p:cNvGrpSpPr>
            <a:grpSpLocks/>
          </p:cNvGrpSpPr>
          <p:nvPr/>
        </p:nvGrpSpPr>
        <p:grpSpPr bwMode="auto">
          <a:xfrm>
            <a:off x="1447800" y="1219200"/>
            <a:ext cx="228600" cy="2309813"/>
            <a:chOff x="768" y="2145"/>
            <a:chExt cx="144" cy="1455"/>
          </a:xfrm>
        </p:grpSpPr>
        <p:grpSp>
          <p:nvGrpSpPr>
            <p:cNvPr id="77845" name="Group 21"/>
            <p:cNvGrpSpPr>
              <a:grpSpLocks/>
            </p:cNvGrpSpPr>
            <p:nvPr/>
          </p:nvGrpSpPr>
          <p:grpSpPr bwMode="auto">
            <a:xfrm>
              <a:off x="768" y="2145"/>
              <a:ext cx="144" cy="1215"/>
              <a:chOff x="768" y="2145"/>
              <a:chExt cx="144" cy="1215"/>
            </a:xfrm>
          </p:grpSpPr>
          <p:grpSp>
            <p:nvGrpSpPr>
              <p:cNvPr id="77839" name="Group 15"/>
              <p:cNvGrpSpPr>
                <a:grpSpLocks/>
              </p:cNvGrpSpPr>
              <p:nvPr/>
            </p:nvGrpSpPr>
            <p:grpSpPr bwMode="auto">
              <a:xfrm>
                <a:off x="768" y="3024"/>
                <a:ext cx="144" cy="336"/>
                <a:chOff x="768" y="2352"/>
                <a:chExt cx="144" cy="336"/>
              </a:xfrm>
            </p:grpSpPr>
            <p:sp>
              <p:nvSpPr>
                <p:cNvPr id="77840" name="AutoShape 16"/>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41" name="AutoShape 17"/>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36" name="Group 12"/>
              <p:cNvGrpSpPr>
                <a:grpSpLocks/>
              </p:cNvGrpSpPr>
              <p:nvPr/>
            </p:nvGrpSpPr>
            <p:grpSpPr bwMode="auto">
              <a:xfrm>
                <a:off x="768" y="2736"/>
                <a:ext cx="144" cy="336"/>
                <a:chOff x="768" y="2352"/>
                <a:chExt cx="144" cy="336"/>
              </a:xfrm>
            </p:grpSpPr>
            <p:sp>
              <p:nvSpPr>
                <p:cNvPr id="77837" name="AutoShape 13"/>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8" name="AutoShape 14"/>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35" name="Group 11"/>
              <p:cNvGrpSpPr>
                <a:grpSpLocks/>
              </p:cNvGrpSpPr>
              <p:nvPr/>
            </p:nvGrpSpPr>
            <p:grpSpPr bwMode="auto">
              <a:xfrm>
                <a:off x="768" y="2442"/>
                <a:ext cx="144" cy="336"/>
                <a:chOff x="768" y="2352"/>
                <a:chExt cx="144" cy="336"/>
              </a:xfrm>
            </p:grpSpPr>
            <p:sp>
              <p:nvSpPr>
                <p:cNvPr id="77831" name="AutoShape 7"/>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4" name="AutoShape 10"/>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42" name="Group 18"/>
              <p:cNvGrpSpPr>
                <a:grpSpLocks/>
              </p:cNvGrpSpPr>
              <p:nvPr/>
            </p:nvGrpSpPr>
            <p:grpSpPr bwMode="auto">
              <a:xfrm>
                <a:off x="768" y="2145"/>
                <a:ext cx="144" cy="336"/>
                <a:chOff x="768" y="2352"/>
                <a:chExt cx="144" cy="336"/>
              </a:xfrm>
            </p:grpSpPr>
            <p:sp>
              <p:nvSpPr>
                <p:cNvPr id="77843" name="AutoShape 19"/>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44" name="AutoShape 20"/>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7847" name="Freeform 23"/>
            <p:cNvSpPr>
              <a:spLocks/>
            </p:cNvSpPr>
            <p:nvPr/>
          </p:nvSpPr>
          <p:spPr bwMode="auto">
            <a:xfrm flipV="1">
              <a:off x="768" y="3360"/>
              <a:ext cx="144" cy="240"/>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59" name="Group 35"/>
          <p:cNvGrpSpPr>
            <a:grpSpLocks/>
          </p:cNvGrpSpPr>
          <p:nvPr/>
        </p:nvGrpSpPr>
        <p:grpSpPr bwMode="auto">
          <a:xfrm>
            <a:off x="1343025" y="3476625"/>
            <a:ext cx="381000" cy="762000"/>
            <a:chOff x="1248" y="3648"/>
            <a:chExt cx="240" cy="480"/>
          </a:xfrm>
        </p:grpSpPr>
        <p:sp>
          <p:nvSpPr>
            <p:cNvPr id="77860" name="AutoShape 36"/>
            <p:cNvSpPr>
              <a:spLocks noChangeArrowheads="1"/>
            </p:cNvSpPr>
            <p:nvPr/>
          </p:nvSpPr>
          <p:spPr bwMode="auto">
            <a:xfrm>
              <a:off x="1248" y="3792"/>
              <a:ext cx="240" cy="336"/>
            </a:xfrm>
            <a:prstGeom prst="can">
              <a:avLst>
                <a:gd name="adj" fmla="val 35000"/>
              </a:avLst>
            </a:prstGeom>
            <a:gradFill rotWithShape="1">
              <a:gsLst>
                <a:gs pos="0">
                  <a:schemeClr val="bg1">
                    <a:gamma/>
                    <a:shade val="28627"/>
                    <a:invGamma/>
                  </a:schemeClr>
                </a:gs>
                <a:gs pos="50000">
                  <a:schemeClr val="bg1"/>
                </a:gs>
                <a:gs pos="100000">
                  <a:schemeClr val="bg1">
                    <a:gamma/>
                    <a:shade val="28627"/>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61" name="Freeform 37"/>
            <p:cNvSpPr>
              <a:spLocks/>
            </p:cNvSpPr>
            <p:nvPr/>
          </p:nvSpPr>
          <p:spPr bwMode="auto">
            <a:xfrm>
              <a:off x="1314" y="3648"/>
              <a:ext cx="96" cy="192"/>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66" name="Group 42"/>
          <p:cNvGrpSpPr>
            <a:grpSpLocks/>
          </p:cNvGrpSpPr>
          <p:nvPr/>
        </p:nvGrpSpPr>
        <p:grpSpPr bwMode="auto">
          <a:xfrm>
            <a:off x="1395413" y="762000"/>
            <a:ext cx="323850" cy="2381250"/>
            <a:chOff x="879" y="480"/>
            <a:chExt cx="204" cy="1500"/>
          </a:xfrm>
        </p:grpSpPr>
        <p:sp>
          <p:nvSpPr>
            <p:cNvPr id="77830" name="AutoShape 6"/>
            <p:cNvSpPr>
              <a:spLocks noChangeArrowheads="1"/>
            </p:cNvSpPr>
            <p:nvPr/>
          </p:nvSpPr>
          <p:spPr bwMode="auto">
            <a:xfrm>
              <a:off x="879" y="684"/>
              <a:ext cx="204" cy="1296"/>
            </a:xfrm>
            <a:prstGeom prst="can">
              <a:avLst>
                <a:gd name="adj" fmla="val 4117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48" name="Freeform 24"/>
            <p:cNvSpPr>
              <a:spLocks/>
            </p:cNvSpPr>
            <p:nvPr/>
          </p:nvSpPr>
          <p:spPr bwMode="auto">
            <a:xfrm>
              <a:off x="897" y="480"/>
              <a:ext cx="177" cy="260"/>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7868" name="Text Box 44"/>
          <p:cNvSpPr txBox="1">
            <a:spLocks noChangeArrowheads="1"/>
          </p:cNvSpPr>
          <p:nvPr/>
        </p:nvSpPr>
        <p:spPr bwMode="auto">
          <a:xfrm>
            <a:off x="2133600" y="3048000"/>
            <a:ext cx="4572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P</a:t>
            </a:r>
          </a:p>
        </p:txBody>
      </p:sp>
      <p:sp>
        <p:nvSpPr>
          <p:cNvPr id="77869" name="Line 45"/>
          <p:cNvSpPr>
            <a:spLocks noChangeShapeType="1"/>
          </p:cNvSpPr>
          <p:nvPr/>
        </p:nvSpPr>
        <p:spPr bwMode="auto">
          <a:xfrm flipH="1" flipV="1">
            <a:off x="1828800" y="3124200"/>
            <a:ext cx="381000" cy="76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7912" name="Group 88"/>
          <p:cNvGrpSpPr>
            <a:grpSpLocks/>
          </p:cNvGrpSpPr>
          <p:nvPr/>
        </p:nvGrpSpPr>
        <p:grpSpPr bwMode="auto">
          <a:xfrm>
            <a:off x="3255963" y="2655888"/>
            <a:ext cx="1633537" cy="3592512"/>
            <a:chOff x="2051" y="1067"/>
            <a:chExt cx="1029" cy="2263"/>
          </a:xfrm>
        </p:grpSpPr>
        <p:grpSp>
          <p:nvGrpSpPr>
            <p:cNvPr id="77892" name="Group 68"/>
            <p:cNvGrpSpPr>
              <a:grpSpLocks/>
            </p:cNvGrpSpPr>
            <p:nvPr/>
          </p:nvGrpSpPr>
          <p:grpSpPr bwMode="auto">
            <a:xfrm>
              <a:off x="2745" y="1938"/>
              <a:ext cx="132" cy="1248"/>
              <a:chOff x="768" y="2145"/>
              <a:chExt cx="144" cy="1455"/>
            </a:xfrm>
          </p:grpSpPr>
          <p:grpSp>
            <p:nvGrpSpPr>
              <p:cNvPr id="77893" name="Group 69"/>
              <p:cNvGrpSpPr>
                <a:grpSpLocks/>
              </p:cNvGrpSpPr>
              <p:nvPr/>
            </p:nvGrpSpPr>
            <p:grpSpPr bwMode="auto">
              <a:xfrm>
                <a:off x="768" y="2145"/>
                <a:ext cx="144" cy="1215"/>
                <a:chOff x="768" y="2145"/>
                <a:chExt cx="144" cy="1215"/>
              </a:xfrm>
            </p:grpSpPr>
            <p:grpSp>
              <p:nvGrpSpPr>
                <p:cNvPr id="77894" name="Group 70"/>
                <p:cNvGrpSpPr>
                  <a:grpSpLocks/>
                </p:cNvGrpSpPr>
                <p:nvPr/>
              </p:nvGrpSpPr>
              <p:grpSpPr bwMode="auto">
                <a:xfrm>
                  <a:off x="768" y="3024"/>
                  <a:ext cx="144" cy="336"/>
                  <a:chOff x="768" y="2352"/>
                  <a:chExt cx="144" cy="336"/>
                </a:xfrm>
              </p:grpSpPr>
              <p:sp>
                <p:nvSpPr>
                  <p:cNvPr id="77895" name="AutoShape 71"/>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6" name="AutoShape 72"/>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97" name="Group 73"/>
                <p:cNvGrpSpPr>
                  <a:grpSpLocks/>
                </p:cNvGrpSpPr>
                <p:nvPr/>
              </p:nvGrpSpPr>
              <p:grpSpPr bwMode="auto">
                <a:xfrm>
                  <a:off x="768" y="2736"/>
                  <a:ext cx="144" cy="336"/>
                  <a:chOff x="768" y="2352"/>
                  <a:chExt cx="144" cy="336"/>
                </a:xfrm>
              </p:grpSpPr>
              <p:sp>
                <p:nvSpPr>
                  <p:cNvPr id="77898" name="AutoShape 74"/>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9" name="AutoShape 75"/>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900" name="Group 76"/>
                <p:cNvGrpSpPr>
                  <a:grpSpLocks/>
                </p:cNvGrpSpPr>
                <p:nvPr/>
              </p:nvGrpSpPr>
              <p:grpSpPr bwMode="auto">
                <a:xfrm>
                  <a:off x="768" y="2442"/>
                  <a:ext cx="144" cy="336"/>
                  <a:chOff x="768" y="2352"/>
                  <a:chExt cx="144" cy="336"/>
                </a:xfrm>
              </p:grpSpPr>
              <p:sp>
                <p:nvSpPr>
                  <p:cNvPr id="77901" name="AutoShape 77"/>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2" name="AutoShape 78"/>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903" name="Group 79"/>
                <p:cNvGrpSpPr>
                  <a:grpSpLocks/>
                </p:cNvGrpSpPr>
                <p:nvPr/>
              </p:nvGrpSpPr>
              <p:grpSpPr bwMode="auto">
                <a:xfrm>
                  <a:off x="768" y="2145"/>
                  <a:ext cx="144" cy="336"/>
                  <a:chOff x="768" y="2352"/>
                  <a:chExt cx="144" cy="336"/>
                </a:xfrm>
              </p:grpSpPr>
              <p:sp>
                <p:nvSpPr>
                  <p:cNvPr id="77904" name="AutoShape 80"/>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5" name="AutoShape 81"/>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7906" name="Freeform 82"/>
              <p:cNvSpPr>
                <a:spLocks/>
              </p:cNvSpPr>
              <p:nvPr/>
            </p:nvSpPr>
            <p:spPr bwMode="auto">
              <a:xfrm flipV="1">
                <a:off x="768" y="3360"/>
                <a:ext cx="144" cy="240"/>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909" name="Group 85"/>
            <p:cNvGrpSpPr>
              <a:grpSpLocks/>
            </p:cNvGrpSpPr>
            <p:nvPr/>
          </p:nvGrpSpPr>
          <p:grpSpPr bwMode="auto">
            <a:xfrm>
              <a:off x="2316" y="1941"/>
              <a:ext cx="132" cy="1248"/>
              <a:chOff x="2316" y="1941"/>
              <a:chExt cx="132" cy="1248"/>
            </a:xfrm>
          </p:grpSpPr>
          <p:grpSp>
            <p:nvGrpSpPr>
              <p:cNvPr id="77878" name="Group 54"/>
              <p:cNvGrpSpPr>
                <a:grpSpLocks/>
              </p:cNvGrpSpPr>
              <p:nvPr/>
            </p:nvGrpSpPr>
            <p:grpSpPr bwMode="auto">
              <a:xfrm flipH="1">
                <a:off x="2316" y="1941"/>
                <a:ext cx="132" cy="1042"/>
                <a:chOff x="768" y="2145"/>
                <a:chExt cx="144" cy="1215"/>
              </a:xfrm>
            </p:grpSpPr>
            <p:grpSp>
              <p:nvGrpSpPr>
                <p:cNvPr id="77879" name="Group 55"/>
                <p:cNvGrpSpPr>
                  <a:grpSpLocks/>
                </p:cNvGrpSpPr>
                <p:nvPr/>
              </p:nvGrpSpPr>
              <p:grpSpPr bwMode="auto">
                <a:xfrm>
                  <a:off x="768" y="3024"/>
                  <a:ext cx="144" cy="336"/>
                  <a:chOff x="768" y="2352"/>
                  <a:chExt cx="144" cy="336"/>
                </a:xfrm>
              </p:grpSpPr>
              <p:sp>
                <p:nvSpPr>
                  <p:cNvPr id="77880" name="AutoShape 56"/>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1" name="AutoShape 57"/>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82" name="Group 58"/>
                <p:cNvGrpSpPr>
                  <a:grpSpLocks/>
                </p:cNvGrpSpPr>
                <p:nvPr/>
              </p:nvGrpSpPr>
              <p:grpSpPr bwMode="auto">
                <a:xfrm>
                  <a:off x="768" y="2736"/>
                  <a:ext cx="144" cy="336"/>
                  <a:chOff x="768" y="2352"/>
                  <a:chExt cx="144" cy="336"/>
                </a:xfrm>
              </p:grpSpPr>
              <p:sp>
                <p:nvSpPr>
                  <p:cNvPr id="77883" name="AutoShape 59"/>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4" name="AutoShape 60"/>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85" name="Group 61"/>
                <p:cNvGrpSpPr>
                  <a:grpSpLocks/>
                </p:cNvGrpSpPr>
                <p:nvPr/>
              </p:nvGrpSpPr>
              <p:grpSpPr bwMode="auto">
                <a:xfrm>
                  <a:off x="768" y="2442"/>
                  <a:ext cx="144" cy="336"/>
                  <a:chOff x="768" y="2352"/>
                  <a:chExt cx="144" cy="336"/>
                </a:xfrm>
              </p:grpSpPr>
              <p:sp>
                <p:nvSpPr>
                  <p:cNvPr id="77886" name="AutoShape 62"/>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87" name="AutoShape 63"/>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88" name="Group 64"/>
                <p:cNvGrpSpPr>
                  <a:grpSpLocks/>
                </p:cNvGrpSpPr>
                <p:nvPr/>
              </p:nvGrpSpPr>
              <p:grpSpPr bwMode="auto">
                <a:xfrm>
                  <a:off x="768" y="2145"/>
                  <a:ext cx="144" cy="336"/>
                  <a:chOff x="768" y="2352"/>
                  <a:chExt cx="144" cy="336"/>
                </a:xfrm>
              </p:grpSpPr>
              <p:sp>
                <p:nvSpPr>
                  <p:cNvPr id="77889" name="AutoShape 65"/>
                  <p:cNvSpPr>
                    <a:spLocks noChangeArrowheads="1"/>
                  </p:cNvSpPr>
                  <p:nvPr/>
                </p:nvSpPr>
                <p:spPr bwMode="auto">
                  <a:xfrm>
                    <a:off x="768" y="2496"/>
                    <a:ext cx="144" cy="192"/>
                  </a:xfrm>
                  <a:prstGeom prst="can">
                    <a:avLst>
                      <a:gd name="adj" fmla="val 33333"/>
                    </a:avLst>
                  </a:prstGeom>
                  <a:gradFill rotWithShape="1">
                    <a:gsLst>
                      <a:gs pos="0">
                        <a:srgbClr val="FF0000"/>
                      </a:gs>
                      <a:gs pos="50000">
                        <a:srgbClr val="990000"/>
                      </a:gs>
                      <a:gs pos="100000">
                        <a:srgbClr val="FF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90" name="AutoShape 66"/>
                  <p:cNvSpPr>
                    <a:spLocks noChangeArrowheads="1"/>
                  </p:cNvSpPr>
                  <p:nvPr/>
                </p:nvSpPr>
                <p:spPr bwMode="auto">
                  <a:xfrm>
                    <a:off x="768" y="2352"/>
                    <a:ext cx="144" cy="192"/>
                  </a:xfrm>
                  <a:prstGeom prst="can">
                    <a:avLst>
                      <a:gd name="adj" fmla="val 33333"/>
                    </a:avLst>
                  </a:pr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7891" name="Freeform 67"/>
              <p:cNvSpPr>
                <a:spLocks/>
              </p:cNvSpPr>
              <p:nvPr/>
            </p:nvSpPr>
            <p:spPr bwMode="auto">
              <a:xfrm flipH="1" flipV="1">
                <a:off x="2316" y="2983"/>
                <a:ext cx="132" cy="206"/>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7871" name="Group 47"/>
            <p:cNvGrpSpPr>
              <a:grpSpLocks/>
            </p:cNvGrpSpPr>
            <p:nvPr/>
          </p:nvGrpSpPr>
          <p:grpSpPr bwMode="auto">
            <a:xfrm>
              <a:off x="2304" y="1536"/>
              <a:ext cx="156" cy="1200"/>
              <a:chOff x="879" y="480"/>
              <a:chExt cx="204" cy="1500"/>
            </a:xfrm>
          </p:grpSpPr>
          <p:sp>
            <p:nvSpPr>
              <p:cNvPr id="77872" name="AutoShape 48"/>
              <p:cNvSpPr>
                <a:spLocks noChangeArrowheads="1"/>
              </p:cNvSpPr>
              <p:nvPr/>
            </p:nvSpPr>
            <p:spPr bwMode="auto">
              <a:xfrm>
                <a:off x="879" y="684"/>
                <a:ext cx="204" cy="1296"/>
              </a:xfrm>
              <a:prstGeom prst="can">
                <a:avLst>
                  <a:gd name="adj" fmla="val 4117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3" name="Freeform 49"/>
              <p:cNvSpPr>
                <a:spLocks/>
              </p:cNvSpPr>
              <p:nvPr/>
            </p:nvSpPr>
            <p:spPr bwMode="auto">
              <a:xfrm>
                <a:off x="897" y="480"/>
                <a:ext cx="177" cy="260"/>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77849" name="Picture 25" descr="hand"/>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rot="16207554" flipV="1">
              <a:off x="2051" y="1067"/>
              <a:ext cx="768" cy="768"/>
            </a:xfrm>
            <a:prstGeom prst="rect">
              <a:avLst/>
            </a:prstGeom>
            <a:noFill/>
            <a:extLst>
              <a:ext uri="{909E8E84-426E-40DD-AFC4-6F175D3DCCD1}">
                <a14:hiddenFill xmlns:a14="http://schemas.microsoft.com/office/drawing/2010/main">
                  <a:solidFill>
                    <a:srgbClr val="FFFFFF"/>
                  </a:solidFill>
                </a14:hiddenFill>
              </a:ext>
            </a:extLst>
          </p:spPr>
        </p:pic>
        <p:grpSp>
          <p:nvGrpSpPr>
            <p:cNvPr id="77874" name="Group 50"/>
            <p:cNvGrpSpPr>
              <a:grpSpLocks/>
            </p:cNvGrpSpPr>
            <p:nvPr/>
          </p:nvGrpSpPr>
          <p:grpSpPr bwMode="auto">
            <a:xfrm>
              <a:off x="2736" y="1536"/>
              <a:ext cx="156" cy="1200"/>
              <a:chOff x="879" y="480"/>
              <a:chExt cx="204" cy="1500"/>
            </a:xfrm>
          </p:grpSpPr>
          <p:sp>
            <p:nvSpPr>
              <p:cNvPr id="77875" name="AutoShape 51"/>
              <p:cNvSpPr>
                <a:spLocks noChangeArrowheads="1"/>
              </p:cNvSpPr>
              <p:nvPr/>
            </p:nvSpPr>
            <p:spPr bwMode="auto">
              <a:xfrm>
                <a:off x="879" y="684"/>
                <a:ext cx="204" cy="1296"/>
              </a:xfrm>
              <a:prstGeom prst="can">
                <a:avLst>
                  <a:gd name="adj" fmla="val 4117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76" name="Freeform 52"/>
              <p:cNvSpPr>
                <a:spLocks/>
              </p:cNvSpPr>
              <p:nvPr/>
            </p:nvSpPr>
            <p:spPr bwMode="auto">
              <a:xfrm>
                <a:off x="897" y="480"/>
                <a:ext cx="177" cy="260"/>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77870" name="Picture 46" descr="hand"/>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rot="4100402" flipH="1" flipV="1">
              <a:off x="2371" y="1107"/>
              <a:ext cx="709" cy="709"/>
            </a:xfrm>
            <a:prstGeom prst="rect">
              <a:avLst/>
            </a:prstGeom>
            <a:noFill/>
            <a:extLst>
              <a:ext uri="{909E8E84-426E-40DD-AFC4-6F175D3DCCD1}">
                <a14:hiddenFill xmlns:a14="http://schemas.microsoft.com/office/drawing/2010/main">
                  <a:solidFill>
                    <a:srgbClr val="FFFFFF"/>
                  </a:solidFill>
                </a14:hiddenFill>
              </a:ext>
            </a:extLst>
          </p:spPr>
        </p:pic>
        <p:grpSp>
          <p:nvGrpSpPr>
            <p:cNvPr id="77911" name="Group 87"/>
            <p:cNvGrpSpPr>
              <a:grpSpLocks/>
            </p:cNvGrpSpPr>
            <p:nvPr/>
          </p:nvGrpSpPr>
          <p:grpSpPr bwMode="auto">
            <a:xfrm>
              <a:off x="2394" y="3090"/>
              <a:ext cx="426" cy="240"/>
              <a:chOff x="2304" y="3648"/>
              <a:chExt cx="480" cy="240"/>
            </a:xfrm>
          </p:grpSpPr>
          <p:sp>
            <p:nvSpPr>
              <p:cNvPr id="77910" name="Freeform 86"/>
              <p:cNvSpPr>
                <a:spLocks/>
              </p:cNvSpPr>
              <p:nvPr/>
            </p:nvSpPr>
            <p:spPr bwMode="auto">
              <a:xfrm rot="16200000" flipV="1">
                <a:off x="2670" y="3687"/>
                <a:ext cx="84" cy="144"/>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7" name="AutoShape 83"/>
              <p:cNvSpPr>
                <a:spLocks noChangeArrowheads="1"/>
              </p:cNvSpPr>
              <p:nvPr/>
            </p:nvSpPr>
            <p:spPr bwMode="auto">
              <a:xfrm rot="-5400000">
                <a:off x="2424" y="3624"/>
                <a:ext cx="240" cy="288"/>
              </a:xfrm>
              <a:prstGeom prst="can">
                <a:avLst>
                  <a:gd name="adj" fmla="val 30000"/>
                </a:avLst>
              </a:prstGeom>
              <a:gradFill rotWithShape="1">
                <a:gsLst>
                  <a:gs pos="0">
                    <a:schemeClr val="bg1">
                      <a:gamma/>
                      <a:shade val="6275"/>
                      <a:invGamma/>
                    </a:schemeClr>
                  </a:gs>
                  <a:gs pos="50000">
                    <a:schemeClr val="bg1"/>
                  </a:gs>
                  <a:gs pos="100000">
                    <a:schemeClr val="bg1">
                      <a:gamma/>
                      <a:shade val="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08" name="Freeform 84"/>
              <p:cNvSpPr>
                <a:spLocks/>
              </p:cNvSpPr>
              <p:nvPr/>
            </p:nvSpPr>
            <p:spPr bwMode="auto">
              <a:xfrm rot="5400000" flipH="1" flipV="1">
                <a:off x="2319" y="3708"/>
                <a:ext cx="96" cy="126"/>
              </a:xfrm>
              <a:custGeom>
                <a:avLst/>
                <a:gdLst>
                  <a:gd name="T0" fmla="*/ 104 w 408"/>
                  <a:gd name="T1" fmla="*/ 344 h 680"/>
                  <a:gd name="T2" fmla="*/ 8 w 408"/>
                  <a:gd name="T3" fmla="*/ 248 h 680"/>
                  <a:gd name="T4" fmla="*/ 56 w 408"/>
                  <a:gd name="T5" fmla="*/ 56 h 680"/>
                  <a:gd name="T6" fmla="*/ 248 w 408"/>
                  <a:gd name="T7" fmla="*/ 8 h 680"/>
                  <a:gd name="T8" fmla="*/ 344 w 408"/>
                  <a:gd name="T9" fmla="*/ 104 h 680"/>
                  <a:gd name="T10" fmla="*/ 392 w 408"/>
                  <a:gd name="T11" fmla="*/ 248 h 680"/>
                  <a:gd name="T12" fmla="*/ 248 w 408"/>
                  <a:gd name="T13" fmla="*/ 440 h 680"/>
                  <a:gd name="T14" fmla="*/ 200 w 408"/>
                  <a:gd name="T15" fmla="*/ 584 h 680"/>
                  <a:gd name="T16" fmla="*/ 200 w 408"/>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680">
                    <a:moveTo>
                      <a:pt x="104" y="344"/>
                    </a:moveTo>
                    <a:cubicBezTo>
                      <a:pt x="60" y="320"/>
                      <a:pt x="16" y="296"/>
                      <a:pt x="8" y="248"/>
                    </a:cubicBezTo>
                    <a:cubicBezTo>
                      <a:pt x="0" y="200"/>
                      <a:pt x="16" y="96"/>
                      <a:pt x="56" y="56"/>
                    </a:cubicBezTo>
                    <a:cubicBezTo>
                      <a:pt x="96" y="16"/>
                      <a:pt x="200" y="0"/>
                      <a:pt x="248" y="8"/>
                    </a:cubicBezTo>
                    <a:cubicBezTo>
                      <a:pt x="296" y="16"/>
                      <a:pt x="320" y="64"/>
                      <a:pt x="344" y="104"/>
                    </a:cubicBezTo>
                    <a:cubicBezTo>
                      <a:pt x="368" y="144"/>
                      <a:pt x="408" y="192"/>
                      <a:pt x="392" y="248"/>
                    </a:cubicBezTo>
                    <a:cubicBezTo>
                      <a:pt x="376" y="304"/>
                      <a:pt x="280" y="384"/>
                      <a:pt x="248" y="440"/>
                    </a:cubicBezTo>
                    <a:cubicBezTo>
                      <a:pt x="216" y="496"/>
                      <a:pt x="208" y="544"/>
                      <a:pt x="200" y="584"/>
                    </a:cubicBezTo>
                    <a:cubicBezTo>
                      <a:pt x="192" y="624"/>
                      <a:pt x="200" y="664"/>
                      <a:pt x="200" y="68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7913" name="AutoShape 89"/>
          <p:cNvSpPr>
            <a:spLocks noChangeArrowheads="1"/>
          </p:cNvSpPr>
          <p:nvPr/>
        </p:nvSpPr>
        <p:spPr bwMode="auto">
          <a:xfrm>
            <a:off x="381000" y="5638800"/>
            <a:ext cx="1371600" cy="533400"/>
          </a:xfrm>
          <a:prstGeom prst="roundRect">
            <a:avLst>
              <a:gd name="adj" fmla="val 16667"/>
            </a:avLst>
          </a:prstGeom>
          <a:gradFill rotWithShape="1">
            <a:gsLst>
              <a:gs pos="0">
                <a:srgbClr val="FF0000">
                  <a:alpha val="89000"/>
                </a:srgbClr>
              </a:gs>
              <a:gs pos="100000">
                <a:srgbClr val="FF0000">
                  <a:gamma/>
                  <a:shade val="6275"/>
                  <a:invGamma/>
                </a:srgbClr>
              </a:gs>
            </a:gsLst>
            <a:path path="shape">
              <a:fillToRect l="50000" t="50000" r="50000" b="50000"/>
            </a:path>
          </a:gra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400">
                <a:solidFill>
                  <a:schemeClr val="bg1"/>
                </a:solidFill>
              </a:rPr>
              <a:t>Đo trọng lượng</a:t>
            </a:r>
          </a:p>
        </p:txBody>
      </p:sp>
      <p:sp>
        <p:nvSpPr>
          <p:cNvPr id="77914" name="AutoShape 90"/>
          <p:cNvSpPr>
            <a:spLocks noChangeArrowheads="1"/>
          </p:cNvSpPr>
          <p:nvPr/>
        </p:nvSpPr>
        <p:spPr bwMode="auto">
          <a:xfrm>
            <a:off x="4724400" y="5638800"/>
            <a:ext cx="1371600" cy="533400"/>
          </a:xfrm>
          <a:prstGeom prst="roundRect">
            <a:avLst>
              <a:gd name="adj" fmla="val 16667"/>
            </a:avLst>
          </a:prstGeom>
          <a:gradFill rotWithShape="1">
            <a:gsLst>
              <a:gs pos="0">
                <a:srgbClr val="FF0000">
                  <a:alpha val="89000"/>
                </a:srgbClr>
              </a:gs>
              <a:gs pos="100000">
                <a:srgbClr val="FF0000">
                  <a:gamma/>
                  <a:shade val="6275"/>
                  <a:invGamma/>
                </a:srgbClr>
              </a:gs>
            </a:gsLst>
            <a:path path="shape">
              <a:fillToRect l="50000" t="50000" r="50000" b="50000"/>
            </a:path>
          </a:gra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400">
                <a:solidFill>
                  <a:schemeClr val="bg1"/>
                </a:solidFill>
              </a:rPr>
              <a:t>K</a:t>
            </a:r>
            <a:r>
              <a:rPr lang="en-US">
                <a:solidFill>
                  <a:schemeClr val="bg1"/>
                </a:solidFill>
              </a:rPr>
              <a:t>éo vật</a:t>
            </a:r>
          </a:p>
        </p:txBody>
      </p:sp>
      <p:sp>
        <p:nvSpPr>
          <p:cNvPr id="77915" name="Line 91"/>
          <p:cNvSpPr>
            <a:spLocks noChangeShapeType="1"/>
          </p:cNvSpPr>
          <p:nvPr/>
        </p:nvSpPr>
        <p:spPr bwMode="auto">
          <a:xfrm flipV="1">
            <a:off x="3086100" y="3038475"/>
            <a:ext cx="53340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6" name="Line 92"/>
          <p:cNvSpPr>
            <a:spLocks noChangeShapeType="1"/>
          </p:cNvSpPr>
          <p:nvPr/>
        </p:nvSpPr>
        <p:spPr bwMode="auto">
          <a:xfrm flipH="1" flipV="1">
            <a:off x="4643438" y="3019425"/>
            <a:ext cx="53340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917" name="Text Box 93"/>
          <p:cNvSpPr txBox="1">
            <a:spLocks noChangeArrowheads="1"/>
          </p:cNvSpPr>
          <p:nvPr/>
        </p:nvSpPr>
        <p:spPr bwMode="auto">
          <a:xfrm>
            <a:off x="2762250" y="3338513"/>
            <a:ext cx="3810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0000FF"/>
                </a:solidFill>
              </a:rPr>
              <a:t>F</a:t>
            </a:r>
          </a:p>
        </p:txBody>
      </p:sp>
      <p:sp>
        <p:nvSpPr>
          <p:cNvPr id="77918" name="Text Box 94"/>
          <p:cNvSpPr txBox="1">
            <a:spLocks noChangeArrowheads="1"/>
          </p:cNvSpPr>
          <p:nvPr/>
        </p:nvSpPr>
        <p:spPr bwMode="auto">
          <a:xfrm>
            <a:off x="5100638" y="3433763"/>
            <a:ext cx="3810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0000FF"/>
                </a:solidFill>
              </a:rPr>
              <a:t>F</a:t>
            </a:r>
          </a:p>
        </p:txBody>
      </p:sp>
      <p:sp>
        <p:nvSpPr>
          <p:cNvPr id="77919" name="AutoShape 95">
            <a:hlinkClick r:id="rId5" action="ppaction://hlinksldjump" highlightClick="1"/>
          </p:cNvPr>
          <p:cNvSpPr>
            <a:spLocks noChangeArrowheads="1"/>
          </p:cNvSpPr>
          <p:nvPr/>
        </p:nvSpPr>
        <p:spPr bwMode="auto">
          <a:xfrm>
            <a:off x="7924800" y="5715000"/>
            <a:ext cx="381000" cy="381000"/>
          </a:xfrm>
          <a:prstGeom prst="actionButtonBeginning">
            <a:avLst/>
          </a:prstGeom>
          <a:solidFill>
            <a:srgbClr val="FF00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77920" name="Text Box 96"/>
          <p:cNvSpPr txBox="1">
            <a:spLocks noChangeArrowheads="1"/>
          </p:cNvSpPr>
          <p:nvPr/>
        </p:nvSpPr>
        <p:spPr bwMode="auto">
          <a:xfrm>
            <a:off x="7239000" y="6248400"/>
            <a:ext cx="17526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Trở lại Vật lý 6</a:t>
            </a:r>
          </a:p>
        </p:txBody>
      </p:sp>
      <p:sp>
        <p:nvSpPr>
          <p:cNvPr id="77921" name="Text Box 97"/>
          <p:cNvSpPr txBox="1">
            <a:spLocks noChangeArrowheads="1"/>
          </p:cNvSpPr>
          <p:nvPr/>
        </p:nvSpPr>
        <p:spPr bwMode="auto">
          <a:xfrm>
            <a:off x="5791200" y="4495800"/>
            <a:ext cx="2971800" cy="8255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Click chuột vào “</a:t>
            </a:r>
            <a:r>
              <a:rPr lang="en-US" sz="1600">
                <a:solidFill>
                  <a:srgbClr val="FF0000"/>
                </a:solidFill>
              </a:rPr>
              <a:t>Đo trọng lượng</a:t>
            </a:r>
            <a:r>
              <a:rPr lang="en-US" sz="1600"/>
              <a:t>” hoặc “</a:t>
            </a:r>
            <a:r>
              <a:rPr lang="en-US" sz="1600">
                <a:solidFill>
                  <a:srgbClr val="FF0000"/>
                </a:solidFill>
              </a:rPr>
              <a:t>Kéo vật</a:t>
            </a:r>
            <a:r>
              <a:rPr lang="en-US" sz="1600"/>
              <a:t>” để xem hiệu ứng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79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 0 C -0.00052 -0.02266 -0.00087 -0.04509 0.0033 -0.06128 C 0.00746 -0.07746 0.01892 -0.09041 0.02552 -0.09735 C 0.03211 -0.10428 0.03836 -0.10636 0.04288 -0.10359 C 0.04739 -0.10081 0.04982 -0.09064 0.05243 -0.08024 " pathEditMode="relative" ptsTypes="aaaaA">
                                      <p:cBhvr>
                                        <p:cTn id="6" dur="2000" fill="hold"/>
                                        <p:tgtEl>
                                          <p:spTgt spid="77857"/>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77857"/>
                                        </p:tgtEl>
                                        <p:attrNameLst>
                                          <p:attrName>style.visibility</p:attrName>
                                        </p:attrNameLst>
                                      </p:cBhvr>
                                      <p:to>
                                        <p:strVal val="hidden"/>
                                      </p:to>
                                    </p:set>
                                  </p:subTnLst>
                                </p:cTn>
                              </p:par>
                              <p:par>
                                <p:cTn id="7" presetID="0" presetClass="path" presetSubtype="0" accel="50000" decel="50000" fill="hold" nodeType="withEffect">
                                  <p:stCondLst>
                                    <p:cond delay="0"/>
                                  </p:stCondLst>
                                  <p:childTnLst>
                                    <p:animMotion origin="layout" path="M 0 0 C -0.00052 -0.02266 -0.00087 -0.04509 0.0033 -0.06128 C 0.00746 -0.07746 0.01892 -0.09041 0.02552 -0.09735 C 0.03211 -0.10428 0.03836 -0.10636 0.04288 -0.10359 C 0.04739 -0.10081 0.04982 -0.09064 0.05243 -0.08024 " pathEditMode="relative" ptsTypes="aaaaA">
                                      <p:cBhvr>
                                        <p:cTn id="8" dur="2000" fill="hold"/>
                                        <p:tgtEl>
                                          <p:spTgt spid="77854"/>
                                        </p:tgtEl>
                                        <p:attrNameLst>
                                          <p:attrName>ppt_x</p:attrName>
                                          <p:attrName>ppt_y</p:attrName>
                                        </p:attrNameLst>
                                      </p:cBhvr>
                                    </p:animMotion>
                                  </p:childTnLst>
                                  <p:subTnLst>
                                    <p:set>
                                      <p:cBhvr override="childStyle">
                                        <p:cTn dur="1" fill="hold" display="0" masterRel="sameClick" afterEffect="1">
                                          <p:stCondLst>
                                            <p:cond evt="end" delay="0">
                                              <p:tn val="7"/>
                                            </p:cond>
                                          </p:stCondLst>
                                        </p:cTn>
                                        <p:tgtEl>
                                          <p:spTgt spid="77854"/>
                                        </p:tgtEl>
                                        <p:attrNameLst>
                                          <p:attrName>style.visibility</p:attrName>
                                        </p:attrNameLst>
                                      </p:cBhvr>
                                      <p:to>
                                        <p:strVal val="hidden"/>
                                      </p:to>
                                    </p:set>
                                  </p:subTnLst>
                                </p:cTn>
                              </p:par>
                            </p:childTnLst>
                          </p:cTn>
                        </p:par>
                        <p:par>
                          <p:cTn id="9" fill="hold" nodeType="afterGroup">
                            <p:stCondLst>
                              <p:cond delay="2000"/>
                            </p:stCondLst>
                            <p:childTnLst>
                              <p:par>
                                <p:cTn id="10" presetID="10" presetClass="entr" presetSubtype="0" fill="hold" nodeType="afterEffect">
                                  <p:stCondLst>
                                    <p:cond delay="0"/>
                                  </p:stCondLst>
                                  <p:childTnLst>
                                    <p:set>
                                      <p:cBhvr>
                                        <p:cTn id="11" dur="1" fill="hold">
                                          <p:stCondLst>
                                            <p:cond delay="0"/>
                                          </p:stCondLst>
                                        </p:cTn>
                                        <p:tgtEl>
                                          <p:spTgt spid="77858"/>
                                        </p:tgtEl>
                                        <p:attrNameLst>
                                          <p:attrName>style.visibility</p:attrName>
                                        </p:attrNameLst>
                                      </p:cBhvr>
                                      <p:to>
                                        <p:strVal val="visible"/>
                                      </p:to>
                                    </p:set>
                                    <p:animEffect transition="in" filter="fade">
                                      <p:cBhvr>
                                        <p:cTn id="12" dur="10"/>
                                        <p:tgtEl>
                                          <p:spTgt spid="77858"/>
                                        </p:tgtEl>
                                      </p:cBhvr>
                                    </p:animEffect>
                                  </p:childTnLst>
                                </p:cTn>
                              </p:par>
                              <p:par>
                                <p:cTn id="13" presetID="10" presetClass="entr" presetSubtype="0" fill="hold" nodeType="withEffect">
                                  <p:stCondLst>
                                    <p:cond delay="0"/>
                                  </p:stCondLst>
                                  <p:childTnLst>
                                    <p:set>
                                      <p:cBhvr>
                                        <p:cTn id="14" dur="1" fill="hold">
                                          <p:stCondLst>
                                            <p:cond delay="0"/>
                                          </p:stCondLst>
                                        </p:cTn>
                                        <p:tgtEl>
                                          <p:spTgt spid="77859"/>
                                        </p:tgtEl>
                                        <p:attrNameLst>
                                          <p:attrName>style.visibility</p:attrName>
                                        </p:attrNameLst>
                                      </p:cBhvr>
                                      <p:to>
                                        <p:strVal val="visible"/>
                                      </p:to>
                                    </p:set>
                                    <p:animEffect transition="in" filter="fade">
                                      <p:cBhvr>
                                        <p:cTn id="15" dur="10"/>
                                        <p:tgtEl>
                                          <p:spTgt spid="77859"/>
                                        </p:tgtEl>
                                      </p:cBhvr>
                                    </p:animEffect>
                                  </p:childTnLst>
                                </p:cTn>
                              </p:par>
                              <p:par>
                                <p:cTn id="16" presetID="42" presetClass="path" presetSubtype="0" accel="50000" decel="50000" fill="hold" nodeType="withEffect">
                                  <p:stCondLst>
                                    <p:cond delay="0"/>
                                  </p:stCondLst>
                                  <p:childTnLst>
                                    <p:animMotion origin="layout" path="M -0.00017 0.00092 L -0.00017 0.1341 " pathEditMode="relative" rAng="0" ptsTypes="AA">
                                      <p:cBhvr>
                                        <p:cTn id="17" dur="2000" fill="hold"/>
                                        <p:tgtEl>
                                          <p:spTgt spid="77859"/>
                                        </p:tgtEl>
                                        <p:attrNameLst>
                                          <p:attrName>ppt_x</p:attrName>
                                          <p:attrName>ppt_y</p:attrName>
                                        </p:attrNameLst>
                                      </p:cBhvr>
                                      <p:rCtr x="0" y="6659"/>
                                    </p:animMotion>
                                  </p:childTnLst>
                                </p:cTn>
                              </p:par>
                              <p:par>
                                <p:cTn id="18" presetID="42" presetClass="path" presetSubtype="0" accel="50000" decel="50000" fill="hold" nodeType="withEffect">
                                  <p:stCondLst>
                                    <p:cond delay="0"/>
                                  </p:stCondLst>
                                  <p:childTnLst>
                                    <p:animMotion origin="layout" path="M 0 3.75723E-6 L 0.00104 0.13479 " pathEditMode="relative" rAng="0" ptsTypes="AA">
                                      <p:cBhvr>
                                        <p:cTn id="19" dur="2000" fill="hold"/>
                                        <p:tgtEl>
                                          <p:spTgt spid="77855"/>
                                        </p:tgtEl>
                                        <p:attrNameLst>
                                          <p:attrName>ppt_x</p:attrName>
                                          <p:attrName>ppt_y</p:attrName>
                                        </p:attrNameLst>
                                      </p:cBhvr>
                                      <p:rCtr x="52" y="6728"/>
                                    </p:animMotion>
                                  </p:childTnLst>
                                </p:cTn>
                              </p:par>
                              <p:par>
                                <p:cTn id="20" presetID="2" presetClass="exit" presetSubtype="12" fill="hold" nodeType="withEffect">
                                  <p:stCondLst>
                                    <p:cond delay="0"/>
                                  </p:stCondLst>
                                  <p:childTnLst>
                                    <p:anim calcmode="lin" valueType="num">
                                      <p:cBhvr additive="base">
                                        <p:cTn id="21" dur="2000"/>
                                        <p:tgtEl>
                                          <p:spTgt spid="77858"/>
                                        </p:tgtEl>
                                        <p:attrNameLst>
                                          <p:attrName>ppt_x</p:attrName>
                                        </p:attrNameLst>
                                      </p:cBhvr>
                                      <p:tavLst>
                                        <p:tav tm="0">
                                          <p:val>
                                            <p:strVal val="ppt_x"/>
                                          </p:val>
                                        </p:tav>
                                        <p:tav tm="100000">
                                          <p:val>
                                            <p:strVal val="0-ppt_w/2"/>
                                          </p:val>
                                        </p:tav>
                                      </p:tavLst>
                                    </p:anim>
                                    <p:anim calcmode="lin" valueType="num">
                                      <p:cBhvr additive="base">
                                        <p:cTn id="22" dur="2000"/>
                                        <p:tgtEl>
                                          <p:spTgt spid="77858"/>
                                        </p:tgtEl>
                                        <p:attrNameLst>
                                          <p:attrName>ppt_y</p:attrName>
                                        </p:attrNameLst>
                                      </p:cBhvr>
                                      <p:tavLst>
                                        <p:tav tm="0">
                                          <p:val>
                                            <p:strVal val="ppt_y"/>
                                          </p:val>
                                        </p:tav>
                                        <p:tav tm="100000">
                                          <p:val>
                                            <p:strVal val="1+ppt_h/2"/>
                                          </p:val>
                                        </p:tav>
                                      </p:tavLst>
                                    </p:anim>
                                    <p:set>
                                      <p:cBhvr>
                                        <p:cTn id="23" dur="1" fill="hold">
                                          <p:stCondLst>
                                            <p:cond delay="1999"/>
                                          </p:stCondLst>
                                        </p:cTn>
                                        <p:tgtEl>
                                          <p:spTgt spid="77858"/>
                                        </p:tgtEl>
                                        <p:attrNameLst>
                                          <p:attrName>style.visibility</p:attrName>
                                        </p:attrNameLst>
                                      </p:cBhvr>
                                      <p:to>
                                        <p:strVal val="hidden"/>
                                      </p:to>
                                    </p:set>
                                  </p:childTnLst>
                                </p:cTn>
                              </p:par>
                            </p:childTnLst>
                          </p:cTn>
                        </p:par>
                        <p:par>
                          <p:cTn id="24" fill="hold" nodeType="afterGroup">
                            <p:stCondLst>
                              <p:cond delay="4000"/>
                            </p:stCondLst>
                            <p:childTnLst>
                              <p:par>
                                <p:cTn id="25" presetID="53" presetClass="entr" presetSubtype="0" fill="hold" grpId="0" nodeType="afterEffect">
                                  <p:stCondLst>
                                    <p:cond delay="0"/>
                                  </p:stCondLst>
                                  <p:childTnLst>
                                    <p:set>
                                      <p:cBhvr>
                                        <p:cTn id="26" dur="1" fill="hold">
                                          <p:stCondLst>
                                            <p:cond delay="0"/>
                                          </p:stCondLst>
                                        </p:cTn>
                                        <p:tgtEl>
                                          <p:spTgt spid="77869"/>
                                        </p:tgtEl>
                                        <p:attrNameLst>
                                          <p:attrName>style.visibility</p:attrName>
                                        </p:attrNameLst>
                                      </p:cBhvr>
                                      <p:to>
                                        <p:strVal val="visible"/>
                                      </p:to>
                                    </p:set>
                                    <p:anim calcmode="lin" valueType="num">
                                      <p:cBhvr>
                                        <p:cTn id="27" dur="500" fill="hold"/>
                                        <p:tgtEl>
                                          <p:spTgt spid="77869"/>
                                        </p:tgtEl>
                                        <p:attrNameLst>
                                          <p:attrName>ppt_w</p:attrName>
                                        </p:attrNameLst>
                                      </p:cBhvr>
                                      <p:tavLst>
                                        <p:tav tm="0">
                                          <p:val>
                                            <p:fltVal val="0"/>
                                          </p:val>
                                        </p:tav>
                                        <p:tav tm="100000">
                                          <p:val>
                                            <p:strVal val="#ppt_w"/>
                                          </p:val>
                                        </p:tav>
                                      </p:tavLst>
                                    </p:anim>
                                    <p:anim calcmode="lin" valueType="num">
                                      <p:cBhvr>
                                        <p:cTn id="28" dur="500" fill="hold"/>
                                        <p:tgtEl>
                                          <p:spTgt spid="77869"/>
                                        </p:tgtEl>
                                        <p:attrNameLst>
                                          <p:attrName>ppt_h</p:attrName>
                                        </p:attrNameLst>
                                      </p:cBhvr>
                                      <p:tavLst>
                                        <p:tav tm="0">
                                          <p:val>
                                            <p:fltVal val="0"/>
                                          </p:val>
                                        </p:tav>
                                        <p:tav tm="100000">
                                          <p:val>
                                            <p:strVal val="#ppt_h"/>
                                          </p:val>
                                        </p:tav>
                                      </p:tavLst>
                                    </p:anim>
                                    <p:animEffect transition="in" filter="fade">
                                      <p:cBhvr>
                                        <p:cTn id="29" dur="500"/>
                                        <p:tgtEl>
                                          <p:spTgt spid="77869"/>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77868"/>
                                        </p:tgtEl>
                                        <p:attrNameLst>
                                          <p:attrName>style.visibility</p:attrName>
                                        </p:attrNameLst>
                                      </p:cBhvr>
                                      <p:to>
                                        <p:strVal val="visible"/>
                                      </p:to>
                                    </p:set>
                                    <p:animEffect transition="in" filter="blinds(horizontal)">
                                      <p:cBhvr>
                                        <p:cTn id="32" dur="500"/>
                                        <p:tgtEl>
                                          <p:spTgt spid="77868"/>
                                        </p:tgtEl>
                                      </p:cBhvr>
                                    </p:animEffect>
                                  </p:childTnLst>
                                </p:cTn>
                              </p:par>
                            </p:childTnLst>
                          </p:cTn>
                        </p:par>
                      </p:childTnLst>
                    </p:cTn>
                  </p:par>
                </p:childTnLst>
              </p:cTn>
              <p:nextCondLst>
                <p:cond evt="onClick" delay="0">
                  <p:tgtEl>
                    <p:spTgt spid="77913"/>
                  </p:tgtEl>
                </p:cond>
              </p:nextCondLst>
            </p:seq>
            <p:seq concurrent="1" nextAc="seek">
              <p:cTn id="33" restart="whenNotActive" fill="hold" evtFilter="cancelBubble" nodeType="interactiveSeq">
                <p:stCondLst>
                  <p:cond evt="onClick" delay="0">
                    <p:tgtEl>
                      <p:spTgt spid="77914"/>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64" presetClass="path" presetSubtype="0" accel="50000" decel="50000" fill="hold" nodeType="clickEffect">
                                  <p:stCondLst>
                                    <p:cond delay="0"/>
                                  </p:stCondLst>
                                  <p:childTnLst>
                                    <p:animMotion origin="layout" path="M 0 0  L 0 -0.33295  E" pathEditMode="relative" ptsTypes="">
                                      <p:cBhvr>
                                        <p:cTn id="37" dur="3000" fill="hold"/>
                                        <p:tgtEl>
                                          <p:spTgt spid="77912"/>
                                        </p:tgtEl>
                                        <p:attrNameLst>
                                          <p:attrName>ppt_x</p:attrName>
                                          <p:attrName>ppt_y</p:attrName>
                                        </p:attrNameLst>
                                      </p:cBhvr>
                                    </p:animMotion>
                                  </p:childTnLst>
                                </p:cTn>
                              </p:par>
                            </p:childTnLst>
                          </p:cTn>
                        </p:par>
                        <p:par>
                          <p:cTn id="38" fill="hold" nodeType="afterGroup">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77915"/>
                                        </p:tgtEl>
                                        <p:attrNameLst>
                                          <p:attrName>style.visibility</p:attrName>
                                        </p:attrNameLst>
                                      </p:cBhvr>
                                      <p:to>
                                        <p:strVal val="visible"/>
                                      </p:to>
                                    </p:set>
                                    <p:animEffect transition="in" filter="wipe(down)">
                                      <p:cBhvr>
                                        <p:cTn id="41" dur="1000"/>
                                        <p:tgtEl>
                                          <p:spTgt spid="7791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77916"/>
                                        </p:tgtEl>
                                        <p:attrNameLst>
                                          <p:attrName>style.visibility</p:attrName>
                                        </p:attrNameLst>
                                      </p:cBhvr>
                                      <p:to>
                                        <p:strVal val="visible"/>
                                      </p:to>
                                    </p:set>
                                    <p:animEffect transition="in" filter="wipe(down)">
                                      <p:cBhvr>
                                        <p:cTn id="44" dur="500"/>
                                        <p:tgtEl>
                                          <p:spTgt spid="77916"/>
                                        </p:tgtEl>
                                      </p:cBhvr>
                                    </p:animEffect>
                                  </p:childTnLst>
                                </p:cTn>
                              </p:par>
                            </p:childTnLst>
                          </p:cTn>
                        </p:par>
                        <p:par>
                          <p:cTn id="45" fill="hold" nodeType="afterGroup">
                            <p:stCondLst>
                              <p:cond delay="4000"/>
                            </p:stCondLst>
                            <p:childTnLst>
                              <p:par>
                                <p:cTn id="46" presetID="53" presetClass="entr" presetSubtype="0" fill="hold" grpId="0" nodeType="afterEffect">
                                  <p:stCondLst>
                                    <p:cond delay="0"/>
                                  </p:stCondLst>
                                  <p:childTnLst>
                                    <p:set>
                                      <p:cBhvr>
                                        <p:cTn id="47" dur="1" fill="hold">
                                          <p:stCondLst>
                                            <p:cond delay="0"/>
                                          </p:stCondLst>
                                        </p:cTn>
                                        <p:tgtEl>
                                          <p:spTgt spid="77917"/>
                                        </p:tgtEl>
                                        <p:attrNameLst>
                                          <p:attrName>style.visibility</p:attrName>
                                        </p:attrNameLst>
                                      </p:cBhvr>
                                      <p:to>
                                        <p:strVal val="visible"/>
                                      </p:to>
                                    </p:set>
                                    <p:anim calcmode="lin" valueType="num">
                                      <p:cBhvr>
                                        <p:cTn id="48" dur="500" fill="hold"/>
                                        <p:tgtEl>
                                          <p:spTgt spid="77917"/>
                                        </p:tgtEl>
                                        <p:attrNameLst>
                                          <p:attrName>ppt_w</p:attrName>
                                        </p:attrNameLst>
                                      </p:cBhvr>
                                      <p:tavLst>
                                        <p:tav tm="0">
                                          <p:val>
                                            <p:fltVal val="0"/>
                                          </p:val>
                                        </p:tav>
                                        <p:tav tm="100000">
                                          <p:val>
                                            <p:strVal val="#ppt_w"/>
                                          </p:val>
                                        </p:tav>
                                      </p:tavLst>
                                    </p:anim>
                                    <p:anim calcmode="lin" valueType="num">
                                      <p:cBhvr>
                                        <p:cTn id="49" dur="500" fill="hold"/>
                                        <p:tgtEl>
                                          <p:spTgt spid="77917"/>
                                        </p:tgtEl>
                                        <p:attrNameLst>
                                          <p:attrName>ppt_h</p:attrName>
                                        </p:attrNameLst>
                                      </p:cBhvr>
                                      <p:tavLst>
                                        <p:tav tm="0">
                                          <p:val>
                                            <p:fltVal val="0"/>
                                          </p:val>
                                        </p:tav>
                                        <p:tav tm="100000">
                                          <p:val>
                                            <p:strVal val="#ppt_h"/>
                                          </p:val>
                                        </p:tav>
                                      </p:tavLst>
                                    </p:anim>
                                    <p:animEffect transition="in" filter="fade">
                                      <p:cBhvr>
                                        <p:cTn id="50" dur="500"/>
                                        <p:tgtEl>
                                          <p:spTgt spid="77917"/>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77918"/>
                                        </p:tgtEl>
                                        <p:attrNameLst>
                                          <p:attrName>style.visibility</p:attrName>
                                        </p:attrNameLst>
                                      </p:cBhvr>
                                      <p:to>
                                        <p:strVal val="visible"/>
                                      </p:to>
                                    </p:set>
                                    <p:anim calcmode="lin" valueType="num">
                                      <p:cBhvr>
                                        <p:cTn id="53" dur="500" fill="hold"/>
                                        <p:tgtEl>
                                          <p:spTgt spid="77918"/>
                                        </p:tgtEl>
                                        <p:attrNameLst>
                                          <p:attrName>ppt_w</p:attrName>
                                        </p:attrNameLst>
                                      </p:cBhvr>
                                      <p:tavLst>
                                        <p:tav tm="0">
                                          <p:val>
                                            <p:fltVal val="0"/>
                                          </p:val>
                                        </p:tav>
                                        <p:tav tm="100000">
                                          <p:val>
                                            <p:strVal val="#ppt_w"/>
                                          </p:val>
                                        </p:tav>
                                      </p:tavLst>
                                    </p:anim>
                                    <p:anim calcmode="lin" valueType="num">
                                      <p:cBhvr>
                                        <p:cTn id="54" dur="500" fill="hold"/>
                                        <p:tgtEl>
                                          <p:spTgt spid="77918"/>
                                        </p:tgtEl>
                                        <p:attrNameLst>
                                          <p:attrName>ppt_h</p:attrName>
                                        </p:attrNameLst>
                                      </p:cBhvr>
                                      <p:tavLst>
                                        <p:tav tm="0">
                                          <p:val>
                                            <p:fltVal val="0"/>
                                          </p:val>
                                        </p:tav>
                                        <p:tav tm="100000">
                                          <p:val>
                                            <p:strVal val="#ppt_h"/>
                                          </p:val>
                                        </p:tav>
                                      </p:tavLst>
                                    </p:anim>
                                    <p:animEffect transition="in" filter="fade">
                                      <p:cBhvr>
                                        <p:cTn id="55" dur="500"/>
                                        <p:tgtEl>
                                          <p:spTgt spid="77918"/>
                                        </p:tgtEl>
                                      </p:cBhvr>
                                    </p:animEffect>
                                  </p:childTnLst>
                                </p:cTn>
                              </p:par>
                            </p:childTnLst>
                          </p:cTn>
                        </p:par>
                      </p:childTnLst>
                    </p:cTn>
                  </p:par>
                </p:childTnLst>
              </p:cTn>
              <p:nextCondLst>
                <p:cond evt="onClick" delay="0">
                  <p:tgtEl>
                    <p:spTgt spid="77914"/>
                  </p:tgtEl>
                </p:cond>
              </p:nextCondLst>
            </p:seq>
          </p:childTnLst>
        </p:cTn>
      </p:par>
    </p:tnLst>
    <p:bldLst>
      <p:bldP spid="77868" grpId="0"/>
      <p:bldP spid="77869" grpId="0" animBg="1"/>
      <p:bldP spid="77915" grpId="0" animBg="1"/>
      <p:bldP spid="77916" grpId="0" animBg="1"/>
      <p:bldP spid="77917" grpId="0"/>
      <p:bldP spid="779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7" name="Text Box 9"/>
          <p:cNvSpPr txBox="1">
            <a:spLocks noChangeArrowheads="1"/>
          </p:cNvSpPr>
          <p:nvPr/>
        </p:nvSpPr>
        <p:spPr bwMode="auto">
          <a:xfrm>
            <a:off x="2667000" y="5486400"/>
            <a:ext cx="632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000099"/>
                </a:solidFill>
              </a:rPr>
              <a:t>. . . . . . . . . . .của không khí và hơi nước đã chuyển hoá thành. . . . . . . . . . .của nút.</a:t>
            </a:r>
          </a:p>
        </p:txBody>
      </p:sp>
      <p:pic>
        <p:nvPicPr>
          <p:cNvPr id="155659" name="Picture 11" descr="t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2913" y="1905000"/>
            <a:ext cx="21717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55660" name="Picture 12" descr="Flame-04-jun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953000" y="3886200"/>
            <a:ext cx="738188" cy="738188"/>
          </a:xfrm>
          <a:prstGeom prst="rect">
            <a:avLst/>
          </a:prstGeom>
          <a:noFill/>
          <a:extLst>
            <a:ext uri="{909E8E84-426E-40DD-AFC4-6F175D3DCCD1}">
              <a14:hiddenFill xmlns:a14="http://schemas.microsoft.com/office/drawing/2010/main">
                <a:solidFill>
                  <a:srgbClr val="FFFFFF"/>
                </a:solidFill>
              </a14:hiddenFill>
            </a:ext>
          </a:extLst>
        </p:spPr>
      </p:pic>
      <p:sp>
        <p:nvSpPr>
          <p:cNvPr id="155661" name="AutoShape 13"/>
          <p:cNvSpPr>
            <a:spLocks noChangeArrowheads="1"/>
          </p:cNvSpPr>
          <p:nvPr/>
        </p:nvSpPr>
        <p:spPr bwMode="auto">
          <a:xfrm>
            <a:off x="5181600" y="990600"/>
            <a:ext cx="457200" cy="1981200"/>
          </a:xfrm>
          <a:prstGeom prst="cloudCallout">
            <a:avLst>
              <a:gd name="adj1" fmla="val 2083"/>
              <a:gd name="adj2" fmla="val 5690"/>
            </a:avLst>
          </a:pr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0"/>
          </a:p>
        </p:txBody>
      </p:sp>
      <p:sp>
        <p:nvSpPr>
          <p:cNvPr id="155662" name="AutoShape 14"/>
          <p:cNvSpPr>
            <a:spLocks noChangeArrowheads="1"/>
          </p:cNvSpPr>
          <p:nvPr/>
        </p:nvSpPr>
        <p:spPr bwMode="auto">
          <a:xfrm>
            <a:off x="5181600" y="2438400"/>
            <a:ext cx="395288" cy="304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bg2"/>
              </a:gs>
              <a:gs pos="50000">
                <a:schemeClr val="bg1"/>
              </a:gs>
              <a:gs pos="100000">
                <a:schemeClr val="bg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5663" name="AutoShape 15"/>
          <p:cNvSpPr>
            <a:spLocks noChangeArrowheads="1"/>
          </p:cNvSpPr>
          <p:nvPr/>
        </p:nvSpPr>
        <p:spPr bwMode="auto">
          <a:xfrm>
            <a:off x="5181600" y="1143000"/>
            <a:ext cx="457200" cy="1295400"/>
          </a:xfrm>
          <a:prstGeom prst="cloudCallout">
            <a:avLst>
              <a:gd name="adj1" fmla="val -347"/>
              <a:gd name="adj2" fmla="val -6986"/>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0"/>
          </a:p>
        </p:txBody>
      </p:sp>
      <p:sp>
        <p:nvSpPr>
          <p:cNvPr id="155665" name="Text Box 17"/>
          <p:cNvSpPr txBox="1">
            <a:spLocks noChangeArrowheads="1"/>
          </p:cNvSpPr>
          <p:nvPr/>
        </p:nvSpPr>
        <p:spPr bwMode="auto">
          <a:xfrm>
            <a:off x="3124200" y="5410200"/>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(11)</a:t>
            </a:r>
          </a:p>
        </p:txBody>
      </p:sp>
      <p:sp>
        <p:nvSpPr>
          <p:cNvPr id="155666" name="Text Box 18"/>
          <p:cNvSpPr txBox="1">
            <a:spLocks noChangeArrowheads="1"/>
          </p:cNvSpPr>
          <p:nvPr/>
        </p:nvSpPr>
        <p:spPr bwMode="auto">
          <a:xfrm>
            <a:off x="4267200" y="5724525"/>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(12)</a:t>
            </a:r>
          </a:p>
        </p:txBody>
      </p:sp>
      <p:sp>
        <p:nvSpPr>
          <p:cNvPr id="155667" name="Text Box 19"/>
          <p:cNvSpPr txBox="1">
            <a:spLocks noChangeArrowheads="1"/>
          </p:cNvSpPr>
          <p:nvPr/>
        </p:nvSpPr>
        <p:spPr bwMode="auto">
          <a:xfrm>
            <a:off x="2676525" y="5453063"/>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0000"/>
                </a:solidFill>
              </a:rPr>
              <a:t>Nhiệt năng</a:t>
            </a:r>
          </a:p>
        </p:txBody>
      </p:sp>
      <p:sp>
        <p:nvSpPr>
          <p:cNvPr id="155668" name="Text Box 20"/>
          <p:cNvSpPr txBox="1">
            <a:spLocks noChangeArrowheads="1"/>
          </p:cNvSpPr>
          <p:nvPr/>
        </p:nvSpPr>
        <p:spPr bwMode="auto">
          <a:xfrm>
            <a:off x="4105275" y="5762625"/>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solidFill>
                  <a:srgbClr val="FF0000"/>
                </a:solidFill>
              </a:rPr>
              <a:t>cơ năng</a:t>
            </a:r>
          </a:p>
        </p:txBody>
      </p:sp>
      <p:sp>
        <p:nvSpPr>
          <p:cNvPr id="155669" name="AutoShape 21">
            <a:hlinkClick r:id="rId4"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5670" name="Text Box 22"/>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5660"/>
                                        </p:tgtEl>
                                        <p:attrNameLst>
                                          <p:attrName>style.visibility</p:attrName>
                                        </p:attrNameLst>
                                      </p:cBhvr>
                                      <p:to>
                                        <p:strVal val="visible"/>
                                      </p:to>
                                    </p:set>
                                    <p:animEffect transition="in" filter="fade">
                                      <p:cBhvr>
                                        <p:cTn id="7" dur="1000"/>
                                        <p:tgtEl>
                                          <p:spTgt spid="155660"/>
                                        </p:tgtEl>
                                      </p:cBhvr>
                                    </p:animEffect>
                                  </p:childTnLst>
                                </p:cTn>
                              </p:par>
                              <p:par>
                                <p:cTn id="8" presetID="23" presetClass="entr" presetSubtype="16" fill="hold" grpId="0" nodeType="withEffect">
                                  <p:stCondLst>
                                    <p:cond delay="4100"/>
                                  </p:stCondLst>
                                  <p:childTnLst>
                                    <p:set>
                                      <p:cBhvr>
                                        <p:cTn id="9" dur="1" fill="hold">
                                          <p:stCondLst>
                                            <p:cond delay="0"/>
                                          </p:stCondLst>
                                        </p:cTn>
                                        <p:tgtEl>
                                          <p:spTgt spid="155661"/>
                                        </p:tgtEl>
                                        <p:attrNameLst>
                                          <p:attrName>style.visibility</p:attrName>
                                        </p:attrNameLst>
                                      </p:cBhvr>
                                      <p:to>
                                        <p:strVal val="visible"/>
                                      </p:to>
                                    </p:set>
                                    <p:anim calcmode="lin" valueType="num">
                                      <p:cBhvr>
                                        <p:cTn id="10" dur="500" fill="hold"/>
                                        <p:tgtEl>
                                          <p:spTgt spid="155661"/>
                                        </p:tgtEl>
                                        <p:attrNameLst>
                                          <p:attrName>ppt_w</p:attrName>
                                        </p:attrNameLst>
                                      </p:cBhvr>
                                      <p:tavLst>
                                        <p:tav tm="0">
                                          <p:val>
                                            <p:fltVal val="0"/>
                                          </p:val>
                                        </p:tav>
                                        <p:tav tm="100000">
                                          <p:val>
                                            <p:strVal val="#ppt_w"/>
                                          </p:val>
                                        </p:tav>
                                      </p:tavLst>
                                    </p:anim>
                                    <p:anim calcmode="lin" valueType="num">
                                      <p:cBhvr>
                                        <p:cTn id="11" dur="500" fill="hold"/>
                                        <p:tgtEl>
                                          <p:spTgt spid="155661"/>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8"/>
                                            </p:cond>
                                          </p:stCondLst>
                                        </p:cTn>
                                        <p:tgtEl>
                                          <p:spTgt spid="155661"/>
                                        </p:tgtEl>
                                        <p:attrNameLst>
                                          <p:attrName>style.visibility</p:attrName>
                                        </p:attrNameLst>
                                      </p:cBhvr>
                                      <p:to>
                                        <p:strVal val="hidden"/>
                                      </p:to>
                                    </p:set>
                                  </p:subTnLst>
                                </p:cTn>
                              </p:par>
                              <p:par>
                                <p:cTn id="12" presetID="64" presetClass="path" presetSubtype="0" accel="50000" decel="50000" fill="hold" grpId="0" nodeType="withEffect">
                                  <p:stCondLst>
                                    <p:cond delay="4000"/>
                                  </p:stCondLst>
                                  <p:childTnLst>
                                    <p:animMotion origin="layout" path="M -3.61111E-6 1.50289E-6 L 0.00191 -0.43491 " pathEditMode="relative" rAng="0" ptsTypes="AA">
                                      <p:cBhvr>
                                        <p:cTn id="13" dur="900" fill="hold"/>
                                        <p:tgtEl>
                                          <p:spTgt spid="155662"/>
                                        </p:tgtEl>
                                        <p:attrNameLst>
                                          <p:attrName>ppt_x</p:attrName>
                                          <p:attrName>ppt_y</p:attrName>
                                        </p:attrNameLst>
                                      </p:cBhvr>
                                      <p:rCtr x="87" y="-21757"/>
                                    </p:animMotion>
                                  </p:childTnLst>
                                </p:cTn>
                              </p:par>
                            </p:childTnLst>
                          </p:cTn>
                        </p:par>
                        <p:par>
                          <p:cTn id="14" fill="hold" nodeType="afterGroup">
                            <p:stCondLst>
                              <p:cond delay="4900"/>
                            </p:stCondLst>
                            <p:childTnLst>
                              <p:par>
                                <p:cTn id="15" presetID="22" presetClass="entr" presetSubtype="4" repeatCount="indefinite" fill="hold" grpId="0" nodeType="afterEffect">
                                  <p:stCondLst>
                                    <p:cond delay="0"/>
                                  </p:stCondLst>
                                  <p:childTnLst>
                                    <p:set>
                                      <p:cBhvr>
                                        <p:cTn id="16" dur="1" fill="hold">
                                          <p:stCondLst>
                                            <p:cond delay="0"/>
                                          </p:stCondLst>
                                        </p:cTn>
                                        <p:tgtEl>
                                          <p:spTgt spid="155663"/>
                                        </p:tgtEl>
                                        <p:attrNameLst>
                                          <p:attrName>style.visibility</p:attrName>
                                        </p:attrNameLst>
                                      </p:cBhvr>
                                      <p:to>
                                        <p:strVal val="visible"/>
                                      </p:to>
                                    </p:set>
                                    <p:animEffect transition="in" filter="wipe(down)">
                                      <p:cBhvr>
                                        <p:cTn id="17" dur="300"/>
                                        <p:tgtEl>
                                          <p:spTgt spid="155663"/>
                                        </p:tgtEl>
                                      </p:cBhvr>
                                    </p:animEffect>
                                  </p:childTnLst>
                                  <p:subTnLst>
                                    <p:set>
                                      <p:cBhvr override="childStyle">
                                        <p:cTn dur="1" fill="hold" display="0" masterRel="sameClick" afterEffect="1">
                                          <p:stCondLst>
                                            <p:cond evt="end" delay="0">
                                              <p:tn val="15"/>
                                            </p:cond>
                                          </p:stCondLst>
                                        </p:cTn>
                                        <p:tgtEl>
                                          <p:spTgt spid="155663"/>
                                        </p:tgtEl>
                                        <p:attrNameLst>
                                          <p:attrName>style.visibility</p:attrName>
                                        </p:attrNameLst>
                                      </p:cBhvr>
                                      <p:to>
                                        <p:strVal val="hidden"/>
                                      </p:to>
                                    </p:set>
                                  </p:subTnLst>
                                </p:cTn>
                              </p:par>
                            </p:childTnLst>
                          </p:cTn>
                        </p:par>
                        <p:par>
                          <p:cTn id="18" fill="hold" nodeType="afterGroup">
                            <p:stCondLst>
                              <p:cond delay="5200"/>
                            </p:stCondLst>
                            <p:childTnLst>
                              <p:par>
                                <p:cTn id="19" presetID="22" presetClass="entr" presetSubtype="8" fill="hold" grpId="0" nodeType="afterEffect">
                                  <p:stCondLst>
                                    <p:cond delay="0"/>
                                  </p:stCondLst>
                                  <p:childTnLst>
                                    <p:set>
                                      <p:cBhvr>
                                        <p:cTn id="20" dur="1" fill="hold">
                                          <p:stCondLst>
                                            <p:cond delay="0"/>
                                          </p:stCondLst>
                                        </p:cTn>
                                        <p:tgtEl>
                                          <p:spTgt spid="155657"/>
                                        </p:tgtEl>
                                        <p:attrNameLst>
                                          <p:attrName>style.visibility</p:attrName>
                                        </p:attrNameLst>
                                      </p:cBhvr>
                                      <p:to>
                                        <p:strVal val="visible"/>
                                      </p:to>
                                    </p:set>
                                    <p:animEffect transition="in" filter="wipe(left)">
                                      <p:cBhvr>
                                        <p:cTn id="21" dur="500"/>
                                        <p:tgtEl>
                                          <p:spTgt spid="155657"/>
                                        </p:tgtEl>
                                      </p:cBhvr>
                                    </p:animEffect>
                                  </p:childTnLst>
                                </p:cTn>
                              </p:par>
                            </p:childTnLst>
                          </p:cTn>
                        </p:par>
                        <p:par>
                          <p:cTn id="22" fill="hold" nodeType="afterGroup">
                            <p:stCondLst>
                              <p:cond delay="5700"/>
                            </p:stCondLst>
                            <p:childTnLst>
                              <p:par>
                                <p:cTn id="23" presetID="23" presetClass="entr" presetSubtype="16" fill="hold" grpId="0" nodeType="afterEffect">
                                  <p:stCondLst>
                                    <p:cond delay="0"/>
                                  </p:stCondLst>
                                  <p:childTnLst>
                                    <p:set>
                                      <p:cBhvr>
                                        <p:cTn id="24" dur="1" fill="hold">
                                          <p:stCondLst>
                                            <p:cond delay="0"/>
                                          </p:stCondLst>
                                        </p:cTn>
                                        <p:tgtEl>
                                          <p:spTgt spid="155665"/>
                                        </p:tgtEl>
                                        <p:attrNameLst>
                                          <p:attrName>style.visibility</p:attrName>
                                        </p:attrNameLst>
                                      </p:cBhvr>
                                      <p:to>
                                        <p:strVal val="visible"/>
                                      </p:to>
                                    </p:set>
                                    <p:anim calcmode="lin" valueType="num">
                                      <p:cBhvr>
                                        <p:cTn id="25" dur="500" fill="hold"/>
                                        <p:tgtEl>
                                          <p:spTgt spid="155665"/>
                                        </p:tgtEl>
                                        <p:attrNameLst>
                                          <p:attrName>ppt_w</p:attrName>
                                        </p:attrNameLst>
                                      </p:cBhvr>
                                      <p:tavLst>
                                        <p:tav tm="0">
                                          <p:val>
                                            <p:fltVal val="0"/>
                                          </p:val>
                                        </p:tav>
                                        <p:tav tm="100000">
                                          <p:val>
                                            <p:strVal val="#ppt_w"/>
                                          </p:val>
                                        </p:tav>
                                      </p:tavLst>
                                    </p:anim>
                                    <p:anim calcmode="lin" valueType="num">
                                      <p:cBhvr>
                                        <p:cTn id="26" dur="500" fill="hold"/>
                                        <p:tgtEl>
                                          <p:spTgt spid="155665"/>
                                        </p:tgtEl>
                                        <p:attrNameLst>
                                          <p:attrName>ppt_h</p:attrName>
                                        </p:attrNameLst>
                                      </p:cBhvr>
                                      <p:tavLst>
                                        <p:tav tm="0">
                                          <p:val>
                                            <p:fltVal val="0"/>
                                          </p:val>
                                        </p:tav>
                                        <p:tav tm="100000">
                                          <p:val>
                                            <p:strVal val="#ppt_h"/>
                                          </p:val>
                                        </p:tav>
                                      </p:tavLst>
                                    </p:anim>
                                  </p:childTnLst>
                                </p:cTn>
                              </p:par>
                            </p:childTnLst>
                          </p:cTn>
                        </p:par>
                        <p:par>
                          <p:cTn id="27" fill="hold" nodeType="afterGroup">
                            <p:stCondLst>
                              <p:cond delay="6200"/>
                            </p:stCondLst>
                            <p:childTnLst>
                              <p:par>
                                <p:cTn id="28" presetID="23" presetClass="entr" presetSubtype="16" fill="hold" grpId="0" nodeType="afterEffect">
                                  <p:stCondLst>
                                    <p:cond delay="0"/>
                                  </p:stCondLst>
                                  <p:childTnLst>
                                    <p:set>
                                      <p:cBhvr>
                                        <p:cTn id="29" dur="1" fill="hold">
                                          <p:stCondLst>
                                            <p:cond delay="0"/>
                                          </p:stCondLst>
                                        </p:cTn>
                                        <p:tgtEl>
                                          <p:spTgt spid="155666"/>
                                        </p:tgtEl>
                                        <p:attrNameLst>
                                          <p:attrName>style.visibility</p:attrName>
                                        </p:attrNameLst>
                                      </p:cBhvr>
                                      <p:to>
                                        <p:strVal val="visible"/>
                                      </p:to>
                                    </p:set>
                                    <p:anim calcmode="lin" valueType="num">
                                      <p:cBhvr>
                                        <p:cTn id="30" dur="500" fill="hold"/>
                                        <p:tgtEl>
                                          <p:spTgt spid="155666"/>
                                        </p:tgtEl>
                                        <p:attrNameLst>
                                          <p:attrName>ppt_w</p:attrName>
                                        </p:attrNameLst>
                                      </p:cBhvr>
                                      <p:tavLst>
                                        <p:tav tm="0">
                                          <p:val>
                                            <p:fltVal val="0"/>
                                          </p:val>
                                        </p:tav>
                                        <p:tav tm="100000">
                                          <p:val>
                                            <p:strVal val="#ppt_w"/>
                                          </p:val>
                                        </p:tav>
                                      </p:tavLst>
                                    </p:anim>
                                    <p:anim calcmode="lin" valueType="num">
                                      <p:cBhvr>
                                        <p:cTn id="31" dur="500" fill="hold"/>
                                        <p:tgtEl>
                                          <p:spTgt spid="155666"/>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xit" presetSubtype="10" fill="hold" grpId="1" nodeType="clickEffect">
                                  <p:stCondLst>
                                    <p:cond delay="0"/>
                                  </p:stCondLst>
                                  <p:childTnLst>
                                    <p:animEffect transition="out" filter="blinds(horizontal)">
                                      <p:cBhvr>
                                        <p:cTn id="35" dur="500"/>
                                        <p:tgtEl>
                                          <p:spTgt spid="155666"/>
                                        </p:tgtEl>
                                      </p:cBhvr>
                                    </p:animEffect>
                                    <p:set>
                                      <p:cBhvr>
                                        <p:cTn id="36" dur="1" fill="hold">
                                          <p:stCondLst>
                                            <p:cond delay="499"/>
                                          </p:stCondLst>
                                        </p:cTn>
                                        <p:tgtEl>
                                          <p:spTgt spid="155666"/>
                                        </p:tgtEl>
                                        <p:attrNameLst>
                                          <p:attrName>style.visibility</p:attrName>
                                        </p:attrNameLst>
                                      </p:cBhvr>
                                      <p:to>
                                        <p:strVal val="hidden"/>
                                      </p:to>
                                    </p:set>
                                  </p:childTnLst>
                                </p:cTn>
                              </p:par>
                              <p:par>
                                <p:cTn id="37" presetID="3" presetClass="exit" presetSubtype="10" fill="hold" grpId="1" nodeType="withEffect">
                                  <p:stCondLst>
                                    <p:cond delay="0"/>
                                  </p:stCondLst>
                                  <p:childTnLst>
                                    <p:animEffect transition="out" filter="blinds(horizontal)">
                                      <p:cBhvr>
                                        <p:cTn id="38" dur="500"/>
                                        <p:tgtEl>
                                          <p:spTgt spid="155665"/>
                                        </p:tgtEl>
                                      </p:cBhvr>
                                    </p:animEffect>
                                    <p:set>
                                      <p:cBhvr>
                                        <p:cTn id="39" dur="1" fill="hold">
                                          <p:stCondLst>
                                            <p:cond delay="499"/>
                                          </p:stCondLst>
                                        </p:cTn>
                                        <p:tgtEl>
                                          <p:spTgt spid="155665"/>
                                        </p:tgtEl>
                                        <p:attrNameLst>
                                          <p:attrName>style.visibility</p:attrName>
                                        </p:attrNameLst>
                                      </p:cBhvr>
                                      <p:to>
                                        <p:strVal val="hidden"/>
                                      </p:to>
                                    </p:set>
                                  </p:childTnLst>
                                </p:cTn>
                              </p:par>
                            </p:childTnLst>
                          </p:cTn>
                        </p:par>
                        <p:par>
                          <p:cTn id="40" fill="hold" nodeType="afterGroup">
                            <p:stCondLst>
                              <p:cond delay="500"/>
                            </p:stCondLst>
                            <p:childTnLst>
                              <p:par>
                                <p:cTn id="41" presetID="23" presetClass="entr" presetSubtype="16" fill="hold" grpId="0" nodeType="afterEffect">
                                  <p:stCondLst>
                                    <p:cond delay="0"/>
                                  </p:stCondLst>
                                  <p:childTnLst>
                                    <p:set>
                                      <p:cBhvr>
                                        <p:cTn id="42" dur="1" fill="hold">
                                          <p:stCondLst>
                                            <p:cond delay="0"/>
                                          </p:stCondLst>
                                        </p:cTn>
                                        <p:tgtEl>
                                          <p:spTgt spid="155668"/>
                                        </p:tgtEl>
                                        <p:attrNameLst>
                                          <p:attrName>style.visibility</p:attrName>
                                        </p:attrNameLst>
                                      </p:cBhvr>
                                      <p:to>
                                        <p:strVal val="visible"/>
                                      </p:to>
                                    </p:set>
                                    <p:anim calcmode="lin" valueType="num">
                                      <p:cBhvr>
                                        <p:cTn id="43" dur="500" fill="hold"/>
                                        <p:tgtEl>
                                          <p:spTgt spid="155668"/>
                                        </p:tgtEl>
                                        <p:attrNameLst>
                                          <p:attrName>ppt_w</p:attrName>
                                        </p:attrNameLst>
                                      </p:cBhvr>
                                      <p:tavLst>
                                        <p:tav tm="0">
                                          <p:val>
                                            <p:fltVal val="0"/>
                                          </p:val>
                                        </p:tav>
                                        <p:tav tm="100000">
                                          <p:val>
                                            <p:strVal val="#ppt_w"/>
                                          </p:val>
                                        </p:tav>
                                      </p:tavLst>
                                    </p:anim>
                                    <p:anim calcmode="lin" valueType="num">
                                      <p:cBhvr>
                                        <p:cTn id="44" dur="500" fill="hold"/>
                                        <p:tgtEl>
                                          <p:spTgt spid="155668"/>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155667"/>
                                        </p:tgtEl>
                                        <p:attrNameLst>
                                          <p:attrName>style.visibility</p:attrName>
                                        </p:attrNameLst>
                                      </p:cBhvr>
                                      <p:to>
                                        <p:strVal val="visible"/>
                                      </p:to>
                                    </p:set>
                                    <p:anim calcmode="lin" valueType="num">
                                      <p:cBhvr>
                                        <p:cTn id="47" dur="500" fill="hold"/>
                                        <p:tgtEl>
                                          <p:spTgt spid="155667"/>
                                        </p:tgtEl>
                                        <p:attrNameLst>
                                          <p:attrName>ppt_w</p:attrName>
                                        </p:attrNameLst>
                                      </p:cBhvr>
                                      <p:tavLst>
                                        <p:tav tm="0">
                                          <p:val>
                                            <p:fltVal val="0"/>
                                          </p:val>
                                        </p:tav>
                                        <p:tav tm="100000">
                                          <p:val>
                                            <p:strVal val="#ppt_w"/>
                                          </p:val>
                                        </p:tav>
                                      </p:tavLst>
                                    </p:anim>
                                    <p:anim calcmode="lin" valueType="num">
                                      <p:cBhvr>
                                        <p:cTn id="48" dur="500" fill="hold"/>
                                        <p:tgtEl>
                                          <p:spTgt spid="1556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7" grpId="0"/>
      <p:bldP spid="155661" grpId="0" animBg="1"/>
      <p:bldP spid="155662" grpId="0" animBg="1"/>
      <p:bldP spid="155663" grpId="0" animBg="1"/>
      <p:bldP spid="155665" grpId="0"/>
      <p:bldP spid="155665" grpId="1"/>
      <p:bldP spid="155666" grpId="0"/>
      <p:bldP spid="155666" grpId="1"/>
      <p:bldP spid="155667" grpId="0"/>
      <p:bldP spid="15566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86" name="Text Box 14"/>
          <p:cNvSpPr txBox="1">
            <a:spLocks noChangeArrowheads="1"/>
          </p:cNvSpPr>
          <p:nvPr/>
        </p:nvSpPr>
        <p:spPr bwMode="auto">
          <a:xfrm>
            <a:off x="3429000" y="1219200"/>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Kì I: Hút nhiên liệu</a:t>
            </a:r>
          </a:p>
        </p:txBody>
      </p:sp>
      <p:sp>
        <p:nvSpPr>
          <p:cNvPr id="156687" name="Text Box 15"/>
          <p:cNvSpPr txBox="1">
            <a:spLocks noChangeArrowheads="1"/>
          </p:cNvSpPr>
          <p:nvPr/>
        </p:nvSpPr>
        <p:spPr bwMode="auto">
          <a:xfrm>
            <a:off x="6781800" y="1905000"/>
            <a:ext cx="1981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Pit – tông chuyển động xuống phía dưới, van 1 mở, van 2 đóng, hỗn hợp nhiên liệu được hút vào xi lanh. Cuối kì này xi lanh đã chứa đầy nhiên liệu và van 1 đóng lại</a:t>
            </a:r>
          </a:p>
        </p:txBody>
      </p:sp>
      <p:pic>
        <p:nvPicPr>
          <p:cNvPr id="156688" name="Picture 16" descr="ki 1"/>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409950" y="1981200"/>
            <a:ext cx="2647950" cy="4371975"/>
          </a:xfrm>
          <a:prstGeom prst="rect">
            <a:avLst/>
          </a:prstGeom>
          <a:noFill/>
          <a:extLst>
            <a:ext uri="{909E8E84-426E-40DD-AFC4-6F175D3DCCD1}">
              <a14:hiddenFill xmlns:a14="http://schemas.microsoft.com/office/drawing/2010/main">
                <a:solidFill>
                  <a:srgbClr val="FFFFFF"/>
                </a:solidFill>
              </a14:hiddenFill>
            </a:ext>
          </a:extLst>
        </p:spPr>
      </p:pic>
      <p:sp>
        <p:nvSpPr>
          <p:cNvPr id="156689" name="AutoShape 17"/>
          <p:cNvSpPr>
            <a:spLocks noChangeArrowheads="1"/>
          </p:cNvSpPr>
          <p:nvPr/>
        </p:nvSpPr>
        <p:spPr bwMode="auto">
          <a:xfrm>
            <a:off x="4489450" y="3657600"/>
            <a:ext cx="533400" cy="533400"/>
          </a:xfrm>
          <a:prstGeom prst="downArrow">
            <a:avLst>
              <a:gd name="adj1" fmla="val 50000"/>
              <a:gd name="adj2" fmla="val 25000"/>
            </a:avLst>
          </a:prstGeom>
          <a:gradFill rotWithShape="1">
            <a:gsLst>
              <a:gs pos="0">
                <a:schemeClr val="bg1"/>
              </a:gs>
              <a:gs pos="100000">
                <a:srgbClr val="0000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690" name="AutoShape 18">
            <a:hlinkClick r:id="rId3"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6691" name="Text Box 19"/>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6686"/>
                                        </p:tgtEl>
                                        <p:attrNameLst>
                                          <p:attrName>style.visibility</p:attrName>
                                        </p:attrNameLst>
                                      </p:cBhvr>
                                      <p:to>
                                        <p:strVal val="visible"/>
                                      </p:to>
                                    </p:set>
                                    <p:anim calcmode="lin" valueType="num">
                                      <p:cBhvr>
                                        <p:cTn id="7" dur="500" fill="hold"/>
                                        <p:tgtEl>
                                          <p:spTgt spid="156686"/>
                                        </p:tgtEl>
                                        <p:attrNameLst>
                                          <p:attrName>ppt_w</p:attrName>
                                        </p:attrNameLst>
                                      </p:cBhvr>
                                      <p:tavLst>
                                        <p:tav tm="0">
                                          <p:val>
                                            <p:fltVal val="0"/>
                                          </p:val>
                                        </p:tav>
                                        <p:tav tm="100000">
                                          <p:val>
                                            <p:strVal val="#ppt_w"/>
                                          </p:val>
                                        </p:tav>
                                      </p:tavLst>
                                    </p:anim>
                                    <p:anim calcmode="lin" valueType="num">
                                      <p:cBhvr>
                                        <p:cTn id="8" dur="500" fill="hold"/>
                                        <p:tgtEl>
                                          <p:spTgt spid="15668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56688"/>
                                        </p:tgtEl>
                                        <p:attrNameLst>
                                          <p:attrName>style.visibility</p:attrName>
                                        </p:attrNameLst>
                                      </p:cBhvr>
                                      <p:to>
                                        <p:strVal val="visible"/>
                                      </p:to>
                                    </p:set>
                                    <p:anim calcmode="lin" valueType="num">
                                      <p:cBhvr>
                                        <p:cTn id="12" dur="500" fill="hold"/>
                                        <p:tgtEl>
                                          <p:spTgt spid="156688"/>
                                        </p:tgtEl>
                                        <p:attrNameLst>
                                          <p:attrName>ppt_w</p:attrName>
                                        </p:attrNameLst>
                                      </p:cBhvr>
                                      <p:tavLst>
                                        <p:tav tm="0">
                                          <p:val>
                                            <p:fltVal val="0"/>
                                          </p:val>
                                        </p:tav>
                                        <p:tav tm="100000">
                                          <p:val>
                                            <p:strVal val="#ppt_w"/>
                                          </p:val>
                                        </p:tav>
                                      </p:tavLst>
                                    </p:anim>
                                    <p:anim calcmode="lin" valueType="num">
                                      <p:cBhvr>
                                        <p:cTn id="13" dur="500" fill="hold"/>
                                        <p:tgtEl>
                                          <p:spTgt spid="156688"/>
                                        </p:tgtEl>
                                        <p:attrNameLst>
                                          <p:attrName>ppt_h</p:attrName>
                                        </p:attrNameLst>
                                      </p:cBhvr>
                                      <p:tavLst>
                                        <p:tav tm="0">
                                          <p:val>
                                            <p:fltVal val="0"/>
                                          </p:val>
                                        </p:tav>
                                        <p:tav tm="100000">
                                          <p:val>
                                            <p:strVal val="#ppt_h"/>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156689"/>
                                        </p:tgtEl>
                                        <p:attrNameLst>
                                          <p:attrName>style.visibility</p:attrName>
                                        </p:attrNameLst>
                                      </p:cBhvr>
                                      <p:to>
                                        <p:strVal val="visible"/>
                                      </p:to>
                                    </p:set>
                                    <p:animEffect transition="in" filter="fade">
                                      <p:cBhvr>
                                        <p:cTn id="16" dur="500"/>
                                        <p:tgtEl>
                                          <p:spTgt spid="1566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6687">
                                            <p:txEl>
                                              <p:pRg st="0" end="0"/>
                                            </p:txEl>
                                          </p:spTgt>
                                        </p:tgtEl>
                                        <p:attrNameLst>
                                          <p:attrName>style.visibility</p:attrName>
                                        </p:attrNameLst>
                                      </p:cBhvr>
                                      <p:to>
                                        <p:strVal val="visible"/>
                                      </p:to>
                                    </p:set>
                                    <p:animEffect transition="in" filter="wipe(up)">
                                      <p:cBhvr>
                                        <p:cTn id="21" dur="1000"/>
                                        <p:tgtEl>
                                          <p:spTgt spid="1566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6" grpId="0"/>
      <p:bldP spid="156687" grpId="0" build="allAtOnce"/>
      <p:bldP spid="15668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10" name="Text Box 14"/>
          <p:cNvSpPr txBox="1">
            <a:spLocks noChangeArrowheads="1"/>
          </p:cNvSpPr>
          <p:nvPr/>
        </p:nvSpPr>
        <p:spPr bwMode="auto">
          <a:xfrm>
            <a:off x="3429000" y="1219200"/>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Kì II: Nén nhiên liệu</a:t>
            </a:r>
          </a:p>
        </p:txBody>
      </p:sp>
      <p:sp>
        <p:nvSpPr>
          <p:cNvPr id="157711" name="Text Box 15"/>
          <p:cNvSpPr txBox="1">
            <a:spLocks noChangeArrowheads="1"/>
          </p:cNvSpPr>
          <p:nvPr/>
        </p:nvSpPr>
        <p:spPr bwMode="auto">
          <a:xfrm>
            <a:off x="6553200" y="1447800"/>
            <a:ext cx="2362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000"/>
              <a:t>Pít – tông chuyển động lên phía trên nén hỗn hợp nhiên liệu trong xi lanh</a:t>
            </a:r>
          </a:p>
        </p:txBody>
      </p:sp>
      <p:pic>
        <p:nvPicPr>
          <p:cNvPr id="157713" name="Picture 17" descr="ki2'"/>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409950" y="1990725"/>
            <a:ext cx="2647950" cy="4371975"/>
          </a:xfrm>
          <a:prstGeom prst="rect">
            <a:avLst/>
          </a:prstGeom>
          <a:noFill/>
          <a:extLst>
            <a:ext uri="{909E8E84-426E-40DD-AFC4-6F175D3DCCD1}">
              <a14:hiddenFill xmlns:a14="http://schemas.microsoft.com/office/drawing/2010/main">
                <a:solidFill>
                  <a:srgbClr val="FFFFFF"/>
                </a:solidFill>
              </a14:hiddenFill>
            </a:ext>
          </a:extLst>
        </p:spPr>
      </p:pic>
      <p:sp>
        <p:nvSpPr>
          <p:cNvPr id="157714" name="AutoShape 18"/>
          <p:cNvSpPr>
            <a:spLocks noChangeArrowheads="1"/>
          </p:cNvSpPr>
          <p:nvPr/>
        </p:nvSpPr>
        <p:spPr bwMode="auto">
          <a:xfrm>
            <a:off x="4572000" y="3733800"/>
            <a:ext cx="381000" cy="381000"/>
          </a:xfrm>
          <a:prstGeom prst="upArrow">
            <a:avLst>
              <a:gd name="adj1" fmla="val 50000"/>
              <a:gd name="adj2" fmla="val 25000"/>
            </a:avLst>
          </a:prstGeom>
          <a:gradFill rotWithShape="1">
            <a:gsLst>
              <a:gs pos="0">
                <a:srgbClr val="FF3300"/>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7715" name="AutoShape 19">
            <a:hlinkClick r:id="rId3"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7716" name="Text Box 20"/>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7710"/>
                                        </p:tgtEl>
                                        <p:attrNameLst>
                                          <p:attrName>style.visibility</p:attrName>
                                        </p:attrNameLst>
                                      </p:cBhvr>
                                      <p:to>
                                        <p:strVal val="visible"/>
                                      </p:to>
                                    </p:set>
                                    <p:anim calcmode="lin" valueType="num">
                                      <p:cBhvr>
                                        <p:cTn id="7" dur="500" fill="hold"/>
                                        <p:tgtEl>
                                          <p:spTgt spid="157710"/>
                                        </p:tgtEl>
                                        <p:attrNameLst>
                                          <p:attrName>ppt_w</p:attrName>
                                        </p:attrNameLst>
                                      </p:cBhvr>
                                      <p:tavLst>
                                        <p:tav tm="0">
                                          <p:val>
                                            <p:fltVal val="0"/>
                                          </p:val>
                                        </p:tav>
                                        <p:tav tm="100000">
                                          <p:val>
                                            <p:strVal val="#ppt_w"/>
                                          </p:val>
                                        </p:tav>
                                      </p:tavLst>
                                    </p:anim>
                                    <p:anim calcmode="lin" valueType="num">
                                      <p:cBhvr>
                                        <p:cTn id="8" dur="500" fill="hold"/>
                                        <p:tgtEl>
                                          <p:spTgt spid="157710"/>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7714"/>
                                        </p:tgtEl>
                                        <p:attrNameLst>
                                          <p:attrName>style.visibility</p:attrName>
                                        </p:attrNameLst>
                                      </p:cBhvr>
                                      <p:to>
                                        <p:strVal val="visible"/>
                                      </p:to>
                                    </p:set>
                                    <p:animEffect transition="in" filter="fade">
                                      <p:cBhvr>
                                        <p:cTn id="11" dur="500"/>
                                        <p:tgtEl>
                                          <p:spTgt spid="1577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57711"/>
                                        </p:tgtEl>
                                        <p:attrNameLst>
                                          <p:attrName>style.visibility</p:attrName>
                                        </p:attrNameLst>
                                      </p:cBhvr>
                                      <p:to>
                                        <p:strVal val="visible"/>
                                      </p:to>
                                    </p:set>
                                    <p:animEffect transition="in" filter="wipe(up)">
                                      <p:cBhvr>
                                        <p:cTn id="16" dur="500"/>
                                        <p:tgtEl>
                                          <p:spTgt spid="157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0" grpId="0"/>
      <p:bldP spid="157711" grpId="0"/>
      <p:bldP spid="1577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35" name="Text Box 15"/>
          <p:cNvSpPr txBox="1">
            <a:spLocks noChangeArrowheads="1"/>
          </p:cNvSpPr>
          <p:nvPr/>
        </p:nvSpPr>
        <p:spPr bwMode="auto">
          <a:xfrm>
            <a:off x="3429000" y="1219200"/>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Kì III: Đốt nhiên liệu</a:t>
            </a:r>
          </a:p>
        </p:txBody>
      </p:sp>
      <p:sp>
        <p:nvSpPr>
          <p:cNvPr id="158736" name="Text Box 16"/>
          <p:cNvSpPr txBox="1">
            <a:spLocks noChangeArrowheads="1"/>
          </p:cNvSpPr>
          <p:nvPr/>
        </p:nvSpPr>
        <p:spPr bwMode="auto">
          <a:xfrm>
            <a:off x="6629400" y="1524000"/>
            <a:ext cx="22098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Khi pít – tông lên đến tận cùng thì bugi bật tia lửa điện đốt cháy hỗn hợp nhiên liệu, kèm theo tiếng nổ và toả nhiệt. Các chất khí mới tạo thành dãn nở, sinh công đẩy pít tông xuống dưới. Cuối kì này van 2 mở ra</a:t>
            </a:r>
          </a:p>
        </p:txBody>
      </p:sp>
      <p:pic>
        <p:nvPicPr>
          <p:cNvPr id="158738" name="Picture 18" descr="ki3"/>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409950" y="1981200"/>
            <a:ext cx="2647950" cy="4371975"/>
          </a:xfrm>
          <a:prstGeom prst="rect">
            <a:avLst/>
          </a:prstGeom>
          <a:noFill/>
          <a:extLst>
            <a:ext uri="{909E8E84-426E-40DD-AFC4-6F175D3DCCD1}">
              <a14:hiddenFill xmlns:a14="http://schemas.microsoft.com/office/drawing/2010/main">
                <a:solidFill>
                  <a:srgbClr val="FFFFFF"/>
                </a:solidFill>
              </a14:hiddenFill>
            </a:ext>
          </a:extLst>
        </p:spPr>
      </p:pic>
      <p:sp>
        <p:nvSpPr>
          <p:cNvPr id="158739" name="AutoShape 19"/>
          <p:cNvSpPr>
            <a:spLocks noChangeArrowheads="1"/>
          </p:cNvSpPr>
          <p:nvPr/>
        </p:nvSpPr>
        <p:spPr bwMode="auto">
          <a:xfrm>
            <a:off x="4572000" y="3629025"/>
            <a:ext cx="381000" cy="381000"/>
          </a:xfrm>
          <a:prstGeom prst="downArrow">
            <a:avLst>
              <a:gd name="adj1" fmla="val 50000"/>
              <a:gd name="adj2" fmla="val 25000"/>
            </a:avLst>
          </a:prstGeom>
          <a:gradFill rotWithShape="1">
            <a:gsLst>
              <a:gs pos="0">
                <a:schemeClr val="bg1"/>
              </a:gs>
              <a:gs pos="100000">
                <a:srgbClr val="FF33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40" name="AutoShape 20">
            <a:hlinkClick r:id="rId4"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8741" name="Text Box 21"/>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8735"/>
                                        </p:tgtEl>
                                        <p:attrNameLst>
                                          <p:attrName>style.visibility</p:attrName>
                                        </p:attrNameLst>
                                      </p:cBhvr>
                                      <p:to>
                                        <p:strVal val="visible"/>
                                      </p:to>
                                    </p:set>
                                    <p:anim calcmode="lin" valueType="num">
                                      <p:cBhvr>
                                        <p:cTn id="7" dur="500" fill="hold"/>
                                        <p:tgtEl>
                                          <p:spTgt spid="158735"/>
                                        </p:tgtEl>
                                        <p:attrNameLst>
                                          <p:attrName>ppt_w</p:attrName>
                                        </p:attrNameLst>
                                      </p:cBhvr>
                                      <p:tavLst>
                                        <p:tav tm="0">
                                          <p:val>
                                            <p:fltVal val="0"/>
                                          </p:val>
                                        </p:tav>
                                        <p:tav tm="100000">
                                          <p:val>
                                            <p:strVal val="#ppt_w"/>
                                          </p:val>
                                        </p:tav>
                                      </p:tavLst>
                                    </p:anim>
                                    <p:anim calcmode="lin" valueType="num">
                                      <p:cBhvr>
                                        <p:cTn id="8" dur="500" fill="hold"/>
                                        <p:tgtEl>
                                          <p:spTgt spid="15873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8739"/>
                                        </p:tgtEl>
                                        <p:attrNameLst>
                                          <p:attrName>style.visibility</p:attrName>
                                        </p:attrNameLst>
                                      </p:cBhvr>
                                      <p:to>
                                        <p:strVal val="visible"/>
                                      </p:to>
                                    </p:set>
                                    <p:animEffect transition="in" filter="fade">
                                      <p:cBhvr>
                                        <p:cTn id="11" dur="500"/>
                                        <p:tgtEl>
                                          <p:spTgt spid="158739"/>
                                        </p:tgtEl>
                                      </p:cBhvr>
                                    </p:animEffect>
                                  </p:childTnLst>
                                  <p:subTnLst>
                                    <p:audio>
                                      <p:cMediaNode vol="100000">
                                        <p:cTn display="0" masterRel="sameClick">
                                          <p:stCondLst>
                                            <p:cond evt="begin" delay="0">
                                              <p:tn val="9"/>
                                            </p:cond>
                                          </p:stCondLst>
                                          <p:endCondLst>
                                            <p:cond evt="onStopAudio" delay="0">
                                              <p:tgtEl>
                                                <p:sldTgt/>
                                              </p:tgtEl>
                                            </p:cond>
                                          </p:endCondLst>
                                        </p:cTn>
                                        <p:tgtEl>
                                          <p:sndTgt r:embed="rId2" name="bomb.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58736"/>
                                        </p:tgtEl>
                                        <p:attrNameLst>
                                          <p:attrName>style.visibility</p:attrName>
                                        </p:attrNameLst>
                                      </p:cBhvr>
                                      <p:to>
                                        <p:strVal val="visible"/>
                                      </p:to>
                                    </p:set>
                                    <p:animEffect transition="in" filter="wipe(up)">
                                      <p:cBhvr>
                                        <p:cTn id="16" dur="500"/>
                                        <p:tgtEl>
                                          <p:spTgt spid="158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5" grpId="0"/>
      <p:bldP spid="158736" grpId="0"/>
      <p:bldP spid="15873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60" name="Text Box 16"/>
          <p:cNvSpPr txBox="1">
            <a:spLocks noChangeArrowheads="1"/>
          </p:cNvSpPr>
          <p:nvPr/>
        </p:nvSpPr>
        <p:spPr bwMode="auto">
          <a:xfrm>
            <a:off x="3429000" y="1219200"/>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Kì IV: Thoát khí</a:t>
            </a:r>
          </a:p>
        </p:txBody>
      </p:sp>
      <p:sp>
        <p:nvSpPr>
          <p:cNvPr id="159761" name="Text Box 17"/>
          <p:cNvSpPr txBox="1">
            <a:spLocks noChangeArrowheads="1"/>
          </p:cNvSpPr>
          <p:nvPr/>
        </p:nvSpPr>
        <p:spPr bwMode="auto">
          <a:xfrm>
            <a:off x="6629400" y="1524000"/>
            <a:ext cx="2209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Pít – tông chuyển động lên phía trên dồn hết khí trong xi lanh ra ngoài qua van 2</a:t>
            </a:r>
          </a:p>
        </p:txBody>
      </p:sp>
      <p:pic>
        <p:nvPicPr>
          <p:cNvPr id="159763" name="Picture 19" descr="ki4"/>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409950" y="1990725"/>
            <a:ext cx="2647950" cy="4371975"/>
          </a:xfrm>
          <a:prstGeom prst="rect">
            <a:avLst/>
          </a:prstGeom>
          <a:noFill/>
          <a:extLst>
            <a:ext uri="{909E8E84-426E-40DD-AFC4-6F175D3DCCD1}">
              <a14:hiddenFill xmlns:a14="http://schemas.microsoft.com/office/drawing/2010/main">
                <a:solidFill>
                  <a:srgbClr val="FFFFFF"/>
                </a:solidFill>
              </a14:hiddenFill>
            </a:ext>
          </a:extLst>
        </p:spPr>
      </p:pic>
      <p:sp>
        <p:nvSpPr>
          <p:cNvPr id="159764" name="AutoShape 20"/>
          <p:cNvSpPr>
            <a:spLocks noChangeArrowheads="1"/>
          </p:cNvSpPr>
          <p:nvPr/>
        </p:nvSpPr>
        <p:spPr bwMode="auto">
          <a:xfrm>
            <a:off x="4530725" y="3733800"/>
            <a:ext cx="457200" cy="381000"/>
          </a:xfrm>
          <a:prstGeom prst="upArrow">
            <a:avLst>
              <a:gd name="adj1" fmla="val 50000"/>
              <a:gd name="adj2" fmla="val 25000"/>
            </a:avLst>
          </a:prstGeom>
          <a:gradFill rotWithShape="1">
            <a:gsLst>
              <a:gs pos="0">
                <a:srgbClr val="0000FF"/>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9765" name="AutoShape 21">
            <a:hlinkClick r:id="rId3" action="ppaction://hlinksldjump" highlightClick="1"/>
          </p:cNvPr>
          <p:cNvSpPr>
            <a:spLocks noChangeArrowheads="1"/>
          </p:cNvSpPr>
          <p:nvPr/>
        </p:nvSpPr>
        <p:spPr bwMode="auto">
          <a:xfrm>
            <a:off x="8001000" y="5943600"/>
            <a:ext cx="304800" cy="304800"/>
          </a:xfrm>
          <a:prstGeom prst="actionButtonBeginning">
            <a:avLst/>
          </a:prstGeom>
          <a:solidFill>
            <a:srgbClr val="3366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59766" name="Text Box 22"/>
          <p:cNvSpPr txBox="1">
            <a:spLocks noChangeArrowheads="1"/>
          </p:cNvSpPr>
          <p:nvPr/>
        </p:nvSpPr>
        <p:spPr bwMode="auto">
          <a:xfrm>
            <a:off x="7391400" y="6400800"/>
            <a:ext cx="14478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Trở lại Vật lý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9760"/>
                                        </p:tgtEl>
                                        <p:attrNameLst>
                                          <p:attrName>style.visibility</p:attrName>
                                        </p:attrNameLst>
                                      </p:cBhvr>
                                      <p:to>
                                        <p:strVal val="visible"/>
                                      </p:to>
                                    </p:set>
                                    <p:anim calcmode="lin" valueType="num">
                                      <p:cBhvr>
                                        <p:cTn id="7" dur="500" fill="hold"/>
                                        <p:tgtEl>
                                          <p:spTgt spid="159760"/>
                                        </p:tgtEl>
                                        <p:attrNameLst>
                                          <p:attrName>ppt_w</p:attrName>
                                        </p:attrNameLst>
                                      </p:cBhvr>
                                      <p:tavLst>
                                        <p:tav tm="0">
                                          <p:val>
                                            <p:fltVal val="0"/>
                                          </p:val>
                                        </p:tav>
                                        <p:tav tm="100000">
                                          <p:val>
                                            <p:strVal val="#ppt_w"/>
                                          </p:val>
                                        </p:tav>
                                      </p:tavLst>
                                    </p:anim>
                                    <p:anim calcmode="lin" valueType="num">
                                      <p:cBhvr>
                                        <p:cTn id="8" dur="500" fill="hold"/>
                                        <p:tgtEl>
                                          <p:spTgt spid="1597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9764"/>
                                        </p:tgtEl>
                                        <p:attrNameLst>
                                          <p:attrName>style.visibility</p:attrName>
                                        </p:attrNameLst>
                                      </p:cBhvr>
                                      <p:to>
                                        <p:strVal val="visible"/>
                                      </p:to>
                                    </p:set>
                                    <p:animEffect transition="in" filter="fade">
                                      <p:cBhvr>
                                        <p:cTn id="12" dur="500"/>
                                        <p:tgtEl>
                                          <p:spTgt spid="1597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9761"/>
                                        </p:tgtEl>
                                        <p:attrNameLst>
                                          <p:attrName>style.visibility</p:attrName>
                                        </p:attrNameLst>
                                      </p:cBhvr>
                                      <p:to>
                                        <p:strVal val="visible"/>
                                      </p:to>
                                    </p:set>
                                    <p:animEffect transition="in" filter="wipe(up)">
                                      <p:cBhvr>
                                        <p:cTn id="17" dur="500"/>
                                        <p:tgtEl>
                                          <p:spTgt spid="159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60" grpId="0"/>
      <p:bldP spid="159761" grpId="0"/>
      <p:bldP spid="15976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67" name="Picture 23" descr="BienTro1"/>
          <p:cNvPicPr>
            <a:picLocks noChangeAspect="1" noChangeArrowheads="1"/>
          </p:cNvPicPr>
          <p:nvPr/>
        </p:nvPicPr>
        <p:blipFill>
          <a:blip r:embed="rId2"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3276600" y="5148263"/>
            <a:ext cx="2057400" cy="895350"/>
          </a:xfrm>
          <a:prstGeom prst="rect">
            <a:avLst/>
          </a:prstGeom>
          <a:noFill/>
          <a:extLst>
            <a:ext uri="{909E8E84-426E-40DD-AFC4-6F175D3DCCD1}">
              <a14:hiddenFill xmlns:a14="http://schemas.microsoft.com/office/drawing/2010/main">
                <a:solidFill>
                  <a:srgbClr val="FFFFFF"/>
                </a:solidFill>
              </a14:hiddenFill>
            </a:ext>
          </a:extLst>
        </p:spPr>
      </p:pic>
      <p:grpSp>
        <p:nvGrpSpPr>
          <p:cNvPr id="57429" name="Group 85"/>
          <p:cNvGrpSpPr>
            <a:grpSpLocks/>
          </p:cNvGrpSpPr>
          <p:nvPr/>
        </p:nvGrpSpPr>
        <p:grpSpPr bwMode="auto">
          <a:xfrm>
            <a:off x="7177088" y="3733800"/>
            <a:ext cx="1371600" cy="1609725"/>
            <a:chOff x="4521" y="2940"/>
            <a:chExt cx="864" cy="1014"/>
          </a:xfrm>
        </p:grpSpPr>
        <p:pic>
          <p:nvPicPr>
            <p:cNvPr id="57360" name="Picture 16"/>
            <p:cNvPicPr>
              <a:picLocks noChangeAspect="1" noChangeArrowheads="1"/>
            </p:cNvPicPr>
            <p:nvPr/>
          </p:nvPicPr>
          <p:blipFill>
            <a:blip r:embed="rId3" cstate="email">
              <a:clrChange>
                <a:clrFrom>
                  <a:srgbClr val="FFFFFF"/>
                </a:clrFrom>
                <a:clrTo>
                  <a:srgbClr val="FFFFFF">
                    <a:alpha val="0"/>
                  </a:srgbClr>
                </a:clrTo>
              </a:clrChange>
              <a:lum contrast="-6000"/>
              <a:extLst>
                <a:ext uri="{28A0092B-C50C-407E-A947-70E740481C1C}">
                  <a14:useLocalDpi xmlns:a14="http://schemas.microsoft.com/office/drawing/2010/main"/>
                </a:ext>
              </a:extLst>
            </a:blip>
            <a:srcRect/>
            <a:stretch>
              <a:fillRect/>
            </a:stretch>
          </p:blipFill>
          <p:spPr bwMode="auto">
            <a:xfrm rot="21471229" flipH="1">
              <a:off x="4521" y="2940"/>
              <a:ext cx="864" cy="1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62" name="Text Box 18"/>
            <p:cNvSpPr txBox="1">
              <a:spLocks noChangeArrowheads="1"/>
            </p:cNvSpPr>
            <p:nvPr/>
          </p:nvSpPr>
          <p:spPr bwMode="auto">
            <a:xfrm flipH="1">
              <a:off x="4860" y="3440"/>
              <a:ext cx="16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000"/>
                <a:t>A</a:t>
              </a:r>
            </a:p>
          </p:txBody>
        </p:sp>
        <p:sp>
          <p:nvSpPr>
            <p:cNvPr id="57363" name="Line 19"/>
            <p:cNvSpPr>
              <a:spLocks noChangeShapeType="1"/>
            </p:cNvSpPr>
            <p:nvPr/>
          </p:nvSpPr>
          <p:spPr bwMode="auto">
            <a:xfrm flipH="1">
              <a:off x="4929" y="3663"/>
              <a:ext cx="11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7400" name="Picture 56"/>
            <p:cNvPicPr>
              <a:picLocks noChangeAspect="1" noChangeArrowheads="1"/>
            </p:cNvPicPr>
            <p:nvPr/>
          </p:nvPicPr>
          <p:blipFill>
            <a:blip r:embed="rId4" cstate="email">
              <a:clrChange>
                <a:clrFrom>
                  <a:srgbClr val="FEFEFE"/>
                </a:clrFrom>
                <a:clrTo>
                  <a:srgbClr val="FEFEFE">
                    <a:alpha val="0"/>
                  </a:srgbClr>
                </a:clrTo>
              </a:clrChange>
              <a:lum contrast="24000"/>
              <a:extLst>
                <a:ext uri="{28A0092B-C50C-407E-A947-70E740481C1C}">
                  <a14:useLocalDpi xmlns:a14="http://schemas.microsoft.com/office/drawing/2010/main"/>
                </a:ext>
              </a:extLst>
            </a:blip>
            <a:srcRect/>
            <a:stretch>
              <a:fillRect/>
            </a:stretch>
          </p:blipFill>
          <p:spPr bwMode="auto">
            <a:xfrm rot="21488665" flipH="1">
              <a:off x="4626" y="3280"/>
              <a:ext cx="669" cy="2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434" name="Group 90"/>
          <p:cNvGrpSpPr>
            <a:grpSpLocks/>
          </p:cNvGrpSpPr>
          <p:nvPr/>
        </p:nvGrpSpPr>
        <p:grpSpPr bwMode="auto">
          <a:xfrm>
            <a:off x="1219200" y="2700338"/>
            <a:ext cx="7239000" cy="838200"/>
            <a:chOff x="768" y="2352"/>
            <a:chExt cx="4560" cy="528"/>
          </a:xfrm>
        </p:grpSpPr>
        <p:sp>
          <p:nvSpPr>
            <p:cNvPr id="57403" name="AutoShape 59" descr="Oak"/>
            <p:cNvSpPr>
              <a:spLocks noChangeArrowheads="1"/>
            </p:cNvSpPr>
            <p:nvPr/>
          </p:nvSpPr>
          <p:spPr bwMode="auto">
            <a:xfrm>
              <a:off x="768" y="2352"/>
              <a:ext cx="4560" cy="528"/>
            </a:xfrm>
            <a:prstGeom prst="cube">
              <a:avLst>
                <a:gd name="adj" fmla="val 73486"/>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04" name="AutoShape 60" descr="Medium wood"/>
            <p:cNvSpPr>
              <a:spLocks noChangeArrowheads="1"/>
            </p:cNvSpPr>
            <p:nvPr/>
          </p:nvSpPr>
          <p:spPr bwMode="auto">
            <a:xfrm>
              <a:off x="771" y="2352"/>
              <a:ext cx="4557" cy="384"/>
            </a:xfrm>
            <a:prstGeom prst="parallelogram">
              <a:avLst>
                <a:gd name="adj" fmla="val 96036"/>
              </a:avLst>
            </a:prstGeom>
            <a:blipFill dpi="0" rotWithShape="1">
              <a:blip r:embed="rId6"/>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405" name="AutoShape 61"/>
          <p:cNvSpPr>
            <a:spLocks noChangeArrowheads="1"/>
          </p:cNvSpPr>
          <p:nvPr/>
        </p:nvSpPr>
        <p:spPr bwMode="auto">
          <a:xfrm>
            <a:off x="4572000" y="2700338"/>
            <a:ext cx="685800" cy="381000"/>
          </a:xfrm>
          <a:prstGeom prst="can">
            <a:avLst>
              <a:gd name="adj" fmla="val 50000"/>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0" name="AutoShape 26"/>
          <p:cNvSpPr>
            <a:spLocks noChangeArrowheads="1"/>
          </p:cNvSpPr>
          <p:nvPr/>
        </p:nvSpPr>
        <p:spPr bwMode="auto">
          <a:xfrm>
            <a:off x="4848225" y="1752600"/>
            <a:ext cx="104775" cy="1066800"/>
          </a:xfrm>
          <a:prstGeom prst="triangle">
            <a:avLst>
              <a:gd name="adj" fmla="val 50000"/>
            </a:avLst>
          </a:prstGeom>
          <a:gradFill rotWithShape="1">
            <a:gsLst>
              <a:gs pos="0">
                <a:schemeClr val="tx2"/>
              </a:gs>
              <a:gs pos="50000">
                <a:schemeClr val="bg1"/>
              </a:gs>
              <a:gs pos="100000">
                <a:schemeClr val="tx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410" name="Group 66"/>
          <p:cNvGrpSpPr>
            <a:grpSpLocks/>
          </p:cNvGrpSpPr>
          <p:nvPr/>
        </p:nvGrpSpPr>
        <p:grpSpPr bwMode="auto">
          <a:xfrm>
            <a:off x="3776663" y="1633538"/>
            <a:ext cx="2243137" cy="319087"/>
            <a:chOff x="2112" y="1440"/>
            <a:chExt cx="1920" cy="192"/>
          </a:xfrm>
        </p:grpSpPr>
        <p:sp>
          <p:nvSpPr>
            <p:cNvPr id="57408" name="AutoShape 64"/>
            <p:cNvSpPr>
              <a:spLocks noChangeArrowheads="1"/>
            </p:cNvSpPr>
            <p:nvPr/>
          </p:nvSpPr>
          <p:spPr bwMode="auto">
            <a:xfrm rot="5400000">
              <a:off x="2496" y="1056"/>
              <a:ext cx="192" cy="960"/>
            </a:xfrm>
            <a:prstGeom prst="flowChartMerge">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09" name="AutoShape 65"/>
            <p:cNvSpPr>
              <a:spLocks noChangeArrowheads="1"/>
            </p:cNvSpPr>
            <p:nvPr/>
          </p:nvSpPr>
          <p:spPr bwMode="auto">
            <a:xfrm rot="16200000" flipH="1">
              <a:off x="3456" y="1056"/>
              <a:ext cx="192" cy="960"/>
            </a:xfrm>
            <a:prstGeom prst="flowChartMerge">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414" name="Group 70"/>
          <p:cNvGrpSpPr>
            <a:grpSpLocks/>
          </p:cNvGrpSpPr>
          <p:nvPr/>
        </p:nvGrpSpPr>
        <p:grpSpPr bwMode="auto">
          <a:xfrm>
            <a:off x="1752600" y="762000"/>
            <a:ext cx="228600" cy="2286000"/>
            <a:chOff x="1104" y="672"/>
            <a:chExt cx="144" cy="1776"/>
          </a:xfrm>
        </p:grpSpPr>
        <p:sp>
          <p:nvSpPr>
            <p:cNvPr id="57411" name="AutoShape 67"/>
            <p:cNvSpPr>
              <a:spLocks noChangeArrowheads="1"/>
            </p:cNvSpPr>
            <p:nvPr/>
          </p:nvSpPr>
          <p:spPr bwMode="auto">
            <a:xfrm>
              <a:off x="1104" y="1632"/>
              <a:ext cx="144" cy="816"/>
            </a:xfrm>
            <a:prstGeom prst="can">
              <a:avLst>
                <a:gd name="adj" fmla="val 47957"/>
              </a:avLst>
            </a:prstGeom>
            <a:gradFill rotWithShape="1">
              <a:gsLst>
                <a:gs pos="0">
                  <a:schemeClr val="tx2"/>
                </a:gs>
                <a:gs pos="50000">
                  <a:schemeClr val="bg2"/>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13" name="AutoShape 69"/>
            <p:cNvSpPr>
              <a:spLocks noChangeArrowheads="1"/>
            </p:cNvSpPr>
            <p:nvPr/>
          </p:nvSpPr>
          <p:spPr bwMode="auto">
            <a:xfrm>
              <a:off x="1152" y="1008"/>
              <a:ext cx="48" cy="672"/>
            </a:xfrm>
            <a:prstGeom prst="can">
              <a:avLst>
                <a:gd name="adj" fmla="val 118481"/>
              </a:avLst>
            </a:prstGeom>
            <a:gradFill rotWithShape="1">
              <a:gsLst>
                <a:gs pos="0">
                  <a:schemeClr val="tx2"/>
                </a:gs>
                <a:gs pos="50000">
                  <a:schemeClr val="bg2"/>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12" name="AutoShape 68"/>
            <p:cNvSpPr>
              <a:spLocks noChangeArrowheads="1"/>
            </p:cNvSpPr>
            <p:nvPr/>
          </p:nvSpPr>
          <p:spPr bwMode="auto">
            <a:xfrm>
              <a:off x="1104" y="672"/>
              <a:ext cx="144" cy="480"/>
            </a:xfrm>
            <a:prstGeom prst="can">
              <a:avLst>
                <a:gd name="adj" fmla="val 28210"/>
              </a:avLst>
            </a:prstGeom>
            <a:gradFill rotWithShape="1">
              <a:gsLst>
                <a:gs pos="0">
                  <a:schemeClr val="tx2"/>
                </a:gs>
                <a:gs pos="50000">
                  <a:schemeClr val="bg2"/>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7415" name="Group 71"/>
          <p:cNvGrpSpPr>
            <a:grpSpLocks/>
          </p:cNvGrpSpPr>
          <p:nvPr/>
        </p:nvGrpSpPr>
        <p:grpSpPr bwMode="auto">
          <a:xfrm>
            <a:off x="7772400" y="762000"/>
            <a:ext cx="228600" cy="2286000"/>
            <a:chOff x="1104" y="672"/>
            <a:chExt cx="144" cy="1776"/>
          </a:xfrm>
        </p:grpSpPr>
        <p:sp>
          <p:nvSpPr>
            <p:cNvPr id="57416" name="AutoShape 72"/>
            <p:cNvSpPr>
              <a:spLocks noChangeArrowheads="1"/>
            </p:cNvSpPr>
            <p:nvPr/>
          </p:nvSpPr>
          <p:spPr bwMode="auto">
            <a:xfrm>
              <a:off x="1104" y="1632"/>
              <a:ext cx="144" cy="816"/>
            </a:xfrm>
            <a:prstGeom prst="can">
              <a:avLst>
                <a:gd name="adj" fmla="val 47957"/>
              </a:avLst>
            </a:prstGeom>
            <a:gradFill rotWithShape="1">
              <a:gsLst>
                <a:gs pos="0">
                  <a:schemeClr val="tx2"/>
                </a:gs>
                <a:gs pos="50000">
                  <a:schemeClr val="bg2"/>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17" name="AutoShape 73"/>
            <p:cNvSpPr>
              <a:spLocks noChangeArrowheads="1"/>
            </p:cNvSpPr>
            <p:nvPr/>
          </p:nvSpPr>
          <p:spPr bwMode="auto">
            <a:xfrm>
              <a:off x="1152" y="1008"/>
              <a:ext cx="48" cy="672"/>
            </a:xfrm>
            <a:prstGeom prst="can">
              <a:avLst>
                <a:gd name="adj" fmla="val 118481"/>
              </a:avLst>
            </a:prstGeom>
            <a:gradFill rotWithShape="1">
              <a:gsLst>
                <a:gs pos="0">
                  <a:schemeClr val="tx2"/>
                </a:gs>
                <a:gs pos="50000">
                  <a:schemeClr val="bg2"/>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18" name="AutoShape 74"/>
            <p:cNvSpPr>
              <a:spLocks noChangeArrowheads="1"/>
            </p:cNvSpPr>
            <p:nvPr/>
          </p:nvSpPr>
          <p:spPr bwMode="auto">
            <a:xfrm>
              <a:off x="1104" y="672"/>
              <a:ext cx="144" cy="480"/>
            </a:xfrm>
            <a:prstGeom prst="can">
              <a:avLst>
                <a:gd name="adj" fmla="val 28210"/>
              </a:avLst>
            </a:prstGeom>
            <a:gradFill rotWithShape="1">
              <a:gsLst>
                <a:gs pos="0">
                  <a:schemeClr val="tx2"/>
                </a:gs>
                <a:gs pos="50000">
                  <a:schemeClr val="bg2"/>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419" name="Line 75"/>
          <p:cNvSpPr>
            <a:spLocks noChangeShapeType="1"/>
          </p:cNvSpPr>
          <p:nvPr/>
        </p:nvSpPr>
        <p:spPr bwMode="auto">
          <a:xfrm>
            <a:off x="1981200" y="1295400"/>
            <a:ext cx="57912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20" name="Freeform 76"/>
          <p:cNvSpPr>
            <a:spLocks/>
          </p:cNvSpPr>
          <p:nvPr/>
        </p:nvSpPr>
        <p:spPr bwMode="auto">
          <a:xfrm>
            <a:off x="8001000" y="1219200"/>
            <a:ext cx="1066800" cy="2667000"/>
          </a:xfrm>
          <a:custGeom>
            <a:avLst/>
            <a:gdLst>
              <a:gd name="T0" fmla="*/ 0 w 672"/>
              <a:gd name="T1" fmla="*/ 0 h 1943"/>
              <a:gd name="T2" fmla="*/ 288 w 672"/>
              <a:gd name="T3" fmla="*/ 144 h 1943"/>
              <a:gd name="T4" fmla="*/ 528 w 672"/>
              <a:gd name="T5" fmla="*/ 432 h 1943"/>
              <a:gd name="T6" fmla="*/ 624 w 672"/>
              <a:gd name="T7" fmla="*/ 960 h 1943"/>
              <a:gd name="T8" fmla="*/ 240 w 672"/>
              <a:gd name="T9" fmla="*/ 1488 h 1943"/>
              <a:gd name="T10" fmla="*/ 96 w 672"/>
              <a:gd name="T11" fmla="*/ 1728 h 1943"/>
              <a:gd name="T12" fmla="*/ 153 w 672"/>
              <a:gd name="T13" fmla="*/ 1943 h 1943"/>
            </a:gdLst>
            <a:ahLst/>
            <a:cxnLst>
              <a:cxn ang="0">
                <a:pos x="T0" y="T1"/>
              </a:cxn>
              <a:cxn ang="0">
                <a:pos x="T2" y="T3"/>
              </a:cxn>
              <a:cxn ang="0">
                <a:pos x="T4" y="T5"/>
              </a:cxn>
              <a:cxn ang="0">
                <a:pos x="T6" y="T7"/>
              </a:cxn>
              <a:cxn ang="0">
                <a:pos x="T8" y="T9"/>
              </a:cxn>
              <a:cxn ang="0">
                <a:pos x="T10" y="T11"/>
              </a:cxn>
              <a:cxn ang="0">
                <a:pos x="T12" y="T13"/>
              </a:cxn>
            </a:cxnLst>
            <a:rect l="0" t="0" r="r" b="b"/>
            <a:pathLst>
              <a:path w="672" h="1943">
                <a:moveTo>
                  <a:pt x="0" y="0"/>
                </a:moveTo>
                <a:cubicBezTo>
                  <a:pt x="100" y="36"/>
                  <a:pt x="200" y="72"/>
                  <a:pt x="288" y="144"/>
                </a:cubicBezTo>
                <a:cubicBezTo>
                  <a:pt x="376" y="216"/>
                  <a:pt x="472" y="296"/>
                  <a:pt x="528" y="432"/>
                </a:cubicBezTo>
                <a:cubicBezTo>
                  <a:pt x="584" y="568"/>
                  <a:pt x="672" y="784"/>
                  <a:pt x="624" y="960"/>
                </a:cubicBezTo>
                <a:cubicBezTo>
                  <a:pt x="576" y="1136"/>
                  <a:pt x="328" y="1360"/>
                  <a:pt x="240" y="1488"/>
                </a:cubicBezTo>
                <a:cubicBezTo>
                  <a:pt x="152" y="1616"/>
                  <a:pt x="110" y="1652"/>
                  <a:pt x="96" y="1728"/>
                </a:cubicBezTo>
                <a:cubicBezTo>
                  <a:pt x="82" y="1804"/>
                  <a:pt x="141" y="1898"/>
                  <a:pt x="153" y="1943"/>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21" name="Freeform 77"/>
          <p:cNvSpPr>
            <a:spLocks/>
          </p:cNvSpPr>
          <p:nvPr/>
        </p:nvSpPr>
        <p:spPr bwMode="auto">
          <a:xfrm>
            <a:off x="6400800" y="3810000"/>
            <a:ext cx="1066800" cy="533400"/>
          </a:xfrm>
          <a:custGeom>
            <a:avLst/>
            <a:gdLst>
              <a:gd name="T0" fmla="*/ 576 w 576"/>
              <a:gd name="T1" fmla="*/ 48 h 336"/>
              <a:gd name="T2" fmla="*/ 432 w 576"/>
              <a:gd name="T3" fmla="*/ 0 h 336"/>
              <a:gd name="T4" fmla="*/ 240 w 576"/>
              <a:gd name="T5" fmla="*/ 48 h 336"/>
              <a:gd name="T6" fmla="*/ 192 w 576"/>
              <a:gd name="T7" fmla="*/ 240 h 336"/>
              <a:gd name="T8" fmla="*/ 0 w 576"/>
              <a:gd name="T9" fmla="*/ 336 h 336"/>
            </a:gdLst>
            <a:ahLst/>
            <a:cxnLst>
              <a:cxn ang="0">
                <a:pos x="T0" y="T1"/>
              </a:cxn>
              <a:cxn ang="0">
                <a:pos x="T2" y="T3"/>
              </a:cxn>
              <a:cxn ang="0">
                <a:pos x="T4" y="T5"/>
              </a:cxn>
              <a:cxn ang="0">
                <a:pos x="T6" y="T7"/>
              </a:cxn>
              <a:cxn ang="0">
                <a:pos x="T8" y="T9"/>
              </a:cxn>
            </a:cxnLst>
            <a:rect l="0" t="0" r="r" b="b"/>
            <a:pathLst>
              <a:path w="576" h="336">
                <a:moveTo>
                  <a:pt x="576" y="48"/>
                </a:moveTo>
                <a:cubicBezTo>
                  <a:pt x="532" y="24"/>
                  <a:pt x="488" y="0"/>
                  <a:pt x="432" y="0"/>
                </a:cubicBezTo>
                <a:cubicBezTo>
                  <a:pt x="376" y="0"/>
                  <a:pt x="280" y="8"/>
                  <a:pt x="240" y="48"/>
                </a:cubicBezTo>
                <a:cubicBezTo>
                  <a:pt x="200" y="88"/>
                  <a:pt x="232" y="192"/>
                  <a:pt x="192" y="240"/>
                </a:cubicBezTo>
                <a:cubicBezTo>
                  <a:pt x="152" y="288"/>
                  <a:pt x="76" y="312"/>
                  <a:pt x="0" y="33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22" name="Freeform 78"/>
          <p:cNvSpPr>
            <a:spLocks/>
          </p:cNvSpPr>
          <p:nvPr/>
        </p:nvSpPr>
        <p:spPr bwMode="auto">
          <a:xfrm>
            <a:off x="4932363" y="4191000"/>
            <a:ext cx="496887" cy="1143000"/>
          </a:xfrm>
          <a:custGeom>
            <a:avLst/>
            <a:gdLst>
              <a:gd name="T0" fmla="*/ 214 w 313"/>
              <a:gd name="T1" fmla="*/ 31 h 367"/>
              <a:gd name="T2" fmla="*/ 22 w 313"/>
              <a:gd name="T3" fmla="*/ 31 h 367"/>
              <a:gd name="T4" fmla="*/ 84 w 313"/>
              <a:gd name="T5" fmla="*/ 218 h 367"/>
              <a:gd name="T6" fmla="*/ 230 w 313"/>
              <a:gd name="T7" fmla="*/ 246 h 367"/>
              <a:gd name="T8" fmla="*/ 310 w 313"/>
              <a:gd name="T9" fmla="*/ 319 h 367"/>
              <a:gd name="T10" fmla="*/ 214 w 313"/>
              <a:gd name="T11" fmla="*/ 367 h 367"/>
            </a:gdLst>
            <a:ahLst/>
            <a:cxnLst>
              <a:cxn ang="0">
                <a:pos x="T0" y="T1"/>
              </a:cxn>
              <a:cxn ang="0">
                <a:pos x="T2" y="T3"/>
              </a:cxn>
              <a:cxn ang="0">
                <a:pos x="T4" y="T5"/>
              </a:cxn>
              <a:cxn ang="0">
                <a:pos x="T6" y="T7"/>
              </a:cxn>
              <a:cxn ang="0">
                <a:pos x="T8" y="T9"/>
              </a:cxn>
              <a:cxn ang="0">
                <a:pos x="T10" y="T11"/>
              </a:cxn>
            </a:cxnLst>
            <a:rect l="0" t="0" r="r" b="b"/>
            <a:pathLst>
              <a:path w="313" h="367">
                <a:moveTo>
                  <a:pt x="214" y="31"/>
                </a:moveTo>
                <a:cubicBezTo>
                  <a:pt x="126" y="19"/>
                  <a:pt x="44" y="0"/>
                  <a:pt x="22" y="31"/>
                </a:cubicBezTo>
                <a:cubicBezTo>
                  <a:pt x="0" y="62"/>
                  <a:pt x="49" y="182"/>
                  <a:pt x="84" y="218"/>
                </a:cubicBezTo>
                <a:cubicBezTo>
                  <a:pt x="119" y="254"/>
                  <a:pt x="192" y="229"/>
                  <a:pt x="230" y="246"/>
                </a:cubicBezTo>
                <a:cubicBezTo>
                  <a:pt x="268" y="263"/>
                  <a:pt x="313" y="299"/>
                  <a:pt x="310" y="319"/>
                </a:cubicBezTo>
                <a:cubicBezTo>
                  <a:pt x="307" y="339"/>
                  <a:pt x="254" y="355"/>
                  <a:pt x="214" y="367"/>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7423" name="Group 79"/>
          <p:cNvGrpSpPr>
            <a:grpSpLocks/>
          </p:cNvGrpSpPr>
          <p:nvPr/>
        </p:nvGrpSpPr>
        <p:grpSpPr bwMode="auto">
          <a:xfrm>
            <a:off x="1066800" y="4267200"/>
            <a:ext cx="1752600" cy="1584325"/>
            <a:chOff x="1728" y="1392"/>
            <a:chExt cx="1104" cy="998"/>
          </a:xfrm>
        </p:grpSpPr>
        <p:pic>
          <p:nvPicPr>
            <p:cNvPr id="57424" name="Picture 80" descr="HopPin2"/>
            <p:cNvPicPr>
              <a:picLocks noChangeAspect="1" noChangeArrowheads="1"/>
            </p:cNvPicPr>
            <p:nvPr/>
          </p:nvPicPr>
          <p:blipFill>
            <a:blip r:embed="rId7"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781" y="1339"/>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57425" name="Picture 81" descr="pin"/>
            <p:cNvPicPr>
              <a:picLocks noChangeAspect="1" noChangeArrowheads="1"/>
            </p:cNvPicPr>
            <p:nvPr/>
          </p:nvPicPr>
          <p:blipFill>
            <a:blip r:embed="rId8"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5400000">
              <a:off x="2165" y="1819"/>
              <a:ext cx="576" cy="297"/>
            </a:xfrm>
            <a:prstGeom prst="rect">
              <a:avLst/>
            </a:prstGeom>
            <a:noFill/>
            <a:extLst>
              <a:ext uri="{909E8E84-426E-40DD-AFC4-6F175D3DCCD1}">
                <a14:hiddenFill xmlns:a14="http://schemas.microsoft.com/office/drawing/2010/main">
                  <a:solidFill>
                    <a:srgbClr val="FFFFFF"/>
                  </a:solidFill>
                </a14:hiddenFill>
              </a:ext>
            </a:extLst>
          </p:spPr>
        </p:pic>
        <p:pic>
          <p:nvPicPr>
            <p:cNvPr id="57426" name="Picture 82" descr="pin"/>
            <p:cNvPicPr>
              <a:picLocks noChangeAspect="1" noChangeArrowheads="1"/>
            </p:cNvPicPr>
            <p:nvPr/>
          </p:nvPicPr>
          <p:blipFill>
            <a:blip r:embed="rId9"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776" y="1824"/>
              <a:ext cx="576" cy="288"/>
            </a:xfrm>
            <a:prstGeom prst="rect">
              <a:avLst/>
            </a:prstGeom>
            <a:noFill/>
            <a:extLst>
              <a:ext uri="{909E8E84-426E-40DD-AFC4-6F175D3DCCD1}">
                <a14:hiddenFill xmlns:a14="http://schemas.microsoft.com/office/drawing/2010/main">
                  <a:solidFill>
                    <a:srgbClr val="FFFFFF"/>
                  </a:solidFill>
                </a14:hiddenFill>
              </a:ext>
            </a:extLst>
          </p:spPr>
        </p:pic>
      </p:grpSp>
      <p:sp>
        <p:nvSpPr>
          <p:cNvPr id="57427" name="Freeform 83"/>
          <p:cNvSpPr>
            <a:spLocks/>
          </p:cNvSpPr>
          <p:nvPr/>
        </p:nvSpPr>
        <p:spPr bwMode="auto">
          <a:xfrm>
            <a:off x="2286000" y="4081463"/>
            <a:ext cx="1143000" cy="1892300"/>
          </a:xfrm>
          <a:custGeom>
            <a:avLst/>
            <a:gdLst>
              <a:gd name="T0" fmla="*/ 0 w 720"/>
              <a:gd name="T1" fmla="*/ 232 h 1192"/>
              <a:gd name="T2" fmla="*/ 96 w 720"/>
              <a:gd name="T3" fmla="*/ 40 h 1192"/>
              <a:gd name="T4" fmla="*/ 336 w 720"/>
              <a:gd name="T5" fmla="*/ 88 h 1192"/>
              <a:gd name="T6" fmla="*/ 432 w 720"/>
              <a:gd name="T7" fmla="*/ 568 h 1192"/>
              <a:gd name="T8" fmla="*/ 480 w 720"/>
              <a:gd name="T9" fmla="*/ 1048 h 1192"/>
              <a:gd name="T10" fmla="*/ 720 w 720"/>
              <a:gd name="T11" fmla="*/ 1192 h 1192"/>
            </a:gdLst>
            <a:ahLst/>
            <a:cxnLst>
              <a:cxn ang="0">
                <a:pos x="T0" y="T1"/>
              </a:cxn>
              <a:cxn ang="0">
                <a:pos x="T2" y="T3"/>
              </a:cxn>
              <a:cxn ang="0">
                <a:pos x="T4" y="T5"/>
              </a:cxn>
              <a:cxn ang="0">
                <a:pos x="T6" y="T7"/>
              </a:cxn>
              <a:cxn ang="0">
                <a:pos x="T8" y="T9"/>
              </a:cxn>
              <a:cxn ang="0">
                <a:pos x="T10" y="T11"/>
              </a:cxn>
            </a:cxnLst>
            <a:rect l="0" t="0" r="r" b="b"/>
            <a:pathLst>
              <a:path w="720" h="1192">
                <a:moveTo>
                  <a:pt x="0" y="232"/>
                </a:moveTo>
                <a:cubicBezTo>
                  <a:pt x="20" y="148"/>
                  <a:pt x="40" y="64"/>
                  <a:pt x="96" y="40"/>
                </a:cubicBezTo>
                <a:cubicBezTo>
                  <a:pt x="152" y="16"/>
                  <a:pt x="280" y="0"/>
                  <a:pt x="336" y="88"/>
                </a:cubicBezTo>
                <a:cubicBezTo>
                  <a:pt x="392" y="176"/>
                  <a:pt x="408" y="408"/>
                  <a:pt x="432" y="568"/>
                </a:cubicBezTo>
                <a:cubicBezTo>
                  <a:pt x="456" y="728"/>
                  <a:pt x="432" y="944"/>
                  <a:pt x="480" y="1048"/>
                </a:cubicBezTo>
                <a:cubicBezTo>
                  <a:pt x="528" y="1152"/>
                  <a:pt x="624" y="1172"/>
                  <a:pt x="720" y="119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28" name="Freeform 84"/>
          <p:cNvSpPr>
            <a:spLocks/>
          </p:cNvSpPr>
          <p:nvPr/>
        </p:nvSpPr>
        <p:spPr bwMode="auto">
          <a:xfrm>
            <a:off x="660400" y="1219200"/>
            <a:ext cx="1092200" cy="3276600"/>
          </a:xfrm>
          <a:custGeom>
            <a:avLst/>
            <a:gdLst>
              <a:gd name="T0" fmla="*/ 688 w 688"/>
              <a:gd name="T1" fmla="*/ 16 h 2176"/>
              <a:gd name="T2" fmla="*/ 400 w 688"/>
              <a:gd name="T3" fmla="*/ 64 h 2176"/>
              <a:gd name="T4" fmla="*/ 64 w 688"/>
              <a:gd name="T5" fmla="*/ 400 h 2176"/>
              <a:gd name="T6" fmla="*/ 304 w 688"/>
              <a:gd name="T7" fmla="*/ 880 h 2176"/>
              <a:gd name="T8" fmla="*/ 256 w 688"/>
              <a:gd name="T9" fmla="*/ 1552 h 2176"/>
              <a:gd name="T10" fmla="*/ 16 w 688"/>
              <a:gd name="T11" fmla="*/ 1840 h 2176"/>
              <a:gd name="T12" fmla="*/ 352 w 688"/>
              <a:gd name="T13" fmla="*/ 1936 h 2176"/>
              <a:gd name="T14" fmla="*/ 592 w 688"/>
              <a:gd name="T15" fmla="*/ 2176 h 2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8" h="2176">
                <a:moveTo>
                  <a:pt x="688" y="16"/>
                </a:moveTo>
                <a:cubicBezTo>
                  <a:pt x="596" y="8"/>
                  <a:pt x="504" y="0"/>
                  <a:pt x="400" y="64"/>
                </a:cubicBezTo>
                <a:cubicBezTo>
                  <a:pt x="296" y="128"/>
                  <a:pt x="80" y="264"/>
                  <a:pt x="64" y="400"/>
                </a:cubicBezTo>
                <a:cubicBezTo>
                  <a:pt x="48" y="536"/>
                  <a:pt x="272" y="688"/>
                  <a:pt x="304" y="880"/>
                </a:cubicBezTo>
                <a:cubicBezTo>
                  <a:pt x="336" y="1072"/>
                  <a:pt x="304" y="1392"/>
                  <a:pt x="256" y="1552"/>
                </a:cubicBezTo>
                <a:cubicBezTo>
                  <a:pt x="208" y="1712"/>
                  <a:pt x="0" y="1776"/>
                  <a:pt x="16" y="1840"/>
                </a:cubicBezTo>
                <a:cubicBezTo>
                  <a:pt x="32" y="1904"/>
                  <a:pt x="256" y="1880"/>
                  <a:pt x="352" y="1936"/>
                </a:cubicBezTo>
                <a:cubicBezTo>
                  <a:pt x="448" y="1992"/>
                  <a:pt x="520" y="2084"/>
                  <a:pt x="592" y="217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7361" name="Picture 17"/>
          <p:cNvPicPr>
            <a:picLocks noChangeAspect="1" noChangeArrowheads="1"/>
          </p:cNvPicPr>
          <p:nvPr/>
        </p:nvPicPr>
        <p:blipFill>
          <a:blip r:embed="rId10"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143500" y="3810000"/>
            <a:ext cx="1371600" cy="847725"/>
          </a:xfrm>
          <a:prstGeom prst="rect">
            <a:avLst/>
          </a:prstGeom>
          <a:noFill/>
          <a:extLst>
            <a:ext uri="{909E8E84-426E-40DD-AFC4-6F175D3DCCD1}">
              <a14:hiddenFill xmlns:a14="http://schemas.microsoft.com/office/drawing/2010/main">
                <a:solidFill>
                  <a:srgbClr val="FFFFFF"/>
                </a:solidFill>
              </a14:hiddenFill>
            </a:ext>
          </a:extLst>
        </p:spPr>
      </p:pic>
      <p:pic>
        <p:nvPicPr>
          <p:cNvPr id="57347" name="Picture 3"/>
          <p:cNvPicPr>
            <a:picLocks noChangeAspect="1" noChangeArrowheads="1"/>
          </p:cNvPicPr>
          <p:nvPr/>
        </p:nvPicPr>
        <p:blipFill>
          <a:blip r:embed="rId11" cstate="email">
            <a:clrChange>
              <a:clrFrom>
                <a:srgbClr val="FEFEFE"/>
              </a:clrFrom>
              <a:clrTo>
                <a:srgbClr val="FEFEFE">
                  <a:alpha val="0"/>
                </a:srgbClr>
              </a:clrTo>
            </a:clrChange>
            <a:lum contrast="18000"/>
            <a:extLst>
              <a:ext uri="{28A0092B-C50C-407E-A947-70E740481C1C}">
                <a14:useLocalDpi xmlns:a14="http://schemas.microsoft.com/office/drawing/2010/main"/>
              </a:ext>
            </a:extLst>
          </a:blip>
          <a:srcRect/>
          <a:stretch>
            <a:fillRect/>
          </a:stretch>
        </p:blipFill>
        <p:spPr bwMode="auto">
          <a:xfrm>
            <a:off x="5072063" y="4038600"/>
            <a:ext cx="1447800" cy="609600"/>
          </a:xfrm>
          <a:prstGeom prst="rect">
            <a:avLst/>
          </a:prstGeom>
          <a:noFill/>
          <a:extLst>
            <a:ext uri="{909E8E84-426E-40DD-AFC4-6F175D3DCCD1}">
              <a14:hiddenFill xmlns:a14="http://schemas.microsoft.com/office/drawing/2010/main">
                <a:solidFill>
                  <a:srgbClr val="FFFFFF"/>
                </a:solidFill>
              </a14:hiddenFill>
            </a:ext>
          </a:extLst>
        </p:spPr>
      </p:pic>
      <p:grpSp>
        <p:nvGrpSpPr>
          <p:cNvPr id="57430" name="Group 86"/>
          <p:cNvGrpSpPr>
            <a:grpSpLocks/>
          </p:cNvGrpSpPr>
          <p:nvPr/>
        </p:nvGrpSpPr>
        <p:grpSpPr bwMode="auto">
          <a:xfrm rot="-839159">
            <a:off x="7600950" y="4495800"/>
            <a:ext cx="646113" cy="1008063"/>
            <a:chOff x="4752" y="1104"/>
            <a:chExt cx="387" cy="384"/>
          </a:xfrm>
        </p:grpSpPr>
        <p:sp>
          <p:nvSpPr>
            <p:cNvPr id="57431" name="Line 87"/>
            <p:cNvSpPr>
              <a:spLocks noChangeShapeType="1"/>
            </p:cNvSpPr>
            <p:nvPr/>
          </p:nvSpPr>
          <p:spPr bwMode="auto">
            <a:xfrm flipH="1" flipV="1">
              <a:off x="4752" y="1104"/>
              <a:ext cx="19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32" name="Line 88"/>
            <p:cNvSpPr>
              <a:spLocks noChangeShapeType="1"/>
            </p:cNvSpPr>
            <p:nvPr/>
          </p:nvSpPr>
          <p:spPr bwMode="auto">
            <a:xfrm flipH="1" flipV="1">
              <a:off x="4947" y="1296"/>
              <a:ext cx="192"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433" name="Oval 89"/>
          <p:cNvSpPr>
            <a:spLocks noChangeArrowheads="1"/>
          </p:cNvSpPr>
          <p:nvPr/>
        </p:nvSpPr>
        <p:spPr bwMode="auto">
          <a:xfrm>
            <a:off x="7815263" y="4953000"/>
            <a:ext cx="152400" cy="152400"/>
          </a:xfrm>
          <a:prstGeom prst="ellipse">
            <a:avLst/>
          </a:prstGeom>
          <a:solidFill>
            <a:schemeClr val="tx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36" name="Text Box 92"/>
          <p:cNvSpPr txBox="1">
            <a:spLocks noChangeArrowheads="1"/>
          </p:cNvSpPr>
          <p:nvPr/>
        </p:nvSpPr>
        <p:spPr bwMode="auto">
          <a:xfrm>
            <a:off x="4191000" y="6096000"/>
            <a:ext cx="16002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Hình 22.1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
                                        <p:tgtEl>
                                          <p:spTgt spid="57361"/>
                                        </p:tgtEl>
                                      </p:cBhvr>
                                    </p:animEffect>
                                    <p:set>
                                      <p:cBhvr>
                                        <p:cTn id="7" dur="1" fill="hold">
                                          <p:stCondLst>
                                            <p:cond delay="19"/>
                                          </p:stCondLst>
                                        </p:cTn>
                                        <p:tgtEl>
                                          <p:spTgt spid="5736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7347"/>
                                        </p:tgtEl>
                                        <p:attrNameLst>
                                          <p:attrName>style.visibility</p:attrName>
                                        </p:attrNameLst>
                                      </p:cBhvr>
                                      <p:to>
                                        <p:strVal val="visible"/>
                                      </p:to>
                                    </p:set>
                                    <p:animEffect transition="in" filter="fade">
                                      <p:cBhvr>
                                        <p:cTn id="10" dur="20"/>
                                        <p:tgtEl>
                                          <p:spTgt spid="57347"/>
                                        </p:tgtEl>
                                      </p:cBhvr>
                                    </p:animEffect>
                                  </p:childTnLst>
                                </p:cTn>
                              </p:par>
                            </p:childTnLst>
                          </p:cTn>
                        </p:par>
                        <p:par>
                          <p:cTn id="11" fill="hold" nodeType="afterGroup">
                            <p:stCondLst>
                              <p:cond delay="20"/>
                            </p:stCondLst>
                            <p:childTnLst>
                              <p:par>
                                <p:cTn id="12" presetID="8" presetClass="emph" presetSubtype="0" fill="hold" nodeType="afterEffect">
                                  <p:stCondLst>
                                    <p:cond delay="0"/>
                                  </p:stCondLst>
                                  <p:childTnLst>
                                    <p:animRot by="1500000">
                                      <p:cBhvr>
                                        <p:cTn id="13" dur="500" fill="hold"/>
                                        <p:tgtEl>
                                          <p:spTgt spid="57410"/>
                                        </p:tgtEl>
                                        <p:attrNameLst>
                                          <p:attrName>r</p:attrName>
                                        </p:attrNameLst>
                                      </p:cBhvr>
                                    </p:animRot>
                                  </p:childTnLst>
                                </p:cTn>
                              </p:par>
                              <p:par>
                                <p:cTn id="14" presetID="8" presetClass="emph" presetSubtype="0" fill="hold" nodeType="withEffect">
                                  <p:stCondLst>
                                    <p:cond delay="0"/>
                                  </p:stCondLst>
                                  <p:childTnLst>
                                    <p:animRot by="1800000">
                                      <p:cBhvr>
                                        <p:cTn id="15" dur="500" fill="hold"/>
                                        <p:tgtEl>
                                          <p:spTgt spid="574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49" name="Picture 81"/>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19800" y="1371600"/>
            <a:ext cx="12890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8370" name="Picture 2" descr="cuondayvuo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86200" y="4114800"/>
            <a:ext cx="1438275" cy="1230313"/>
          </a:xfrm>
          <a:prstGeom prst="rect">
            <a:avLst/>
          </a:prstGeom>
          <a:noFill/>
          <a:extLst>
            <a:ext uri="{909E8E84-426E-40DD-AFC4-6F175D3DCCD1}">
              <a14:hiddenFill xmlns:a14="http://schemas.microsoft.com/office/drawing/2010/main">
                <a:solidFill>
                  <a:srgbClr val="FFFFFF"/>
                </a:solidFill>
              </a14:hiddenFill>
            </a:ext>
          </a:extLst>
        </p:spPr>
      </p:pic>
      <p:pic>
        <p:nvPicPr>
          <p:cNvPr id="58376" name="Picture 8" descr="BienTro1"/>
          <p:cNvPicPr>
            <a:picLocks noChangeAspect="1" noChangeArrowheads="1"/>
          </p:cNvPicPr>
          <p:nvPr/>
        </p:nvPicPr>
        <p:blipFill>
          <a:blip r:embed="rId4"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2438400" y="1295400"/>
            <a:ext cx="2136775" cy="930275"/>
          </a:xfrm>
          <a:prstGeom prst="rect">
            <a:avLst/>
          </a:prstGeom>
          <a:noFill/>
          <a:extLst>
            <a:ext uri="{909E8E84-426E-40DD-AFC4-6F175D3DCCD1}">
              <a14:hiddenFill xmlns:a14="http://schemas.microsoft.com/office/drawing/2010/main">
                <a:solidFill>
                  <a:srgbClr val="FFFFFF"/>
                </a:solidFill>
              </a14:hiddenFill>
            </a:ext>
          </a:extLst>
        </p:spPr>
      </p:pic>
      <p:sp>
        <p:nvSpPr>
          <p:cNvPr id="58392" name="Text Box 24" descr="Canvas"/>
          <p:cNvSpPr txBox="1">
            <a:spLocks noChangeArrowheads="1"/>
          </p:cNvSpPr>
          <p:nvPr/>
        </p:nvSpPr>
        <p:spPr bwMode="auto">
          <a:xfrm>
            <a:off x="1524000" y="5715000"/>
            <a:ext cx="6172200" cy="822325"/>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0">
                <a:solidFill>
                  <a:srgbClr val="3333FF"/>
                </a:solidFill>
              </a:rPr>
              <a:t>Đóng khoá K, quan sát góc lệch của kim nam châm so với phương ban đầu</a:t>
            </a:r>
          </a:p>
        </p:txBody>
      </p:sp>
      <p:sp>
        <p:nvSpPr>
          <p:cNvPr id="58433" name="Text Box 65"/>
          <p:cNvSpPr txBox="1">
            <a:spLocks noChangeArrowheads="1"/>
          </p:cNvSpPr>
          <p:nvPr/>
        </p:nvSpPr>
        <p:spPr bwMode="auto">
          <a:xfrm>
            <a:off x="6319838" y="3962400"/>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K</a:t>
            </a:r>
          </a:p>
        </p:txBody>
      </p:sp>
      <p:grpSp>
        <p:nvGrpSpPr>
          <p:cNvPr id="58445" name="Group 77"/>
          <p:cNvGrpSpPr>
            <a:grpSpLocks/>
          </p:cNvGrpSpPr>
          <p:nvPr/>
        </p:nvGrpSpPr>
        <p:grpSpPr bwMode="auto">
          <a:xfrm>
            <a:off x="5943600" y="4799013"/>
            <a:ext cx="609600" cy="763587"/>
            <a:chOff x="3744" y="3023"/>
            <a:chExt cx="384" cy="481"/>
          </a:xfrm>
        </p:grpSpPr>
        <p:sp>
          <p:nvSpPr>
            <p:cNvPr id="58443" name="AutoShape 75"/>
            <p:cNvSpPr>
              <a:spLocks noChangeArrowheads="1"/>
            </p:cNvSpPr>
            <p:nvPr/>
          </p:nvSpPr>
          <p:spPr bwMode="auto">
            <a:xfrm>
              <a:off x="3744" y="3312"/>
              <a:ext cx="384" cy="192"/>
            </a:xfrm>
            <a:prstGeom prst="can">
              <a:avLst>
                <a:gd name="adj" fmla="val 48440"/>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44" name="AutoShape 76"/>
            <p:cNvSpPr>
              <a:spLocks noChangeArrowheads="1"/>
            </p:cNvSpPr>
            <p:nvPr/>
          </p:nvSpPr>
          <p:spPr bwMode="auto">
            <a:xfrm rot="10800000">
              <a:off x="3888" y="3023"/>
              <a:ext cx="98" cy="337"/>
            </a:xfrm>
            <a:prstGeom prst="flowChartManualOperation">
              <a:avLst/>
            </a:prstGeom>
            <a:gradFill rotWithShape="1">
              <a:gsLst>
                <a:gs pos="0">
                  <a:schemeClr val="tx2"/>
                </a:gs>
                <a:gs pos="50000">
                  <a:schemeClr val="bg1"/>
                </a:gs>
                <a:gs pos="100000">
                  <a:schemeClr val="tx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8442" name="Group 74"/>
          <p:cNvGrpSpPr>
            <a:grpSpLocks/>
          </p:cNvGrpSpPr>
          <p:nvPr/>
        </p:nvGrpSpPr>
        <p:grpSpPr bwMode="auto">
          <a:xfrm>
            <a:off x="6091238" y="4221163"/>
            <a:ext cx="338137" cy="906462"/>
            <a:chOff x="3819" y="2659"/>
            <a:chExt cx="213" cy="571"/>
          </a:xfrm>
        </p:grpSpPr>
        <p:sp>
          <p:nvSpPr>
            <p:cNvPr id="58436" name="AutoShape 68"/>
            <p:cNvSpPr>
              <a:spLocks noChangeArrowheads="1"/>
            </p:cNvSpPr>
            <p:nvPr/>
          </p:nvSpPr>
          <p:spPr bwMode="auto">
            <a:xfrm rot="-22947609">
              <a:off x="3819" y="2659"/>
              <a:ext cx="94" cy="298"/>
            </a:xfrm>
            <a:prstGeom prst="triangle">
              <a:avLst>
                <a:gd name="adj" fmla="val 41667"/>
              </a:avLst>
            </a:prstGeom>
            <a:solidFill>
              <a:srgbClr val="00FF99"/>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37" name="AutoShape 69"/>
            <p:cNvSpPr>
              <a:spLocks noChangeArrowheads="1"/>
            </p:cNvSpPr>
            <p:nvPr/>
          </p:nvSpPr>
          <p:spPr bwMode="auto">
            <a:xfrm rot="-12238288">
              <a:off x="3938" y="2932"/>
              <a:ext cx="94" cy="298"/>
            </a:xfrm>
            <a:prstGeom prst="triangle">
              <a:avLst>
                <a:gd name="adj" fmla="val 41667"/>
              </a:avLst>
            </a:prstGeom>
            <a:solidFill>
              <a:srgbClr val="FF3300"/>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448" name="Text Box 80"/>
          <p:cNvSpPr txBox="1">
            <a:spLocks noChangeArrowheads="1"/>
          </p:cNvSpPr>
          <p:nvPr/>
        </p:nvSpPr>
        <p:spPr bwMode="auto">
          <a:xfrm>
            <a:off x="3886200" y="762000"/>
            <a:ext cx="14478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25.1</a:t>
            </a:r>
          </a:p>
        </p:txBody>
      </p:sp>
      <p:grpSp>
        <p:nvGrpSpPr>
          <p:cNvPr id="58454" name="Group 86"/>
          <p:cNvGrpSpPr>
            <a:grpSpLocks/>
          </p:cNvGrpSpPr>
          <p:nvPr/>
        </p:nvGrpSpPr>
        <p:grpSpPr bwMode="auto">
          <a:xfrm rot="-947528">
            <a:off x="6407150" y="2033588"/>
            <a:ext cx="614363" cy="609600"/>
            <a:chOff x="4752" y="1104"/>
            <a:chExt cx="387" cy="384"/>
          </a:xfrm>
        </p:grpSpPr>
        <p:sp>
          <p:nvSpPr>
            <p:cNvPr id="58452" name="Line 84"/>
            <p:cNvSpPr>
              <a:spLocks noChangeShapeType="1"/>
            </p:cNvSpPr>
            <p:nvPr/>
          </p:nvSpPr>
          <p:spPr bwMode="auto">
            <a:xfrm flipH="1" flipV="1">
              <a:off x="4752" y="1104"/>
              <a:ext cx="19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53" name="Line 85"/>
            <p:cNvSpPr>
              <a:spLocks noChangeShapeType="1"/>
            </p:cNvSpPr>
            <p:nvPr/>
          </p:nvSpPr>
          <p:spPr bwMode="auto">
            <a:xfrm flipH="1" flipV="1">
              <a:off x="4947" y="1296"/>
              <a:ext cx="192"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8458" name="Group 90"/>
          <p:cNvGrpSpPr>
            <a:grpSpLocks/>
          </p:cNvGrpSpPr>
          <p:nvPr/>
        </p:nvGrpSpPr>
        <p:grpSpPr bwMode="auto">
          <a:xfrm>
            <a:off x="2133600" y="2590800"/>
            <a:ext cx="1752600" cy="1584325"/>
            <a:chOff x="1728" y="1392"/>
            <a:chExt cx="1104" cy="998"/>
          </a:xfrm>
        </p:grpSpPr>
        <p:pic>
          <p:nvPicPr>
            <p:cNvPr id="58378" name="Picture 10" descr="HopPin2"/>
            <p:cNvPicPr>
              <a:picLocks noChangeAspect="1" noChangeArrowheads="1"/>
            </p:cNvPicPr>
            <p:nvPr/>
          </p:nvPicPr>
          <p:blipFill>
            <a:blip r:embed="rId6"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781" y="1339"/>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58455" name="Picture 87" descr="pin"/>
            <p:cNvPicPr>
              <a:picLocks noChangeAspect="1" noChangeArrowheads="1"/>
            </p:cNvPicPr>
            <p:nvPr/>
          </p:nvPicPr>
          <p:blipFill>
            <a:blip r:embed="rId7"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5400000">
              <a:off x="2165" y="1819"/>
              <a:ext cx="576" cy="297"/>
            </a:xfrm>
            <a:prstGeom prst="rect">
              <a:avLst/>
            </a:prstGeom>
            <a:noFill/>
            <a:extLst>
              <a:ext uri="{909E8E84-426E-40DD-AFC4-6F175D3DCCD1}">
                <a14:hiddenFill xmlns:a14="http://schemas.microsoft.com/office/drawing/2010/main">
                  <a:solidFill>
                    <a:srgbClr val="FFFFFF"/>
                  </a:solidFill>
                </a14:hiddenFill>
              </a:ext>
            </a:extLst>
          </p:spPr>
        </p:pic>
        <p:pic>
          <p:nvPicPr>
            <p:cNvPr id="58456" name="Picture 88" descr="pin"/>
            <p:cNvPicPr>
              <a:picLocks noChangeAspect="1" noChangeArrowheads="1"/>
            </p:cNvPicPr>
            <p:nvPr/>
          </p:nvPicPr>
          <p:blipFill>
            <a:blip r:embed="rId8"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776" y="1824"/>
              <a:ext cx="576" cy="288"/>
            </a:xfrm>
            <a:prstGeom prst="rect">
              <a:avLst/>
            </a:prstGeom>
            <a:noFill/>
            <a:extLst>
              <a:ext uri="{909E8E84-426E-40DD-AFC4-6F175D3DCCD1}">
                <a14:hiddenFill xmlns:a14="http://schemas.microsoft.com/office/drawing/2010/main">
                  <a:solidFill>
                    <a:srgbClr val="FFFFFF"/>
                  </a:solidFill>
                </a14:hiddenFill>
              </a:ext>
            </a:extLst>
          </p:spPr>
        </p:pic>
      </p:grpSp>
      <p:sp>
        <p:nvSpPr>
          <p:cNvPr id="58459" name="Freeform 91"/>
          <p:cNvSpPr>
            <a:spLocks/>
          </p:cNvSpPr>
          <p:nvPr/>
        </p:nvSpPr>
        <p:spPr bwMode="auto">
          <a:xfrm>
            <a:off x="3352800" y="2463800"/>
            <a:ext cx="1066800" cy="1651000"/>
          </a:xfrm>
          <a:custGeom>
            <a:avLst/>
            <a:gdLst>
              <a:gd name="T0" fmla="*/ 0 w 672"/>
              <a:gd name="T1" fmla="*/ 176 h 1040"/>
              <a:gd name="T2" fmla="*/ 192 w 672"/>
              <a:gd name="T3" fmla="*/ 32 h 1040"/>
              <a:gd name="T4" fmla="*/ 432 w 672"/>
              <a:gd name="T5" fmla="*/ 80 h 1040"/>
              <a:gd name="T6" fmla="*/ 432 w 672"/>
              <a:gd name="T7" fmla="*/ 512 h 1040"/>
              <a:gd name="T8" fmla="*/ 480 w 672"/>
              <a:gd name="T9" fmla="*/ 800 h 1040"/>
              <a:gd name="T10" fmla="*/ 672 w 672"/>
              <a:gd name="T11" fmla="*/ 1040 h 1040"/>
            </a:gdLst>
            <a:ahLst/>
            <a:cxnLst>
              <a:cxn ang="0">
                <a:pos x="T0" y="T1"/>
              </a:cxn>
              <a:cxn ang="0">
                <a:pos x="T2" y="T3"/>
              </a:cxn>
              <a:cxn ang="0">
                <a:pos x="T4" y="T5"/>
              </a:cxn>
              <a:cxn ang="0">
                <a:pos x="T6" y="T7"/>
              </a:cxn>
              <a:cxn ang="0">
                <a:pos x="T8" y="T9"/>
              </a:cxn>
              <a:cxn ang="0">
                <a:pos x="T10" y="T11"/>
              </a:cxn>
            </a:cxnLst>
            <a:rect l="0" t="0" r="r" b="b"/>
            <a:pathLst>
              <a:path w="672" h="1040">
                <a:moveTo>
                  <a:pt x="0" y="176"/>
                </a:moveTo>
                <a:cubicBezTo>
                  <a:pt x="60" y="112"/>
                  <a:pt x="120" y="48"/>
                  <a:pt x="192" y="32"/>
                </a:cubicBezTo>
                <a:cubicBezTo>
                  <a:pt x="264" y="16"/>
                  <a:pt x="392" y="0"/>
                  <a:pt x="432" y="80"/>
                </a:cubicBezTo>
                <a:cubicBezTo>
                  <a:pt x="472" y="160"/>
                  <a:pt x="424" y="392"/>
                  <a:pt x="432" y="512"/>
                </a:cubicBezTo>
                <a:cubicBezTo>
                  <a:pt x="440" y="632"/>
                  <a:pt x="440" y="712"/>
                  <a:pt x="480" y="800"/>
                </a:cubicBezTo>
                <a:cubicBezTo>
                  <a:pt x="520" y="888"/>
                  <a:pt x="596" y="964"/>
                  <a:pt x="672" y="104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60" name="Freeform 92"/>
          <p:cNvSpPr>
            <a:spLocks/>
          </p:cNvSpPr>
          <p:nvPr/>
        </p:nvSpPr>
        <p:spPr bwMode="auto">
          <a:xfrm>
            <a:off x="4813300" y="3187700"/>
            <a:ext cx="1130300" cy="1003300"/>
          </a:xfrm>
          <a:custGeom>
            <a:avLst/>
            <a:gdLst>
              <a:gd name="T0" fmla="*/ 88 w 712"/>
              <a:gd name="T1" fmla="*/ 632 h 632"/>
              <a:gd name="T2" fmla="*/ 40 w 712"/>
              <a:gd name="T3" fmla="*/ 296 h 632"/>
              <a:gd name="T4" fmla="*/ 328 w 712"/>
              <a:gd name="T5" fmla="*/ 8 h 632"/>
              <a:gd name="T6" fmla="*/ 616 w 712"/>
              <a:gd name="T7" fmla="*/ 248 h 632"/>
              <a:gd name="T8" fmla="*/ 712 w 712"/>
              <a:gd name="T9" fmla="*/ 248 h 632"/>
            </a:gdLst>
            <a:ahLst/>
            <a:cxnLst>
              <a:cxn ang="0">
                <a:pos x="T0" y="T1"/>
              </a:cxn>
              <a:cxn ang="0">
                <a:pos x="T2" y="T3"/>
              </a:cxn>
              <a:cxn ang="0">
                <a:pos x="T4" y="T5"/>
              </a:cxn>
              <a:cxn ang="0">
                <a:pos x="T6" y="T7"/>
              </a:cxn>
              <a:cxn ang="0">
                <a:pos x="T8" y="T9"/>
              </a:cxn>
            </a:cxnLst>
            <a:rect l="0" t="0" r="r" b="b"/>
            <a:pathLst>
              <a:path w="712" h="632">
                <a:moveTo>
                  <a:pt x="88" y="632"/>
                </a:moveTo>
                <a:cubicBezTo>
                  <a:pt x="44" y="516"/>
                  <a:pt x="0" y="400"/>
                  <a:pt x="40" y="296"/>
                </a:cubicBezTo>
                <a:cubicBezTo>
                  <a:pt x="80" y="192"/>
                  <a:pt x="232" y="16"/>
                  <a:pt x="328" y="8"/>
                </a:cubicBezTo>
                <a:cubicBezTo>
                  <a:pt x="424" y="0"/>
                  <a:pt x="552" y="208"/>
                  <a:pt x="616" y="248"/>
                </a:cubicBezTo>
                <a:cubicBezTo>
                  <a:pt x="680" y="288"/>
                  <a:pt x="696" y="268"/>
                  <a:pt x="712" y="248"/>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61" name="Freeform 93"/>
          <p:cNvSpPr>
            <a:spLocks/>
          </p:cNvSpPr>
          <p:nvPr/>
        </p:nvSpPr>
        <p:spPr bwMode="auto">
          <a:xfrm>
            <a:off x="6705600" y="2514600"/>
            <a:ext cx="698500" cy="1138238"/>
          </a:xfrm>
          <a:custGeom>
            <a:avLst/>
            <a:gdLst>
              <a:gd name="T0" fmla="*/ 112 w 408"/>
              <a:gd name="T1" fmla="*/ 672 h 672"/>
              <a:gd name="T2" fmla="*/ 400 w 408"/>
              <a:gd name="T3" fmla="*/ 624 h 672"/>
              <a:gd name="T4" fmla="*/ 64 w 408"/>
              <a:gd name="T5" fmla="*/ 384 h 672"/>
              <a:gd name="T6" fmla="*/ 16 w 408"/>
              <a:gd name="T7" fmla="*/ 0 h 672"/>
            </a:gdLst>
            <a:ahLst/>
            <a:cxnLst>
              <a:cxn ang="0">
                <a:pos x="T0" y="T1"/>
              </a:cxn>
              <a:cxn ang="0">
                <a:pos x="T2" y="T3"/>
              </a:cxn>
              <a:cxn ang="0">
                <a:pos x="T4" y="T5"/>
              </a:cxn>
              <a:cxn ang="0">
                <a:pos x="T6" y="T7"/>
              </a:cxn>
            </a:cxnLst>
            <a:rect l="0" t="0" r="r" b="b"/>
            <a:pathLst>
              <a:path w="408" h="672">
                <a:moveTo>
                  <a:pt x="112" y="672"/>
                </a:moveTo>
                <a:cubicBezTo>
                  <a:pt x="260" y="672"/>
                  <a:pt x="408" y="672"/>
                  <a:pt x="400" y="624"/>
                </a:cubicBezTo>
                <a:cubicBezTo>
                  <a:pt x="392" y="576"/>
                  <a:pt x="128" y="488"/>
                  <a:pt x="64" y="384"/>
                </a:cubicBezTo>
                <a:cubicBezTo>
                  <a:pt x="0" y="280"/>
                  <a:pt x="8" y="140"/>
                  <a:pt x="16"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62" name="Freeform 94"/>
          <p:cNvSpPr>
            <a:spLocks/>
          </p:cNvSpPr>
          <p:nvPr/>
        </p:nvSpPr>
        <p:spPr bwMode="auto">
          <a:xfrm>
            <a:off x="4495800" y="1447800"/>
            <a:ext cx="1905000" cy="1651000"/>
          </a:xfrm>
          <a:custGeom>
            <a:avLst/>
            <a:gdLst>
              <a:gd name="T0" fmla="*/ 1200 w 1200"/>
              <a:gd name="T1" fmla="*/ 672 h 1040"/>
              <a:gd name="T2" fmla="*/ 1008 w 1200"/>
              <a:gd name="T3" fmla="*/ 1008 h 1040"/>
              <a:gd name="T4" fmla="*/ 576 w 1200"/>
              <a:gd name="T5" fmla="*/ 480 h 1040"/>
              <a:gd name="T6" fmla="*/ 240 w 1200"/>
              <a:gd name="T7" fmla="*/ 96 h 1040"/>
              <a:gd name="T8" fmla="*/ 0 w 1200"/>
              <a:gd name="T9" fmla="*/ 0 h 1040"/>
            </a:gdLst>
            <a:ahLst/>
            <a:cxnLst>
              <a:cxn ang="0">
                <a:pos x="T0" y="T1"/>
              </a:cxn>
              <a:cxn ang="0">
                <a:pos x="T2" y="T3"/>
              </a:cxn>
              <a:cxn ang="0">
                <a:pos x="T4" y="T5"/>
              </a:cxn>
              <a:cxn ang="0">
                <a:pos x="T6" y="T7"/>
              </a:cxn>
              <a:cxn ang="0">
                <a:pos x="T8" y="T9"/>
              </a:cxn>
            </a:cxnLst>
            <a:rect l="0" t="0" r="r" b="b"/>
            <a:pathLst>
              <a:path w="1200" h="1040">
                <a:moveTo>
                  <a:pt x="1200" y="672"/>
                </a:moveTo>
                <a:cubicBezTo>
                  <a:pt x="1156" y="856"/>
                  <a:pt x="1112" y="1040"/>
                  <a:pt x="1008" y="1008"/>
                </a:cubicBezTo>
                <a:cubicBezTo>
                  <a:pt x="904" y="976"/>
                  <a:pt x="704" y="632"/>
                  <a:pt x="576" y="480"/>
                </a:cubicBezTo>
                <a:cubicBezTo>
                  <a:pt x="448" y="328"/>
                  <a:pt x="336" y="176"/>
                  <a:pt x="240" y="96"/>
                </a:cubicBezTo>
                <a:cubicBezTo>
                  <a:pt x="144" y="16"/>
                  <a:pt x="72" y="8"/>
                  <a:pt x="0"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463" name="Freeform 95"/>
          <p:cNvSpPr>
            <a:spLocks/>
          </p:cNvSpPr>
          <p:nvPr/>
        </p:nvSpPr>
        <p:spPr bwMode="auto">
          <a:xfrm>
            <a:off x="2197100" y="2133600"/>
            <a:ext cx="469900" cy="685800"/>
          </a:xfrm>
          <a:custGeom>
            <a:avLst/>
            <a:gdLst>
              <a:gd name="T0" fmla="*/ 200 w 296"/>
              <a:gd name="T1" fmla="*/ 0 h 432"/>
              <a:gd name="T2" fmla="*/ 8 w 296"/>
              <a:gd name="T3" fmla="*/ 48 h 432"/>
              <a:gd name="T4" fmla="*/ 152 w 296"/>
              <a:gd name="T5" fmla="*/ 192 h 432"/>
              <a:gd name="T6" fmla="*/ 296 w 296"/>
              <a:gd name="T7" fmla="*/ 432 h 432"/>
            </a:gdLst>
            <a:ahLst/>
            <a:cxnLst>
              <a:cxn ang="0">
                <a:pos x="T0" y="T1"/>
              </a:cxn>
              <a:cxn ang="0">
                <a:pos x="T2" y="T3"/>
              </a:cxn>
              <a:cxn ang="0">
                <a:pos x="T4" y="T5"/>
              </a:cxn>
              <a:cxn ang="0">
                <a:pos x="T6" y="T7"/>
              </a:cxn>
            </a:cxnLst>
            <a:rect l="0" t="0" r="r" b="b"/>
            <a:pathLst>
              <a:path w="296" h="432">
                <a:moveTo>
                  <a:pt x="200" y="0"/>
                </a:moveTo>
                <a:cubicBezTo>
                  <a:pt x="108" y="8"/>
                  <a:pt x="16" y="16"/>
                  <a:pt x="8" y="48"/>
                </a:cubicBezTo>
                <a:cubicBezTo>
                  <a:pt x="0" y="80"/>
                  <a:pt x="104" y="128"/>
                  <a:pt x="152" y="192"/>
                </a:cubicBezTo>
                <a:cubicBezTo>
                  <a:pt x="200" y="256"/>
                  <a:pt x="248" y="344"/>
                  <a:pt x="296" y="43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8457" name="Picture 89"/>
          <p:cNvPicPr>
            <a:picLocks noChangeAspect="1" noChangeArrowheads="1"/>
          </p:cNvPicPr>
          <p:nvPr/>
        </p:nvPicPr>
        <p:blipFill>
          <a:blip r:embed="rId9"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5943600" y="3276600"/>
            <a:ext cx="1066800" cy="658813"/>
          </a:xfrm>
          <a:prstGeom prst="rect">
            <a:avLst/>
          </a:prstGeom>
          <a:noFill/>
          <a:extLst>
            <a:ext uri="{909E8E84-426E-40DD-AFC4-6F175D3DCCD1}">
              <a14:hiddenFill xmlns:a14="http://schemas.microsoft.com/office/drawing/2010/main">
                <a:solidFill>
                  <a:srgbClr val="FFFFFF"/>
                </a:solidFill>
              </a14:hiddenFill>
            </a:ext>
          </a:extLst>
        </p:spPr>
      </p:pic>
      <p:pic>
        <p:nvPicPr>
          <p:cNvPr id="58466" name="Picture 98"/>
          <p:cNvPicPr>
            <a:picLocks noChangeAspect="1" noChangeArrowheads="1"/>
          </p:cNvPicPr>
          <p:nvPr/>
        </p:nvPicPr>
        <p:blipFill>
          <a:blip r:embed="rId10" cstate="email">
            <a:clrChange>
              <a:clrFrom>
                <a:srgbClr val="FEFEFE"/>
              </a:clrFrom>
              <a:clrTo>
                <a:srgbClr val="FEFEFE">
                  <a:alpha val="0"/>
                </a:srgbClr>
              </a:clrTo>
            </a:clrChange>
            <a:lum bright="-6000" contrast="36000"/>
            <a:extLst>
              <a:ext uri="{28A0092B-C50C-407E-A947-70E740481C1C}">
                <a14:useLocalDpi xmlns:a14="http://schemas.microsoft.com/office/drawing/2010/main"/>
              </a:ext>
            </a:extLst>
          </a:blip>
          <a:srcRect/>
          <a:stretch>
            <a:fillRect/>
          </a:stretch>
        </p:blipFill>
        <p:spPr bwMode="auto">
          <a:xfrm>
            <a:off x="5889625" y="3454400"/>
            <a:ext cx="1120775" cy="457200"/>
          </a:xfrm>
          <a:prstGeom prst="rect">
            <a:avLst/>
          </a:prstGeom>
          <a:noFill/>
          <a:extLst>
            <a:ext uri="{909E8E84-426E-40DD-AFC4-6F175D3DCCD1}">
              <a14:hiddenFill xmlns:a14="http://schemas.microsoft.com/office/drawing/2010/main">
                <a:solidFill>
                  <a:srgbClr val="FFFFFF"/>
                </a:solidFill>
              </a14:hiddenFill>
            </a:ext>
          </a:extLst>
        </p:spPr>
      </p:pic>
      <p:sp>
        <p:nvSpPr>
          <p:cNvPr id="58485" name="Text Box 117"/>
          <p:cNvSpPr txBox="1">
            <a:spLocks noChangeArrowheads="1"/>
          </p:cNvSpPr>
          <p:nvPr/>
        </p:nvSpPr>
        <p:spPr bwMode="auto">
          <a:xfrm>
            <a:off x="5029200" y="747713"/>
            <a:ext cx="2209800" cy="366712"/>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 không có lõi sắt)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58457"/>
                                        </p:tgtEl>
                                      </p:cBhvr>
                                    </p:animEffect>
                                    <p:set>
                                      <p:cBhvr>
                                        <p:cTn id="7" dur="1" fill="hold">
                                          <p:stCondLst>
                                            <p:cond delay="99"/>
                                          </p:stCondLst>
                                        </p:cTn>
                                        <p:tgtEl>
                                          <p:spTgt spid="5845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8466"/>
                                        </p:tgtEl>
                                        <p:attrNameLst>
                                          <p:attrName>style.visibility</p:attrName>
                                        </p:attrNameLst>
                                      </p:cBhvr>
                                      <p:to>
                                        <p:strVal val="visible"/>
                                      </p:to>
                                    </p:set>
                                    <p:animEffect transition="in" filter="fade">
                                      <p:cBhvr>
                                        <p:cTn id="10" dur="100"/>
                                        <p:tgtEl>
                                          <p:spTgt spid="58466"/>
                                        </p:tgtEl>
                                      </p:cBhvr>
                                    </p:animEffect>
                                  </p:childTnLst>
                                </p:cTn>
                              </p:par>
                              <p:par>
                                <p:cTn id="11" presetID="8" presetClass="emph" presetSubtype="0" fill="hold" nodeType="withEffect">
                                  <p:stCondLst>
                                    <p:cond delay="0"/>
                                  </p:stCondLst>
                                  <p:childTnLst>
                                    <p:animRot by="-1800000">
                                      <p:cBhvr>
                                        <p:cTn id="12" dur="500" fill="hold"/>
                                        <p:tgtEl>
                                          <p:spTgt spid="58442"/>
                                        </p:tgtEl>
                                        <p:attrNameLst>
                                          <p:attrName>r</p:attrName>
                                        </p:attrNameLst>
                                      </p:cBhvr>
                                    </p:animRot>
                                  </p:childTnLst>
                                </p:cTn>
                              </p:par>
                              <p:par>
                                <p:cTn id="13" presetID="8" presetClass="emph" presetSubtype="0" fill="hold" nodeType="withEffect">
                                  <p:stCondLst>
                                    <p:cond delay="0"/>
                                  </p:stCondLst>
                                  <p:childTnLst>
                                    <p:animRot by="1800000">
                                      <p:cBhvr>
                                        <p:cTn id="14" dur="500" fill="hold"/>
                                        <p:tgtEl>
                                          <p:spTgt spid="584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866" name="Group 2"/>
          <p:cNvGrpSpPr>
            <a:grpSpLocks/>
          </p:cNvGrpSpPr>
          <p:nvPr/>
        </p:nvGrpSpPr>
        <p:grpSpPr bwMode="auto">
          <a:xfrm>
            <a:off x="3762375" y="4438650"/>
            <a:ext cx="533400" cy="609600"/>
            <a:chOff x="3072" y="2832"/>
            <a:chExt cx="336" cy="384"/>
          </a:xfrm>
        </p:grpSpPr>
        <p:sp>
          <p:nvSpPr>
            <p:cNvPr id="164867" name="Rectangle 3"/>
            <p:cNvSpPr>
              <a:spLocks noChangeArrowheads="1"/>
            </p:cNvSpPr>
            <p:nvPr/>
          </p:nvSpPr>
          <p:spPr bwMode="auto">
            <a:xfrm>
              <a:off x="3072" y="2880"/>
              <a:ext cx="144" cy="336"/>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68" name="Freeform 4"/>
            <p:cNvSpPr>
              <a:spLocks/>
            </p:cNvSpPr>
            <p:nvPr/>
          </p:nvSpPr>
          <p:spPr bwMode="auto">
            <a:xfrm>
              <a:off x="3072" y="2832"/>
              <a:ext cx="336" cy="48"/>
            </a:xfrm>
            <a:custGeom>
              <a:avLst/>
              <a:gdLst>
                <a:gd name="T0" fmla="*/ 0 w 336"/>
                <a:gd name="T1" fmla="*/ 48 h 48"/>
                <a:gd name="T2" fmla="*/ 192 w 336"/>
                <a:gd name="T3" fmla="*/ 0 h 48"/>
                <a:gd name="T4" fmla="*/ 336 w 336"/>
                <a:gd name="T5" fmla="*/ 0 h 48"/>
                <a:gd name="T6" fmla="*/ 144 w 336"/>
                <a:gd name="T7" fmla="*/ 48 h 48"/>
                <a:gd name="T8" fmla="*/ 0 w 336"/>
                <a:gd name="T9" fmla="*/ 48 h 48"/>
              </a:gdLst>
              <a:ahLst/>
              <a:cxnLst>
                <a:cxn ang="0">
                  <a:pos x="T0" y="T1"/>
                </a:cxn>
                <a:cxn ang="0">
                  <a:pos x="T2" y="T3"/>
                </a:cxn>
                <a:cxn ang="0">
                  <a:pos x="T4" y="T5"/>
                </a:cxn>
                <a:cxn ang="0">
                  <a:pos x="T6" y="T7"/>
                </a:cxn>
                <a:cxn ang="0">
                  <a:pos x="T8" y="T9"/>
                </a:cxn>
              </a:cxnLst>
              <a:rect l="0" t="0" r="r" b="b"/>
              <a:pathLst>
                <a:path w="336" h="48">
                  <a:moveTo>
                    <a:pt x="0" y="48"/>
                  </a:moveTo>
                  <a:lnTo>
                    <a:pt x="192" y="0"/>
                  </a:lnTo>
                  <a:lnTo>
                    <a:pt x="336" y="0"/>
                  </a:lnTo>
                  <a:lnTo>
                    <a:pt x="144" y="48"/>
                  </a:lnTo>
                  <a:lnTo>
                    <a:pt x="0" y="48"/>
                  </a:lnTo>
                  <a:close/>
                </a:path>
              </a:pathLst>
            </a:custGeom>
            <a:gradFill rotWithShape="1">
              <a:gsLst>
                <a:gs pos="0">
                  <a:schemeClr val="bg2"/>
                </a:gs>
                <a:gs pos="100000">
                  <a:schemeClr val="bg2">
                    <a:gamma/>
                    <a:shade val="0"/>
                    <a:invGamma/>
                  </a:schemeClr>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69" name="Freeform 5"/>
            <p:cNvSpPr>
              <a:spLocks/>
            </p:cNvSpPr>
            <p:nvPr/>
          </p:nvSpPr>
          <p:spPr bwMode="auto">
            <a:xfrm>
              <a:off x="3216" y="2832"/>
              <a:ext cx="192" cy="384"/>
            </a:xfrm>
            <a:custGeom>
              <a:avLst/>
              <a:gdLst>
                <a:gd name="T0" fmla="*/ 192 w 192"/>
                <a:gd name="T1" fmla="*/ 0 h 384"/>
                <a:gd name="T2" fmla="*/ 192 w 192"/>
                <a:gd name="T3" fmla="*/ 310 h 384"/>
                <a:gd name="T4" fmla="*/ 0 w 192"/>
                <a:gd name="T5" fmla="*/ 384 h 384"/>
                <a:gd name="T6" fmla="*/ 0 w 192"/>
                <a:gd name="T7" fmla="*/ 48 h 384"/>
                <a:gd name="T8" fmla="*/ 192 w 192"/>
                <a:gd name="T9" fmla="*/ 0 h 384"/>
              </a:gdLst>
              <a:ahLst/>
              <a:cxnLst>
                <a:cxn ang="0">
                  <a:pos x="T0" y="T1"/>
                </a:cxn>
                <a:cxn ang="0">
                  <a:pos x="T2" y="T3"/>
                </a:cxn>
                <a:cxn ang="0">
                  <a:pos x="T4" y="T5"/>
                </a:cxn>
                <a:cxn ang="0">
                  <a:pos x="T6" y="T7"/>
                </a:cxn>
                <a:cxn ang="0">
                  <a:pos x="T8" y="T9"/>
                </a:cxn>
              </a:cxnLst>
              <a:rect l="0" t="0" r="r" b="b"/>
              <a:pathLst>
                <a:path w="192" h="384">
                  <a:moveTo>
                    <a:pt x="192" y="0"/>
                  </a:moveTo>
                  <a:lnTo>
                    <a:pt x="192" y="310"/>
                  </a:lnTo>
                  <a:lnTo>
                    <a:pt x="0" y="384"/>
                  </a:lnTo>
                  <a:lnTo>
                    <a:pt x="0" y="48"/>
                  </a:lnTo>
                  <a:lnTo>
                    <a:pt x="192" y="0"/>
                  </a:lnTo>
                  <a:close/>
                </a:path>
              </a:pathLst>
            </a:custGeom>
            <a:gradFill rotWithShape="1">
              <a:gsLst>
                <a:gs pos="0">
                  <a:schemeClr val="bg2"/>
                </a:gs>
                <a:gs pos="100000">
                  <a:schemeClr val="bg2">
                    <a:gamma/>
                    <a:shade val="0"/>
                    <a:invGamma/>
                  </a:schemeClr>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64870" name="Picture 6"/>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19800" y="1371600"/>
            <a:ext cx="12890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64871" name="Picture 7" descr="cuondayvuo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86200" y="4114800"/>
            <a:ext cx="1438275" cy="1230313"/>
          </a:xfrm>
          <a:prstGeom prst="rect">
            <a:avLst/>
          </a:prstGeom>
          <a:noFill/>
          <a:extLst>
            <a:ext uri="{909E8E84-426E-40DD-AFC4-6F175D3DCCD1}">
              <a14:hiddenFill xmlns:a14="http://schemas.microsoft.com/office/drawing/2010/main">
                <a:solidFill>
                  <a:srgbClr val="FFFFFF"/>
                </a:solidFill>
              </a14:hiddenFill>
            </a:ext>
          </a:extLst>
        </p:spPr>
      </p:pic>
      <p:pic>
        <p:nvPicPr>
          <p:cNvPr id="164872" name="Picture 8" descr="BienTro1"/>
          <p:cNvPicPr>
            <a:picLocks noChangeAspect="1" noChangeArrowheads="1"/>
          </p:cNvPicPr>
          <p:nvPr/>
        </p:nvPicPr>
        <p:blipFill>
          <a:blip r:embed="rId4" cstate="email">
            <a:clrChange>
              <a:clrFrom>
                <a:srgbClr val="FFFFFF"/>
              </a:clrFrom>
              <a:clrTo>
                <a:srgbClr val="FFFFFF">
                  <a:alpha val="0"/>
                </a:srgbClr>
              </a:clrTo>
            </a:clrChange>
            <a:lum contrast="12000"/>
            <a:extLst>
              <a:ext uri="{28A0092B-C50C-407E-A947-70E740481C1C}">
                <a14:useLocalDpi xmlns:a14="http://schemas.microsoft.com/office/drawing/2010/main"/>
              </a:ext>
            </a:extLst>
          </a:blip>
          <a:srcRect/>
          <a:stretch>
            <a:fillRect/>
          </a:stretch>
        </p:blipFill>
        <p:spPr bwMode="auto">
          <a:xfrm>
            <a:off x="2438400" y="1295400"/>
            <a:ext cx="2136775" cy="930275"/>
          </a:xfrm>
          <a:prstGeom prst="rect">
            <a:avLst/>
          </a:prstGeom>
          <a:noFill/>
          <a:extLst>
            <a:ext uri="{909E8E84-426E-40DD-AFC4-6F175D3DCCD1}">
              <a14:hiddenFill xmlns:a14="http://schemas.microsoft.com/office/drawing/2010/main">
                <a:solidFill>
                  <a:srgbClr val="FFFFFF"/>
                </a:solidFill>
              </a14:hiddenFill>
            </a:ext>
          </a:extLst>
        </p:spPr>
      </p:pic>
      <p:sp>
        <p:nvSpPr>
          <p:cNvPr id="164873" name="Text Box 9" descr="Canvas"/>
          <p:cNvSpPr txBox="1">
            <a:spLocks noChangeArrowheads="1"/>
          </p:cNvSpPr>
          <p:nvPr/>
        </p:nvSpPr>
        <p:spPr bwMode="auto">
          <a:xfrm>
            <a:off x="1524000" y="5715000"/>
            <a:ext cx="6172200" cy="822325"/>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0">
                <a:solidFill>
                  <a:srgbClr val="3333FF"/>
                </a:solidFill>
              </a:rPr>
              <a:t>Đóng khoá K, quan sát góc lệch của kim nam châm so với phương ban đầu</a:t>
            </a:r>
          </a:p>
        </p:txBody>
      </p:sp>
      <p:sp>
        <p:nvSpPr>
          <p:cNvPr id="164874" name="Text Box 10"/>
          <p:cNvSpPr txBox="1">
            <a:spLocks noChangeArrowheads="1"/>
          </p:cNvSpPr>
          <p:nvPr/>
        </p:nvSpPr>
        <p:spPr bwMode="auto">
          <a:xfrm>
            <a:off x="6319838" y="3962400"/>
            <a:ext cx="45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K</a:t>
            </a:r>
          </a:p>
        </p:txBody>
      </p:sp>
      <p:grpSp>
        <p:nvGrpSpPr>
          <p:cNvPr id="164875" name="Group 11"/>
          <p:cNvGrpSpPr>
            <a:grpSpLocks/>
          </p:cNvGrpSpPr>
          <p:nvPr/>
        </p:nvGrpSpPr>
        <p:grpSpPr bwMode="auto">
          <a:xfrm>
            <a:off x="5943600" y="4799013"/>
            <a:ext cx="609600" cy="763587"/>
            <a:chOff x="3744" y="3023"/>
            <a:chExt cx="384" cy="481"/>
          </a:xfrm>
        </p:grpSpPr>
        <p:sp>
          <p:nvSpPr>
            <p:cNvPr id="164876" name="AutoShape 12"/>
            <p:cNvSpPr>
              <a:spLocks noChangeArrowheads="1"/>
            </p:cNvSpPr>
            <p:nvPr/>
          </p:nvSpPr>
          <p:spPr bwMode="auto">
            <a:xfrm>
              <a:off x="3744" y="3312"/>
              <a:ext cx="384" cy="192"/>
            </a:xfrm>
            <a:prstGeom prst="can">
              <a:avLst>
                <a:gd name="adj" fmla="val 48440"/>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77" name="AutoShape 13"/>
            <p:cNvSpPr>
              <a:spLocks noChangeArrowheads="1"/>
            </p:cNvSpPr>
            <p:nvPr/>
          </p:nvSpPr>
          <p:spPr bwMode="auto">
            <a:xfrm rot="10800000">
              <a:off x="3888" y="3023"/>
              <a:ext cx="98" cy="337"/>
            </a:xfrm>
            <a:prstGeom prst="flowChartManualOperation">
              <a:avLst/>
            </a:prstGeom>
            <a:gradFill rotWithShape="1">
              <a:gsLst>
                <a:gs pos="0">
                  <a:schemeClr val="tx2"/>
                </a:gs>
                <a:gs pos="50000">
                  <a:schemeClr val="bg1"/>
                </a:gs>
                <a:gs pos="100000">
                  <a:schemeClr val="tx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4878" name="Group 14"/>
          <p:cNvGrpSpPr>
            <a:grpSpLocks/>
          </p:cNvGrpSpPr>
          <p:nvPr/>
        </p:nvGrpSpPr>
        <p:grpSpPr bwMode="auto">
          <a:xfrm>
            <a:off x="6091238" y="4221163"/>
            <a:ext cx="338137" cy="906462"/>
            <a:chOff x="3819" y="2659"/>
            <a:chExt cx="213" cy="571"/>
          </a:xfrm>
        </p:grpSpPr>
        <p:sp>
          <p:nvSpPr>
            <p:cNvPr id="164879" name="AutoShape 15"/>
            <p:cNvSpPr>
              <a:spLocks noChangeArrowheads="1"/>
            </p:cNvSpPr>
            <p:nvPr/>
          </p:nvSpPr>
          <p:spPr bwMode="auto">
            <a:xfrm rot="-22947609">
              <a:off x="3819" y="2659"/>
              <a:ext cx="94" cy="298"/>
            </a:xfrm>
            <a:prstGeom prst="triangle">
              <a:avLst>
                <a:gd name="adj" fmla="val 41667"/>
              </a:avLst>
            </a:prstGeom>
            <a:solidFill>
              <a:srgbClr val="00FF99"/>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80" name="AutoShape 16"/>
            <p:cNvSpPr>
              <a:spLocks noChangeArrowheads="1"/>
            </p:cNvSpPr>
            <p:nvPr/>
          </p:nvSpPr>
          <p:spPr bwMode="auto">
            <a:xfrm rot="-12238288">
              <a:off x="3938" y="2932"/>
              <a:ext cx="94" cy="298"/>
            </a:xfrm>
            <a:prstGeom prst="triangle">
              <a:avLst>
                <a:gd name="adj" fmla="val 41667"/>
              </a:avLst>
            </a:prstGeom>
            <a:solidFill>
              <a:srgbClr val="FF3300"/>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4881" name="Text Box 17"/>
          <p:cNvSpPr txBox="1">
            <a:spLocks noChangeArrowheads="1"/>
          </p:cNvSpPr>
          <p:nvPr/>
        </p:nvSpPr>
        <p:spPr bwMode="auto">
          <a:xfrm>
            <a:off x="3886200" y="762000"/>
            <a:ext cx="14478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25.1</a:t>
            </a:r>
          </a:p>
        </p:txBody>
      </p:sp>
      <p:grpSp>
        <p:nvGrpSpPr>
          <p:cNvPr id="164882" name="Group 18"/>
          <p:cNvGrpSpPr>
            <a:grpSpLocks/>
          </p:cNvGrpSpPr>
          <p:nvPr/>
        </p:nvGrpSpPr>
        <p:grpSpPr bwMode="auto">
          <a:xfrm rot="-947528">
            <a:off x="6407150" y="2033588"/>
            <a:ext cx="614363" cy="609600"/>
            <a:chOff x="4752" y="1104"/>
            <a:chExt cx="387" cy="384"/>
          </a:xfrm>
        </p:grpSpPr>
        <p:sp>
          <p:nvSpPr>
            <p:cNvPr id="164883" name="Line 19"/>
            <p:cNvSpPr>
              <a:spLocks noChangeShapeType="1"/>
            </p:cNvSpPr>
            <p:nvPr/>
          </p:nvSpPr>
          <p:spPr bwMode="auto">
            <a:xfrm flipH="1" flipV="1">
              <a:off x="4752" y="1104"/>
              <a:ext cx="19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84" name="Line 20"/>
            <p:cNvSpPr>
              <a:spLocks noChangeShapeType="1"/>
            </p:cNvSpPr>
            <p:nvPr/>
          </p:nvSpPr>
          <p:spPr bwMode="auto">
            <a:xfrm flipH="1" flipV="1">
              <a:off x="4947" y="1296"/>
              <a:ext cx="192"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4885" name="Group 21"/>
          <p:cNvGrpSpPr>
            <a:grpSpLocks/>
          </p:cNvGrpSpPr>
          <p:nvPr/>
        </p:nvGrpSpPr>
        <p:grpSpPr bwMode="auto">
          <a:xfrm>
            <a:off x="2133600" y="2590800"/>
            <a:ext cx="1752600" cy="1584325"/>
            <a:chOff x="1728" y="1392"/>
            <a:chExt cx="1104" cy="998"/>
          </a:xfrm>
        </p:grpSpPr>
        <p:pic>
          <p:nvPicPr>
            <p:cNvPr id="164886" name="Picture 22" descr="HopPin2"/>
            <p:cNvPicPr>
              <a:picLocks noChangeAspect="1" noChangeArrowheads="1"/>
            </p:cNvPicPr>
            <p:nvPr/>
          </p:nvPicPr>
          <p:blipFill>
            <a:blip r:embed="rId6"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781" y="1339"/>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164887" name="Picture 23" descr="pin"/>
            <p:cNvPicPr>
              <a:picLocks noChangeAspect="1" noChangeArrowheads="1"/>
            </p:cNvPicPr>
            <p:nvPr/>
          </p:nvPicPr>
          <p:blipFill>
            <a:blip r:embed="rId7"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5400000">
              <a:off x="2165" y="1819"/>
              <a:ext cx="576" cy="297"/>
            </a:xfrm>
            <a:prstGeom prst="rect">
              <a:avLst/>
            </a:prstGeom>
            <a:noFill/>
            <a:extLst>
              <a:ext uri="{909E8E84-426E-40DD-AFC4-6F175D3DCCD1}">
                <a14:hiddenFill xmlns:a14="http://schemas.microsoft.com/office/drawing/2010/main">
                  <a:solidFill>
                    <a:srgbClr val="FFFFFF"/>
                  </a:solidFill>
                </a14:hiddenFill>
              </a:ext>
            </a:extLst>
          </p:spPr>
        </p:pic>
        <p:pic>
          <p:nvPicPr>
            <p:cNvPr id="164888" name="Picture 24" descr="pin"/>
            <p:cNvPicPr>
              <a:picLocks noChangeAspect="1" noChangeArrowheads="1"/>
            </p:cNvPicPr>
            <p:nvPr/>
          </p:nvPicPr>
          <p:blipFill>
            <a:blip r:embed="rId8"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776" y="1824"/>
              <a:ext cx="576" cy="288"/>
            </a:xfrm>
            <a:prstGeom prst="rect">
              <a:avLst/>
            </a:prstGeom>
            <a:noFill/>
            <a:extLst>
              <a:ext uri="{909E8E84-426E-40DD-AFC4-6F175D3DCCD1}">
                <a14:hiddenFill xmlns:a14="http://schemas.microsoft.com/office/drawing/2010/main">
                  <a:solidFill>
                    <a:srgbClr val="FFFFFF"/>
                  </a:solidFill>
                </a14:hiddenFill>
              </a:ext>
            </a:extLst>
          </p:spPr>
        </p:pic>
      </p:grpSp>
      <p:sp>
        <p:nvSpPr>
          <p:cNvPr id="164889" name="Freeform 25"/>
          <p:cNvSpPr>
            <a:spLocks/>
          </p:cNvSpPr>
          <p:nvPr/>
        </p:nvSpPr>
        <p:spPr bwMode="auto">
          <a:xfrm>
            <a:off x="3352800" y="2463800"/>
            <a:ext cx="1066800" cy="1651000"/>
          </a:xfrm>
          <a:custGeom>
            <a:avLst/>
            <a:gdLst>
              <a:gd name="T0" fmla="*/ 0 w 672"/>
              <a:gd name="T1" fmla="*/ 176 h 1040"/>
              <a:gd name="T2" fmla="*/ 192 w 672"/>
              <a:gd name="T3" fmla="*/ 32 h 1040"/>
              <a:gd name="T4" fmla="*/ 432 w 672"/>
              <a:gd name="T5" fmla="*/ 80 h 1040"/>
              <a:gd name="T6" fmla="*/ 432 w 672"/>
              <a:gd name="T7" fmla="*/ 512 h 1040"/>
              <a:gd name="T8" fmla="*/ 480 w 672"/>
              <a:gd name="T9" fmla="*/ 800 h 1040"/>
              <a:gd name="T10" fmla="*/ 672 w 672"/>
              <a:gd name="T11" fmla="*/ 1040 h 1040"/>
            </a:gdLst>
            <a:ahLst/>
            <a:cxnLst>
              <a:cxn ang="0">
                <a:pos x="T0" y="T1"/>
              </a:cxn>
              <a:cxn ang="0">
                <a:pos x="T2" y="T3"/>
              </a:cxn>
              <a:cxn ang="0">
                <a:pos x="T4" y="T5"/>
              </a:cxn>
              <a:cxn ang="0">
                <a:pos x="T6" y="T7"/>
              </a:cxn>
              <a:cxn ang="0">
                <a:pos x="T8" y="T9"/>
              </a:cxn>
              <a:cxn ang="0">
                <a:pos x="T10" y="T11"/>
              </a:cxn>
            </a:cxnLst>
            <a:rect l="0" t="0" r="r" b="b"/>
            <a:pathLst>
              <a:path w="672" h="1040">
                <a:moveTo>
                  <a:pt x="0" y="176"/>
                </a:moveTo>
                <a:cubicBezTo>
                  <a:pt x="60" y="112"/>
                  <a:pt x="120" y="48"/>
                  <a:pt x="192" y="32"/>
                </a:cubicBezTo>
                <a:cubicBezTo>
                  <a:pt x="264" y="16"/>
                  <a:pt x="392" y="0"/>
                  <a:pt x="432" y="80"/>
                </a:cubicBezTo>
                <a:cubicBezTo>
                  <a:pt x="472" y="160"/>
                  <a:pt x="424" y="392"/>
                  <a:pt x="432" y="512"/>
                </a:cubicBezTo>
                <a:cubicBezTo>
                  <a:pt x="440" y="632"/>
                  <a:pt x="440" y="712"/>
                  <a:pt x="480" y="800"/>
                </a:cubicBezTo>
                <a:cubicBezTo>
                  <a:pt x="520" y="888"/>
                  <a:pt x="596" y="964"/>
                  <a:pt x="672" y="104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90" name="Freeform 26"/>
          <p:cNvSpPr>
            <a:spLocks/>
          </p:cNvSpPr>
          <p:nvPr/>
        </p:nvSpPr>
        <p:spPr bwMode="auto">
          <a:xfrm>
            <a:off x="4813300" y="3187700"/>
            <a:ext cx="1130300" cy="1003300"/>
          </a:xfrm>
          <a:custGeom>
            <a:avLst/>
            <a:gdLst>
              <a:gd name="T0" fmla="*/ 88 w 712"/>
              <a:gd name="T1" fmla="*/ 632 h 632"/>
              <a:gd name="T2" fmla="*/ 40 w 712"/>
              <a:gd name="T3" fmla="*/ 296 h 632"/>
              <a:gd name="T4" fmla="*/ 328 w 712"/>
              <a:gd name="T5" fmla="*/ 8 h 632"/>
              <a:gd name="T6" fmla="*/ 616 w 712"/>
              <a:gd name="T7" fmla="*/ 248 h 632"/>
              <a:gd name="T8" fmla="*/ 712 w 712"/>
              <a:gd name="T9" fmla="*/ 248 h 632"/>
            </a:gdLst>
            <a:ahLst/>
            <a:cxnLst>
              <a:cxn ang="0">
                <a:pos x="T0" y="T1"/>
              </a:cxn>
              <a:cxn ang="0">
                <a:pos x="T2" y="T3"/>
              </a:cxn>
              <a:cxn ang="0">
                <a:pos x="T4" y="T5"/>
              </a:cxn>
              <a:cxn ang="0">
                <a:pos x="T6" y="T7"/>
              </a:cxn>
              <a:cxn ang="0">
                <a:pos x="T8" y="T9"/>
              </a:cxn>
            </a:cxnLst>
            <a:rect l="0" t="0" r="r" b="b"/>
            <a:pathLst>
              <a:path w="712" h="632">
                <a:moveTo>
                  <a:pt x="88" y="632"/>
                </a:moveTo>
                <a:cubicBezTo>
                  <a:pt x="44" y="516"/>
                  <a:pt x="0" y="400"/>
                  <a:pt x="40" y="296"/>
                </a:cubicBezTo>
                <a:cubicBezTo>
                  <a:pt x="80" y="192"/>
                  <a:pt x="232" y="16"/>
                  <a:pt x="328" y="8"/>
                </a:cubicBezTo>
                <a:cubicBezTo>
                  <a:pt x="424" y="0"/>
                  <a:pt x="552" y="208"/>
                  <a:pt x="616" y="248"/>
                </a:cubicBezTo>
                <a:cubicBezTo>
                  <a:pt x="680" y="288"/>
                  <a:pt x="696" y="268"/>
                  <a:pt x="712" y="248"/>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91" name="Freeform 27"/>
          <p:cNvSpPr>
            <a:spLocks/>
          </p:cNvSpPr>
          <p:nvPr/>
        </p:nvSpPr>
        <p:spPr bwMode="auto">
          <a:xfrm>
            <a:off x="6705600" y="2514600"/>
            <a:ext cx="698500" cy="1138238"/>
          </a:xfrm>
          <a:custGeom>
            <a:avLst/>
            <a:gdLst>
              <a:gd name="T0" fmla="*/ 112 w 408"/>
              <a:gd name="T1" fmla="*/ 672 h 672"/>
              <a:gd name="T2" fmla="*/ 400 w 408"/>
              <a:gd name="T3" fmla="*/ 624 h 672"/>
              <a:gd name="T4" fmla="*/ 64 w 408"/>
              <a:gd name="T5" fmla="*/ 384 h 672"/>
              <a:gd name="T6" fmla="*/ 16 w 408"/>
              <a:gd name="T7" fmla="*/ 0 h 672"/>
            </a:gdLst>
            <a:ahLst/>
            <a:cxnLst>
              <a:cxn ang="0">
                <a:pos x="T0" y="T1"/>
              </a:cxn>
              <a:cxn ang="0">
                <a:pos x="T2" y="T3"/>
              </a:cxn>
              <a:cxn ang="0">
                <a:pos x="T4" y="T5"/>
              </a:cxn>
              <a:cxn ang="0">
                <a:pos x="T6" y="T7"/>
              </a:cxn>
            </a:cxnLst>
            <a:rect l="0" t="0" r="r" b="b"/>
            <a:pathLst>
              <a:path w="408" h="672">
                <a:moveTo>
                  <a:pt x="112" y="672"/>
                </a:moveTo>
                <a:cubicBezTo>
                  <a:pt x="260" y="672"/>
                  <a:pt x="408" y="672"/>
                  <a:pt x="400" y="624"/>
                </a:cubicBezTo>
                <a:cubicBezTo>
                  <a:pt x="392" y="576"/>
                  <a:pt x="128" y="488"/>
                  <a:pt x="64" y="384"/>
                </a:cubicBezTo>
                <a:cubicBezTo>
                  <a:pt x="0" y="280"/>
                  <a:pt x="8" y="140"/>
                  <a:pt x="16"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92" name="Freeform 28"/>
          <p:cNvSpPr>
            <a:spLocks/>
          </p:cNvSpPr>
          <p:nvPr/>
        </p:nvSpPr>
        <p:spPr bwMode="auto">
          <a:xfrm>
            <a:off x="4495800" y="1447800"/>
            <a:ext cx="1905000" cy="1651000"/>
          </a:xfrm>
          <a:custGeom>
            <a:avLst/>
            <a:gdLst>
              <a:gd name="T0" fmla="*/ 1200 w 1200"/>
              <a:gd name="T1" fmla="*/ 672 h 1040"/>
              <a:gd name="T2" fmla="*/ 1008 w 1200"/>
              <a:gd name="T3" fmla="*/ 1008 h 1040"/>
              <a:gd name="T4" fmla="*/ 576 w 1200"/>
              <a:gd name="T5" fmla="*/ 480 h 1040"/>
              <a:gd name="T6" fmla="*/ 240 w 1200"/>
              <a:gd name="T7" fmla="*/ 96 h 1040"/>
              <a:gd name="T8" fmla="*/ 0 w 1200"/>
              <a:gd name="T9" fmla="*/ 0 h 1040"/>
            </a:gdLst>
            <a:ahLst/>
            <a:cxnLst>
              <a:cxn ang="0">
                <a:pos x="T0" y="T1"/>
              </a:cxn>
              <a:cxn ang="0">
                <a:pos x="T2" y="T3"/>
              </a:cxn>
              <a:cxn ang="0">
                <a:pos x="T4" y="T5"/>
              </a:cxn>
              <a:cxn ang="0">
                <a:pos x="T6" y="T7"/>
              </a:cxn>
              <a:cxn ang="0">
                <a:pos x="T8" y="T9"/>
              </a:cxn>
            </a:cxnLst>
            <a:rect l="0" t="0" r="r" b="b"/>
            <a:pathLst>
              <a:path w="1200" h="1040">
                <a:moveTo>
                  <a:pt x="1200" y="672"/>
                </a:moveTo>
                <a:cubicBezTo>
                  <a:pt x="1156" y="856"/>
                  <a:pt x="1112" y="1040"/>
                  <a:pt x="1008" y="1008"/>
                </a:cubicBezTo>
                <a:cubicBezTo>
                  <a:pt x="904" y="976"/>
                  <a:pt x="704" y="632"/>
                  <a:pt x="576" y="480"/>
                </a:cubicBezTo>
                <a:cubicBezTo>
                  <a:pt x="448" y="328"/>
                  <a:pt x="336" y="176"/>
                  <a:pt x="240" y="96"/>
                </a:cubicBezTo>
                <a:cubicBezTo>
                  <a:pt x="144" y="16"/>
                  <a:pt x="72" y="8"/>
                  <a:pt x="0"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93" name="Freeform 29"/>
          <p:cNvSpPr>
            <a:spLocks/>
          </p:cNvSpPr>
          <p:nvPr/>
        </p:nvSpPr>
        <p:spPr bwMode="auto">
          <a:xfrm>
            <a:off x="2197100" y="2133600"/>
            <a:ext cx="469900" cy="685800"/>
          </a:xfrm>
          <a:custGeom>
            <a:avLst/>
            <a:gdLst>
              <a:gd name="T0" fmla="*/ 200 w 296"/>
              <a:gd name="T1" fmla="*/ 0 h 432"/>
              <a:gd name="T2" fmla="*/ 8 w 296"/>
              <a:gd name="T3" fmla="*/ 48 h 432"/>
              <a:gd name="T4" fmla="*/ 152 w 296"/>
              <a:gd name="T5" fmla="*/ 192 h 432"/>
              <a:gd name="T6" fmla="*/ 296 w 296"/>
              <a:gd name="T7" fmla="*/ 432 h 432"/>
            </a:gdLst>
            <a:ahLst/>
            <a:cxnLst>
              <a:cxn ang="0">
                <a:pos x="T0" y="T1"/>
              </a:cxn>
              <a:cxn ang="0">
                <a:pos x="T2" y="T3"/>
              </a:cxn>
              <a:cxn ang="0">
                <a:pos x="T4" y="T5"/>
              </a:cxn>
              <a:cxn ang="0">
                <a:pos x="T6" y="T7"/>
              </a:cxn>
            </a:cxnLst>
            <a:rect l="0" t="0" r="r" b="b"/>
            <a:pathLst>
              <a:path w="296" h="432">
                <a:moveTo>
                  <a:pt x="200" y="0"/>
                </a:moveTo>
                <a:cubicBezTo>
                  <a:pt x="108" y="8"/>
                  <a:pt x="16" y="16"/>
                  <a:pt x="8" y="48"/>
                </a:cubicBezTo>
                <a:cubicBezTo>
                  <a:pt x="0" y="80"/>
                  <a:pt x="104" y="128"/>
                  <a:pt x="152" y="192"/>
                </a:cubicBezTo>
                <a:cubicBezTo>
                  <a:pt x="200" y="256"/>
                  <a:pt x="248" y="344"/>
                  <a:pt x="296" y="43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4894" name="Picture 30"/>
          <p:cNvPicPr>
            <a:picLocks noChangeAspect="1" noChangeArrowheads="1"/>
          </p:cNvPicPr>
          <p:nvPr/>
        </p:nvPicPr>
        <p:blipFill>
          <a:blip r:embed="rId9"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5943600" y="3276600"/>
            <a:ext cx="1066800" cy="658813"/>
          </a:xfrm>
          <a:prstGeom prst="rect">
            <a:avLst/>
          </a:prstGeom>
          <a:noFill/>
          <a:extLst>
            <a:ext uri="{909E8E84-426E-40DD-AFC4-6F175D3DCCD1}">
              <a14:hiddenFill xmlns:a14="http://schemas.microsoft.com/office/drawing/2010/main">
                <a:solidFill>
                  <a:srgbClr val="FFFFFF"/>
                </a:solidFill>
              </a14:hiddenFill>
            </a:ext>
          </a:extLst>
        </p:spPr>
      </p:pic>
      <p:pic>
        <p:nvPicPr>
          <p:cNvPr id="164895" name="Picture 31"/>
          <p:cNvPicPr>
            <a:picLocks noChangeAspect="1" noChangeArrowheads="1"/>
          </p:cNvPicPr>
          <p:nvPr/>
        </p:nvPicPr>
        <p:blipFill>
          <a:blip r:embed="rId10" cstate="email">
            <a:clrChange>
              <a:clrFrom>
                <a:srgbClr val="FEFEFE"/>
              </a:clrFrom>
              <a:clrTo>
                <a:srgbClr val="FEFEFE">
                  <a:alpha val="0"/>
                </a:srgbClr>
              </a:clrTo>
            </a:clrChange>
            <a:lum bright="-6000" contrast="36000"/>
            <a:extLst>
              <a:ext uri="{28A0092B-C50C-407E-A947-70E740481C1C}">
                <a14:useLocalDpi xmlns:a14="http://schemas.microsoft.com/office/drawing/2010/main"/>
              </a:ext>
            </a:extLst>
          </a:blip>
          <a:srcRect/>
          <a:stretch>
            <a:fillRect/>
          </a:stretch>
        </p:blipFill>
        <p:spPr bwMode="auto">
          <a:xfrm>
            <a:off x="5889625" y="3454400"/>
            <a:ext cx="1120775"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164896" name="Group 32"/>
          <p:cNvGrpSpPr>
            <a:grpSpLocks/>
          </p:cNvGrpSpPr>
          <p:nvPr/>
        </p:nvGrpSpPr>
        <p:grpSpPr bwMode="auto">
          <a:xfrm>
            <a:off x="4876800" y="4495800"/>
            <a:ext cx="533400" cy="609600"/>
            <a:chOff x="3072" y="2832"/>
            <a:chExt cx="336" cy="384"/>
          </a:xfrm>
        </p:grpSpPr>
        <p:sp>
          <p:nvSpPr>
            <p:cNvPr id="164897" name="Rectangle 33"/>
            <p:cNvSpPr>
              <a:spLocks noChangeArrowheads="1"/>
            </p:cNvSpPr>
            <p:nvPr/>
          </p:nvSpPr>
          <p:spPr bwMode="auto">
            <a:xfrm>
              <a:off x="3072" y="2880"/>
              <a:ext cx="144" cy="336"/>
            </a:xfrm>
            <a:prstGeom prst="rect">
              <a:avLst/>
            </a:prstGeom>
            <a:solidFill>
              <a:schemeClr val="bg2"/>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98" name="Freeform 34"/>
            <p:cNvSpPr>
              <a:spLocks/>
            </p:cNvSpPr>
            <p:nvPr/>
          </p:nvSpPr>
          <p:spPr bwMode="auto">
            <a:xfrm>
              <a:off x="3072" y="2832"/>
              <a:ext cx="336" cy="48"/>
            </a:xfrm>
            <a:custGeom>
              <a:avLst/>
              <a:gdLst>
                <a:gd name="T0" fmla="*/ 0 w 336"/>
                <a:gd name="T1" fmla="*/ 48 h 48"/>
                <a:gd name="T2" fmla="*/ 192 w 336"/>
                <a:gd name="T3" fmla="*/ 0 h 48"/>
                <a:gd name="T4" fmla="*/ 336 w 336"/>
                <a:gd name="T5" fmla="*/ 0 h 48"/>
                <a:gd name="T6" fmla="*/ 144 w 336"/>
                <a:gd name="T7" fmla="*/ 48 h 48"/>
                <a:gd name="T8" fmla="*/ 0 w 336"/>
                <a:gd name="T9" fmla="*/ 48 h 48"/>
              </a:gdLst>
              <a:ahLst/>
              <a:cxnLst>
                <a:cxn ang="0">
                  <a:pos x="T0" y="T1"/>
                </a:cxn>
                <a:cxn ang="0">
                  <a:pos x="T2" y="T3"/>
                </a:cxn>
                <a:cxn ang="0">
                  <a:pos x="T4" y="T5"/>
                </a:cxn>
                <a:cxn ang="0">
                  <a:pos x="T6" y="T7"/>
                </a:cxn>
                <a:cxn ang="0">
                  <a:pos x="T8" y="T9"/>
                </a:cxn>
              </a:cxnLst>
              <a:rect l="0" t="0" r="r" b="b"/>
              <a:pathLst>
                <a:path w="336" h="48">
                  <a:moveTo>
                    <a:pt x="0" y="48"/>
                  </a:moveTo>
                  <a:lnTo>
                    <a:pt x="192" y="0"/>
                  </a:lnTo>
                  <a:lnTo>
                    <a:pt x="336" y="0"/>
                  </a:lnTo>
                  <a:lnTo>
                    <a:pt x="144" y="48"/>
                  </a:lnTo>
                  <a:lnTo>
                    <a:pt x="0" y="48"/>
                  </a:lnTo>
                  <a:close/>
                </a:path>
              </a:pathLst>
            </a:custGeom>
            <a:gradFill rotWithShape="1">
              <a:gsLst>
                <a:gs pos="0">
                  <a:schemeClr val="bg2"/>
                </a:gs>
                <a:gs pos="100000">
                  <a:schemeClr val="bg2">
                    <a:gamma/>
                    <a:shade val="0"/>
                    <a:invGamma/>
                  </a:schemeClr>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99" name="Freeform 35"/>
            <p:cNvSpPr>
              <a:spLocks/>
            </p:cNvSpPr>
            <p:nvPr/>
          </p:nvSpPr>
          <p:spPr bwMode="auto">
            <a:xfrm>
              <a:off x="3216" y="2832"/>
              <a:ext cx="192" cy="384"/>
            </a:xfrm>
            <a:custGeom>
              <a:avLst/>
              <a:gdLst>
                <a:gd name="T0" fmla="*/ 192 w 192"/>
                <a:gd name="T1" fmla="*/ 0 h 384"/>
                <a:gd name="T2" fmla="*/ 192 w 192"/>
                <a:gd name="T3" fmla="*/ 310 h 384"/>
                <a:gd name="T4" fmla="*/ 0 w 192"/>
                <a:gd name="T5" fmla="*/ 384 h 384"/>
                <a:gd name="T6" fmla="*/ 0 w 192"/>
                <a:gd name="T7" fmla="*/ 48 h 384"/>
                <a:gd name="T8" fmla="*/ 192 w 192"/>
                <a:gd name="T9" fmla="*/ 0 h 384"/>
              </a:gdLst>
              <a:ahLst/>
              <a:cxnLst>
                <a:cxn ang="0">
                  <a:pos x="T0" y="T1"/>
                </a:cxn>
                <a:cxn ang="0">
                  <a:pos x="T2" y="T3"/>
                </a:cxn>
                <a:cxn ang="0">
                  <a:pos x="T4" y="T5"/>
                </a:cxn>
                <a:cxn ang="0">
                  <a:pos x="T6" y="T7"/>
                </a:cxn>
                <a:cxn ang="0">
                  <a:pos x="T8" y="T9"/>
                </a:cxn>
              </a:cxnLst>
              <a:rect l="0" t="0" r="r" b="b"/>
              <a:pathLst>
                <a:path w="192" h="384">
                  <a:moveTo>
                    <a:pt x="192" y="0"/>
                  </a:moveTo>
                  <a:lnTo>
                    <a:pt x="192" y="310"/>
                  </a:lnTo>
                  <a:lnTo>
                    <a:pt x="0" y="384"/>
                  </a:lnTo>
                  <a:lnTo>
                    <a:pt x="0" y="48"/>
                  </a:lnTo>
                  <a:lnTo>
                    <a:pt x="192" y="0"/>
                  </a:lnTo>
                  <a:close/>
                </a:path>
              </a:pathLst>
            </a:custGeom>
            <a:gradFill rotWithShape="1">
              <a:gsLst>
                <a:gs pos="0">
                  <a:schemeClr val="bg2"/>
                </a:gs>
                <a:gs pos="100000">
                  <a:schemeClr val="bg2">
                    <a:gamma/>
                    <a:shade val="0"/>
                    <a:invGamma/>
                  </a:schemeClr>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4900" name="Text Box 36"/>
          <p:cNvSpPr txBox="1">
            <a:spLocks noChangeArrowheads="1"/>
          </p:cNvSpPr>
          <p:nvPr/>
        </p:nvSpPr>
        <p:spPr bwMode="auto">
          <a:xfrm>
            <a:off x="5181600" y="762000"/>
            <a:ext cx="14478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(Có lõi sắt)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164894"/>
                                        </p:tgtEl>
                                      </p:cBhvr>
                                    </p:animEffect>
                                    <p:set>
                                      <p:cBhvr>
                                        <p:cTn id="7" dur="1" fill="hold">
                                          <p:stCondLst>
                                            <p:cond delay="99"/>
                                          </p:stCondLst>
                                        </p:cTn>
                                        <p:tgtEl>
                                          <p:spTgt spid="16489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4895"/>
                                        </p:tgtEl>
                                        <p:attrNameLst>
                                          <p:attrName>style.visibility</p:attrName>
                                        </p:attrNameLst>
                                      </p:cBhvr>
                                      <p:to>
                                        <p:strVal val="visible"/>
                                      </p:to>
                                    </p:set>
                                    <p:animEffect transition="in" filter="fade">
                                      <p:cBhvr>
                                        <p:cTn id="10" dur="100"/>
                                        <p:tgtEl>
                                          <p:spTgt spid="164895"/>
                                        </p:tgtEl>
                                      </p:cBhvr>
                                    </p:animEffect>
                                  </p:childTnLst>
                                </p:cTn>
                              </p:par>
                              <p:par>
                                <p:cTn id="11" presetID="8" presetClass="emph" presetSubtype="0" fill="hold" nodeType="withEffect">
                                  <p:stCondLst>
                                    <p:cond delay="0"/>
                                  </p:stCondLst>
                                  <p:childTnLst>
                                    <p:animRot by="-3300000">
                                      <p:cBhvr>
                                        <p:cTn id="12" dur="500" fill="hold"/>
                                        <p:tgtEl>
                                          <p:spTgt spid="164878"/>
                                        </p:tgtEl>
                                        <p:attrNameLst>
                                          <p:attrName>r</p:attrName>
                                        </p:attrNameLst>
                                      </p:cBhvr>
                                    </p:animRot>
                                  </p:childTnLst>
                                </p:cTn>
                              </p:par>
                              <p:par>
                                <p:cTn id="13" presetID="8" presetClass="emph" presetSubtype="0" fill="hold" nodeType="withEffect">
                                  <p:stCondLst>
                                    <p:cond delay="0"/>
                                  </p:stCondLst>
                                  <p:childTnLst>
                                    <p:animRot by="1800000">
                                      <p:cBhvr>
                                        <p:cTn id="14" dur="500" fill="hold"/>
                                        <p:tgtEl>
                                          <p:spTgt spid="1648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descr="Canvas"/>
          <p:cNvSpPr txBox="1">
            <a:spLocks noChangeArrowheads="1"/>
          </p:cNvSpPr>
          <p:nvPr/>
        </p:nvSpPr>
        <p:spPr bwMode="auto">
          <a:xfrm>
            <a:off x="471488" y="5867400"/>
            <a:ext cx="8382000" cy="384175"/>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50000"/>
              </a:spcBef>
            </a:pPr>
            <a:r>
              <a:rPr lang="en-US" sz="2400" b="0">
                <a:solidFill>
                  <a:srgbClr val="0000FF"/>
                </a:solidFill>
              </a:rPr>
              <a:t>Ngắt khoá K, quan sát hiện tượng xảy ra với các đinh sắt.</a:t>
            </a:r>
          </a:p>
        </p:txBody>
      </p:sp>
      <p:pic>
        <p:nvPicPr>
          <p:cNvPr id="59400" name="Picture 8" descr="bientrotayquay"/>
          <p:cNvPicPr>
            <a:picLocks noChangeAspect="1" noChangeArrowheads="1"/>
          </p:cNvPicPr>
          <p:nvPr/>
        </p:nvPicPr>
        <p:blipFill>
          <a:blip r:embed="rId3" cstate="email">
            <a:clrChange>
              <a:clrFrom>
                <a:srgbClr val="FFFFFF"/>
              </a:clrFrom>
              <a:clrTo>
                <a:srgbClr val="FFFFFF">
                  <a:alpha val="0"/>
                </a:srgbClr>
              </a:clrTo>
            </a:clrChange>
            <a:lum contrast="18000"/>
            <a:extLst>
              <a:ext uri="{28A0092B-C50C-407E-A947-70E740481C1C}">
                <a14:useLocalDpi xmlns:a14="http://schemas.microsoft.com/office/drawing/2010/main"/>
              </a:ext>
            </a:extLst>
          </a:blip>
          <a:srcRect/>
          <a:stretch>
            <a:fillRect/>
          </a:stretch>
        </p:blipFill>
        <p:spPr bwMode="auto">
          <a:xfrm>
            <a:off x="4495800" y="3962400"/>
            <a:ext cx="1166813" cy="1189038"/>
          </a:xfrm>
          <a:prstGeom prst="rect">
            <a:avLst/>
          </a:prstGeom>
          <a:noFill/>
          <a:extLst>
            <a:ext uri="{909E8E84-426E-40DD-AFC4-6F175D3DCCD1}">
              <a14:hiddenFill xmlns:a14="http://schemas.microsoft.com/office/drawing/2010/main">
                <a:solidFill>
                  <a:srgbClr val="FFFFFF"/>
                </a:solidFill>
              </a14:hiddenFill>
            </a:ext>
          </a:extLst>
        </p:spPr>
      </p:pic>
      <p:pic>
        <p:nvPicPr>
          <p:cNvPr id="59402" name="Picture 10" descr="namchamdien"/>
          <p:cNvPicPr>
            <a:picLocks noChangeAspect="1" noChangeArrowheads="1"/>
          </p:cNvPicPr>
          <p:nvPr/>
        </p:nvPicPr>
        <p:blipFill>
          <a:blip r:embed="rId4" cstate="email">
            <a:clrChange>
              <a:clrFrom>
                <a:srgbClr val="FFFFFF"/>
              </a:clrFrom>
              <a:clrTo>
                <a:srgbClr val="FFFFFF">
                  <a:alpha val="0"/>
                </a:srgbClr>
              </a:clrTo>
            </a:clrChange>
            <a:lum contrast="24000"/>
            <a:extLst>
              <a:ext uri="{28A0092B-C50C-407E-A947-70E740481C1C}">
                <a14:useLocalDpi xmlns:a14="http://schemas.microsoft.com/office/drawing/2010/main"/>
              </a:ext>
            </a:extLst>
          </a:blip>
          <a:srcRect/>
          <a:stretch>
            <a:fillRect/>
          </a:stretch>
        </p:blipFill>
        <p:spPr bwMode="auto">
          <a:xfrm>
            <a:off x="4038600" y="1243013"/>
            <a:ext cx="1000125" cy="1266825"/>
          </a:xfrm>
          <a:prstGeom prst="rect">
            <a:avLst/>
          </a:prstGeom>
          <a:noFill/>
          <a:extLst>
            <a:ext uri="{909E8E84-426E-40DD-AFC4-6F175D3DCCD1}">
              <a14:hiddenFill xmlns:a14="http://schemas.microsoft.com/office/drawing/2010/main">
                <a:solidFill>
                  <a:srgbClr val="FFFFFF"/>
                </a:solidFill>
              </a14:hiddenFill>
            </a:ext>
          </a:extLst>
        </p:spPr>
      </p:pic>
      <p:sp>
        <p:nvSpPr>
          <p:cNvPr id="59403" name="Rectangle 11"/>
          <p:cNvSpPr>
            <a:spLocks noChangeArrowheads="1"/>
          </p:cNvSpPr>
          <p:nvPr/>
        </p:nvSpPr>
        <p:spPr bwMode="auto">
          <a:xfrm>
            <a:off x="3048000" y="3200400"/>
            <a:ext cx="2008188" cy="146050"/>
          </a:xfrm>
          <a:prstGeom prst="rect">
            <a:avLst/>
          </a:prstGeom>
          <a:solidFill>
            <a:schemeClr val="tx2"/>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4" name="Rectangle 12"/>
          <p:cNvSpPr>
            <a:spLocks noChangeArrowheads="1"/>
          </p:cNvSpPr>
          <p:nvPr/>
        </p:nvSpPr>
        <p:spPr bwMode="auto">
          <a:xfrm flipH="1">
            <a:off x="3562350" y="1066800"/>
            <a:ext cx="76200" cy="2103438"/>
          </a:xfrm>
          <a:prstGeom prst="rect">
            <a:avLst/>
          </a:prstGeom>
          <a:solidFill>
            <a:schemeClr val="tx2"/>
          </a:solidFill>
          <a:ln w="381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5" name="Rectangle 13"/>
          <p:cNvSpPr>
            <a:spLocks noChangeArrowheads="1"/>
          </p:cNvSpPr>
          <p:nvPr/>
        </p:nvSpPr>
        <p:spPr bwMode="auto">
          <a:xfrm>
            <a:off x="3640138" y="1263650"/>
            <a:ext cx="1401762" cy="49213"/>
          </a:xfrm>
          <a:prstGeom prst="rect">
            <a:avLst/>
          </a:prstGeom>
          <a:solidFill>
            <a:schemeClr val="tx2"/>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6" name="Rectangle 14"/>
          <p:cNvSpPr>
            <a:spLocks noChangeArrowheads="1"/>
          </p:cNvSpPr>
          <p:nvPr/>
        </p:nvSpPr>
        <p:spPr bwMode="auto">
          <a:xfrm>
            <a:off x="3505200" y="1219200"/>
            <a:ext cx="185738" cy="98425"/>
          </a:xfrm>
          <a:prstGeom prst="rect">
            <a:avLst/>
          </a:prstGeom>
          <a:solidFill>
            <a:schemeClr val="tx2"/>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419" name="Group 27"/>
          <p:cNvGrpSpPr>
            <a:grpSpLocks/>
          </p:cNvGrpSpPr>
          <p:nvPr/>
        </p:nvGrpSpPr>
        <p:grpSpPr bwMode="auto">
          <a:xfrm>
            <a:off x="4114800" y="2462213"/>
            <a:ext cx="796925" cy="271462"/>
            <a:chOff x="4176" y="2160"/>
            <a:chExt cx="502" cy="171"/>
          </a:xfrm>
        </p:grpSpPr>
        <p:grpSp>
          <p:nvGrpSpPr>
            <p:cNvPr id="59420" name="Group 28"/>
            <p:cNvGrpSpPr>
              <a:grpSpLocks/>
            </p:cNvGrpSpPr>
            <p:nvPr/>
          </p:nvGrpSpPr>
          <p:grpSpPr bwMode="auto">
            <a:xfrm rot="10602233">
              <a:off x="4368" y="2160"/>
              <a:ext cx="118" cy="123"/>
              <a:chOff x="3744" y="1392"/>
              <a:chExt cx="192" cy="192"/>
            </a:xfrm>
          </p:grpSpPr>
          <p:sp>
            <p:nvSpPr>
              <p:cNvPr id="59421" name="Line 29"/>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22" name="Oval 30"/>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23" name="Group 31"/>
            <p:cNvGrpSpPr>
              <a:grpSpLocks/>
            </p:cNvGrpSpPr>
            <p:nvPr/>
          </p:nvGrpSpPr>
          <p:grpSpPr bwMode="auto">
            <a:xfrm>
              <a:off x="4560" y="2160"/>
              <a:ext cx="118" cy="122"/>
              <a:chOff x="3744" y="1392"/>
              <a:chExt cx="192" cy="192"/>
            </a:xfrm>
          </p:grpSpPr>
          <p:sp>
            <p:nvSpPr>
              <p:cNvPr id="59424" name="Line 32"/>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25" name="Oval 33"/>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26" name="Group 34"/>
            <p:cNvGrpSpPr>
              <a:grpSpLocks/>
            </p:cNvGrpSpPr>
            <p:nvPr/>
          </p:nvGrpSpPr>
          <p:grpSpPr bwMode="auto">
            <a:xfrm rot="5400000">
              <a:off x="4222" y="2162"/>
              <a:ext cx="122" cy="118"/>
              <a:chOff x="3744" y="1392"/>
              <a:chExt cx="192" cy="192"/>
            </a:xfrm>
          </p:grpSpPr>
          <p:sp>
            <p:nvSpPr>
              <p:cNvPr id="59427" name="Line 35"/>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28" name="Oval 36"/>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29" name="Group 37"/>
            <p:cNvGrpSpPr>
              <a:grpSpLocks/>
            </p:cNvGrpSpPr>
            <p:nvPr/>
          </p:nvGrpSpPr>
          <p:grpSpPr bwMode="auto">
            <a:xfrm>
              <a:off x="4320" y="2208"/>
              <a:ext cx="118" cy="123"/>
              <a:chOff x="3744" y="1392"/>
              <a:chExt cx="192" cy="192"/>
            </a:xfrm>
          </p:grpSpPr>
          <p:sp>
            <p:nvSpPr>
              <p:cNvPr id="59430" name="Line 38"/>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31" name="Oval 39"/>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32" name="Group 40"/>
            <p:cNvGrpSpPr>
              <a:grpSpLocks/>
            </p:cNvGrpSpPr>
            <p:nvPr/>
          </p:nvGrpSpPr>
          <p:grpSpPr bwMode="auto">
            <a:xfrm>
              <a:off x="4176" y="2160"/>
              <a:ext cx="118" cy="122"/>
              <a:chOff x="3744" y="1392"/>
              <a:chExt cx="192" cy="192"/>
            </a:xfrm>
          </p:grpSpPr>
          <p:sp>
            <p:nvSpPr>
              <p:cNvPr id="59433" name="Line 41"/>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34" name="Oval 42"/>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35" name="Group 43"/>
            <p:cNvGrpSpPr>
              <a:grpSpLocks/>
            </p:cNvGrpSpPr>
            <p:nvPr/>
          </p:nvGrpSpPr>
          <p:grpSpPr bwMode="auto">
            <a:xfrm rot="16667525">
              <a:off x="4317" y="2211"/>
              <a:ext cx="123" cy="118"/>
              <a:chOff x="3744" y="1392"/>
              <a:chExt cx="192" cy="192"/>
            </a:xfrm>
          </p:grpSpPr>
          <p:sp>
            <p:nvSpPr>
              <p:cNvPr id="59436" name="Line 44"/>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37" name="Oval 45"/>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38" name="Group 46"/>
            <p:cNvGrpSpPr>
              <a:grpSpLocks/>
            </p:cNvGrpSpPr>
            <p:nvPr/>
          </p:nvGrpSpPr>
          <p:grpSpPr bwMode="auto">
            <a:xfrm rot="10602233">
              <a:off x="4176" y="2208"/>
              <a:ext cx="118" cy="123"/>
              <a:chOff x="3744" y="1392"/>
              <a:chExt cx="192" cy="192"/>
            </a:xfrm>
          </p:grpSpPr>
          <p:sp>
            <p:nvSpPr>
              <p:cNvPr id="59439" name="Line 47"/>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40" name="Oval 48"/>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41" name="Group 49"/>
            <p:cNvGrpSpPr>
              <a:grpSpLocks/>
            </p:cNvGrpSpPr>
            <p:nvPr/>
          </p:nvGrpSpPr>
          <p:grpSpPr bwMode="auto">
            <a:xfrm rot="10550329">
              <a:off x="4224" y="2160"/>
              <a:ext cx="118" cy="122"/>
              <a:chOff x="3744" y="1392"/>
              <a:chExt cx="192" cy="192"/>
            </a:xfrm>
          </p:grpSpPr>
          <p:sp>
            <p:nvSpPr>
              <p:cNvPr id="59442" name="Line 50"/>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43" name="Oval 51"/>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44" name="Group 52"/>
            <p:cNvGrpSpPr>
              <a:grpSpLocks/>
            </p:cNvGrpSpPr>
            <p:nvPr/>
          </p:nvGrpSpPr>
          <p:grpSpPr bwMode="auto">
            <a:xfrm rot="5400000">
              <a:off x="4366" y="2162"/>
              <a:ext cx="122" cy="118"/>
              <a:chOff x="3744" y="1392"/>
              <a:chExt cx="192" cy="192"/>
            </a:xfrm>
          </p:grpSpPr>
          <p:sp>
            <p:nvSpPr>
              <p:cNvPr id="59445" name="Line 53"/>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46" name="Oval 54"/>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47" name="Group 55"/>
            <p:cNvGrpSpPr>
              <a:grpSpLocks/>
            </p:cNvGrpSpPr>
            <p:nvPr/>
          </p:nvGrpSpPr>
          <p:grpSpPr bwMode="auto">
            <a:xfrm rot="2700000">
              <a:off x="4461" y="2163"/>
              <a:ext cx="123" cy="117"/>
              <a:chOff x="3744" y="1392"/>
              <a:chExt cx="192" cy="192"/>
            </a:xfrm>
          </p:grpSpPr>
          <p:sp>
            <p:nvSpPr>
              <p:cNvPr id="59448" name="Line 56"/>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49" name="Oval 57"/>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50" name="Group 58"/>
            <p:cNvGrpSpPr>
              <a:grpSpLocks/>
            </p:cNvGrpSpPr>
            <p:nvPr/>
          </p:nvGrpSpPr>
          <p:grpSpPr bwMode="auto">
            <a:xfrm rot="16667525">
              <a:off x="4557" y="2163"/>
              <a:ext cx="123" cy="117"/>
              <a:chOff x="3744" y="1392"/>
              <a:chExt cx="192" cy="192"/>
            </a:xfrm>
          </p:grpSpPr>
          <p:sp>
            <p:nvSpPr>
              <p:cNvPr id="59451" name="Line 59"/>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52" name="Oval 60"/>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53" name="Group 61"/>
            <p:cNvGrpSpPr>
              <a:grpSpLocks/>
            </p:cNvGrpSpPr>
            <p:nvPr/>
          </p:nvGrpSpPr>
          <p:grpSpPr bwMode="auto">
            <a:xfrm>
              <a:off x="4272" y="2208"/>
              <a:ext cx="118" cy="123"/>
              <a:chOff x="3744" y="1392"/>
              <a:chExt cx="192" cy="192"/>
            </a:xfrm>
          </p:grpSpPr>
          <p:sp>
            <p:nvSpPr>
              <p:cNvPr id="59454" name="Line 62"/>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55" name="Oval 63"/>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456" name="Group 64"/>
            <p:cNvGrpSpPr>
              <a:grpSpLocks/>
            </p:cNvGrpSpPr>
            <p:nvPr/>
          </p:nvGrpSpPr>
          <p:grpSpPr bwMode="auto">
            <a:xfrm rot="16667525">
              <a:off x="4317" y="2211"/>
              <a:ext cx="123" cy="117"/>
              <a:chOff x="3744" y="1392"/>
              <a:chExt cx="192" cy="192"/>
            </a:xfrm>
          </p:grpSpPr>
          <p:sp>
            <p:nvSpPr>
              <p:cNvPr id="59457" name="Line 65"/>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58" name="Oval 66"/>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59460" name="Text Box 68"/>
          <p:cNvSpPr txBox="1">
            <a:spLocks noChangeArrowheads="1"/>
          </p:cNvSpPr>
          <p:nvPr/>
        </p:nvSpPr>
        <p:spPr bwMode="auto">
          <a:xfrm>
            <a:off x="5105400" y="914400"/>
            <a:ext cx="16002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0"/>
              <a:t>lõi sắt non</a:t>
            </a:r>
          </a:p>
        </p:txBody>
      </p:sp>
      <p:sp>
        <p:nvSpPr>
          <p:cNvPr id="59461" name="Line 69"/>
          <p:cNvSpPr>
            <a:spLocks noChangeShapeType="1"/>
          </p:cNvSpPr>
          <p:nvPr/>
        </p:nvSpPr>
        <p:spPr bwMode="auto">
          <a:xfrm flipH="1">
            <a:off x="4648200" y="1143000"/>
            <a:ext cx="533400" cy="228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62" name="Text Box 70"/>
          <p:cNvSpPr txBox="1">
            <a:spLocks noChangeArrowheads="1"/>
          </p:cNvSpPr>
          <p:nvPr/>
        </p:nvSpPr>
        <p:spPr bwMode="auto">
          <a:xfrm>
            <a:off x="5181600" y="1828800"/>
            <a:ext cx="1066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đinh sắt</a:t>
            </a:r>
          </a:p>
        </p:txBody>
      </p:sp>
      <p:sp>
        <p:nvSpPr>
          <p:cNvPr id="59463" name="Line 71"/>
          <p:cNvSpPr>
            <a:spLocks noChangeShapeType="1"/>
          </p:cNvSpPr>
          <p:nvPr/>
        </p:nvSpPr>
        <p:spPr bwMode="auto">
          <a:xfrm flipH="1">
            <a:off x="5029200" y="2209800"/>
            <a:ext cx="533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9498" name="Group 106"/>
          <p:cNvGrpSpPr>
            <a:grpSpLocks/>
          </p:cNvGrpSpPr>
          <p:nvPr/>
        </p:nvGrpSpPr>
        <p:grpSpPr bwMode="auto">
          <a:xfrm>
            <a:off x="1600200" y="3581400"/>
            <a:ext cx="1752600" cy="1584325"/>
            <a:chOff x="1008" y="2256"/>
            <a:chExt cx="1104" cy="998"/>
          </a:xfrm>
        </p:grpSpPr>
        <p:pic>
          <p:nvPicPr>
            <p:cNvPr id="59491" name="Picture 99" descr="HopPin2"/>
            <p:cNvPicPr>
              <a:picLocks noChangeAspect="1" noChangeArrowheads="1"/>
            </p:cNvPicPr>
            <p:nvPr/>
          </p:nvPicPr>
          <p:blipFill>
            <a:blip r:embed="rId5"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59492" name="Picture 100" descr="pin"/>
            <p:cNvPicPr>
              <a:picLocks noChangeAspect="1" noChangeArrowheads="1"/>
            </p:cNvPicPr>
            <p:nvPr/>
          </p:nvPicPr>
          <p:blipFill>
            <a:blip r:embed="rId6"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59493" name="Picture 101" descr="pin"/>
            <p:cNvPicPr>
              <a:picLocks noChangeAspect="1" noChangeArrowheads="1"/>
            </p:cNvPicPr>
            <p:nvPr/>
          </p:nvPicPr>
          <p:blipFill>
            <a:blip r:embed="rId6"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pic>
        <p:nvPicPr>
          <p:cNvPr id="59496" name="Picture 104"/>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48400" y="2057400"/>
            <a:ext cx="1289050" cy="1524000"/>
          </a:xfrm>
          <a:prstGeom prst="rect">
            <a:avLst/>
          </a:prstGeom>
          <a:noFill/>
          <a:extLst>
            <a:ext uri="{909E8E84-426E-40DD-AFC4-6F175D3DCCD1}">
              <a14:hiddenFill xmlns:a14="http://schemas.microsoft.com/office/drawing/2010/main">
                <a:solidFill>
                  <a:srgbClr val="FFFFFF"/>
                </a:solidFill>
              </a14:hiddenFill>
            </a:ext>
          </a:extLst>
        </p:spPr>
      </p:pic>
      <p:sp>
        <p:nvSpPr>
          <p:cNvPr id="59499" name="Freeform 107"/>
          <p:cNvSpPr>
            <a:spLocks/>
          </p:cNvSpPr>
          <p:nvPr/>
        </p:nvSpPr>
        <p:spPr bwMode="auto">
          <a:xfrm>
            <a:off x="2114550" y="736600"/>
            <a:ext cx="2317750" cy="3048000"/>
          </a:xfrm>
          <a:custGeom>
            <a:avLst/>
            <a:gdLst>
              <a:gd name="T0" fmla="*/ 1460 w 1460"/>
              <a:gd name="T1" fmla="*/ 508 h 1920"/>
              <a:gd name="T2" fmla="*/ 1308 w 1460"/>
              <a:gd name="T3" fmla="*/ 208 h 1920"/>
              <a:gd name="T4" fmla="*/ 972 w 1460"/>
              <a:gd name="T5" fmla="*/ 16 h 1920"/>
              <a:gd name="T6" fmla="*/ 588 w 1460"/>
              <a:gd name="T7" fmla="*/ 304 h 1920"/>
              <a:gd name="T8" fmla="*/ 540 w 1460"/>
              <a:gd name="T9" fmla="*/ 976 h 1920"/>
              <a:gd name="T10" fmla="*/ 108 w 1460"/>
              <a:gd name="T11" fmla="*/ 1408 h 1920"/>
              <a:gd name="T12" fmla="*/ 0 w 1460"/>
              <a:gd name="T13" fmla="*/ 1920 h 1920"/>
            </a:gdLst>
            <a:ahLst/>
            <a:cxnLst>
              <a:cxn ang="0">
                <a:pos x="T0" y="T1"/>
              </a:cxn>
              <a:cxn ang="0">
                <a:pos x="T2" y="T3"/>
              </a:cxn>
              <a:cxn ang="0">
                <a:pos x="T4" y="T5"/>
              </a:cxn>
              <a:cxn ang="0">
                <a:pos x="T6" y="T7"/>
              </a:cxn>
              <a:cxn ang="0">
                <a:pos x="T8" y="T9"/>
              </a:cxn>
              <a:cxn ang="0">
                <a:pos x="T10" y="T11"/>
              </a:cxn>
              <a:cxn ang="0">
                <a:pos x="T12" y="T13"/>
              </a:cxn>
            </a:cxnLst>
            <a:rect l="0" t="0" r="r" b="b"/>
            <a:pathLst>
              <a:path w="1460" h="1920">
                <a:moveTo>
                  <a:pt x="1460" y="508"/>
                </a:moveTo>
                <a:cubicBezTo>
                  <a:pt x="1435" y="459"/>
                  <a:pt x="1389" y="290"/>
                  <a:pt x="1308" y="208"/>
                </a:cubicBezTo>
                <a:cubicBezTo>
                  <a:pt x="1227" y="126"/>
                  <a:pt x="1092" y="0"/>
                  <a:pt x="972" y="16"/>
                </a:cubicBezTo>
                <a:cubicBezTo>
                  <a:pt x="852" y="32"/>
                  <a:pt x="660" y="144"/>
                  <a:pt x="588" y="304"/>
                </a:cubicBezTo>
                <a:cubicBezTo>
                  <a:pt x="516" y="464"/>
                  <a:pt x="620" y="792"/>
                  <a:pt x="540" y="976"/>
                </a:cubicBezTo>
                <a:cubicBezTo>
                  <a:pt x="460" y="1160"/>
                  <a:pt x="198" y="1251"/>
                  <a:pt x="108" y="1408"/>
                </a:cubicBezTo>
                <a:cubicBezTo>
                  <a:pt x="18" y="1565"/>
                  <a:pt x="22" y="1813"/>
                  <a:pt x="0" y="192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500" name="Freeform 108"/>
          <p:cNvSpPr>
            <a:spLocks/>
          </p:cNvSpPr>
          <p:nvPr/>
        </p:nvSpPr>
        <p:spPr bwMode="auto">
          <a:xfrm>
            <a:off x="2819400" y="3492500"/>
            <a:ext cx="2146300" cy="2005013"/>
          </a:xfrm>
          <a:custGeom>
            <a:avLst/>
            <a:gdLst>
              <a:gd name="T0" fmla="*/ 0 w 1352"/>
              <a:gd name="T1" fmla="*/ 200 h 1263"/>
              <a:gd name="T2" fmla="*/ 288 w 1352"/>
              <a:gd name="T3" fmla="*/ 8 h 1263"/>
              <a:gd name="T4" fmla="*/ 624 w 1352"/>
              <a:gd name="T5" fmla="*/ 248 h 1263"/>
              <a:gd name="T6" fmla="*/ 672 w 1352"/>
              <a:gd name="T7" fmla="*/ 968 h 1263"/>
              <a:gd name="T8" fmla="*/ 912 w 1352"/>
              <a:gd name="T9" fmla="*/ 1256 h 1263"/>
              <a:gd name="T10" fmla="*/ 1352 w 1352"/>
              <a:gd name="T11" fmla="*/ 928 h 1263"/>
            </a:gdLst>
            <a:ahLst/>
            <a:cxnLst>
              <a:cxn ang="0">
                <a:pos x="T0" y="T1"/>
              </a:cxn>
              <a:cxn ang="0">
                <a:pos x="T2" y="T3"/>
              </a:cxn>
              <a:cxn ang="0">
                <a:pos x="T4" y="T5"/>
              </a:cxn>
              <a:cxn ang="0">
                <a:pos x="T6" y="T7"/>
              </a:cxn>
              <a:cxn ang="0">
                <a:pos x="T8" y="T9"/>
              </a:cxn>
              <a:cxn ang="0">
                <a:pos x="T10" y="T11"/>
              </a:cxn>
            </a:cxnLst>
            <a:rect l="0" t="0" r="r" b="b"/>
            <a:pathLst>
              <a:path w="1352" h="1263">
                <a:moveTo>
                  <a:pt x="0" y="200"/>
                </a:moveTo>
                <a:cubicBezTo>
                  <a:pt x="92" y="100"/>
                  <a:pt x="184" y="0"/>
                  <a:pt x="288" y="8"/>
                </a:cubicBezTo>
                <a:cubicBezTo>
                  <a:pt x="392" y="16"/>
                  <a:pt x="560" y="88"/>
                  <a:pt x="624" y="248"/>
                </a:cubicBezTo>
                <a:cubicBezTo>
                  <a:pt x="688" y="408"/>
                  <a:pt x="624" y="800"/>
                  <a:pt x="672" y="968"/>
                </a:cubicBezTo>
                <a:cubicBezTo>
                  <a:pt x="720" y="1136"/>
                  <a:pt x="799" y="1263"/>
                  <a:pt x="912" y="1256"/>
                </a:cubicBezTo>
                <a:cubicBezTo>
                  <a:pt x="1025" y="1249"/>
                  <a:pt x="1260" y="996"/>
                  <a:pt x="1352" y="928"/>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501" name="Freeform 109"/>
          <p:cNvSpPr>
            <a:spLocks/>
          </p:cNvSpPr>
          <p:nvPr/>
        </p:nvSpPr>
        <p:spPr bwMode="auto">
          <a:xfrm>
            <a:off x="5257800" y="4210050"/>
            <a:ext cx="1016000" cy="1276350"/>
          </a:xfrm>
          <a:custGeom>
            <a:avLst/>
            <a:gdLst>
              <a:gd name="T0" fmla="*/ 0 w 640"/>
              <a:gd name="T1" fmla="*/ 468 h 804"/>
              <a:gd name="T2" fmla="*/ 240 w 640"/>
              <a:gd name="T3" fmla="*/ 756 h 804"/>
              <a:gd name="T4" fmla="*/ 480 w 640"/>
              <a:gd name="T5" fmla="*/ 180 h 804"/>
              <a:gd name="T6" fmla="*/ 568 w 640"/>
              <a:gd name="T7" fmla="*/ 28 h 804"/>
              <a:gd name="T8" fmla="*/ 640 w 640"/>
              <a:gd name="T9" fmla="*/ 12 h 804"/>
            </a:gdLst>
            <a:ahLst/>
            <a:cxnLst>
              <a:cxn ang="0">
                <a:pos x="T0" y="T1"/>
              </a:cxn>
              <a:cxn ang="0">
                <a:pos x="T2" y="T3"/>
              </a:cxn>
              <a:cxn ang="0">
                <a:pos x="T4" y="T5"/>
              </a:cxn>
              <a:cxn ang="0">
                <a:pos x="T6" y="T7"/>
              </a:cxn>
              <a:cxn ang="0">
                <a:pos x="T8" y="T9"/>
              </a:cxn>
            </a:cxnLst>
            <a:rect l="0" t="0" r="r" b="b"/>
            <a:pathLst>
              <a:path w="640" h="804">
                <a:moveTo>
                  <a:pt x="0" y="468"/>
                </a:moveTo>
                <a:cubicBezTo>
                  <a:pt x="80" y="636"/>
                  <a:pt x="160" y="804"/>
                  <a:pt x="240" y="756"/>
                </a:cubicBezTo>
                <a:cubicBezTo>
                  <a:pt x="320" y="708"/>
                  <a:pt x="425" y="301"/>
                  <a:pt x="480" y="180"/>
                </a:cubicBezTo>
                <a:cubicBezTo>
                  <a:pt x="535" y="59"/>
                  <a:pt x="541" y="56"/>
                  <a:pt x="568" y="28"/>
                </a:cubicBezTo>
                <a:cubicBezTo>
                  <a:pt x="595" y="0"/>
                  <a:pt x="625" y="15"/>
                  <a:pt x="640" y="1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502" name="Freeform 110"/>
          <p:cNvSpPr>
            <a:spLocks/>
          </p:cNvSpPr>
          <p:nvPr/>
        </p:nvSpPr>
        <p:spPr bwMode="auto">
          <a:xfrm>
            <a:off x="6861175" y="3187700"/>
            <a:ext cx="795338" cy="1054100"/>
          </a:xfrm>
          <a:custGeom>
            <a:avLst/>
            <a:gdLst>
              <a:gd name="T0" fmla="*/ 194 w 501"/>
              <a:gd name="T1" fmla="*/ 664 h 664"/>
              <a:gd name="T2" fmla="*/ 478 w 501"/>
              <a:gd name="T3" fmla="*/ 584 h 664"/>
              <a:gd name="T4" fmla="*/ 334 w 501"/>
              <a:gd name="T5" fmla="*/ 392 h 664"/>
              <a:gd name="T6" fmla="*/ 46 w 501"/>
              <a:gd name="T7" fmla="*/ 296 h 664"/>
              <a:gd name="T8" fmla="*/ 58 w 501"/>
              <a:gd name="T9" fmla="*/ 0 h 664"/>
            </a:gdLst>
            <a:ahLst/>
            <a:cxnLst>
              <a:cxn ang="0">
                <a:pos x="T0" y="T1"/>
              </a:cxn>
              <a:cxn ang="0">
                <a:pos x="T2" y="T3"/>
              </a:cxn>
              <a:cxn ang="0">
                <a:pos x="T4" y="T5"/>
              </a:cxn>
              <a:cxn ang="0">
                <a:pos x="T6" y="T7"/>
              </a:cxn>
              <a:cxn ang="0">
                <a:pos x="T8" y="T9"/>
              </a:cxn>
            </a:cxnLst>
            <a:rect l="0" t="0" r="r" b="b"/>
            <a:pathLst>
              <a:path w="501" h="664">
                <a:moveTo>
                  <a:pt x="194" y="664"/>
                </a:moveTo>
                <a:cubicBezTo>
                  <a:pt x="241" y="650"/>
                  <a:pt x="455" y="629"/>
                  <a:pt x="478" y="584"/>
                </a:cubicBezTo>
                <a:cubicBezTo>
                  <a:pt x="501" y="539"/>
                  <a:pt x="406" y="440"/>
                  <a:pt x="334" y="392"/>
                </a:cubicBezTo>
                <a:cubicBezTo>
                  <a:pt x="262" y="344"/>
                  <a:pt x="92" y="361"/>
                  <a:pt x="46" y="296"/>
                </a:cubicBezTo>
                <a:cubicBezTo>
                  <a:pt x="0" y="231"/>
                  <a:pt x="56" y="62"/>
                  <a:pt x="58"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503" name="Freeform 111"/>
          <p:cNvSpPr>
            <a:spLocks/>
          </p:cNvSpPr>
          <p:nvPr/>
        </p:nvSpPr>
        <p:spPr bwMode="auto">
          <a:xfrm>
            <a:off x="4413250" y="1855788"/>
            <a:ext cx="2252663" cy="1830387"/>
          </a:xfrm>
          <a:custGeom>
            <a:avLst/>
            <a:gdLst>
              <a:gd name="T0" fmla="*/ 1388 w 1419"/>
              <a:gd name="T1" fmla="*/ 835 h 1153"/>
              <a:gd name="T2" fmla="*/ 1348 w 1419"/>
              <a:gd name="T3" fmla="*/ 1135 h 1153"/>
              <a:gd name="T4" fmla="*/ 964 w 1419"/>
              <a:gd name="T5" fmla="*/ 943 h 1153"/>
              <a:gd name="T6" fmla="*/ 436 w 1419"/>
              <a:gd name="T7" fmla="*/ 127 h 1153"/>
              <a:gd name="T8" fmla="*/ 0 w 1419"/>
              <a:gd name="T9" fmla="*/ 183 h 1153"/>
            </a:gdLst>
            <a:ahLst/>
            <a:cxnLst>
              <a:cxn ang="0">
                <a:pos x="T0" y="T1"/>
              </a:cxn>
              <a:cxn ang="0">
                <a:pos x="T2" y="T3"/>
              </a:cxn>
              <a:cxn ang="0">
                <a:pos x="T4" y="T5"/>
              </a:cxn>
              <a:cxn ang="0">
                <a:pos x="T6" y="T7"/>
              </a:cxn>
              <a:cxn ang="0">
                <a:pos x="T8" y="T9"/>
              </a:cxn>
            </a:cxnLst>
            <a:rect l="0" t="0" r="r" b="b"/>
            <a:pathLst>
              <a:path w="1419" h="1153">
                <a:moveTo>
                  <a:pt x="1388" y="835"/>
                </a:moveTo>
                <a:cubicBezTo>
                  <a:pt x="1381" y="884"/>
                  <a:pt x="1419" y="1117"/>
                  <a:pt x="1348" y="1135"/>
                </a:cubicBezTo>
                <a:cubicBezTo>
                  <a:pt x="1277" y="1153"/>
                  <a:pt x="1116" y="1111"/>
                  <a:pt x="964" y="943"/>
                </a:cubicBezTo>
                <a:cubicBezTo>
                  <a:pt x="812" y="775"/>
                  <a:pt x="597" y="254"/>
                  <a:pt x="436" y="127"/>
                </a:cubicBezTo>
                <a:cubicBezTo>
                  <a:pt x="275" y="0"/>
                  <a:pt x="91" y="171"/>
                  <a:pt x="0" y="183"/>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9495" name="Picture 103"/>
          <p:cNvPicPr>
            <a:picLocks noChangeAspect="1" noChangeArrowheads="1"/>
          </p:cNvPicPr>
          <p:nvPr/>
        </p:nvPicPr>
        <p:blipFill>
          <a:blip r:embed="rId8"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6248400" y="3886200"/>
            <a:ext cx="1066800" cy="658813"/>
          </a:xfrm>
          <a:prstGeom prst="rect">
            <a:avLst/>
          </a:prstGeom>
          <a:noFill/>
          <a:extLst>
            <a:ext uri="{909E8E84-426E-40DD-AFC4-6F175D3DCCD1}">
              <a14:hiddenFill xmlns:a14="http://schemas.microsoft.com/office/drawing/2010/main">
                <a:solidFill>
                  <a:srgbClr val="FFFFFF"/>
                </a:solidFill>
              </a14:hiddenFill>
            </a:ext>
          </a:extLst>
        </p:spPr>
      </p:pic>
      <p:grpSp>
        <p:nvGrpSpPr>
          <p:cNvPr id="59506" name="Group 114"/>
          <p:cNvGrpSpPr>
            <a:grpSpLocks/>
          </p:cNvGrpSpPr>
          <p:nvPr/>
        </p:nvGrpSpPr>
        <p:grpSpPr bwMode="auto">
          <a:xfrm rot="181136">
            <a:off x="6872288" y="2590800"/>
            <a:ext cx="157162" cy="909638"/>
            <a:chOff x="4992" y="1449"/>
            <a:chExt cx="99" cy="573"/>
          </a:xfrm>
        </p:grpSpPr>
        <p:sp>
          <p:nvSpPr>
            <p:cNvPr id="59504" name="Line 112"/>
            <p:cNvSpPr>
              <a:spLocks noChangeShapeType="1"/>
            </p:cNvSpPr>
            <p:nvPr/>
          </p:nvSpPr>
          <p:spPr bwMode="auto">
            <a:xfrm flipH="1" flipV="1">
              <a:off x="4992" y="1449"/>
              <a:ext cx="48"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505" name="Line 113"/>
            <p:cNvSpPr>
              <a:spLocks noChangeShapeType="1"/>
            </p:cNvSpPr>
            <p:nvPr/>
          </p:nvSpPr>
          <p:spPr bwMode="auto">
            <a:xfrm flipH="1" flipV="1">
              <a:off x="5043" y="1734"/>
              <a:ext cx="48" cy="2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9494" name="Picture 102"/>
          <p:cNvPicPr>
            <a:picLocks noChangeAspect="1" noChangeArrowheads="1"/>
          </p:cNvPicPr>
          <p:nvPr/>
        </p:nvPicPr>
        <p:blipFill>
          <a:blip r:embed="rId9" cstate="email">
            <a:clrChange>
              <a:clrFrom>
                <a:srgbClr val="FEFEFE"/>
              </a:clrFrom>
              <a:clrTo>
                <a:srgbClr val="FEFEFE">
                  <a:alpha val="0"/>
                </a:srgbClr>
              </a:clrTo>
            </a:clrChange>
            <a:lum bright="-6000" contrast="48000"/>
            <a:extLst>
              <a:ext uri="{28A0092B-C50C-407E-A947-70E740481C1C}">
                <a14:useLocalDpi xmlns:a14="http://schemas.microsoft.com/office/drawing/2010/main"/>
              </a:ext>
            </a:extLst>
          </a:blip>
          <a:srcRect/>
          <a:stretch>
            <a:fillRect/>
          </a:stretch>
        </p:blipFill>
        <p:spPr bwMode="auto">
          <a:xfrm>
            <a:off x="6200775" y="4071938"/>
            <a:ext cx="1120775" cy="45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9495"/>
                                        </p:tgtEl>
                                        <p:attrNameLst>
                                          <p:attrName>style.visibility</p:attrName>
                                        </p:attrNameLst>
                                      </p:cBhvr>
                                      <p:to>
                                        <p:strVal val="visible"/>
                                      </p:to>
                                    </p:set>
                                    <p:animEffect transition="in" filter="fade">
                                      <p:cBhvr>
                                        <p:cTn id="7" dur="100"/>
                                        <p:tgtEl>
                                          <p:spTgt spid="59495"/>
                                        </p:tgtEl>
                                      </p:cBhvr>
                                    </p:animEffect>
                                  </p:childTnLst>
                                </p:cTn>
                              </p:par>
                              <p:par>
                                <p:cTn id="8" presetID="10" presetClass="exit" presetSubtype="0" fill="hold" nodeType="withEffect">
                                  <p:stCondLst>
                                    <p:cond delay="0"/>
                                  </p:stCondLst>
                                  <p:childTnLst>
                                    <p:animEffect transition="out" filter="fade">
                                      <p:cBhvr>
                                        <p:cTn id="9" dur="100"/>
                                        <p:tgtEl>
                                          <p:spTgt spid="59494"/>
                                        </p:tgtEl>
                                      </p:cBhvr>
                                    </p:animEffect>
                                    <p:set>
                                      <p:cBhvr>
                                        <p:cTn id="10" dur="1" fill="hold">
                                          <p:stCondLst>
                                            <p:cond delay="99"/>
                                          </p:stCondLst>
                                        </p:cTn>
                                        <p:tgtEl>
                                          <p:spTgt spid="59494"/>
                                        </p:tgtEl>
                                        <p:attrNameLst>
                                          <p:attrName>style.visibility</p:attrName>
                                        </p:attrNameLst>
                                      </p:cBhvr>
                                      <p:to>
                                        <p:strVal val="hidden"/>
                                      </p:to>
                                    </p:set>
                                  </p:childTnLst>
                                </p:cTn>
                              </p:par>
                              <p:par>
                                <p:cTn id="11" presetID="64" presetClass="path" presetSubtype="0" accel="50000" decel="50000" fill="hold" nodeType="withEffect">
                                  <p:stCondLst>
                                    <p:cond delay="0"/>
                                  </p:stCondLst>
                                  <p:childTnLst>
                                    <p:animMotion origin="layout" path="M 0.00121 -0.00093 L 0.00121 0.07676 " pathEditMode="relative" rAng="0" ptsTypes="AA">
                                      <p:cBhvr>
                                        <p:cTn id="12" dur="1000" fill="hold"/>
                                        <p:tgtEl>
                                          <p:spTgt spid="59419"/>
                                        </p:tgtEl>
                                        <p:attrNameLst>
                                          <p:attrName>ppt_x</p:attrName>
                                          <p:attrName>ppt_y</p:attrName>
                                        </p:attrNameLst>
                                      </p:cBhvr>
                                      <p:rCtr x="0" y="3884"/>
                                    </p:animMotion>
                                  </p:childTnLst>
                                </p:cTn>
                              </p:par>
                              <p:par>
                                <p:cTn id="13" presetID="8" presetClass="emph" presetSubtype="0" fill="hold" nodeType="withEffect">
                                  <p:stCondLst>
                                    <p:cond delay="0"/>
                                  </p:stCondLst>
                                  <p:childTnLst>
                                    <p:animRot by="-3600000">
                                      <p:cBhvr>
                                        <p:cTn id="14" dur="500" fill="hold"/>
                                        <p:tgtEl>
                                          <p:spTgt spid="595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descr="Canvas"/>
          <p:cNvSpPr txBox="1">
            <a:spLocks noChangeArrowheads="1"/>
          </p:cNvSpPr>
          <p:nvPr/>
        </p:nvSpPr>
        <p:spPr bwMode="auto">
          <a:xfrm>
            <a:off x="471488" y="5867400"/>
            <a:ext cx="8382000" cy="384175"/>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80000"/>
              </a:lnSpc>
              <a:spcBef>
                <a:spcPct val="50000"/>
              </a:spcBef>
            </a:pPr>
            <a:r>
              <a:rPr lang="en-US" sz="2400" b="0">
                <a:solidFill>
                  <a:srgbClr val="0000FF"/>
                </a:solidFill>
              </a:rPr>
              <a:t>Ngắt khoá K, quan sát hiện tượng xảy ra với các đinh sắt.</a:t>
            </a:r>
          </a:p>
        </p:txBody>
      </p:sp>
      <p:pic>
        <p:nvPicPr>
          <p:cNvPr id="166915" name="Picture 3" descr="bientrotayquay"/>
          <p:cNvPicPr>
            <a:picLocks noChangeAspect="1" noChangeArrowheads="1"/>
          </p:cNvPicPr>
          <p:nvPr/>
        </p:nvPicPr>
        <p:blipFill>
          <a:blip r:embed="rId3" cstate="email">
            <a:clrChange>
              <a:clrFrom>
                <a:srgbClr val="FFFFFF"/>
              </a:clrFrom>
              <a:clrTo>
                <a:srgbClr val="FFFFFF">
                  <a:alpha val="0"/>
                </a:srgbClr>
              </a:clrTo>
            </a:clrChange>
            <a:lum contrast="18000"/>
            <a:extLst>
              <a:ext uri="{28A0092B-C50C-407E-A947-70E740481C1C}">
                <a14:useLocalDpi xmlns:a14="http://schemas.microsoft.com/office/drawing/2010/main"/>
              </a:ext>
            </a:extLst>
          </a:blip>
          <a:srcRect/>
          <a:stretch>
            <a:fillRect/>
          </a:stretch>
        </p:blipFill>
        <p:spPr bwMode="auto">
          <a:xfrm>
            <a:off x="4495800" y="3962400"/>
            <a:ext cx="1166813" cy="1189038"/>
          </a:xfrm>
          <a:prstGeom prst="rect">
            <a:avLst/>
          </a:prstGeom>
          <a:noFill/>
          <a:extLst>
            <a:ext uri="{909E8E84-426E-40DD-AFC4-6F175D3DCCD1}">
              <a14:hiddenFill xmlns:a14="http://schemas.microsoft.com/office/drawing/2010/main">
                <a:solidFill>
                  <a:srgbClr val="FFFFFF"/>
                </a:solidFill>
              </a14:hiddenFill>
            </a:ext>
          </a:extLst>
        </p:spPr>
      </p:pic>
      <p:pic>
        <p:nvPicPr>
          <p:cNvPr id="166916" name="Picture 4" descr="namchamdien"/>
          <p:cNvPicPr>
            <a:picLocks noChangeAspect="1" noChangeArrowheads="1"/>
          </p:cNvPicPr>
          <p:nvPr/>
        </p:nvPicPr>
        <p:blipFill>
          <a:blip r:embed="rId4" cstate="email">
            <a:clrChange>
              <a:clrFrom>
                <a:srgbClr val="FFFFFF"/>
              </a:clrFrom>
              <a:clrTo>
                <a:srgbClr val="FFFFFF">
                  <a:alpha val="0"/>
                </a:srgbClr>
              </a:clrTo>
            </a:clrChange>
            <a:lum contrast="24000"/>
            <a:extLst>
              <a:ext uri="{28A0092B-C50C-407E-A947-70E740481C1C}">
                <a14:useLocalDpi xmlns:a14="http://schemas.microsoft.com/office/drawing/2010/main"/>
              </a:ext>
            </a:extLst>
          </a:blip>
          <a:srcRect/>
          <a:stretch>
            <a:fillRect/>
          </a:stretch>
        </p:blipFill>
        <p:spPr bwMode="auto">
          <a:xfrm>
            <a:off x="4038600" y="1243013"/>
            <a:ext cx="1000125" cy="1266825"/>
          </a:xfrm>
          <a:prstGeom prst="rect">
            <a:avLst/>
          </a:prstGeom>
          <a:noFill/>
          <a:extLst>
            <a:ext uri="{909E8E84-426E-40DD-AFC4-6F175D3DCCD1}">
              <a14:hiddenFill xmlns:a14="http://schemas.microsoft.com/office/drawing/2010/main">
                <a:solidFill>
                  <a:srgbClr val="FFFFFF"/>
                </a:solidFill>
              </a14:hiddenFill>
            </a:ext>
          </a:extLst>
        </p:spPr>
      </p:pic>
      <p:sp>
        <p:nvSpPr>
          <p:cNvPr id="166917" name="Rectangle 5"/>
          <p:cNvSpPr>
            <a:spLocks noChangeArrowheads="1"/>
          </p:cNvSpPr>
          <p:nvPr/>
        </p:nvSpPr>
        <p:spPr bwMode="auto">
          <a:xfrm>
            <a:off x="3048000" y="3200400"/>
            <a:ext cx="2008188" cy="146050"/>
          </a:xfrm>
          <a:prstGeom prst="rect">
            <a:avLst/>
          </a:prstGeom>
          <a:solidFill>
            <a:schemeClr val="tx2"/>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18" name="Rectangle 6"/>
          <p:cNvSpPr>
            <a:spLocks noChangeArrowheads="1"/>
          </p:cNvSpPr>
          <p:nvPr/>
        </p:nvSpPr>
        <p:spPr bwMode="auto">
          <a:xfrm flipH="1">
            <a:off x="3562350" y="1066800"/>
            <a:ext cx="76200" cy="2103438"/>
          </a:xfrm>
          <a:prstGeom prst="rect">
            <a:avLst/>
          </a:prstGeom>
          <a:solidFill>
            <a:schemeClr val="tx2"/>
          </a:solidFill>
          <a:ln w="381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19" name="Rectangle 7"/>
          <p:cNvSpPr>
            <a:spLocks noChangeArrowheads="1"/>
          </p:cNvSpPr>
          <p:nvPr/>
        </p:nvSpPr>
        <p:spPr bwMode="auto">
          <a:xfrm>
            <a:off x="3640138" y="1263650"/>
            <a:ext cx="1401762" cy="49213"/>
          </a:xfrm>
          <a:prstGeom prst="rect">
            <a:avLst/>
          </a:prstGeom>
          <a:solidFill>
            <a:schemeClr val="tx2"/>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20" name="Rectangle 8"/>
          <p:cNvSpPr>
            <a:spLocks noChangeArrowheads="1"/>
          </p:cNvSpPr>
          <p:nvPr/>
        </p:nvSpPr>
        <p:spPr bwMode="auto">
          <a:xfrm>
            <a:off x="3505200" y="1219200"/>
            <a:ext cx="185738" cy="98425"/>
          </a:xfrm>
          <a:prstGeom prst="rect">
            <a:avLst/>
          </a:prstGeom>
          <a:solidFill>
            <a:schemeClr val="tx2"/>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6921" name="Group 9"/>
          <p:cNvGrpSpPr>
            <a:grpSpLocks/>
          </p:cNvGrpSpPr>
          <p:nvPr/>
        </p:nvGrpSpPr>
        <p:grpSpPr bwMode="auto">
          <a:xfrm>
            <a:off x="4114800" y="2462213"/>
            <a:ext cx="796925" cy="271462"/>
            <a:chOff x="4176" y="2160"/>
            <a:chExt cx="502" cy="171"/>
          </a:xfrm>
        </p:grpSpPr>
        <p:grpSp>
          <p:nvGrpSpPr>
            <p:cNvPr id="166922" name="Group 10"/>
            <p:cNvGrpSpPr>
              <a:grpSpLocks/>
            </p:cNvGrpSpPr>
            <p:nvPr/>
          </p:nvGrpSpPr>
          <p:grpSpPr bwMode="auto">
            <a:xfrm rot="10602233">
              <a:off x="4368" y="2160"/>
              <a:ext cx="118" cy="123"/>
              <a:chOff x="3744" y="1392"/>
              <a:chExt cx="192" cy="192"/>
            </a:xfrm>
          </p:grpSpPr>
          <p:sp>
            <p:nvSpPr>
              <p:cNvPr id="166923" name="Line 11"/>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24" name="Oval 12"/>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25" name="Group 13"/>
            <p:cNvGrpSpPr>
              <a:grpSpLocks/>
            </p:cNvGrpSpPr>
            <p:nvPr/>
          </p:nvGrpSpPr>
          <p:grpSpPr bwMode="auto">
            <a:xfrm>
              <a:off x="4560" y="2160"/>
              <a:ext cx="118" cy="122"/>
              <a:chOff x="3744" y="1392"/>
              <a:chExt cx="192" cy="192"/>
            </a:xfrm>
          </p:grpSpPr>
          <p:sp>
            <p:nvSpPr>
              <p:cNvPr id="166926" name="Line 14"/>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27" name="Oval 15"/>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28" name="Group 16"/>
            <p:cNvGrpSpPr>
              <a:grpSpLocks/>
            </p:cNvGrpSpPr>
            <p:nvPr/>
          </p:nvGrpSpPr>
          <p:grpSpPr bwMode="auto">
            <a:xfrm rot="5400000">
              <a:off x="4222" y="2162"/>
              <a:ext cx="122" cy="118"/>
              <a:chOff x="3744" y="1392"/>
              <a:chExt cx="192" cy="192"/>
            </a:xfrm>
          </p:grpSpPr>
          <p:sp>
            <p:nvSpPr>
              <p:cNvPr id="166929" name="Line 17"/>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30" name="Oval 18"/>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31" name="Group 19"/>
            <p:cNvGrpSpPr>
              <a:grpSpLocks/>
            </p:cNvGrpSpPr>
            <p:nvPr/>
          </p:nvGrpSpPr>
          <p:grpSpPr bwMode="auto">
            <a:xfrm>
              <a:off x="4320" y="2208"/>
              <a:ext cx="118" cy="123"/>
              <a:chOff x="3744" y="1392"/>
              <a:chExt cx="192" cy="192"/>
            </a:xfrm>
          </p:grpSpPr>
          <p:sp>
            <p:nvSpPr>
              <p:cNvPr id="166932" name="Line 20"/>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33" name="Oval 21"/>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34" name="Group 22"/>
            <p:cNvGrpSpPr>
              <a:grpSpLocks/>
            </p:cNvGrpSpPr>
            <p:nvPr/>
          </p:nvGrpSpPr>
          <p:grpSpPr bwMode="auto">
            <a:xfrm>
              <a:off x="4176" y="2160"/>
              <a:ext cx="118" cy="122"/>
              <a:chOff x="3744" y="1392"/>
              <a:chExt cx="192" cy="192"/>
            </a:xfrm>
          </p:grpSpPr>
          <p:sp>
            <p:nvSpPr>
              <p:cNvPr id="166935" name="Line 23"/>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36" name="Oval 24"/>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37" name="Group 25"/>
            <p:cNvGrpSpPr>
              <a:grpSpLocks/>
            </p:cNvGrpSpPr>
            <p:nvPr/>
          </p:nvGrpSpPr>
          <p:grpSpPr bwMode="auto">
            <a:xfrm rot="16667525">
              <a:off x="4317" y="2211"/>
              <a:ext cx="123" cy="118"/>
              <a:chOff x="3744" y="1392"/>
              <a:chExt cx="192" cy="192"/>
            </a:xfrm>
          </p:grpSpPr>
          <p:sp>
            <p:nvSpPr>
              <p:cNvPr id="166938" name="Line 26"/>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39" name="Oval 27"/>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40" name="Group 28"/>
            <p:cNvGrpSpPr>
              <a:grpSpLocks/>
            </p:cNvGrpSpPr>
            <p:nvPr/>
          </p:nvGrpSpPr>
          <p:grpSpPr bwMode="auto">
            <a:xfrm rot="10602233">
              <a:off x="4176" y="2208"/>
              <a:ext cx="118" cy="123"/>
              <a:chOff x="3744" y="1392"/>
              <a:chExt cx="192" cy="192"/>
            </a:xfrm>
          </p:grpSpPr>
          <p:sp>
            <p:nvSpPr>
              <p:cNvPr id="166941" name="Line 29"/>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42" name="Oval 30"/>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43" name="Group 31"/>
            <p:cNvGrpSpPr>
              <a:grpSpLocks/>
            </p:cNvGrpSpPr>
            <p:nvPr/>
          </p:nvGrpSpPr>
          <p:grpSpPr bwMode="auto">
            <a:xfrm rot="10550329">
              <a:off x="4224" y="2160"/>
              <a:ext cx="118" cy="122"/>
              <a:chOff x="3744" y="1392"/>
              <a:chExt cx="192" cy="192"/>
            </a:xfrm>
          </p:grpSpPr>
          <p:sp>
            <p:nvSpPr>
              <p:cNvPr id="166944" name="Line 32"/>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45" name="Oval 33"/>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46" name="Group 34"/>
            <p:cNvGrpSpPr>
              <a:grpSpLocks/>
            </p:cNvGrpSpPr>
            <p:nvPr/>
          </p:nvGrpSpPr>
          <p:grpSpPr bwMode="auto">
            <a:xfrm rot="5400000">
              <a:off x="4366" y="2162"/>
              <a:ext cx="122" cy="118"/>
              <a:chOff x="3744" y="1392"/>
              <a:chExt cx="192" cy="192"/>
            </a:xfrm>
          </p:grpSpPr>
          <p:sp>
            <p:nvSpPr>
              <p:cNvPr id="166947" name="Line 35"/>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48" name="Oval 36"/>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49" name="Group 37"/>
            <p:cNvGrpSpPr>
              <a:grpSpLocks/>
            </p:cNvGrpSpPr>
            <p:nvPr/>
          </p:nvGrpSpPr>
          <p:grpSpPr bwMode="auto">
            <a:xfrm rot="2700000">
              <a:off x="4461" y="2163"/>
              <a:ext cx="123" cy="117"/>
              <a:chOff x="3744" y="1392"/>
              <a:chExt cx="192" cy="192"/>
            </a:xfrm>
          </p:grpSpPr>
          <p:sp>
            <p:nvSpPr>
              <p:cNvPr id="166950" name="Line 38"/>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51" name="Oval 39"/>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52" name="Group 40"/>
            <p:cNvGrpSpPr>
              <a:grpSpLocks/>
            </p:cNvGrpSpPr>
            <p:nvPr/>
          </p:nvGrpSpPr>
          <p:grpSpPr bwMode="auto">
            <a:xfrm rot="16667525">
              <a:off x="4557" y="2163"/>
              <a:ext cx="123" cy="117"/>
              <a:chOff x="3744" y="1392"/>
              <a:chExt cx="192" cy="192"/>
            </a:xfrm>
          </p:grpSpPr>
          <p:sp>
            <p:nvSpPr>
              <p:cNvPr id="166953" name="Line 41"/>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54" name="Oval 42"/>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55" name="Group 43"/>
            <p:cNvGrpSpPr>
              <a:grpSpLocks/>
            </p:cNvGrpSpPr>
            <p:nvPr/>
          </p:nvGrpSpPr>
          <p:grpSpPr bwMode="auto">
            <a:xfrm>
              <a:off x="4272" y="2208"/>
              <a:ext cx="118" cy="123"/>
              <a:chOff x="3744" y="1392"/>
              <a:chExt cx="192" cy="192"/>
            </a:xfrm>
          </p:grpSpPr>
          <p:sp>
            <p:nvSpPr>
              <p:cNvPr id="166956" name="Line 44"/>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57" name="Oval 45"/>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6958" name="Group 46"/>
            <p:cNvGrpSpPr>
              <a:grpSpLocks/>
            </p:cNvGrpSpPr>
            <p:nvPr/>
          </p:nvGrpSpPr>
          <p:grpSpPr bwMode="auto">
            <a:xfrm rot="16667525">
              <a:off x="4317" y="2211"/>
              <a:ext cx="123" cy="117"/>
              <a:chOff x="3744" y="1392"/>
              <a:chExt cx="192" cy="192"/>
            </a:xfrm>
          </p:grpSpPr>
          <p:sp>
            <p:nvSpPr>
              <p:cNvPr id="166959" name="Line 47"/>
              <p:cNvSpPr>
                <a:spLocks noChangeShapeType="1"/>
              </p:cNvSpPr>
              <p:nvPr/>
            </p:nvSpPr>
            <p:spPr bwMode="auto">
              <a:xfrm>
                <a:off x="3812" y="1436"/>
                <a:ext cx="124" cy="1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60" name="Oval 48"/>
              <p:cNvSpPr>
                <a:spLocks noChangeArrowheads="1"/>
              </p:cNvSpPr>
              <p:nvPr/>
            </p:nvSpPr>
            <p:spPr bwMode="auto">
              <a:xfrm rot="-2526930">
                <a:off x="3744" y="1392"/>
                <a:ext cx="96" cy="48"/>
              </a:xfrm>
              <a:prstGeom prst="ellipse">
                <a:avLst/>
              </a:prstGeom>
              <a:solidFill>
                <a:schemeClr val="bg2"/>
              </a:soli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66961" name="Text Box 49"/>
          <p:cNvSpPr txBox="1">
            <a:spLocks noChangeArrowheads="1"/>
          </p:cNvSpPr>
          <p:nvPr/>
        </p:nvSpPr>
        <p:spPr bwMode="auto">
          <a:xfrm>
            <a:off x="5105400" y="914400"/>
            <a:ext cx="16002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0"/>
              <a:t>lõi thép</a:t>
            </a:r>
          </a:p>
        </p:txBody>
      </p:sp>
      <p:sp>
        <p:nvSpPr>
          <p:cNvPr id="166963" name="Text Box 51"/>
          <p:cNvSpPr txBox="1">
            <a:spLocks noChangeArrowheads="1"/>
          </p:cNvSpPr>
          <p:nvPr/>
        </p:nvSpPr>
        <p:spPr bwMode="auto">
          <a:xfrm>
            <a:off x="5181600" y="1828800"/>
            <a:ext cx="1066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600"/>
              <a:t>đinh sắt</a:t>
            </a:r>
          </a:p>
        </p:txBody>
      </p:sp>
      <p:sp>
        <p:nvSpPr>
          <p:cNvPr id="166964" name="Line 52"/>
          <p:cNvSpPr>
            <a:spLocks noChangeShapeType="1"/>
          </p:cNvSpPr>
          <p:nvPr/>
        </p:nvSpPr>
        <p:spPr bwMode="auto">
          <a:xfrm flipH="1">
            <a:off x="5029200" y="2209800"/>
            <a:ext cx="533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66965" name="Group 53"/>
          <p:cNvGrpSpPr>
            <a:grpSpLocks/>
          </p:cNvGrpSpPr>
          <p:nvPr/>
        </p:nvGrpSpPr>
        <p:grpSpPr bwMode="auto">
          <a:xfrm>
            <a:off x="1600200" y="3581400"/>
            <a:ext cx="1752600" cy="1584325"/>
            <a:chOff x="1008" y="2256"/>
            <a:chExt cx="1104" cy="998"/>
          </a:xfrm>
        </p:grpSpPr>
        <p:pic>
          <p:nvPicPr>
            <p:cNvPr id="166966" name="Picture 54" descr="HopPin2"/>
            <p:cNvPicPr>
              <a:picLocks noChangeAspect="1" noChangeArrowheads="1"/>
            </p:cNvPicPr>
            <p:nvPr/>
          </p:nvPicPr>
          <p:blipFill>
            <a:blip r:embed="rId5"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166967" name="Picture 55" descr="pin"/>
            <p:cNvPicPr>
              <a:picLocks noChangeAspect="1" noChangeArrowheads="1"/>
            </p:cNvPicPr>
            <p:nvPr/>
          </p:nvPicPr>
          <p:blipFill>
            <a:blip r:embed="rId6"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166968" name="Picture 56" descr="pin"/>
            <p:cNvPicPr>
              <a:picLocks noChangeAspect="1" noChangeArrowheads="1"/>
            </p:cNvPicPr>
            <p:nvPr/>
          </p:nvPicPr>
          <p:blipFill>
            <a:blip r:embed="rId6"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pic>
        <p:nvPicPr>
          <p:cNvPr id="166969" name="Picture 57"/>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48400" y="2057400"/>
            <a:ext cx="1289050" cy="1524000"/>
          </a:xfrm>
          <a:prstGeom prst="rect">
            <a:avLst/>
          </a:prstGeom>
          <a:noFill/>
          <a:extLst>
            <a:ext uri="{909E8E84-426E-40DD-AFC4-6F175D3DCCD1}">
              <a14:hiddenFill xmlns:a14="http://schemas.microsoft.com/office/drawing/2010/main">
                <a:solidFill>
                  <a:srgbClr val="FFFFFF"/>
                </a:solidFill>
              </a14:hiddenFill>
            </a:ext>
          </a:extLst>
        </p:spPr>
      </p:pic>
      <p:sp>
        <p:nvSpPr>
          <p:cNvPr id="166971" name="Freeform 59"/>
          <p:cNvSpPr>
            <a:spLocks/>
          </p:cNvSpPr>
          <p:nvPr/>
        </p:nvSpPr>
        <p:spPr bwMode="auto">
          <a:xfrm>
            <a:off x="2819400" y="3492500"/>
            <a:ext cx="2146300" cy="2005013"/>
          </a:xfrm>
          <a:custGeom>
            <a:avLst/>
            <a:gdLst>
              <a:gd name="T0" fmla="*/ 0 w 1352"/>
              <a:gd name="T1" fmla="*/ 200 h 1263"/>
              <a:gd name="T2" fmla="*/ 288 w 1352"/>
              <a:gd name="T3" fmla="*/ 8 h 1263"/>
              <a:gd name="T4" fmla="*/ 624 w 1352"/>
              <a:gd name="T5" fmla="*/ 248 h 1263"/>
              <a:gd name="T6" fmla="*/ 672 w 1352"/>
              <a:gd name="T7" fmla="*/ 968 h 1263"/>
              <a:gd name="T8" fmla="*/ 912 w 1352"/>
              <a:gd name="T9" fmla="*/ 1256 h 1263"/>
              <a:gd name="T10" fmla="*/ 1352 w 1352"/>
              <a:gd name="T11" fmla="*/ 928 h 1263"/>
            </a:gdLst>
            <a:ahLst/>
            <a:cxnLst>
              <a:cxn ang="0">
                <a:pos x="T0" y="T1"/>
              </a:cxn>
              <a:cxn ang="0">
                <a:pos x="T2" y="T3"/>
              </a:cxn>
              <a:cxn ang="0">
                <a:pos x="T4" y="T5"/>
              </a:cxn>
              <a:cxn ang="0">
                <a:pos x="T6" y="T7"/>
              </a:cxn>
              <a:cxn ang="0">
                <a:pos x="T8" y="T9"/>
              </a:cxn>
              <a:cxn ang="0">
                <a:pos x="T10" y="T11"/>
              </a:cxn>
            </a:cxnLst>
            <a:rect l="0" t="0" r="r" b="b"/>
            <a:pathLst>
              <a:path w="1352" h="1263">
                <a:moveTo>
                  <a:pt x="0" y="200"/>
                </a:moveTo>
                <a:cubicBezTo>
                  <a:pt x="92" y="100"/>
                  <a:pt x="184" y="0"/>
                  <a:pt x="288" y="8"/>
                </a:cubicBezTo>
                <a:cubicBezTo>
                  <a:pt x="392" y="16"/>
                  <a:pt x="560" y="88"/>
                  <a:pt x="624" y="248"/>
                </a:cubicBezTo>
                <a:cubicBezTo>
                  <a:pt x="688" y="408"/>
                  <a:pt x="624" y="800"/>
                  <a:pt x="672" y="968"/>
                </a:cubicBezTo>
                <a:cubicBezTo>
                  <a:pt x="720" y="1136"/>
                  <a:pt x="799" y="1263"/>
                  <a:pt x="912" y="1256"/>
                </a:cubicBezTo>
                <a:cubicBezTo>
                  <a:pt x="1025" y="1249"/>
                  <a:pt x="1260" y="996"/>
                  <a:pt x="1352" y="928"/>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2" name="Freeform 60"/>
          <p:cNvSpPr>
            <a:spLocks/>
          </p:cNvSpPr>
          <p:nvPr/>
        </p:nvSpPr>
        <p:spPr bwMode="auto">
          <a:xfrm>
            <a:off x="5257800" y="4210050"/>
            <a:ext cx="1016000" cy="1276350"/>
          </a:xfrm>
          <a:custGeom>
            <a:avLst/>
            <a:gdLst>
              <a:gd name="T0" fmla="*/ 0 w 640"/>
              <a:gd name="T1" fmla="*/ 468 h 804"/>
              <a:gd name="T2" fmla="*/ 240 w 640"/>
              <a:gd name="T3" fmla="*/ 756 h 804"/>
              <a:gd name="T4" fmla="*/ 480 w 640"/>
              <a:gd name="T5" fmla="*/ 180 h 804"/>
              <a:gd name="T6" fmla="*/ 568 w 640"/>
              <a:gd name="T7" fmla="*/ 28 h 804"/>
              <a:gd name="T8" fmla="*/ 640 w 640"/>
              <a:gd name="T9" fmla="*/ 12 h 804"/>
            </a:gdLst>
            <a:ahLst/>
            <a:cxnLst>
              <a:cxn ang="0">
                <a:pos x="T0" y="T1"/>
              </a:cxn>
              <a:cxn ang="0">
                <a:pos x="T2" y="T3"/>
              </a:cxn>
              <a:cxn ang="0">
                <a:pos x="T4" y="T5"/>
              </a:cxn>
              <a:cxn ang="0">
                <a:pos x="T6" y="T7"/>
              </a:cxn>
              <a:cxn ang="0">
                <a:pos x="T8" y="T9"/>
              </a:cxn>
            </a:cxnLst>
            <a:rect l="0" t="0" r="r" b="b"/>
            <a:pathLst>
              <a:path w="640" h="804">
                <a:moveTo>
                  <a:pt x="0" y="468"/>
                </a:moveTo>
                <a:cubicBezTo>
                  <a:pt x="80" y="636"/>
                  <a:pt x="160" y="804"/>
                  <a:pt x="240" y="756"/>
                </a:cubicBezTo>
                <a:cubicBezTo>
                  <a:pt x="320" y="708"/>
                  <a:pt x="425" y="301"/>
                  <a:pt x="480" y="180"/>
                </a:cubicBezTo>
                <a:cubicBezTo>
                  <a:pt x="535" y="59"/>
                  <a:pt x="541" y="56"/>
                  <a:pt x="568" y="28"/>
                </a:cubicBezTo>
                <a:cubicBezTo>
                  <a:pt x="595" y="0"/>
                  <a:pt x="625" y="15"/>
                  <a:pt x="640" y="1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3" name="Freeform 61"/>
          <p:cNvSpPr>
            <a:spLocks/>
          </p:cNvSpPr>
          <p:nvPr/>
        </p:nvSpPr>
        <p:spPr bwMode="auto">
          <a:xfrm>
            <a:off x="6861175" y="3187700"/>
            <a:ext cx="795338" cy="1054100"/>
          </a:xfrm>
          <a:custGeom>
            <a:avLst/>
            <a:gdLst>
              <a:gd name="T0" fmla="*/ 194 w 501"/>
              <a:gd name="T1" fmla="*/ 664 h 664"/>
              <a:gd name="T2" fmla="*/ 478 w 501"/>
              <a:gd name="T3" fmla="*/ 584 h 664"/>
              <a:gd name="T4" fmla="*/ 334 w 501"/>
              <a:gd name="T5" fmla="*/ 392 h 664"/>
              <a:gd name="T6" fmla="*/ 46 w 501"/>
              <a:gd name="T7" fmla="*/ 296 h 664"/>
              <a:gd name="T8" fmla="*/ 58 w 501"/>
              <a:gd name="T9" fmla="*/ 0 h 664"/>
            </a:gdLst>
            <a:ahLst/>
            <a:cxnLst>
              <a:cxn ang="0">
                <a:pos x="T0" y="T1"/>
              </a:cxn>
              <a:cxn ang="0">
                <a:pos x="T2" y="T3"/>
              </a:cxn>
              <a:cxn ang="0">
                <a:pos x="T4" y="T5"/>
              </a:cxn>
              <a:cxn ang="0">
                <a:pos x="T6" y="T7"/>
              </a:cxn>
              <a:cxn ang="0">
                <a:pos x="T8" y="T9"/>
              </a:cxn>
            </a:cxnLst>
            <a:rect l="0" t="0" r="r" b="b"/>
            <a:pathLst>
              <a:path w="501" h="664">
                <a:moveTo>
                  <a:pt x="194" y="664"/>
                </a:moveTo>
                <a:cubicBezTo>
                  <a:pt x="241" y="650"/>
                  <a:pt x="455" y="629"/>
                  <a:pt x="478" y="584"/>
                </a:cubicBezTo>
                <a:cubicBezTo>
                  <a:pt x="501" y="539"/>
                  <a:pt x="406" y="440"/>
                  <a:pt x="334" y="392"/>
                </a:cubicBezTo>
                <a:cubicBezTo>
                  <a:pt x="262" y="344"/>
                  <a:pt x="92" y="361"/>
                  <a:pt x="46" y="296"/>
                </a:cubicBezTo>
                <a:cubicBezTo>
                  <a:pt x="0" y="231"/>
                  <a:pt x="56" y="62"/>
                  <a:pt x="58"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4" name="Freeform 62"/>
          <p:cNvSpPr>
            <a:spLocks/>
          </p:cNvSpPr>
          <p:nvPr/>
        </p:nvSpPr>
        <p:spPr bwMode="auto">
          <a:xfrm>
            <a:off x="4413250" y="1855788"/>
            <a:ext cx="2252663" cy="1830387"/>
          </a:xfrm>
          <a:custGeom>
            <a:avLst/>
            <a:gdLst>
              <a:gd name="T0" fmla="*/ 1388 w 1419"/>
              <a:gd name="T1" fmla="*/ 835 h 1153"/>
              <a:gd name="T2" fmla="*/ 1348 w 1419"/>
              <a:gd name="T3" fmla="*/ 1135 h 1153"/>
              <a:gd name="T4" fmla="*/ 964 w 1419"/>
              <a:gd name="T5" fmla="*/ 943 h 1153"/>
              <a:gd name="T6" fmla="*/ 436 w 1419"/>
              <a:gd name="T7" fmla="*/ 127 h 1153"/>
              <a:gd name="T8" fmla="*/ 0 w 1419"/>
              <a:gd name="T9" fmla="*/ 183 h 1153"/>
            </a:gdLst>
            <a:ahLst/>
            <a:cxnLst>
              <a:cxn ang="0">
                <a:pos x="T0" y="T1"/>
              </a:cxn>
              <a:cxn ang="0">
                <a:pos x="T2" y="T3"/>
              </a:cxn>
              <a:cxn ang="0">
                <a:pos x="T4" y="T5"/>
              </a:cxn>
              <a:cxn ang="0">
                <a:pos x="T6" y="T7"/>
              </a:cxn>
              <a:cxn ang="0">
                <a:pos x="T8" y="T9"/>
              </a:cxn>
            </a:cxnLst>
            <a:rect l="0" t="0" r="r" b="b"/>
            <a:pathLst>
              <a:path w="1419" h="1153">
                <a:moveTo>
                  <a:pt x="1388" y="835"/>
                </a:moveTo>
                <a:cubicBezTo>
                  <a:pt x="1381" y="884"/>
                  <a:pt x="1419" y="1117"/>
                  <a:pt x="1348" y="1135"/>
                </a:cubicBezTo>
                <a:cubicBezTo>
                  <a:pt x="1277" y="1153"/>
                  <a:pt x="1116" y="1111"/>
                  <a:pt x="964" y="943"/>
                </a:cubicBezTo>
                <a:cubicBezTo>
                  <a:pt x="812" y="775"/>
                  <a:pt x="597" y="254"/>
                  <a:pt x="436" y="127"/>
                </a:cubicBezTo>
                <a:cubicBezTo>
                  <a:pt x="275" y="0"/>
                  <a:pt x="91" y="171"/>
                  <a:pt x="0" y="183"/>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6975" name="Picture 63"/>
          <p:cNvPicPr>
            <a:picLocks noChangeAspect="1" noChangeArrowheads="1"/>
          </p:cNvPicPr>
          <p:nvPr/>
        </p:nvPicPr>
        <p:blipFill>
          <a:blip r:embed="rId8"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6248400" y="3886200"/>
            <a:ext cx="1066800" cy="658813"/>
          </a:xfrm>
          <a:prstGeom prst="rect">
            <a:avLst/>
          </a:prstGeom>
          <a:noFill/>
          <a:extLst>
            <a:ext uri="{909E8E84-426E-40DD-AFC4-6F175D3DCCD1}">
              <a14:hiddenFill xmlns:a14="http://schemas.microsoft.com/office/drawing/2010/main">
                <a:solidFill>
                  <a:srgbClr val="FFFFFF"/>
                </a:solidFill>
              </a14:hiddenFill>
            </a:ext>
          </a:extLst>
        </p:spPr>
      </p:pic>
      <p:grpSp>
        <p:nvGrpSpPr>
          <p:cNvPr id="166976" name="Group 64"/>
          <p:cNvGrpSpPr>
            <a:grpSpLocks/>
          </p:cNvGrpSpPr>
          <p:nvPr/>
        </p:nvGrpSpPr>
        <p:grpSpPr bwMode="auto">
          <a:xfrm rot="181136">
            <a:off x="6872288" y="2590800"/>
            <a:ext cx="157162" cy="909638"/>
            <a:chOff x="4992" y="1449"/>
            <a:chExt cx="99" cy="573"/>
          </a:xfrm>
        </p:grpSpPr>
        <p:sp>
          <p:nvSpPr>
            <p:cNvPr id="166977" name="Line 65"/>
            <p:cNvSpPr>
              <a:spLocks noChangeShapeType="1"/>
            </p:cNvSpPr>
            <p:nvPr/>
          </p:nvSpPr>
          <p:spPr bwMode="auto">
            <a:xfrm flipH="1" flipV="1">
              <a:off x="4992" y="1449"/>
              <a:ext cx="48" cy="2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8" name="Line 66"/>
            <p:cNvSpPr>
              <a:spLocks noChangeShapeType="1"/>
            </p:cNvSpPr>
            <p:nvPr/>
          </p:nvSpPr>
          <p:spPr bwMode="auto">
            <a:xfrm flipH="1" flipV="1">
              <a:off x="5043" y="1734"/>
              <a:ext cx="48" cy="2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66979" name="Picture 67"/>
          <p:cNvPicPr>
            <a:picLocks noChangeAspect="1" noChangeArrowheads="1"/>
          </p:cNvPicPr>
          <p:nvPr/>
        </p:nvPicPr>
        <p:blipFill>
          <a:blip r:embed="rId9" cstate="email">
            <a:clrChange>
              <a:clrFrom>
                <a:srgbClr val="FEFEFE"/>
              </a:clrFrom>
              <a:clrTo>
                <a:srgbClr val="FEFEFE">
                  <a:alpha val="0"/>
                </a:srgbClr>
              </a:clrTo>
            </a:clrChange>
            <a:lum bright="-6000" contrast="48000"/>
            <a:extLst>
              <a:ext uri="{28A0092B-C50C-407E-A947-70E740481C1C}">
                <a14:useLocalDpi xmlns:a14="http://schemas.microsoft.com/office/drawing/2010/main"/>
              </a:ext>
            </a:extLst>
          </a:blip>
          <a:srcRect/>
          <a:stretch>
            <a:fillRect/>
          </a:stretch>
        </p:blipFill>
        <p:spPr bwMode="auto">
          <a:xfrm>
            <a:off x="6200775" y="4071938"/>
            <a:ext cx="1120775" cy="457200"/>
          </a:xfrm>
          <a:prstGeom prst="rect">
            <a:avLst/>
          </a:prstGeom>
          <a:noFill/>
          <a:extLst>
            <a:ext uri="{909E8E84-426E-40DD-AFC4-6F175D3DCCD1}">
              <a14:hiddenFill xmlns:a14="http://schemas.microsoft.com/office/drawing/2010/main">
                <a:solidFill>
                  <a:srgbClr val="FFFFFF"/>
                </a:solidFill>
              </a14:hiddenFill>
            </a:ext>
          </a:extLst>
        </p:spPr>
      </p:pic>
      <p:sp>
        <p:nvSpPr>
          <p:cNvPr id="166980" name="Rectangle 68"/>
          <p:cNvSpPr>
            <a:spLocks noChangeArrowheads="1"/>
          </p:cNvSpPr>
          <p:nvPr/>
        </p:nvSpPr>
        <p:spPr bwMode="auto">
          <a:xfrm>
            <a:off x="4219575" y="1309688"/>
            <a:ext cx="609600" cy="76200"/>
          </a:xfrm>
          <a:prstGeom prst="rect">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0" name="Freeform 58"/>
          <p:cNvSpPr>
            <a:spLocks/>
          </p:cNvSpPr>
          <p:nvPr/>
        </p:nvSpPr>
        <p:spPr bwMode="auto">
          <a:xfrm>
            <a:off x="2114550" y="736600"/>
            <a:ext cx="2317750" cy="3048000"/>
          </a:xfrm>
          <a:custGeom>
            <a:avLst/>
            <a:gdLst>
              <a:gd name="T0" fmla="*/ 1460 w 1460"/>
              <a:gd name="T1" fmla="*/ 508 h 1920"/>
              <a:gd name="T2" fmla="*/ 1308 w 1460"/>
              <a:gd name="T3" fmla="*/ 208 h 1920"/>
              <a:gd name="T4" fmla="*/ 972 w 1460"/>
              <a:gd name="T5" fmla="*/ 16 h 1920"/>
              <a:gd name="T6" fmla="*/ 588 w 1460"/>
              <a:gd name="T7" fmla="*/ 304 h 1920"/>
              <a:gd name="T8" fmla="*/ 540 w 1460"/>
              <a:gd name="T9" fmla="*/ 976 h 1920"/>
              <a:gd name="T10" fmla="*/ 108 w 1460"/>
              <a:gd name="T11" fmla="*/ 1408 h 1920"/>
              <a:gd name="T12" fmla="*/ 0 w 1460"/>
              <a:gd name="T13" fmla="*/ 1920 h 1920"/>
            </a:gdLst>
            <a:ahLst/>
            <a:cxnLst>
              <a:cxn ang="0">
                <a:pos x="T0" y="T1"/>
              </a:cxn>
              <a:cxn ang="0">
                <a:pos x="T2" y="T3"/>
              </a:cxn>
              <a:cxn ang="0">
                <a:pos x="T4" y="T5"/>
              </a:cxn>
              <a:cxn ang="0">
                <a:pos x="T6" y="T7"/>
              </a:cxn>
              <a:cxn ang="0">
                <a:pos x="T8" y="T9"/>
              </a:cxn>
              <a:cxn ang="0">
                <a:pos x="T10" y="T11"/>
              </a:cxn>
              <a:cxn ang="0">
                <a:pos x="T12" y="T13"/>
              </a:cxn>
            </a:cxnLst>
            <a:rect l="0" t="0" r="r" b="b"/>
            <a:pathLst>
              <a:path w="1460" h="1920">
                <a:moveTo>
                  <a:pt x="1460" y="508"/>
                </a:moveTo>
                <a:cubicBezTo>
                  <a:pt x="1435" y="459"/>
                  <a:pt x="1389" y="290"/>
                  <a:pt x="1308" y="208"/>
                </a:cubicBezTo>
                <a:cubicBezTo>
                  <a:pt x="1227" y="126"/>
                  <a:pt x="1092" y="0"/>
                  <a:pt x="972" y="16"/>
                </a:cubicBezTo>
                <a:cubicBezTo>
                  <a:pt x="852" y="32"/>
                  <a:pt x="660" y="144"/>
                  <a:pt x="588" y="304"/>
                </a:cubicBezTo>
                <a:cubicBezTo>
                  <a:pt x="516" y="464"/>
                  <a:pt x="620" y="792"/>
                  <a:pt x="540" y="976"/>
                </a:cubicBezTo>
                <a:cubicBezTo>
                  <a:pt x="460" y="1160"/>
                  <a:pt x="198" y="1251"/>
                  <a:pt x="108" y="1408"/>
                </a:cubicBezTo>
                <a:cubicBezTo>
                  <a:pt x="18" y="1565"/>
                  <a:pt x="22" y="1813"/>
                  <a:pt x="0" y="192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62" name="Line 50"/>
          <p:cNvSpPr>
            <a:spLocks noChangeShapeType="1"/>
          </p:cNvSpPr>
          <p:nvPr/>
        </p:nvSpPr>
        <p:spPr bwMode="auto">
          <a:xfrm flipH="1">
            <a:off x="4648200" y="1143000"/>
            <a:ext cx="685800" cy="228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81" name="Rectangle 69"/>
          <p:cNvSpPr>
            <a:spLocks noChangeArrowheads="1"/>
          </p:cNvSpPr>
          <p:nvPr/>
        </p:nvSpPr>
        <p:spPr bwMode="auto">
          <a:xfrm>
            <a:off x="4238625" y="2362200"/>
            <a:ext cx="609600" cy="76200"/>
          </a:xfrm>
          <a:prstGeom prst="rect">
            <a:avLst/>
          </a:prstGeom>
          <a:gradFill rotWithShape="1">
            <a:gsLst>
              <a:gs pos="0">
                <a:schemeClr val="tx2"/>
              </a:gs>
              <a:gs pos="50000">
                <a:schemeClr val="bg1"/>
              </a:gs>
              <a:gs pos="100000">
                <a:schemeClr val="tx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6975"/>
                                        </p:tgtEl>
                                        <p:attrNameLst>
                                          <p:attrName>style.visibility</p:attrName>
                                        </p:attrNameLst>
                                      </p:cBhvr>
                                      <p:to>
                                        <p:strVal val="visible"/>
                                      </p:to>
                                    </p:set>
                                    <p:animEffect transition="in" filter="fade">
                                      <p:cBhvr>
                                        <p:cTn id="7" dur="100"/>
                                        <p:tgtEl>
                                          <p:spTgt spid="166975"/>
                                        </p:tgtEl>
                                      </p:cBhvr>
                                    </p:animEffect>
                                  </p:childTnLst>
                                </p:cTn>
                              </p:par>
                              <p:par>
                                <p:cTn id="8" presetID="10" presetClass="exit" presetSubtype="0" fill="hold" nodeType="withEffect">
                                  <p:stCondLst>
                                    <p:cond delay="0"/>
                                  </p:stCondLst>
                                  <p:childTnLst>
                                    <p:animEffect transition="out" filter="fade">
                                      <p:cBhvr>
                                        <p:cTn id="9" dur="100"/>
                                        <p:tgtEl>
                                          <p:spTgt spid="166979"/>
                                        </p:tgtEl>
                                      </p:cBhvr>
                                    </p:animEffect>
                                    <p:set>
                                      <p:cBhvr>
                                        <p:cTn id="10" dur="1" fill="hold">
                                          <p:stCondLst>
                                            <p:cond delay="99"/>
                                          </p:stCondLst>
                                        </p:cTn>
                                        <p:tgtEl>
                                          <p:spTgt spid="166979"/>
                                        </p:tgtEl>
                                        <p:attrNameLst>
                                          <p:attrName>style.visibility</p:attrName>
                                        </p:attrNameLst>
                                      </p:cBhvr>
                                      <p:to>
                                        <p:strVal val="hidden"/>
                                      </p:to>
                                    </p:set>
                                  </p:childTnLst>
                                </p:cTn>
                              </p:par>
                              <p:par>
                                <p:cTn id="11" presetID="8" presetClass="emph" presetSubtype="0" fill="hold" nodeType="withEffect">
                                  <p:stCondLst>
                                    <p:cond delay="0"/>
                                  </p:stCondLst>
                                  <p:childTnLst>
                                    <p:animRot by="-3600000">
                                      <p:cBhvr>
                                        <p:cTn id="12" dur="500" fill="hold"/>
                                        <p:tgtEl>
                                          <p:spTgt spid="16697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4" name="Picture 6" descr="Mo ba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304800"/>
            <a:ext cx="7258050" cy="5402263"/>
          </a:xfrm>
          <a:prstGeom prst="rect">
            <a:avLst/>
          </a:prstGeom>
          <a:noFill/>
          <a:extLst>
            <a:ext uri="{909E8E84-426E-40DD-AFC4-6F175D3DCCD1}">
              <a14:hiddenFill xmlns:a14="http://schemas.microsoft.com/office/drawing/2010/main">
                <a:solidFill>
                  <a:srgbClr val="FFFFFF"/>
                </a:solidFill>
              </a14:hiddenFill>
            </a:ext>
          </a:extLst>
        </p:spPr>
      </p:pic>
      <p:sp>
        <p:nvSpPr>
          <p:cNvPr id="78853" name="Text Box 5"/>
          <p:cNvSpPr txBox="1">
            <a:spLocks noChangeArrowheads="1"/>
          </p:cNvSpPr>
          <p:nvPr/>
        </p:nvSpPr>
        <p:spPr bwMode="auto">
          <a:xfrm>
            <a:off x="3200400" y="5943600"/>
            <a:ext cx="32766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15.1</a:t>
            </a:r>
          </a:p>
        </p:txBody>
      </p:sp>
      <p:sp>
        <p:nvSpPr>
          <p:cNvPr id="78855" name="AutoShape 7">
            <a:hlinkClick r:id="" action="ppaction://hlinkshowjump?jump=nextslide" highlightClick="1"/>
          </p:cNvPr>
          <p:cNvSpPr>
            <a:spLocks noChangeArrowheads="1"/>
          </p:cNvSpPr>
          <p:nvPr/>
        </p:nvSpPr>
        <p:spPr bwMode="auto">
          <a:xfrm>
            <a:off x="8229600" y="5867400"/>
            <a:ext cx="304800" cy="381000"/>
          </a:xfrm>
          <a:prstGeom prst="actionButtonForwardNext">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78856" name="Text Box 8"/>
          <p:cNvSpPr txBox="1">
            <a:spLocks noChangeArrowheads="1"/>
          </p:cNvSpPr>
          <p:nvPr/>
        </p:nvSpPr>
        <p:spPr bwMode="auto">
          <a:xfrm>
            <a:off x="7696200" y="6400800"/>
            <a:ext cx="14478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Tiếp tục</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ChangeArrowheads="1"/>
          </p:cNvSpPr>
          <p:nvPr/>
        </p:nvSpPr>
        <p:spPr bwMode="auto">
          <a:xfrm>
            <a:off x="381000" y="5562600"/>
            <a:ext cx="8153400" cy="76200"/>
          </a:xfrm>
          <a:prstGeom prst="rect">
            <a:avLst/>
          </a:prstGeom>
          <a:solidFill>
            <a:schemeClr val="accent1"/>
          </a:solidFill>
          <a:ln w="9525">
            <a:miter lim="800000"/>
            <a:headEnd/>
            <a:tailEnd/>
          </a:ln>
          <a:effectLst/>
          <a:scene3d>
            <a:camera prst="legacyPerspectiveTopRight">
              <a:rot lat="1800000" lon="21539999" rev="0"/>
            </a:camera>
            <a:lightRig rig="legacyFlat4" dir="b"/>
          </a:scene3d>
          <a:sp3d extrusionH="18018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3492" name="Rectangle 4"/>
          <p:cNvSpPr>
            <a:spLocks noChangeArrowheads="1"/>
          </p:cNvSpPr>
          <p:nvPr/>
        </p:nvSpPr>
        <p:spPr bwMode="auto">
          <a:xfrm>
            <a:off x="2438400" y="4933950"/>
            <a:ext cx="2971800" cy="76200"/>
          </a:xfrm>
          <a:prstGeom prst="rect">
            <a:avLst/>
          </a:prstGeom>
          <a:solidFill>
            <a:srgbClr val="00CC00"/>
          </a:solidFill>
          <a:ln w="9525">
            <a:miter lim="800000"/>
            <a:headEnd/>
            <a:tailEnd/>
          </a:ln>
          <a:effectLst/>
          <a:scene3d>
            <a:camera prst="legacyPerspectiveTopRight">
              <a:rot lat="420000" lon="21539999" rev="0"/>
            </a:camera>
            <a:lightRig rig="legacyFlat4" dir="b"/>
          </a:scene3d>
          <a:sp3d extrusionH="8874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3493" name="Rectangle 5"/>
          <p:cNvSpPr>
            <a:spLocks noChangeArrowheads="1"/>
          </p:cNvSpPr>
          <p:nvPr/>
        </p:nvSpPr>
        <p:spPr bwMode="auto">
          <a:xfrm>
            <a:off x="3200400" y="1371600"/>
            <a:ext cx="76200" cy="344805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4" name="Rectangle 6"/>
          <p:cNvSpPr>
            <a:spLocks noChangeArrowheads="1"/>
          </p:cNvSpPr>
          <p:nvPr/>
        </p:nvSpPr>
        <p:spPr bwMode="auto">
          <a:xfrm rot="5400000">
            <a:off x="3962400" y="800100"/>
            <a:ext cx="76200" cy="179070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5" name="AutoShape 7"/>
          <p:cNvSpPr>
            <a:spLocks noChangeArrowheads="1"/>
          </p:cNvSpPr>
          <p:nvPr/>
        </p:nvSpPr>
        <p:spPr bwMode="auto">
          <a:xfrm>
            <a:off x="3167063" y="1524000"/>
            <a:ext cx="152400" cy="381000"/>
          </a:xfrm>
          <a:prstGeom prst="plus">
            <a:avLst>
              <a:gd name="adj" fmla="val 25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6" name="Rectangle 8"/>
          <p:cNvSpPr>
            <a:spLocks noChangeArrowheads="1"/>
          </p:cNvSpPr>
          <p:nvPr/>
        </p:nvSpPr>
        <p:spPr bwMode="auto">
          <a:xfrm flipH="1">
            <a:off x="4105275" y="3962400"/>
            <a:ext cx="76200" cy="81915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497" name="Rectangle 9"/>
          <p:cNvSpPr>
            <a:spLocks noChangeArrowheads="1"/>
          </p:cNvSpPr>
          <p:nvPr/>
        </p:nvSpPr>
        <p:spPr bwMode="auto">
          <a:xfrm>
            <a:off x="3629025" y="3962400"/>
            <a:ext cx="1066800" cy="76200"/>
          </a:xfrm>
          <a:prstGeom prst="rect">
            <a:avLst/>
          </a:prstGeom>
          <a:solidFill>
            <a:srgbClr val="00CC00"/>
          </a:solidFill>
          <a:ln w="9525">
            <a:miter lim="800000"/>
            <a:headEnd/>
            <a:tailEnd/>
          </a:ln>
          <a:effectLst/>
          <a:scene3d>
            <a:camera prst="legacyPerspectiveTopRight">
              <a:rot lat="21480000" lon="21359999" rev="0"/>
            </a:camera>
            <a:lightRig rig="legacyFlat4" dir="b"/>
          </a:scene3d>
          <a:sp3d extrusionH="8874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3498" name="Freeform 10"/>
          <p:cNvSpPr>
            <a:spLocks/>
          </p:cNvSpPr>
          <p:nvPr/>
        </p:nvSpPr>
        <p:spPr bwMode="auto">
          <a:xfrm>
            <a:off x="3624263" y="3270250"/>
            <a:ext cx="1081087" cy="692150"/>
          </a:xfrm>
          <a:custGeom>
            <a:avLst/>
            <a:gdLst>
              <a:gd name="T0" fmla="*/ 669 w 681"/>
              <a:gd name="T1" fmla="*/ 19 h 436"/>
              <a:gd name="T2" fmla="*/ 155 w 681"/>
              <a:gd name="T3" fmla="*/ 33 h 436"/>
              <a:gd name="T4" fmla="*/ 3 w 681"/>
              <a:gd name="T5" fmla="*/ 217 h 436"/>
              <a:gd name="T6" fmla="*/ 135 w 681"/>
              <a:gd name="T7" fmla="*/ 403 h 436"/>
              <a:gd name="T8" fmla="*/ 681 w 681"/>
              <a:gd name="T9" fmla="*/ 415 h 436"/>
            </a:gdLst>
            <a:ahLst/>
            <a:cxnLst>
              <a:cxn ang="0">
                <a:pos x="T0" y="T1"/>
              </a:cxn>
              <a:cxn ang="0">
                <a:pos x="T2" y="T3"/>
              </a:cxn>
              <a:cxn ang="0">
                <a:pos x="T4" y="T5"/>
              </a:cxn>
              <a:cxn ang="0">
                <a:pos x="T6" y="T7"/>
              </a:cxn>
              <a:cxn ang="0">
                <a:pos x="T8" y="T9"/>
              </a:cxn>
            </a:cxnLst>
            <a:rect l="0" t="0" r="r" b="b"/>
            <a:pathLst>
              <a:path w="681" h="436">
                <a:moveTo>
                  <a:pt x="669" y="19"/>
                </a:moveTo>
                <a:cubicBezTo>
                  <a:pt x="583" y="22"/>
                  <a:pt x="266" y="0"/>
                  <a:pt x="155" y="33"/>
                </a:cubicBezTo>
                <a:cubicBezTo>
                  <a:pt x="44" y="66"/>
                  <a:pt x="6" y="155"/>
                  <a:pt x="3" y="217"/>
                </a:cubicBezTo>
                <a:cubicBezTo>
                  <a:pt x="0" y="279"/>
                  <a:pt x="22" y="370"/>
                  <a:pt x="135" y="403"/>
                </a:cubicBezTo>
                <a:cubicBezTo>
                  <a:pt x="248" y="436"/>
                  <a:pt x="567" y="413"/>
                  <a:pt x="681" y="415"/>
                </a:cubicBezTo>
              </a:path>
            </a:pathLst>
          </a:custGeom>
          <a:noFill/>
          <a:ln w="127000" cmpd="sng">
            <a:solidFill>
              <a:schemeClr val="bg1"/>
            </a:solidFill>
            <a:round/>
            <a:headEnd/>
            <a:tailEnd/>
          </a:ln>
          <a:effectLst/>
          <a:scene3d>
            <a:camera prst="legacyPerspectiveTopRight">
              <a:rot lat="21480000" lon="0" rev="0"/>
            </a:camera>
            <a:lightRig rig="legacyFlat4" dir="b"/>
          </a:scene3d>
          <a:sp3d extrusionH="887400" prstMaterial="legacyMatte">
            <a:bevelT w="13500" h="13500" prst="angle"/>
            <a:bevelB w="13500" h="13500" prst="angle"/>
            <a:extrusionClr>
              <a:schemeClr val="bg1"/>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sp>
        <p:nvSpPr>
          <p:cNvPr id="63499" name="Rectangle 11"/>
          <p:cNvSpPr>
            <a:spLocks noChangeArrowheads="1"/>
          </p:cNvSpPr>
          <p:nvPr/>
        </p:nvSpPr>
        <p:spPr bwMode="auto">
          <a:xfrm>
            <a:off x="4019550" y="3867150"/>
            <a:ext cx="685800" cy="136525"/>
          </a:xfrm>
          <a:prstGeom prst="rect">
            <a:avLst/>
          </a:prstGeom>
          <a:solidFill>
            <a:srgbClr val="66CCFF"/>
          </a:solidFill>
          <a:ln>
            <a:noFill/>
          </a:ln>
          <a:effectLst/>
          <a:scene3d>
            <a:camera prst="legacyPerspectiveTopRight">
              <a:rot lat="120000" lon="0" rev="0"/>
            </a:camera>
            <a:lightRig rig="legacyFlat4" dir="b"/>
          </a:scene3d>
          <a:sp3d extrusionH="887400" prstMaterial="legacyMatte">
            <a:bevelT w="13500" h="13500" prst="angle"/>
            <a:bevelB w="13500" h="13500" prst="angle"/>
            <a:extrusionClr>
              <a:srgbClr val="66CCFF"/>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t>S</a:t>
            </a:r>
          </a:p>
        </p:txBody>
      </p:sp>
      <p:sp>
        <p:nvSpPr>
          <p:cNvPr id="63500" name="Rectangle 12"/>
          <p:cNvSpPr>
            <a:spLocks noChangeArrowheads="1"/>
          </p:cNvSpPr>
          <p:nvPr/>
        </p:nvSpPr>
        <p:spPr bwMode="auto">
          <a:xfrm>
            <a:off x="4010025" y="3228975"/>
            <a:ext cx="685800" cy="136525"/>
          </a:xfrm>
          <a:prstGeom prst="rect">
            <a:avLst/>
          </a:prstGeom>
          <a:solidFill>
            <a:srgbClr val="FF3300"/>
          </a:solidFill>
          <a:ln>
            <a:noFill/>
          </a:ln>
          <a:effectLst/>
          <a:scene3d>
            <a:camera prst="legacyPerspectiveTopRight">
              <a:rot lat="21480000" lon="0" rev="0"/>
            </a:camera>
            <a:lightRig rig="legacyFlat4" dir="b"/>
          </a:scene3d>
          <a:sp3d extrusionH="925500" prstMaterial="legacyMatte">
            <a:bevelT w="13500" h="13500" prst="angle"/>
            <a:bevelB w="13500" h="13500" prst="angle"/>
            <a:extrusionClr>
              <a:srgbClr val="FF33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solidFill>
                  <a:schemeClr val="bg1"/>
                </a:solidFill>
              </a:rPr>
              <a:t>N</a:t>
            </a:r>
          </a:p>
        </p:txBody>
      </p:sp>
      <p:sp>
        <p:nvSpPr>
          <p:cNvPr id="63501" name="Line 13"/>
          <p:cNvSpPr>
            <a:spLocks noChangeShapeType="1"/>
          </p:cNvSpPr>
          <p:nvPr/>
        </p:nvSpPr>
        <p:spPr bwMode="auto">
          <a:xfrm>
            <a:off x="4610100" y="1724025"/>
            <a:ext cx="0" cy="1524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2" name="Line 14"/>
          <p:cNvSpPr>
            <a:spLocks noChangeShapeType="1"/>
          </p:cNvSpPr>
          <p:nvPr/>
        </p:nvSpPr>
        <p:spPr bwMode="auto">
          <a:xfrm>
            <a:off x="4457700" y="1733550"/>
            <a:ext cx="0" cy="1524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3" name="Line 15"/>
          <p:cNvSpPr>
            <a:spLocks noChangeShapeType="1"/>
          </p:cNvSpPr>
          <p:nvPr/>
        </p:nvSpPr>
        <p:spPr bwMode="auto">
          <a:xfrm flipH="1">
            <a:off x="4152900" y="1879600"/>
            <a:ext cx="3048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4" name="Line 16"/>
          <p:cNvSpPr>
            <a:spLocks noChangeShapeType="1"/>
          </p:cNvSpPr>
          <p:nvPr/>
        </p:nvSpPr>
        <p:spPr bwMode="auto">
          <a:xfrm flipH="1">
            <a:off x="4597400" y="1866900"/>
            <a:ext cx="3048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5" name="Line 17"/>
          <p:cNvSpPr>
            <a:spLocks noChangeShapeType="1"/>
          </p:cNvSpPr>
          <p:nvPr/>
        </p:nvSpPr>
        <p:spPr bwMode="auto">
          <a:xfrm>
            <a:off x="4165600" y="1892300"/>
            <a:ext cx="0" cy="99060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6" name="Oval 18"/>
          <p:cNvSpPr>
            <a:spLocks noChangeArrowheads="1"/>
          </p:cNvSpPr>
          <p:nvPr/>
        </p:nvSpPr>
        <p:spPr bwMode="auto">
          <a:xfrm>
            <a:off x="4114800" y="2743200"/>
            <a:ext cx="119063" cy="90488"/>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48" name="Rectangle 60"/>
          <p:cNvSpPr>
            <a:spLocks noChangeArrowheads="1"/>
          </p:cNvSpPr>
          <p:nvPr/>
        </p:nvSpPr>
        <p:spPr bwMode="auto">
          <a:xfrm>
            <a:off x="6715125" y="4924425"/>
            <a:ext cx="1371600" cy="76200"/>
          </a:xfrm>
          <a:prstGeom prst="rect">
            <a:avLst/>
          </a:prstGeom>
          <a:solidFill>
            <a:schemeClr val="accent1"/>
          </a:solidFill>
          <a:ln w="9525">
            <a:miter lim="800000"/>
            <a:headEnd/>
            <a:tailEnd/>
          </a:ln>
          <a:effectLst/>
          <a:scene3d>
            <a:camera prst="legacyPerspectiveTopRight">
              <a:rot lat="840000" lon="21480000" rev="0"/>
            </a:camera>
            <a:lightRig rig="legacyFlat3" dir="r"/>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28398" dir="20006097" algn="ctr" rotWithShape="0">
                    <a:schemeClr val="bg2"/>
                  </a:outerShdw>
                </a:effectLst>
              </a14:hiddenEffects>
            </a:ext>
          </a:extLst>
        </p:spPr>
        <p:txBody>
          <a:bodyPr wrap="none" anchor="ctr">
            <a:flatTx/>
          </a:bodyPr>
          <a:lstStyle/>
          <a:p>
            <a:endParaRPr lang="en-US"/>
          </a:p>
        </p:txBody>
      </p:sp>
      <p:sp>
        <p:nvSpPr>
          <p:cNvPr id="63549" name="Rectangle 61"/>
          <p:cNvSpPr>
            <a:spLocks noChangeArrowheads="1"/>
          </p:cNvSpPr>
          <p:nvPr/>
        </p:nvSpPr>
        <p:spPr bwMode="auto">
          <a:xfrm>
            <a:off x="7015163" y="3848100"/>
            <a:ext cx="914400" cy="990600"/>
          </a:xfrm>
          <a:prstGeom prst="rect">
            <a:avLst/>
          </a:prstGeom>
          <a:solidFill>
            <a:srgbClr val="660066"/>
          </a:solidFill>
          <a:ln w="28575">
            <a:solidFill>
              <a:srgbClr val="DDDDDD"/>
            </a:solidFill>
            <a:miter lim="800000"/>
            <a:headEnd/>
            <a:tailEnd/>
          </a:ln>
          <a:effectLst>
            <a:prstShdw prst="shdw13" dist="35921" dir="18900000">
              <a:schemeClr val="bg2">
                <a:alpha val="50000"/>
              </a:schemeClr>
            </a:prstShdw>
          </a:effectLst>
        </p:spPr>
        <p:txBody>
          <a:bodyPr wrap="none" anchor="ctr"/>
          <a:lstStyle/>
          <a:p>
            <a:endParaRPr lang="en-US"/>
          </a:p>
        </p:txBody>
      </p:sp>
      <p:sp>
        <p:nvSpPr>
          <p:cNvPr id="63550" name="Arc 62"/>
          <p:cNvSpPr>
            <a:spLocks/>
          </p:cNvSpPr>
          <p:nvPr/>
        </p:nvSpPr>
        <p:spPr bwMode="auto">
          <a:xfrm rot="-2700000">
            <a:off x="7205663" y="3810000"/>
            <a:ext cx="533400" cy="533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18900000" algn="ctr" rotWithShape="0">
                    <a:schemeClr val="bg2">
                      <a:alpha val="50000"/>
                    </a:schemeClr>
                  </a:outerShdw>
                </a:effectLst>
              </a14:hiddenEffects>
            </a:ext>
          </a:extLst>
        </p:spPr>
        <p:txBody>
          <a:bodyPr wrap="none" anchor="ctr"/>
          <a:lstStyle/>
          <a:p>
            <a:endParaRPr lang="en-US"/>
          </a:p>
        </p:txBody>
      </p:sp>
      <p:sp>
        <p:nvSpPr>
          <p:cNvPr id="63551" name="Line 63"/>
          <p:cNvSpPr>
            <a:spLocks noChangeShapeType="1"/>
          </p:cNvSpPr>
          <p:nvPr/>
        </p:nvSpPr>
        <p:spPr bwMode="auto">
          <a:xfrm>
            <a:off x="7091363" y="4100513"/>
            <a:ext cx="42862" cy="42862"/>
          </a:xfrm>
          <a:prstGeom prst="line">
            <a:avLst/>
          </a:prstGeom>
          <a:noFill/>
          <a:ln w="9525">
            <a:solidFill>
              <a:schemeClr val="bg1"/>
            </a:solidFill>
            <a:round/>
            <a:headEnd/>
            <a:tailEnd/>
          </a:ln>
          <a:effectLst>
            <a:prstShdw prst="shdw13" dist="35921" dir="18900000">
              <a:schemeClr val="bg2">
                <a:alpha val="50000"/>
              </a:schemeClr>
            </a:prstShdw>
          </a:effectLst>
          <a:extLst>
            <a:ext uri="{909E8E84-426E-40DD-AFC4-6F175D3DCCD1}">
              <a14:hiddenFill xmlns:a14="http://schemas.microsoft.com/office/drawing/2010/main">
                <a:noFill/>
              </a14:hiddenFill>
            </a:ext>
          </a:extLst>
        </p:spPr>
        <p:txBody>
          <a:bodyPr/>
          <a:lstStyle/>
          <a:p>
            <a:endParaRPr lang="en-US"/>
          </a:p>
        </p:txBody>
      </p:sp>
      <p:sp>
        <p:nvSpPr>
          <p:cNvPr id="63552" name="Line 64"/>
          <p:cNvSpPr>
            <a:spLocks noChangeShapeType="1"/>
          </p:cNvSpPr>
          <p:nvPr/>
        </p:nvSpPr>
        <p:spPr bwMode="auto">
          <a:xfrm flipH="1">
            <a:off x="7791450" y="4105275"/>
            <a:ext cx="47625" cy="47625"/>
          </a:xfrm>
          <a:prstGeom prst="line">
            <a:avLst/>
          </a:prstGeom>
          <a:noFill/>
          <a:ln w="9525">
            <a:solidFill>
              <a:schemeClr val="bg1"/>
            </a:solidFill>
            <a:round/>
            <a:headEnd/>
            <a:tailEnd/>
          </a:ln>
          <a:effectLst>
            <a:prstShdw prst="shdw13" dist="35921" dir="18900000">
              <a:schemeClr val="bg2">
                <a:alpha val="50000"/>
              </a:schemeClr>
            </a:prstShdw>
          </a:effectLst>
          <a:extLst>
            <a:ext uri="{909E8E84-426E-40DD-AFC4-6F175D3DCCD1}">
              <a14:hiddenFill xmlns:a14="http://schemas.microsoft.com/office/drawing/2010/main">
                <a:noFill/>
              </a14:hiddenFill>
            </a:ext>
          </a:extLst>
        </p:spPr>
        <p:txBody>
          <a:bodyPr/>
          <a:lstStyle/>
          <a:p>
            <a:endParaRPr lang="en-US"/>
          </a:p>
        </p:txBody>
      </p:sp>
      <p:sp>
        <p:nvSpPr>
          <p:cNvPr id="63553" name="Text Box 65"/>
          <p:cNvSpPr txBox="1">
            <a:spLocks noChangeArrowheads="1"/>
          </p:cNvSpPr>
          <p:nvPr/>
        </p:nvSpPr>
        <p:spPr bwMode="auto">
          <a:xfrm>
            <a:off x="7439025" y="3933825"/>
            <a:ext cx="9207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6720" dir="1391915" algn="ctr" rotWithShape="0">
                    <a:schemeClr val="bg2"/>
                  </a:outerShdw>
                </a:effectLst>
              </a14:hiddenEffects>
            </a:ext>
          </a:extLst>
        </p:spPr>
        <p:txBody>
          <a:bodyPr lIns="0" tIns="0" rIns="0" bIns="0">
            <a:spAutoFit/>
          </a:bodyPr>
          <a:lstStyle/>
          <a:p>
            <a:pPr algn="l" eaLnBrk="0" hangingPunct="0">
              <a:spcBef>
                <a:spcPct val="50000"/>
              </a:spcBef>
            </a:pPr>
            <a:r>
              <a:rPr lang="en-US" sz="1000" b="0">
                <a:solidFill>
                  <a:schemeClr val="bg1"/>
                </a:solidFill>
                <a:latin typeface="Verdana" pitchFamily="34" charset="0"/>
              </a:rPr>
              <a:t>0</a:t>
            </a:r>
          </a:p>
        </p:txBody>
      </p:sp>
      <p:sp>
        <p:nvSpPr>
          <p:cNvPr id="63554" name="Rectangle 66"/>
          <p:cNvSpPr>
            <a:spLocks noChangeArrowheads="1"/>
          </p:cNvSpPr>
          <p:nvPr/>
        </p:nvSpPr>
        <p:spPr bwMode="auto">
          <a:xfrm>
            <a:off x="6991350" y="4419600"/>
            <a:ext cx="914400" cy="423863"/>
          </a:xfrm>
          <a:prstGeom prst="rect">
            <a:avLst/>
          </a:prstGeom>
          <a:solidFill>
            <a:srgbClr val="CC6600"/>
          </a:solidFill>
          <a:ln w="28575">
            <a:solidFill>
              <a:srgbClr val="DDDDDD"/>
            </a:solidFill>
            <a:miter lim="800000"/>
            <a:headEnd/>
            <a:tailEnd/>
          </a:ln>
          <a:effectLst>
            <a:prstShdw prst="shdw13" dist="35921" dir="18900000">
              <a:schemeClr val="bg2">
                <a:alpha val="50000"/>
              </a:schemeClr>
            </a:prstShdw>
          </a:effectLst>
        </p:spPr>
        <p:txBody>
          <a:bodyPr wrap="none" anchor="ctr"/>
          <a:lstStyle/>
          <a:p>
            <a:endParaRPr lang="en-US"/>
          </a:p>
        </p:txBody>
      </p:sp>
      <p:sp>
        <p:nvSpPr>
          <p:cNvPr id="63555" name="Oval 67"/>
          <p:cNvSpPr>
            <a:spLocks noChangeArrowheads="1"/>
          </p:cNvSpPr>
          <p:nvPr/>
        </p:nvSpPr>
        <p:spPr bwMode="auto">
          <a:xfrm>
            <a:off x="7419975" y="4476750"/>
            <a:ext cx="95250" cy="95250"/>
          </a:xfrm>
          <a:prstGeom prst="ellipse">
            <a:avLst/>
          </a:prstGeom>
          <a:solidFill>
            <a:schemeClr val="bg2"/>
          </a:solidFill>
          <a:ln w="9525">
            <a:solidFill>
              <a:schemeClr val="bg1"/>
            </a:solidFill>
            <a:round/>
            <a:headEnd/>
            <a:tailEnd/>
          </a:ln>
          <a:effectLst>
            <a:prstShdw prst="shdw13" dist="35921" dir="18900000">
              <a:schemeClr val="bg2">
                <a:alpha val="50000"/>
              </a:schemeClr>
            </a:prstShdw>
          </a:effectLst>
        </p:spPr>
        <p:txBody>
          <a:bodyPr wrap="none" anchor="ctr"/>
          <a:lstStyle/>
          <a:p>
            <a:endParaRPr lang="en-US"/>
          </a:p>
        </p:txBody>
      </p:sp>
      <p:sp>
        <p:nvSpPr>
          <p:cNvPr id="63556" name="Oval 68"/>
          <p:cNvSpPr>
            <a:spLocks noChangeArrowheads="1"/>
          </p:cNvSpPr>
          <p:nvPr/>
        </p:nvSpPr>
        <p:spPr bwMode="auto">
          <a:xfrm rot="20010864" flipV="1">
            <a:off x="7424738" y="4433888"/>
            <a:ext cx="136525" cy="138112"/>
          </a:xfrm>
          <a:prstGeom prst="ellipse">
            <a:avLst/>
          </a:prstGeom>
          <a:solidFill>
            <a:srgbClr val="FF0066"/>
          </a:solidFill>
          <a:ln w="28575">
            <a:solidFill>
              <a:srgbClr val="66FFFF"/>
            </a:solidFill>
            <a:round/>
            <a:headEnd type="none" w="sm" len="sm"/>
            <a:tailEnd/>
          </a:ln>
          <a:effectLst>
            <a:prstShdw prst="shdw13" dist="35921" dir="18900000">
              <a:schemeClr val="bg2">
                <a:alpha val="50000"/>
              </a:schemeClr>
            </a:prstShdw>
          </a:effectLst>
        </p:spPr>
        <p:txBody>
          <a:bodyPr wrap="none" anchor="ctr"/>
          <a:lstStyle/>
          <a:p>
            <a:endParaRPr lang="en-US"/>
          </a:p>
        </p:txBody>
      </p:sp>
      <p:sp>
        <p:nvSpPr>
          <p:cNvPr id="63560" name="AutoShape 72"/>
          <p:cNvSpPr>
            <a:spLocks noChangeArrowheads="1"/>
          </p:cNvSpPr>
          <p:nvPr/>
        </p:nvSpPr>
        <p:spPr bwMode="auto">
          <a:xfrm>
            <a:off x="7048500" y="4724400"/>
            <a:ext cx="76200" cy="152400"/>
          </a:xfrm>
          <a:prstGeom prst="plus">
            <a:avLst>
              <a:gd name="adj" fmla="val 25000"/>
            </a:avLst>
          </a:prstGeom>
          <a:solidFill>
            <a:schemeClr val="bg2"/>
          </a:solidFill>
          <a:ln w="9525">
            <a:miter lim="800000"/>
            <a:headEnd/>
            <a:tailEnd/>
          </a:ln>
          <a:effectLst/>
          <a:scene3d>
            <a:camera prst="legacyPerspectiveTopRight"/>
            <a:lightRig rig="legacyFlat3" dir="b"/>
          </a:scene3d>
          <a:sp3d extrusionH="1000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3561" name="AutoShape 73"/>
          <p:cNvSpPr>
            <a:spLocks noChangeArrowheads="1"/>
          </p:cNvSpPr>
          <p:nvPr/>
        </p:nvSpPr>
        <p:spPr bwMode="auto">
          <a:xfrm>
            <a:off x="7762875" y="4724400"/>
            <a:ext cx="76200" cy="152400"/>
          </a:xfrm>
          <a:prstGeom prst="plus">
            <a:avLst>
              <a:gd name="adj" fmla="val 25000"/>
            </a:avLst>
          </a:prstGeom>
          <a:solidFill>
            <a:schemeClr val="bg2"/>
          </a:solidFill>
          <a:ln w="9525">
            <a:miter lim="800000"/>
            <a:headEnd/>
            <a:tailEnd/>
          </a:ln>
          <a:effectLst/>
          <a:scene3d>
            <a:camera prst="legacyPerspectiveTopRight"/>
            <a:lightRig rig="legacyFlat3" dir="b"/>
          </a:scene3d>
          <a:sp3d extrusionH="1000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63562" name="Line 74"/>
          <p:cNvSpPr>
            <a:spLocks noChangeShapeType="1"/>
          </p:cNvSpPr>
          <p:nvPr/>
        </p:nvSpPr>
        <p:spPr bwMode="auto">
          <a:xfrm flipV="1">
            <a:off x="4191000" y="1981200"/>
            <a:ext cx="0" cy="838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63" name="Line 75"/>
          <p:cNvSpPr>
            <a:spLocks noChangeShapeType="1"/>
          </p:cNvSpPr>
          <p:nvPr/>
        </p:nvSpPr>
        <p:spPr bwMode="auto">
          <a:xfrm flipV="1">
            <a:off x="4876800" y="1981200"/>
            <a:ext cx="0" cy="838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64" name="Line 76"/>
          <p:cNvSpPr>
            <a:spLocks noChangeShapeType="1"/>
          </p:cNvSpPr>
          <p:nvPr/>
        </p:nvSpPr>
        <p:spPr bwMode="auto">
          <a:xfrm>
            <a:off x="4495800" y="16764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65" name="Line 77"/>
          <p:cNvSpPr>
            <a:spLocks noChangeShapeType="1"/>
          </p:cNvSpPr>
          <p:nvPr/>
        </p:nvSpPr>
        <p:spPr bwMode="auto">
          <a:xfrm>
            <a:off x="4648200" y="16764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66" name="Line 78"/>
          <p:cNvSpPr>
            <a:spLocks noChangeShapeType="1"/>
          </p:cNvSpPr>
          <p:nvPr/>
        </p:nvSpPr>
        <p:spPr bwMode="auto">
          <a:xfrm>
            <a:off x="4191000" y="19812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67" name="Line 79"/>
          <p:cNvSpPr>
            <a:spLocks noChangeShapeType="1"/>
          </p:cNvSpPr>
          <p:nvPr/>
        </p:nvSpPr>
        <p:spPr bwMode="auto">
          <a:xfrm>
            <a:off x="4648200" y="1981200"/>
            <a:ext cx="228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68" name="Line 80"/>
          <p:cNvSpPr>
            <a:spLocks noChangeShapeType="1"/>
          </p:cNvSpPr>
          <p:nvPr/>
        </p:nvSpPr>
        <p:spPr bwMode="auto">
          <a:xfrm>
            <a:off x="7239000" y="4191000"/>
            <a:ext cx="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69" name="Line 81"/>
          <p:cNvSpPr>
            <a:spLocks noChangeShapeType="1"/>
          </p:cNvSpPr>
          <p:nvPr/>
        </p:nvSpPr>
        <p:spPr bwMode="auto">
          <a:xfrm>
            <a:off x="7315200" y="4267200"/>
            <a:ext cx="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630" name="Group 142"/>
          <p:cNvGrpSpPr>
            <a:grpSpLocks/>
          </p:cNvGrpSpPr>
          <p:nvPr/>
        </p:nvGrpSpPr>
        <p:grpSpPr bwMode="auto">
          <a:xfrm>
            <a:off x="7224713" y="4191000"/>
            <a:ext cx="609600" cy="609600"/>
            <a:chOff x="4560" y="3168"/>
            <a:chExt cx="384" cy="384"/>
          </a:xfrm>
        </p:grpSpPr>
        <p:sp>
          <p:nvSpPr>
            <p:cNvPr id="63571" name="Line 83"/>
            <p:cNvSpPr>
              <a:spLocks noChangeShapeType="1"/>
            </p:cNvSpPr>
            <p:nvPr/>
          </p:nvSpPr>
          <p:spPr bwMode="auto">
            <a:xfrm flipH="1" flipV="1">
              <a:off x="4560" y="3168"/>
              <a:ext cx="192" cy="19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72" name="Line 84"/>
            <p:cNvSpPr>
              <a:spLocks noChangeShapeType="1"/>
            </p:cNvSpPr>
            <p:nvPr/>
          </p:nvSpPr>
          <p:spPr bwMode="auto">
            <a:xfrm>
              <a:off x="4752" y="3360"/>
              <a:ext cx="192"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3573" name="Line 85"/>
          <p:cNvSpPr>
            <a:spLocks noChangeShapeType="1"/>
          </p:cNvSpPr>
          <p:nvPr/>
        </p:nvSpPr>
        <p:spPr bwMode="auto">
          <a:xfrm>
            <a:off x="7315200" y="4343400"/>
            <a:ext cx="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74" name="Line 86"/>
          <p:cNvSpPr>
            <a:spLocks noChangeShapeType="1"/>
          </p:cNvSpPr>
          <p:nvPr/>
        </p:nvSpPr>
        <p:spPr bwMode="auto">
          <a:xfrm>
            <a:off x="7391400" y="4267200"/>
            <a:ext cx="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3579" name="Group 91"/>
          <p:cNvGrpSpPr>
            <a:grpSpLocks/>
          </p:cNvGrpSpPr>
          <p:nvPr/>
        </p:nvGrpSpPr>
        <p:grpSpPr bwMode="auto">
          <a:xfrm>
            <a:off x="4191000" y="3048000"/>
            <a:ext cx="914400" cy="436563"/>
            <a:chOff x="3600" y="1824"/>
            <a:chExt cx="528" cy="275"/>
          </a:xfrm>
        </p:grpSpPr>
        <p:grpSp>
          <p:nvGrpSpPr>
            <p:cNvPr id="63580" name="Group 92"/>
            <p:cNvGrpSpPr>
              <a:grpSpLocks/>
            </p:cNvGrpSpPr>
            <p:nvPr/>
          </p:nvGrpSpPr>
          <p:grpSpPr bwMode="auto">
            <a:xfrm>
              <a:off x="3744" y="1824"/>
              <a:ext cx="258" cy="275"/>
              <a:chOff x="1168" y="2618"/>
              <a:chExt cx="347" cy="467"/>
            </a:xfrm>
          </p:grpSpPr>
          <p:grpSp>
            <p:nvGrpSpPr>
              <p:cNvPr id="63581" name="Group 93"/>
              <p:cNvGrpSpPr>
                <a:grpSpLocks/>
              </p:cNvGrpSpPr>
              <p:nvPr/>
            </p:nvGrpSpPr>
            <p:grpSpPr bwMode="auto">
              <a:xfrm>
                <a:off x="1168" y="2618"/>
                <a:ext cx="113" cy="467"/>
                <a:chOff x="3448" y="4896"/>
                <a:chExt cx="1001" cy="3254"/>
              </a:xfrm>
            </p:grpSpPr>
            <p:grpSp>
              <p:nvGrpSpPr>
                <p:cNvPr id="63582" name="Group 94"/>
                <p:cNvGrpSpPr>
                  <a:grpSpLocks/>
                </p:cNvGrpSpPr>
                <p:nvPr/>
              </p:nvGrpSpPr>
              <p:grpSpPr bwMode="auto">
                <a:xfrm>
                  <a:off x="3448" y="4896"/>
                  <a:ext cx="450" cy="3254"/>
                  <a:chOff x="3448" y="4896"/>
                  <a:chExt cx="450" cy="3254"/>
                </a:xfrm>
              </p:grpSpPr>
              <p:sp>
                <p:nvSpPr>
                  <p:cNvPr id="63583" name="Arc 95"/>
                  <p:cNvSpPr>
                    <a:spLocks/>
                  </p:cNvSpPr>
                  <p:nvPr/>
                </p:nvSpPr>
                <p:spPr bwMode="auto">
                  <a:xfrm flipH="1" flipV="1">
                    <a:off x="3448" y="7535"/>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84" name="Arc 96"/>
                  <p:cNvSpPr>
                    <a:spLocks/>
                  </p:cNvSpPr>
                  <p:nvPr/>
                </p:nvSpPr>
                <p:spPr bwMode="auto">
                  <a:xfrm flipV="1">
                    <a:off x="3544" y="7520"/>
                    <a:ext cx="96"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85" name="Arc 97"/>
                  <p:cNvSpPr>
                    <a:spLocks/>
                  </p:cNvSpPr>
                  <p:nvPr/>
                </p:nvSpPr>
                <p:spPr bwMode="auto">
                  <a:xfrm flipH="1">
                    <a:off x="3640" y="6239"/>
                    <a:ext cx="137" cy="1277"/>
                  </a:xfrm>
                  <a:custGeom>
                    <a:avLst/>
                    <a:gdLst>
                      <a:gd name="G0" fmla="+- 0 0 0"/>
                      <a:gd name="G1" fmla="+- 14959 0 0"/>
                      <a:gd name="G2" fmla="+- 21600 0 0"/>
                      <a:gd name="T0" fmla="*/ 15582 w 21600"/>
                      <a:gd name="T1" fmla="*/ 0 h 14959"/>
                      <a:gd name="T2" fmla="*/ 21600 w 21600"/>
                      <a:gd name="T3" fmla="*/ 14959 h 14959"/>
                      <a:gd name="T4" fmla="*/ 0 w 21600"/>
                      <a:gd name="T5" fmla="*/ 14959 h 14959"/>
                    </a:gdLst>
                    <a:ahLst/>
                    <a:cxnLst>
                      <a:cxn ang="0">
                        <a:pos x="T0" y="T1"/>
                      </a:cxn>
                      <a:cxn ang="0">
                        <a:pos x="T2" y="T3"/>
                      </a:cxn>
                      <a:cxn ang="0">
                        <a:pos x="T4" y="T5"/>
                      </a:cxn>
                    </a:cxnLst>
                    <a:rect l="0" t="0" r="r" b="b"/>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86" name="Arc 98"/>
                  <p:cNvSpPr>
                    <a:spLocks/>
                  </p:cNvSpPr>
                  <p:nvPr/>
                </p:nvSpPr>
                <p:spPr bwMode="auto">
                  <a:xfrm flipH="1">
                    <a:off x="3661" y="4909"/>
                    <a:ext cx="137" cy="15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87" name="Arc 99"/>
                  <p:cNvSpPr>
                    <a:spLocks/>
                  </p:cNvSpPr>
                  <p:nvPr/>
                </p:nvSpPr>
                <p:spPr bwMode="auto">
                  <a:xfrm>
                    <a:off x="3803" y="4896"/>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grpSp>
            <p:grpSp>
              <p:nvGrpSpPr>
                <p:cNvPr id="63588" name="Group 100"/>
                <p:cNvGrpSpPr>
                  <a:grpSpLocks/>
                </p:cNvGrpSpPr>
                <p:nvPr/>
              </p:nvGrpSpPr>
              <p:grpSpPr bwMode="auto">
                <a:xfrm>
                  <a:off x="3999" y="4896"/>
                  <a:ext cx="450" cy="3254"/>
                  <a:chOff x="3448" y="4896"/>
                  <a:chExt cx="450" cy="3254"/>
                </a:xfrm>
              </p:grpSpPr>
              <p:sp>
                <p:nvSpPr>
                  <p:cNvPr id="63589" name="Arc 101"/>
                  <p:cNvSpPr>
                    <a:spLocks/>
                  </p:cNvSpPr>
                  <p:nvPr/>
                </p:nvSpPr>
                <p:spPr bwMode="auto">
                  <a:xfrm flipH="1" flipV="1">
                    <a:off x="3448" y="7535"/>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90" name="Arc 102"/>
                  <p:cNvSpPr>
                    <a:spLocks/>
                  </p:cNvSpPr>
                  <p:nvPr/>
                </p:nvSpPr>
                <p:spPr bwMode="auto">
                  <a:xfrm flipV="1">
                    <a:off x="3544" y="7520"/>
                    <a:ext cx="96"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91" name="Arc 103"/>
                  <p:cNvSpPr>
                    <a:spLocks/>
                  </p:cNvSpPr>
                  <p:nvPr/>
                </p:nvSpPr>
                <p:spPr bwMode="auto">
                  <a:xfrm flipH="1">
                    <a:off x="3640" y="6239"/>
                    <a:ext cx="137" cy="1277"/>
                  </a:xfrm>
                  <a:custGeom>
                    <a:avLst/>
                    <a:gdLst>
                      <a:gd name="G0" fmla="+- 0 0 0"/>
                      <a:gd name="G1" fmla="+- 14959 0 0"/>
                      <a:gd name="G2" fmla="+- 21600 0 0"/>
                      <a:gd name="T0" fmla="*/ 15582 w 21600"/>
                      <a:gd name="T1" fmla="*/ 0 h 14959"/>
                      <a:gd name="T2" fmla="*/ 21600 w 21600"/>
                      <a:gd name="T3" fmla="*/ 14959 h 14959"/>
                      <a:gd name="T4" fmla="*/ 0 w 21600"/>
                      <a:gd name="T5" fmla="*/ 14959 h 14959"/>
                    </a:gdLst>
                    <a:ahLst/>
                    <a:cxnLst>
                      <a:cxn ang="0">
                        <a:pos x="T0" y="T1"/>
                      </a:cxn>
                      <a:cxn ang="0">
                        <a:pos x="T2" y="T3"/>
                      </a:cxn>
                      <a:cxn ang="0">
                        <a:pos x="T4" y="T5"/>
                      </a:cxn>
                    </a:cxnLst>
                    <a:rect l="0" t="0" r="r" b="b"/>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92" name="Arc 104"/>
                  <p:cNvSpPr>
                    <a:spLocks/>
                  </p:cNvSpPr>
                  <p:nvPr/>
                </p:nvSpPr>
                <p:spPr bwMode="auto">
                  <a:xfrm flipH="1">
                    <a:off x="3661" y="4909"/>
                    <a:ext cx="137" cy="15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93" name="Arc 105"/>
                  <p:cNvSpPr>
                    <a:spLocks/>
                  </p:cNvSpPr>
                  <p:nvPr/>
                </p:nvSpPr>
                <p:spPr bwMode="auto">
                  <a:xfrm>
                    <a:off x="3803" y="4896"/>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grpSp>
          </p:grpSp>
          <p:grpSp>
            <p:nvGrpSpPr>
              <p:cNvPr id="63594" name="Group 106"/>
              <p:cNvGrpSpPr>
                <a:grpSpLocks/>
              </p:cNvGrpSpPr>
              <p:nvPr/>
            </p:nvGrpSpPr>
            <p:grpSpPr bwMode="auto">
              <a:xfrm>
                <a:off x="1284" y="2618"/>
                <a:ext cx="113" cy="467"/>
                <a:chOff x="3448" y="4896"/>
                <a:chExt cx="1001" cy="3254"/>
              </a:xfrm>
            </p:grpSpPr>
            <p:grpSp>
              <p:nvGrpSpPr>
                <p:cNvPr id="63595" name="Group 107"/>
                <p:cNvGrpSpPr>
                  <a:grpSpLocks/>
                </p:cNvGrpSpPr>
                <p:nvPr/>
              </p:nvGrpSpPr>
              <p:grpSpPr bwMode="auto">
                <a:xfrm>
                  <a:off x="3448" y="4896"/>
                  <a:ext cx="450" cy="3254"/>
                  <a:chOff x="3448" y="4896"/>
                  <a:chExt cx="450" cy="3254"/>
                </a:xfrm>
              </p:grpSpPr>
              <p:sp>
                <p:nvSpPr>
                  <p:cNvPr id="63596" name="Arc 108"/>
                  <p:cNvSpPr>
                    <a:spLocks/>
                  </p:cNvSpPr>
                  <p:nvPr/>
                </p:nvSpPr>
                <p:spPr bwMode="auto">
                  <a:xfrm flipH="1" flipV="1">
                    <a:off x="3448" y="7535"/>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97" name="Arc 109"/>
                  <p:cNvSpPr>
                    <a:spLocks/>
                  </p:cNvSpPr>
                  <p:nvPr/>
                </p:nvSpPr>
                <p:spPr bwMode="auto">
                  <a:xfrm flipV="1">
                    <a:off x="3544" y="7520"/>
                    <a:ext cx="96"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98" name="Arc 110"/>
                  <p:cNvSpPr>
                    <a:spLocks/>
                  </p:cNvSpPr>
                  <p:nvPr/>
                </p:nvSpPr>
                <p:spPr bwMode="auto">
                  <a:xfrm flipH="1">
                    <a:off x="3640" y="6239"/>
                    <a:ext cx="137" cy="1277"/>
                  </a:xfrm>
                  <a:custGeom>
                    <a:avLst/>
                    <a:gdLst>
                      <a:gd name="G0" fmla="+- 0 0 0"/>
                      <a:gd name="G1" fmla="+- 14959 0 0"/>
                      <a:gd name="G2" fmla="+- 21600 0 0"/>
                      <a:gd name="T0" fmla="*/ 15582 w 21600"/>
                      <a:gd name="T1" fmla="*/ 0 h 14959"/>
                      <a:gd name="T2" fmla="*/ 21600 w 21600"/>
                      <a:gd name="T3" fmla="*/ 14959 h 14959"/>
                      <a:gd name="T4" fmla="*/ 0 w 21600"/>
                      <a:gd name="T5" fmla="*/ 14959 h 14959"/>
                    </a:gdLst>
                    <a:ahLst/>
                    <a:cxnLst>
                      <a:cxn ang="0">
                        <a:pos x="T0" y="T1"/>
                      </a:cxn>
                      <a:cxn ang="0">
                        <a:pos x="T2" y="T3"/>
                      </a:cxn>
                      <a:cxn ang="0">
                        <a:pos x="T4" y="T5"/>
                      </a:cxn>
                    </a:cxnLst>
                    <a:rect l="0" t="0" r="r" b="b"/>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599" name="Arc 111"/>
                  <p:cNvSpPr>
                    <a:spLocks/>
                  </p:cNvSpPr>
                  <p:nvPr/>
                </p:nvSpPr>
                <p:spPr bwMode="auto">
                  <a:xfrm flipH="1">
                    <a:off x="3661" y="4909"/>
                    <a:ext cx="137" cy="15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00" name="Arc 112"/>
                  <p:cNvSpPr>
                    <a:spLocks/>
                  </p:cNvSpPr>
                  <p:nvPr/>
                </p:nvSpPr>
                <p:spPr bwMode="auto">
                  <a:xfrm>
                    <a:off x="3803" y="4896"/>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grpSp>
            <p:grpSp>
              <p:nvGrpSpPr>
                <p:cNvPr id="63601" name="Group 113"/>
                <p:cNvGrpSpPr>
                  <a:grpSpLocks/>
                </p:cNvGrpSpPr>
                <p:nvPr/>
              </p:nvGrpSpPr>
              <p:grpSpPr bwMode="auto">
                <a:xfrm>
                  <a:off x="3999" y="4896"/>
                  <a:ext cx="450" cy="3254"/>
                  <a:chOff x="3448" y="4896"/>
                  <a:chExt cx="450" cy="3254"/>
                </a:xfrm>
              </p:grpSpPr>
              <p:sp>
                <p:nvSpPr>
                  <p:cNvPr id="63602" name="Arc 114"/>
                  <p:cNvSpPr>
                    <a:spLocks/>
                  </p:cNvSpPr>
                  <p:nvPr/>
                </p:nvSpPr>
                <p:spPr bwMode="auto">
                  <a:xfrm flipH="1" flipV="1">
                    <a:off x="3448" y="7535"/>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03" name="Arc 115"/>
                  <p:cNvSpPr>
                    <a:spLocks/>
                  </p:cNvSpPr>
                  <p:nvPr/>
                </p:nvSpPr>
                <p:spPr bwMode="auto">
                  <a:xfrm flipV="1">
                    <a:off x="3544" y="7520"/>
                    <a:ext cx="96"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04" name="Arc 116"/>
                  <p:cNvSpPr>
                    <a:spLocks/>
                  </p:cNvSpPr>
                  <p:nvPr/>
                </p:nvSpPr>
                <p:spPr bwMode="auto">
                  <a:xfrm flipH="1">
                    <a:off x="3640" y="6239"/>
                    <a:ext cx="137" cy="1277"/>
                  </a:xfrm>
                  <a:custGeom>
                    <a:avLst/>
                    <a:gdLst>
                      <a:gd name="G0" fmla="+- 0 0 0"/>
                      <a:gd name="G1" fmla="+- 14959 0 0"/>
                      <a:gd name="G2" fmla="+- 21600 0 0"/>
                      <a:gd name="T0" fmla="*/ 15582 w 21600"/>
                      <a:gd name="T1" fmla="*/ 0 h 14959"/>
                      <a:gd name="T2" fmla="*/ 21600 w 21600"/>
                      <a:gd name="T3" fmla="*/ 14959 h 14959"/>
                      <a:gd name="T4" fmla="*/ 0 w 21600"/>
                      <a:gd name="T5" fmla="*/ 14959 h 14959"/>
                    </a:gdLst>
                    <a:ahLst/>
                    <a:cxnLst>
                      <a:cxn ang="0">
                        <a:pos x="T0" y="T1"/>
                      </a:cxn>
                      <a:cxn ang="0">
                        <a:pos x="T2" y="T3"/>
                      </a:cxn>
                      <a:cxn ang="0">
                        <a:pos x="T4" y="T5"/>
                      </a:cxn>
                    </a:cxnLst>
                    <a:rect l="0" t="0" r="r" b="b"/>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05" name="Arc 117"/>
                  <p:cNvSpPr>
                    <a:spLocks/>
                  </p:cNvSpPr>
                  <p:nvPr/>
                </p:nvSpPr>
                <p:spPr bwMode="auto">
                  <a:xfrm flipH="1">
                    <a:off x="3661" y="4909"/>
                    <a:ext cx="137" cy="15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06" name="Arc 118"/>
                  <p:cNvSpPr>
                    <a:spLocks/>
                  </p:cNvSpPr>
                  <p:nvPr/>
                </p:nvSpPr>
                <p:spPr bwMode="auto">
                  <a:xfrm>
                    <a:off x="3803" y="4896"/>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grpSp>
          </p:grpSp>
          <p:grpSp>
            <p:nvGrpSpPr>
              <p:cNvPr id="63607" name="Group 119"/>
              <p:cNvGrpSpPr>
                <a:grpSpLocks/>
              </p:cNvGrpSpPr>
              <p:nvPr/>
            </p:nvGrpSpPr>
            <p:grpSpPr bwMode="auto">
              <a:xfrm>
                <a:off x="1402" y="2618"/>
                <a:ext cx="51" cy="467"/>
                <a:chOff x="3448" y="4896"/>
                <a:chExt cx="450" cy="3254"/>
              </a:xfrm>
            </p:grpSpPr>
            <p:sp>
              <p:nvSpPr>
                <p:cNvPr id="63608" name="Arc 120"/>
                <p:cNvSpPr>
                  <a:spLocks/>
                </p:cNvSpPr>
                <p:nvPr/>
              </p:nvSpPr>
              <p:spPr bwMode="auto">
                <a:xfrm flipH="1" flipV="1">
                  <a:off x="3448" y="7535"/>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09" name="Arc 121"/>
                <p:cNvSpPr>
                  <a:spLocks/>
                </p:cNvSpPr>
                <p:nvPr/>
              </p:nvSpPr>
              <p:spPr bwMode="auto">
                <a:xfrm flipV="1">
                  <a:off x="3544" y="7520"/>
                  <a:ext cx="96"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10" name="Arc 122"/>
                <p:cNvSpPr>
                  <a:spLocks/>
                </p:cNvSpPr>
                <p:nvPr/>
              </p:nvSpPr>
              <p:spPr bwMode="auto">
                <a:xfrm flipH="1">
                  <a:off x="3640" y="6239"/>
                  <a:ext cx="137" cy="1277"/>
                </a:xfrm>
                <a:custGeom>
                  <a:avLst/>
                  <a:gdLst>
                    <a:gd name="G0" fmla="+- 0 0 0"/>
                    <a:gd name="G1" fmla="+- 14959 0 0"/>
                    <a:gd name="G2" fmla="+- 21600 0 0"/>
                    <a:gd name="T0" fmla="*/ 15582 w 21600"/>
                    <a:gd name="T1" fmla="*/ 0 h 14959"/>
                    <a:gd name="T2" fmla="*/ 21600 w 21600"/>
                    <a:gd name="T3" fmla="*/ 14959 h 14959"/>
                    <a:gd name="T4" fmla="*/ 0 w 21600"/>
                    <a:gd name="T5" fmla="*/ 14959 h 14959"/>
                  </a:gdLst>
                  <a:ahLst/>
                  <a:cxnLst>
                    <a:cxn ang="0">
                      <a:pos x="T0" y="T1"/>
                    </a:cxn>
                    <a:cxn ang="0">
                      <a:pos x="T2" y="T3"/>
                    </a:cxn>
                    <a:cxn ang="0">
                      <a:pos x="T4" y="T5"/>
                    </a:cxn>
                  </a:cxnLst>
                  <a:rect l="0" t="0" r="r" b="b"/>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11" name="Arc 123"/>
                <p:cNvSpPr>
                  <a:spLocks/>
                </p:cNvSpPr>
                <p:nvPr/>
              </p:nvSpPr>
              <p:spPr bwMode="auto">
                <a:xfrm flipH="1">
                  <a:off x="3661" y="4909"/>
                  <a:ext cx="137" cy="15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12" name="Arc 124"/>
                <p:cNvSpPr>
                  <a:spLocks/>
                </p:cNvSpPr>
                <p:nvPr/>
              </p:nvSpPr>
              <p:spPr bwMode="auto">
                <a:xfrm>
                  <a:off x="3803" y="4896"/>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grpSp>
          <p:grpSp>
            <p:nvGrpSpPr>
              <p:cNvPr id="63613" name="Group 125"/>
              <p:cNvGrpSpPr>
                <a:grpSpLocks/>
              </p:cNvGrpSpPr>
              <p:nvPr/>
            </p:nvGrpSpPr>
            <p:grpSpPr bwMode="auto">
              <a:xfrm>
                <a:off x="1464" y="2618"/>
                <a:ext cx="51" cy="467"/>
                <a:chOff x="3448" y="4896"/>
                <a:chExt cx="450" cy="3254"/>
              </a:xfrm>
            </p:grpSpPr>
            <p:sp>
              <p:nvSpPr>
                <p:cNvPr id="63614" name="Arc 126"/>
                <p:cNvSpPr>
                  <a:spLocks/>
                </p:cNvSpPr>
                <p:nvPr/>
              </p:nvSpPr>
              <p:spPr bwMode="auto">
                <a:xfrm flipH="1" flipV="1">
                  <a:off x="3448" y="7535"/>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15" name="Arc 127"/>
                <p:cNvSpPr>
                  <a:spLocks/>
                </p:cNvSpPr>
                <p:nvPr/>
              </p:nvSpPr>
              <p:spPr bwMode="auto">
                <a:xfrm flipV="1">
                  <a:off x="3544" y="7520"/>
                  <a:ext cx="96"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16" name="Arc 128"/>
                <p:cNvSpPr>
                  <a:spLocks/>
                </p:cNvSpPr>
                <p:nvPr/>
              </p:nvSpPr>
              <p:spPr bwMode="auto">
                <a:xfrm flipH="1">
                  <a:off x="3640" y="6239"/>
                  <a:ext cx="137" cy="1277"/>
                </a:xfrm>
                <a:custGeom>
                  <a:avLst/>
                  <a:gdLst>
                    <a:gd name="G0" fmla="+- 0 0 0"/>
                    <a:gd name="G1" fmla="+- 14959 0 0"/>
                    <a:gd name="G2" fmla="+- 21600 0 0"/>
                    <a:gd name="T0" fmla="*/ 15582 w 21600"/>
                    <a:gd name="T1" fmla="*/ 0 h 14959"/>
                    <a:gd name="T2" fmla="*/ 21600 w 21600"/>
                    <a:gd name="T3" fmla="*/ 14959 h 14959"/>
                    <a:gd name="T4" fmla="*/ 0 w 21600"/>
                    <a:gd name="T5" fmla="*/ 14959 h 14959"/>
                  </a:gdLst>
                  <a:ahLst/>
                  <a:cxnLst>
                    <a:cxn ang="0">
                      <a:pos x="T0" y="T1"/>
                    </a:cxn>
                    <a:cxn ang="0">
                      <a:pos x="T2" y="T3"/>
                    </a:cxn>
                    <a:cxn ang="0">
                      <a:pos x="T4" y="T5"/>
                    </a:cxn>
                  </a:cxnLst>
                  <a:rect l="0" t="0" r="r" b="b"/>
                  <a:pathLst>
                    <a:path w="21600" h="14959" fill="none" extrusionOk="0">
                      <a:moveTo>
                        <a:pt x="15581" y="0"/>
                      </a:moveTo>
                      <a:cubicBezTo>
                        <a:pt x="19443" y="4022"/>
                        <a:pt x="21600" y="9382"/>
                        <a:pt x="21600" y="14959"/>
                      </a:cubicBezTo>
                    </a:path>
                    <a:path w="21600" h="14959" stroke="0" extrusionOk="0">
                      <a:moveTo>
                        <a:pt x="15581" y="0"/>
                      </a:moveTo>
                      <a:cubicBezTo>
                        <a:pt x="19443" y="4022"/>
                        <a:pt x="21600" y="9382"/>
                        <a:pt x="21600" y="14959"/>
                      </a:cubicBezTo>
                      <a:lnTo>
                        <a:pt x="0" y="14959"/>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17" name="Arc 129"/>
                <p:cNvSpPr>
                  <a:spLocks/>
                </p:cNvSpPr>
                <p:nvPr/>
              </p:nvSpPr>
              <p:spPr bwMode="auto">
                <a:xfrm flipH="1">
                  <a:off x="3661" y="4909"/>
                  <a:ext cx="137" cy="15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sp>
              <p:nvSpPr>
                <p:cNvPr id="63618" name="Arc 130"/>
                <p:cNvSpPr>
                  <a:spLocks/>
                </p:cNvSpPr>
                <p:nvPr/>
              </p:nvSpPr>
              <p:spPr bwMode="auto">
                <a:xfrm>
                  <a:off x="3803" y="4896"/>
                  <a:ext cx="95" cy="6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993300"/>
                  </a:solidFill>
                  <a:round/>
                  <a:headEnd/>
                  <a:tailEnd/>
                </a:ln>
                <a:extLst>
                  <a:ext uri="{909E8E84-426E-40DD-AFC4-6F175D3DCCD1}">
                    <a14:hiddenFill xmlns:a14="http://schemas.microsoft.com/office/drawing/2010/main">
                      <a:solidFill>
                        <a:srgbClr val="333399"/>
                      </a:solidFill>
                    </a14:hiddenFill>
                  </a:ext>
                </a:extLst>
              </p:spPr>
              <p:txBody>
                <a:bodyPr/>
                <a:lstStyle/>
                <a:p>
                  <a:endParaRPr lang="en-US"/>
                </a:p>
              </p:txBody>
            </p:sp>
          </p:grpSp>
        </p:grpSp>
        <p:sp>
          <p:nvSpPr>
            <p:cNvPr id="63619" name="Line 131"/>
            <p:cNvSpPr>
              <a:spLocks noChangeShapeType="1"/>
            </p:cNvSpPr>
            <p:nvPr/>
          </p:nvSpPr>
          <p:spPr bwMode="auto">
            <a:xfrm>
              <a:off x="3984" y="1872"/>
              <a:ext cx="144" cy="0"/>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20" name="Line 132"/>
            <p:cNvSpPr>
              <a:spLocks noChangeShapeType="1"/>
            </p:cNvSpPr>
            <p:nvPr/>
          </p:nvSpPr>
          <p:spPr bwMode="auto">
            <a:xfrm>
              <a:off x="3600" y="2064"/>
              <a:ext cx="144" cy="0"/>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3621" name="Line 133"/>
          <p:cNvSpPr>
            <a:spLocks noChangeShapeType="1"/>
          </p:cNvSpPr>
          <p:nvPr/>
        </p:nvSpPr>
        <p:spPr bwMode="auto">
          <a:xfrm flipH="1">
            <a:off x="4114800" y="2819400"/>
            <a:ext cx="76200" cy="609600"/>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22" name="Line 134"/>
          <p:cNvSpPr>
            <a:spLocks noChangeShapeType="1"/>
          </p:cNvSpPr>
          <p:nvPr/>
        </p:nvSpPr>
        <p:spPr bwMode="auto">
          <a:xfrm>
            <a:off x="4114800" y="3429000"/>
            <a:ext cx="152400" cy="0"/>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23" name="Line 135"/>
          <p:cNvSpPr>
            <a:spLocks noChangeShapeType="1"/>
          </p:cNvSpPr>
          <p:nvPr/>
        </p:nvSpPr>
        <p:spPr bwMode="auto">
          <a:xfrm>
            <a:off x="4876800" y="3124200"/>
            <a:ext cx="76200" cy="0"/>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24" name="Oval 136"/>
          <p:cNvSpPr>
            <a:spLocks noChangeArrowheads="1"/>
          </p:cNvSpPr>
          <p:nvPr/>
        </p:nvSpPr>
        <p:spPr bwMode="auto">
          <a:xfrm flipH="1">
            <a:off x="4800600" y="2819400"/>
            <a:ext cx="109538" cy="76200"/>
          </a:xfrm>
          <a:prstGeom prst="ellipse">
            <a:avLst/>
          </a:prstGeom>
          <a:solidFill>
            <a:srgbClr val="993300"/>
          </a:solidFill>
          <a:ln w="9525">
            <a:solidFill>
              <a:srgbClr val="99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25" name="Line 137"/>
          <p:cNvSpPr>
            <a:spLocks noChangeShapeType="1"/>
          </p:cNvSpPr>
          <p:nvPr/>
        </p:nvSpPr>
        <p:spPr bwMode="auto">
          <a:xfrm flipH="1">
            <a:off x="4876800" y="2819400"/>
            <a:ext cx="0" cy="304800"/>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3635" name="Picture 147"/>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67200" y="4114800"/>
            <a:ext cx="1371600" cy="1363663"/>
          </a:xfrm>
          <a:prstGeom prst="rect">
            <a:avLst/>
          </a:prstGeom>
          <a:noFill/>
          <a:extLst>
            <a:ext uri="{909E8E84-426E-40DD-AFC4-6F175D3DCCD1}">
              <a14:hiddenFill xmlns:a14="http://schemas.microsoft.com/office/drawing/2010/main">
                <a:solidFill>
                  <a:srgbClr val="FFFFFF"/>
                </a:solidFill>
              </a14:hiddenFill>
            </a:ext>
          </a:extLst>
        </p:spPr>
      </p:pic>
      <p:grpSp>
        <p:nvGrpSpPr>
          <p:cNvPr id="63641" name="Group 153"/>
          <p:cNvGrpSpPr>
            <a:grpSpLocks/>
          </p:cNvGrpSpPr>
          <p:nvPr/>
        </p:nvGrpSpPr>
        <p:grpSpPr bwMode="auto">
          <a:xfrm>
            <a:off x="1371600" y="3886200"/>
            <a:ext cx="1628775" cy="1447800"/>
            <a:chOff x="1008" y="2256"/>
            <a:chExt cx="1104" cy="998"/>
          </a:xfrm>
        </p:grpSpPr>
        <p:pic>
          <p:nvPicPr>
            <p:cNvPr id="63642" name="Picture 154" descr="HopPin2"/>
            <p:cNvPicPr>
              <a:picLocks noChangeAspect="1" noChangeArrowheads="1"/>
            </p:cNvPicPr>
            <p:nvPr/>
          </p:nvPicPr>
          <p:blipFill>
            <a:blip r:embed="rId3"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63643" name="Picture 155" descr="pin"/>
            <p:cNvPicPr>
              <a:picLocks noChangeAspect="1" noChangeArrowheads="1"/>
            </p:cNvPicPr>
            <p:nvPr/>
          </p:nvPicPr>
          <p:blipFill>
            <a:blip r:embed="rId4"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63644" name="Picture 156" descr="pin"/>
            <p:cNvPicPr>
              <a:picLocks noChangeAspect="1" noChangeArrowheads="1"/>
            </p:cNvPicPr>
            <p:nvPr/>
          </p:nvPicPr>
          <p:blipFill>
            <a:blip r:embed="rId4"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sp>
        <p:nvSpPr>
          <p:cNvPr id="63645" name="Freeform 157"/>
          <p:cNvSpPr>
            <a:spLocks/>
          </p:cNvSpPr>
          <p:nvPr/>
        </p:nvSpPr>
        <p:spPr bwMode="auto">
          <a:xfrm>
            <a:off x="1843088" y="1676400"/>
            <a:ext cx="2652712" cy="2401888"/>
          </a:xfrm>
          <a:custGeom>
            <a:avLst/>
            <a:gdLst>
              <a:gd name="T0" fmla="*/ 1671 w 1671"/>
              <a:gd name="T1" fmla="*/ 48 h 1513"/>
              <a:gd name="T2" fmla="*/ 1191 w 1671"/>
              <a:gd name="T3" fmla="*/ 48 h 1513"/>
              <a:gd name="T4" fmla="*/ 903 w 1671"/>
              <a:gd name="T5" fmla="*/ 336 h 1513"/>
              <a:gd name="T6" fmla="*/ 231 w 1671"/>
              <a:gd name="T7" fmla="*/ 624 h 1513"/>
              <a:gd name="T8" fmla="*/ 0 w 1671"/>
              <a:gd name="T9" fmla="*/ 1513 h 1513"/>
            </a:gdLst>
            <a:ahLst/>
            <a:cxnLst>
              <a:cxn ang="0">
                <a:pos x="T0" y="T1"/>
              </a:cxn>
              <a:cxn ang="0">
                <a:pos x="T2" y="T3"/>
              </a:cxn>
              <a:cxn ang="0">
                <a:pos x="T4" y="T5"/>
              </a:cxn>
              <a:cxn ang="0">
                <a:pos x="T6" y="T7"/>
              </a:cxn>
              <a:cxn ang="0">
                <a:pos x="T8" y="T9"/>
              </a:cxn>
            </a:cxnLst>
            <a:rect l="0" t="0" r="r" b="b"/>
            <a:pathLst>
              <a:path w="1671" h="1513">
                <a:moveTo>
                  <a:pt x="1671" y="48"/>
                </a:moveTo>
                <a:cubicBezTo>
                  <a:pt x="1495" y="24"/>
                  <a:pt x="1319" y="0"/>
                  <a:pt x="1191" y="48"/>
                </a:cubicBezTo>
                <a:cubicBezTo>
                  <a:pt x="1063" y="96"/>
                  <a:pt x="1063" y="240"/>
                  <a:pt x="903" y="336"/>
                </a:cubicBezTo>
                <a:cubicBezTo>
                  <a:pt x="743" y="432"/>
                  <a:pt x="382" y="428"/>
                  <a:pt x="231" y="624"/>
                </a:cubicBezTo>
                <a:cubicBezTo>
                  <a:pt x="80" y="820"/>
                  <a:pt x="48" y="1328"/>
                  <a:pt x="0" y="1513"/>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646" name="Freeform 158"/>
          <p:cNvSpPr>
            <a:spLocks/>
          </p:cNvSpPr>
          <p:nvPr/>
        </p:nvSpPr>
        <p:spPr bwMode="auto">
          <a:xfrm>
            <a:off x="2497138" y="3443288"/>
            <a:ext cx="2655887" cy="2151062"/>
          </a:xfrm>
          <a:custGeom>
            <a:avLst/>
            <a:gdLst>
              <a:gd name="T0" fmla="*/ 0 w 1673"/>
              <a:gd name="T1" fmla="*/ 382 h 1355"/>
              <a:gd name="T2" fmla="*/ 251 w 1673"/>
              <a:gd name="T3" fmla="*/ 39 h 1355"/>
              <a:gd name="T4" fmla="*/ 587 w 1673"/>
              <a:gd name="T5" fmla="*/ 615 h 1355"/>
              <a:gd name="T6" fmla="*/ 971 w 1673"/>
              <a:gd name="T7" fmla="*/ 1239 h 1355"/>
              <a:gd name="T8" fmla="*/ 1398 w 1673"/>
              <a:gd name="T9" fmla="*/ 1314 h 1355"/>
              <a:gd name="T10" fmla="*/ 1673 w 1673"/>
              <a:gd name="T11" fmla="*/ 1122 h 1355"/>
            </a:gdLst>
            <a:ahLst/>
            <a:cxnLst>
              <a:cxn ang="0">
                <a:pos x="T0" y="T1"/>
              </a:cxn>
              <a:cxn ang="0">
                <a:pos x="T2" y="T3"/>
              </a:cxn>
              <a:cxn ang="0">
                <a:pos x="T4" y="T5"/>
              </a:cxn>
              <a:cxn ang="0">
                <a:pos x="T6" y="T7"/>
              </a:cxn>
              <a:cxn ang="0">
                <a:pos x="T8" y="T9"/>
              </a:cxn>
              <a:cxn ang="0">
                <a:pos x="T10" y="T11"/>
              </a:cxn>
            </a:cxnLst>
            <a:rect l="0" t="0" r="r" b="b"/>
            <a:pathLst>
              <a:path w="1673" h="1355">
                <a:moveTo>
                  <a:pt x="0" y="382"/>
                </a:moveTo>
                <a:cubicBezTo>
                  <a:pt x="42" y="326"/>
                  <a:pt x="153" y="0"/>
                  <a:pt x="251" y="39"/>
                </a:cubicBezTo>
                <a:cubicBezTo>
                  <a:pt x="349" y="78"/>
                  <a:pt x="467" y="415"/>
                  <a:pt x="587" y="615"/>
                </a:cubicBezTo>
                <a:cubicBezTo>
                  <a:pt x="707" y="815"/>
                  <a:pt x="836" y="1123"/>
                  <a:pt x="971" y="1239"/>
                </a:cubicBezTo>
                <a:cubicBezTo>
                  <a:pt x="1106" y="1355"/>
                  <a:pt x="1281" y="1333"/>
                  <a:pt x="1398" y="1314"/>
                </a:cubicBezTo>
                <a:cubicBezTo>
                  <a:pt x="1515" y="1295"/>
                  <a:pt x="1616" y="1162"/>
                  <a:pt x="1673" y="1122"/>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647" name="Freeform 159"/>
          <p:cNvSpPr>
            <a:spLocks/>
          </p:cNvSpPr>
          <p:nvPr/>
        </p:nvSpPr>
        <p:spPr bwMode="auto">
          <a:xfrm>
            <a:off x="5492750" y="5168900"/>
            <a:ext cx="755650" cy="554038"/>
          </a:xfrm>
          <a:custGeom>
            <a:avLst/>
            <a:gdLst>
              <a:gd name="T0" fmla="*/ 0 w 476"/>
              <a:gd name="T1" fmla="*/ 28 h 349"/>
              <a:gd name="T2" fmla="*/ 92 w 476"/>
              <a:gd name="T3" fmla="*/ 344 h 349"/>
              <a:gd name="T4" fmla="*/ 284 w 476"/>
              <a:gd name="T5" fmla="*/ 56 h 349"/>
              <a:gd name="T6" fmla="*/ 476 w 476"/>
              <a:gd name="T7" fmla="*/ 8 h 349"/>
            </a:gdLst>
            <a:ahLst/>
            <a:cxnLst>
              <a:cxn ang="0">
                <a:pos x="T0" y="T1"/>
              </a:cxn>
              <a:cxn ang="0">
                <a:pos x="T2" y="T3"/>
              </a:cxn>
              <a:cxn ang="0">
                <a:pos x="T4" y="T5"/>
              </a:cxn>
              <a:cxn ang="0">
                <a:pos x="T6" y="T7"/>
              </a:cxn>
            </a:cxnLst>
            <a:rect l="0" t="0" r="r" b="b"/>
            <a:pathLst>
              <a:path w="476" h="349">
                <a:moveTo>
                  <a:pt x="0" y="28"/>
                </a:moveTo>
                <a:cubicBezTo>
                  <a:pt x="16" y="81"/>
                  <a:pt x="45" y="339"/>
                  <a:pt x="92" y="344"/>
                </a:cubicBezTo>
                <a:cubicBezTo>
                  <a:pt x="139" y="349"/>
                  <a:pt x="220" y="112"/>
                  <a:pt x="284" y="56"/>
                </a:cubicBezTo>
                <a:cubicBezTo>
                  <a:pt x="348" y="0"/>
                  <a:pt x="412" y="4"/>
                  <a:pt x="476" y="8"/>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648" name="Freeform 160"/>
          <p:cNvSpPr>
            <a:spLocks/>
          </p:cNvSpPr>
          <p:nvPr/>
        </p:nvSpPr>
        <p:spPr bwMode="auto">
          <a:xfrm>
            <a:off x="7010400" y="4800600"/>
            <a:ext cx="889000" cy="457200"/>
          </a:xfrm>
          <a:custGeom>
            <a:avLst/>
            <a:gdLst>
              <a:gd name="T0" fmla="*/ 0 w 560"/>
              <a:gd name="T1" fmla="*/ 240 h 288"/>
              <a:gd name="T2" fmla="*/ 288 w 560"/>
              <a:gd name="T3" fmla="*/ 288 h 288"/>
              <a:gd name="T4" fmla="*/ 528 w 560"/>
              <a:gd name="T5" fmla="*/ 240 h 288"/>
              <a:gd name="T6" fmla="*/ 480 w 560"/>
              <a:gd name="T7" fmla="*/ 0 h 288"/>
            </a:gdLst>
            <a:ahLst/>
            <a:cxnLst>
              <a:cxn ang="0">
                <a:pos x="T0" y="T1"/>
              </a:cxn>
              <a:cxn ang="0">
                <a:pos x="T2" y="T3"/>
              </a:cxn>
              <a:cxn ang="0">
                <a:pos x="T4" y="T5"/>
              </a:cxn>
              <a:cxn ang="0">
                <a:pos x="T6" y="T7"/>
              </a:cxn>
            </a:cxnLst>
            <a:rect l="0" t="0" r="r" b="b"/>
            <a:pathLst>
              <a:path w="560" h="288">
                <a:moveTo>
                  <a:pt x="0" y="240"/>
                </a:moveTo>
                <a:cubicBezTo>
                  <a:pt x="100" y="264"/>
                  <a:pt x="200" y="288"/>
                  <a:pt x="288" y="288"/>
                </a:cubicBezTo>
                <a:cubicBezTo>
                  <a:pt x="376" y="288"/>
                  <a:pt x="496" y="288"/>
                  <a:pt x="528" y="240"/>
                </a:cubicBezTo>
                <a:cubicBezTo>
                  <a:pt x="560" y="192"/>
                  <a:pt x="520" y="96"/>
                  <a:pt x="480" y="0"/>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650" name="Freeform 162"/>
          <p:cNvSpPr>
            <a:spLocks/>
          </p:cNvSpPr>
          <p:nvPr/>
        </p:nvSpPr>
        <p:spPr bwMode="auto">
          <a:xfrm>
            <a:off x="4648200" y="1676400"/>
            <a:ext cx="2438400" cy="3267075"/>
          </a:xfrm>
          <a:custGeom>
            <a:avLst/>
            <a:gdLst>
              <a:gd name="T0" fmla="*/ 1536 w 1536"/>
              <a:gd name="T1" fmla="*/ 1968 h 2058"/>
              <a:gd name="T2" fmla="*/ 1077 w 1536"/>
              <a:gd name="T3" fmla="*/ 1890 h 2058"/>
              <a:gd name="T4" fmla="*/ 960 w 1536"/>
              <a:gd name="T5" fmla="*/ 960 h 2058"/>
              <a:gd name="T6" fmla="*/ 432 w 1536"/>
              <a:gd name="T7" fmla="*/ 144 h 2058"/>
              <a:gd name="T8" fmla="*/ 0 w 1536"/>
              <a:gd name="T9" fmla="*/ 96 h 2058"/>
            </a:gdLst>
            <a:ahLst/>
            <a:cxnLst>
              <a:cxn ang="0">
                <a:pos x="T0" y="T1"/>
              </a:cxn>
              <a:cxn ang="0">
                <a:pos x="T2" y="T3"/>
              </a:cxn>
              <a:cxn ang="0">
                <a:pos x="T4" y="T5"/>
              </a:cxn>
              <a:cxn ang="0">
                <a:pos x="T6" y="T7"/>
              </a:cxn>
              <a:cxn ang="0">
                <a:pos x="T8" y="T9"/>
              </a:cxn>
            </a:cxnLst>
            <a:rect l="0" t="0" r="r" b="b"/>
            <a:pathLst>
              <a:path w="1536" h="2058">
                <a:moveTo>
                  <a:pt x="1536" y="1968"/>
                </a:moveTo>
                <a:cubicBezTo>
                  <a:pt x="1460" y="1955"/>
                  <a:pt x="1173" y="2058"/>
                  <a:pt x="1077" y="1890"/>
                </a:cubicBezTo>
                <a:cubicBezTo>
                  <a:pt x="981" y="1722"/>
                  <a:pt x="1067" y="1251"/>
                  <a:pt x="960" y="960"/>
                </a:cubicBezTo>
                <a:cubicBezTo>
                  <a:pt x="853" y="669"/>
                  <a:pt x="592" y="288"/>
                  <a:pt x="432" y="144"/>
                </a:cubicBezTo>
                <a:cubicBezTo>
                  <a:pt x="272" y="0"/>
                  <a:pt x="136" y="48"/>
                  <a:pt x="0" y="9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63633" name="Picture 145"/>
          <p:cNvPicPr>
            <a:picLocks noChangeAspect="1" noChangeArrowheads="1"/>
          </p:cNvPicPr>
          <p:nvPr/>
        </p:nvPicPr>
        <p:blipFill>
          <a:blip r:embed="rId5"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6143625" y="4933950"/>
            <a:ext cx="914400" cy="517525"/>
          </a:xfrm>
          <a:prstGeom prst="rect">
            <a:avLst/>
          </a:prstGeom>
          <a:noFill/>
          <a:extLst>
            <a:ext uri="{909E8E84-426E-40DD-AFC4-6F175D3DCCD1}">
              <a14:hiddenFill xmlns:a14="http://schemas.microsoft.com/office/drawing/2010/main">
                <a:solidFill>
                  <a:srgbClr val="FFFFFF"/>
                </a:solidFill>
              </a14:hiddenFill>
            </a:ext>
          </a:extLst>
        </p:spPr>
      </p:pic>
      <p:pic>
        <p:nvPicPr>
          <p:cNvPr id="63632" name="Picture 144"/>
          <p:cNvPicPr>
            <a:picLocks noChangeAspect="1" noChangeArrowheads="1"/>
          </p:cNvPicPr>
          <p:nvPr/>
        </p:nvPicPr>
        <p:blipFill>
          <a:blip r:embed="rId6" cstate="email">
            <a:clrChange>
              <a:clrFrom>
                <a:srgbClr val="FEFEFE"/>
              </a:clrFrom>
              <a:clrTo>
                <a:srgbClr val="FEFEFE">
                  <a:alpha val="0"/>
                </a:srgbClr>
              </a:clrTo>
            </a:clrChange>
            <a:lum bright="-6000" contrast="48000"/>
            <a:extLst>
              <a:ext uri="{28A0092B-C50C-407E-A947-70E740481C1C}">
                <a14:useLocalDpi xmlns:a14="http://schemas.microsoft.com/office/drawing/2010/main"/>
              </a:ext>
            </a:extLst>
          </a:blip>
          <a:srcRect/>
          <a:stretch>
            <a:fillRect/>
          </a:stretch>
        </p:blipFill>
        <p:spPr bwMode="auto">
          <a:xfrm>
            <a:off x="6096000" y="5057775"/>
            <a:ext cx="968375" cy="381000"/>
          </a:xfrm>
          <a:prstGeom prst="rect">
            <a:avLst/>
          </a:prstGeom>
          <a:noFill/>
          <a:extLst>
            <a:ext uri="{909E8E84-426E-40DD-AFC4-6F175D3DCCD1}">
              <a14:hiddenFill xmlns:a14="http://schemas.microsoft.com/office/drawing/2010/main">
                <a:solidFill>
                  <a:srgbClr val="FFFFFF"/>
                </a:solidFill>
              </a14:hiddenFill>
            </a:ext>
          </a:extLst>
        </p:spPr>
      </p:pic>
      <p:sp>
        <p:nvSpPr>
          <p:cNvPr id="63651" name="Text Box 163"/>
          <p:cNvSpPr txBox="1">
            <a:spLocks noChangeArrowheads="1"/>
          </p:cNvSpPr>
          <p:nvPr/>
        </p:nvSpPr>
        <p:spPr bwMode="auto">
          <a:xfrm>
            <a:off x="3962400" y="6019800"/>
            <a:ext cx="17526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Hình 26.1</a:t>
            </a:r>
          </a:p>
        </p:txBody>
      </p:sp>
      <p:sp>
        <p:nvSpPr>
          <p:cNvPr id="63652" name="Oval 164"/>
          <p:cNvSpPr>
            <a:spLocks noChangeArrowheads="1"/>
          </p:cNvSpPr>
          <p:nvPr/>
        </p:nvSpPr>
        <p:spPr bwMode="auto">
          <a:xfrm>
            <a:off x="6019800" y="5943600"/>
            <a:ext cx="304800" cy="304800"/>
          </a:xfrm>
          <a:prstGeom prst="ellipse">
            <a:avLst/>
          </a:prstGeom>
          <a:solidFill>
            <a:srgbClr val="0000FF"/>
          </a:solidFill>
          <a:ln>
            <a:noFill/>
          </a:ln>
          <a:effectLst>
            <a:outerShdw dist="35921" dir="2700000" algn="ctr" rotWithShape="0">
              <a:srgbClr val="808080"/>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63653" name="Oval 165"/>
          <p:cNvSpPr>
            <a:spLocks noChangeArrowheads="1"/>
          </p:cNvSpPr>
          <p:nvPr/>
        </p:nvSpPr>
        <p:spPr bwMode="auto">
          <a:xfrm>
            <a:off x="7848600" y="5867400"/>
            <a:ext cx="304800" cy="304800"/>
          </a:xfrm>
          <a:prstGeom prst="ellipse">
            <a:avLst/>
          </a:prstGeom>
          <a:solidFill>
            <a:srgbClr val="FF0000"/>
          </a:solidFill>
          <a:ln>
            <a:noFill/>
          </a:ln>
          <a:effectLst>
            <a:outerShdw dist="35921" dir="2700000" algn="ctr" rotWithShape="0">
              <a:srgbClr val="808080"/>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63654" name="Text Box 166"/>
          <p:cNvSpPr txBox="1">
            <a:spLocks noChangeArrowheads="1"/>
          </p:cNvSpPr>
          <p:nvPr/>
        </p:nvSpPr>
        <p:spPr bwMode="auto">
          <a:xfrm>
            <a:off x="5410200" y="6324600"/>
            <a:ext cx="15240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Đóng khoá K</a:t>
            </a:r>
          </a:p>
        </p:txBody>
      </p:sp>
      <p:sp>
        <p:nvSpPr>
          <p:cNvPr id="63655" name="Text Box 167"/>
          <p:cNvSpPr txBox="1">
            <a:spLocks noChangeArrowheads="1"/>
          </p:cNvSpPr>
          <p:nvPr/>
        </p:nvSpPr>
        <p:spPr bwMode="auto">
          <a:xfrm>
            <a:off x="7162800" y="6248400"/>
            <a:ext cx="16002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Điều chỉnh biến trở</a:t>
            </a:r>
          </a:p>
        </p:txBody>
      </p:sp>
      <p:grpSp>
        <p:nvGrpSpPr>
          <p:cNvPr id="63662" name="Group 174"/>
          <p:cNvGrpSpPr>
            <a:grpSpLocks/>
          </p:cNvGrpSpPr>
          <p:nvPr/>
        </p:nvGrpSpPr>
        <p:grpSpPr bwMode="auto">
          <a:xfrm>
            <a:off x="4800600" y="4419600"/>
            <a:ext cx="700088" cy="828675"/>
            <a:chOff x="3657" y="960"/>
            <a:chExt cx="480" cy="576"/>
          </a:xfrm>
        </p:grpSpPr>
        <p:sp>
          <p:nvSpPr>
            <p:cNvPr id="63659" name="Line 171"/>
            <p:cNvSpPr>
              <a:spLocks noChangeShapeType="1"/>
            </p:cNvSpPr>
            <p:nvPr/>
          </p:nvSpPr>
          <p:spPr bwMode="auto">
            <a:xfrm flipH="1" flipV="1">
              <a:off x="3657" y="960"/>
              <a:ext cx="240" cy="2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660" name="Line 172"/>
            <p:cNvSpPr>
              <a:spLocks noChangeShapeType="1"/>
            </p:cNvSpPr>
            <p:nvPr/>
          </p:nvSpPr>
          <p:spPr bwMode="auto">
            <a:xfrm flipH="1" flipV="1">
              <a:off x="3897" y="1248"/>
              <a:ext cx="240" cy="2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3640" name="Oval 152"/>
          <p:cNvSpPr>
            <a:spLocks noChangeArrowheads="1"/>
          </p:cNvSpPr>
          <p:nvPr/>
        </p:nvSpPr>
        <p:spPr bwMode="auto">
          <a:xfrm>
            <a:off x="5014913" y="4686300"/>
            <a:ext cx="152400" cy="152400"/>
          </a:xfrm>
          <a:prstGeom prst="ellipse">
            <a:avLst/>
          </a:prstGeom>
          <a:solidFill>
            <a:schemeClr val="tx2"/>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365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63633"/>
                                        </p:tgtEl>
                                      </p:cBhvr>
                                    </p:animEffect>
                                    <p:set>
                                      <p:cBhvr>
                                        <p:cTn id="7" dur="1" fill="hold">
                                          <p:stCondLst>
                                            <p:cond delay="99"/>
                                          </p:stCondLst>
                                        </p:cTn>
                                        <p:tgtEl>
                                          <p:spTgt spid="6363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3632"/>
                                        </p:tgtEl>
                                        <p:attrNameLst>
                                          <p:attrName>style.visibility</p:attrName>
                                        </p:attrNameLst>
                                      </p:cBhvr>
                                      <p:to>
                                        <p:strVal val="visible"/>
                                      </p:to>
                                    </p:set>
                                    <p:animEffect transition="in" filter="fade">
                                      <p:cBhvr>
                                        <p:cTn id="10" dur="100"/>
                                        <p:tgtEl>
                                          <p:spTgt spid="63632"/>
                                        </p:tgtEl>
                                      </p:cBhvr>
                                    </p:animEffect>
                                  </p:childTnLst>
                                </p:cTn>
                              </p:par>
                              <p:par>
                                <p:cTn id="11" presetID="35" presetClass="path" presetSubtype="0" accel="50000" decel="50000" fill="hold" nodeType="withEffect">
                                  <p:stCondLst>
                                    <p:cond delay="0"/>
                                  </p:stCondLst>
                                  <p:childTnLst>
                                    <p:animMotion origin="layout" path="M -0.00347 0.00092 L -0.01597 -0.0007 " pathEditMode="relative" rAng="0" ptsTypes="AA">
                                      <p:cBhvr>
                                        <p:cTn id="12" dur="500" fill="hold"/>
                                        <p:tgtEl>
                                          <p:spTgt spid="63579"/>
                                        </p:tgtEl>
                                        <p:attrNameLst>
                                          <p:attrName>ppt_x</p:attrName>
                                          <p:attrName>ppt_y</p:attrName>
                                        </p:attrNameLst>
                                      </p:cBhvr>
                                      <p:rCtr x="-625" y="-93"/>
                                    </p:animMotion>
                                  </p:childTnLst>
                                </p:cTn>
                              </p:par>
                              <p:par>
                                <p:cTn id="13" presetID="8" presetClass="emph" presetSubtype="0" fill="hold" nodeType="withEffect">
                                  <p:stCondLst>
                                    <p:cond delay="0"/>
                                  </p:stCondLst>
                                  <p:childTnLst>
                                    <p:animRot by="1800000">
                                      <p:cBhvr>
                                        <p:cTn id="14" dur="500" fill="hold"/>
                                        <p:tgtEl>
                                          <p:spTgt spid="63630"/>
                                        </p:tgtEl>
                                        <p:attrNameLst>
                                          <p:attrName>r</p:attrName>
                                        </p:attrNameLst>
                                      </p:cBhvr>
                                    </p:animRot>
                                  </p:childTnLst>
                                </p:cTn>
                              </p:par>
                            </p:childTnLst>
                          </p:cTn>
                        </p:par>
                      </p:childTnLst>
                    </p:cTn>
                  </p:par>
                </p:childTnLst>
              </p:cTn>
              <p:nextCondLst>
                <p:cond evt="onClick" delay="0">
                  <p:tgtEl>
                    <p:spTgt spid="63652"/>
                  </p:tgtEl>
                </p:cond>
              </p:nextCondLst>
            </p:seq>
            <p:seq concurrent="1" nextAc="seek">
              <p:cTn id="15" restart="whenNotActive" fill="hold" evtFilter="cancelBubble" nodeType="interactiveSeq">
                <p:stCondLst>
                  <p:cond evt="onClick" delay="0">
                    <p:tgtEl>
                      <p:spTgt spid="6365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8" presetClass="emph" presetSubtype="0" repeatCount="4000" autoRev="1" fill="hold" nodeType="clickEffect">
                                  <p:stCondLst>
                                    <p:cond delay="0"/>
                                  </p:stCondLst>
                                  <p:childTnLst>
                                    <p:animRot by="5400000">
                                      <p:cBhvr>
                                        <p:cTn id="19" dur="500" fill="hold"/>
                                        <p:tgtEl>
                                          <p:spTgt spid="63662"/>
                                        </p:tgtEl>
                                        <p:attrNameLst>
                                          <p:attrName>r</p:attrName>
                                        </p:attrNameLst>
                                      </p:cBhvr>
                                    </p:animRot>
                                  </p:childTnLst>
                                </p:cTn>
                              </p:par>
                              <p:par>
                                <p:cTn id="20" presetID="8" presetClass="emph" presetSubtype="0" repeatCount="4000" autoRev="1" fill="hold" nodeType="withEffect">
                                  <p:stCondLst>
                                    <p:cond delay="0"/>
                                  </p:stCondLst>
                                  <p:childTnLst>
                                    <p:animRot by="1800000">
                                      <p:cBhvr>
                                        <p:cTn id="21" dur="500" fill="hold"/>
                                        <p:tgtEl>
                                          <p:spTgt spid="63630"/>
                                        </p:tgtEl>
                                        <p:attrNameLst>
                                          <p:attrName>r</p:attrName>
                                        </p:attrNameLst>
                                      </p:cBhvr>
                                    </p:animRot>
                                  </p:childTnLst>
                                </p:cTn>
                              </p:par>
                              <p:par>
                                <p:cTn id="22" presetID="0" presetClass="path" presetSubtype="0" repeatCount="4000" accel="50000" decel="50000" autoRev="1" fill="hold" nodeType="withEffect">
                                  <p:stCondLst>
                                    <p:cond delay="0"/>
                                  </p:stCondLst>
                                  <p:childTnLst>
                                    <p:animMotion origin="layout" path="M -3.33333E-6 1.50289E-6 L -0.025 1.50289E-6 " pathEditMode="relative" ptsTypes="AA">
                                      <p:cBhvr>
                                        <p:cTn id="23" dur="500" fill="hold"/>
                                        <p:tgtEl>
                                          <p:spTgt spid="63579"/>
                                        </p:tgtEl>
                                        <p:attrNameLst>
                                          <p:attrName>ppt_x</p:attrName>
                                          <p:attrName>ppt_y</p:attrName>
                                        </p:attrNameLst>
                                      </p:cBhvr>
                                    </p:animMotion>
                                  </p:childTnLst>
                                </p:cTn>
                              </p:par>
                            </p:childTnLst>
                          </p:cTn>
                        </p:par>
                      </p:childTnLst>
                    </p:cTn>
                  </p:par>
                </p:childTnLst>
              </p:cTn>
              <p:nextCondLst>
                <p:cond evt="onClick" delay="0">
                  <p:tgtEl>
                    <p:spTgt spid="63653"/>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1" name="Picture 5" descr="CauTaoLoa1Cat"/>
          <p:cNvPicPr>
            <a:picLocks noChangeAspect="1" noChangeArrowheads="1"/>
          </p:cNvPicPr>
          <p:nvPr/>
        </p:nvPicPr>
        <p:blipFill>
          <a:blip r:embed="rId2" cstate="email">
            <a:clrChange>
              <a:clrFrom>
                <a:srgbClr val="FFFFFF"/>
              </a:clrFrom>
              <a:clrTo>
                <a:srgbClr val="FFFFFF">
                  <a:alpha val="0"/>
                </a:srgbClr>
              </a:clrTo>
            </a:clrChange>
            <a:lum bright="-78000" contrast="90000"/>
            <a:extLst>
              <a:ext uri="{28A0092B-C50C-407E-A947-70E740481C1C}">
                <a14:useLocalDpi xmlns:a14="http://schemas.microsoft.com/office/drawing/2010/main"/>
              </a:ext>
            </a:extLst>
          </a:blip>
          <a:srcRect/>
          <a:stretch>
            <a:fillRect/>
          </a:stretch>
        </p:blipFill>
        <p:spPr bwMode="auto">
          <a:xfrm>
            <a:off x="1219200" y="2057400"/>
            <a:ext cx="1965325" cy="2833688"/>
          </a:xfrm>
          <a:prstGeom prst="rect">
            <a:avLst/>
          </a:prstGeom>
          <a:noFill/>
          <a:extLst>
            <a:ext uri="{909E8E84-426E-40DD-AFC4-6F175D3DCCD1}">
              <a14:hiddenFill xmlns:a14="http://schemas.microsoft.com/office/drawing/2010/main">
                <a:solidFill>
                  <a:srgbClr val="FFFFFF"/>
                </a:solidFill>
              </a14:hiddenFill>
            </a:ext>
          </a:extLst>
        </p:spPr>
      </p:pic>
      <p:pic>
        <p:nvPicPr>
          <p:cNvPr id="167943" name="Picture 7"/>
          <p:cNvPicPr>
            <a:picLocks noChangeAspect="1" noChangeArrowheads="1"/>
          </p:cNvPicPr>
          <p:nvPr/>
        </p:nvPicPr>
        <p:blipFill>
          <a:blip r:embed="rId3">
            <a:clrChange>
              <a:clrFrom>
                <a:srgbClr val="FEFEFE"/>
              </a:clrFrom>
              <a:clrTo>
                <a:srgbClr val="FEFEFE">
                  <a:alpha val="0"/>
                </a:srgbClr>
              </a:clrTo>
            </a:clrChange>
            <a:lum contrast="6000"/>
            <a:extLst>
              <a:ext uri="{28A0092B-C50C-407E-A947-70E740481C1C}">
                <a14:useLocalDpi xmlns:a14="http://schemas.microsoft.com/office/drawing/2010/main"/>
              </a:ext>
            </a:extLst>
          </a:blip>
          <a:srcRect/>
          <a:stretch>
            <a:fillRect/>
          </a:stretch>
        </p:blipFill>
        <p:spPr bwMode="auto">
          <a:xfrm>
            <a:off x="4572000" y="2057400"/>
            <a:ext cx="3305175"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67944" name="Picture 8" descr="Loa"/>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38600" y="838200"/>
            <a:ext cx="1828800" cy="1855788"/>
          </a:xfrm>
          <a:prstGeom prst="rect">
            <a:avLst/>
          </a:prstGeom>
          <a:noFill/>
          <a:extLst>
            <a:ext uri="{909E8E84-426E-40DD-AFC4-6F175D3DCCD1}">
              <a14:hiddenFill xmlns:a14="http://schemas.microsoft.com/office/drawing/2010/main">
                <a:solidFill>
                  <a:srgbClr val="FFFFFF"/>
                </a:solidFill>
              </a14:hiddenFill>
            </a:ext>
          </a:extLst>
        </p:spPr>
      </p:pic>
      <p:sp>
        <p:nvSpPr>
          <p:cNvPr id="167945" name="Line 9"/>
          <p:cNvSpPr>
            <a:spLocks noChangeShapeType="1"/>
          </p:cNvSpPr>
          <p:nvPr/>
        </p:nvSpPr>
        <p:spPr bwMode="auto">
          <a:xfrm flipV="1">
            <a:off x="1981200" y="3581400"/>
            <a:ext cx="0" cy="1752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47" name="Line 11"/>
          <p:cNvSpPr>
            <a:spLocks noChangeShapeType="1"/>
          </p:cNvSpPr>
          <p:nvPr/>
        </p:nvSpPr>
        <p:spPr bwMode="auto">
          <a:xfrm flipV="1">
            <a:off x="6172200" y="3657600"/>
            <a:ext cx="0" cy="15240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50" name="Oval 14"/>
          <p:cNvSpPr>
            <a:spLocks noChangeArrowheads="1"/>
          </p:cNvSpPr>
          <p:nvPr/>
        </p:nvSpPr>
        <p:spPr bwMode="auto">
          <a:xfrm>
            <a:off x="2895600" y="33528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1</a:t>
            </a:r>
          </a:p>
        </p:txBody>
      </p:sp>
      <p:sp>
        <p:nvSpPr>
          <p:cNvPr id="167951" name="Oval 15"/>
          <p:cNvSpPr>
            <a:spLocks noChangeArrowheads="1"/>
          </p:cNvSpPr>
          <p:nvPr/>
        </p:nvSpPr>
        <p:spPr bwMode="auto">
          <a:xfrm>
            <a:off x="5181600" y="1600200"/>
            <a:ext cx="381000" cy="381000"/>
          </a:xfrm>
          <a:prstGeom prst="ellipse">
            <a:avLst/>
          </a:prstGeom>
          <a:noFill/>
          <a:ln w="28575" algn="ctr">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solidFill>
                  <a:schemeClr val="bg1"/>
                </a:solidFill>
              </a:rPr>
              <a:t>1</a:t>
            </a:r>
          </a:p>
        </p:txBody>
      </p:sp>
      <p:sp>
        <p:nvSpPr>
          <p:cNvPr id="167952" name="Oval 16"/>
          <p:cNvSpPr>
            <a:spLocks noChangeArrowheads="1"/>
          </p:cNvSpPr>
          <p:nvPr/>
        </p:nvSpPr>
        <p:spPr bwMode="auto">
          <a:xfrm>
            <a:off x="6934200" y="3048000"/>
            <a:ext cx="381000" cy="381000"/>
          </a:xfrm>
          <a:prstGeom prst="ellipse">
            <a:avLst/>
          </a:prstGeom>
          <a:noFill/>
          <a:ln w="28575" algn="ctr">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solidFill>
                  <a:schemeClr val="bg1"/>
                </a:solidFill>
              </a:rPr>
              <a:t>1</a:t>
            </a:r>
          </a:p>
        </p:txBody>
      </p:sp>
      <p:sp>
        <p:nvSpPr>
          <p:cNvPr id="167953" name="Line 17"/>
          <p:cNvSpPr>
            <a:spLocks noChangeShapeType="1"/>
          </p:cNvSpPr>
          <p:nvPr/>
        </p:nvSpPr>
        <p:spPr bwMode="auto">
          <a:xfrm flipH="1">
            <a:off x="2590800" y="3657600"/>
            <a:ext cx="304800" cy="3810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54" name="Line 18"/>
          <p:cNvSpPr>
            <a:spLocks noChangeShapeType="1"/>
          </p:cNvSpPr>
          <p:nvPr/>
        </p:nvSpPr>
        <p:spPr bwMode="auto">
          <a:xfrm flipH="1" flipV="1">
            <a:off x="2590800" y="2819400"/>
            <a:ext cx="361950" cy="581025"/>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55" name="Oval 19"/>
          <p:cNvSpPr>
            <a:spLocks noChangeArrowheads="1"/>
          </p:cNvSpPr>
          <p:nvPr/>
        </p:nvSpPr>
        <p:spPr bwMode="auto">
          <a:xfrm>
            <a:off x="1781175" y="53340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2</a:t>
            </a:r>
          </a:p>
        </p:txBody>
      </p:sp>
      <p:sp>
        <p:nvSpPr>
          <p:cNvPr id="167956" name="Oval 20"/>
          <p:cNvSpPr>
            <a:spLocks noChangeArrowheads="1"/>
          </p:cNvSpPr>
          <p:nvPr/>
        </p:nvSpPr>
        <p:spPr bwMode="auto">
          <a:xfrm>
            <a:off x="5972175" y="51816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2</a:t>
            </a:r>
          </a:p>
        </p:txBody>
      </p:sp>
      <p:sp>
        <p:nvSpPr>
          <p:cNvPr id="167957" name="Oval 21"/>
          <p:cNvSpPr>
            <a:spLocks noChangeArrowheads="1"/>
          </p:cNvSpPr>
          <p:nvPr/>
        </p:nvSpPr>
        <p:spPr bwMode="auto">
          <a:xfrm>
            <a:off x="1557338" y="18288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3</a:t>
            </a:r>
          </a:p>
        </p:txBody>
      </p:sp>
      <p:sp>
        <p:nvSpPr>
          <p:cNvPr id="167958" name="Oval 22"/>
          <p:cNvSpPr>
            <a:spLocks noChangeArrowheads="1"/>
          </p:cNvSpPr>
          <p:nvPr/>
        </p:nvSpPr>
        <p:spPr bwMode="auto">
          <a:xfrm>
            <a:off x="5334000" y="44958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3</a:t>
            </a:r>
          </a:p>
        </p:txBody>
      </p:sp>
      <p:sp>
        <p:nvSpPr>
          <p:cNvPr id="167959" name="Oval 23"/>
          <p:cNvSpPr>
            <a:spLocks noChangeArrowheads="1"/>
          </p:cNvSpPr>
          <p:nvPr/>
        </p:nvSpPr>
        <p:spPr bwMode="auto">
          <a:xfrm>
            <a:off x="4829175" y="4191000"/>
            <a:ext cx="381000" cy="381000"/>
          </a:xfrm>
          <a:prstGeom prst="ellipse">
            <a:avLst/>
          </a:prstGeom>
          <a:noFill/>
          <a:ln w="38100"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4</a:t>
            </a:r>
          </a:p>
        </p:txBody>
      </p:sp>
      <p:sp>
        <p:nvSpPr>
          <p:cNvPr id="167960" name="Oval 24"/>
          <p:cNvSpPr>
            <a:spLocks noChangeArrowheads="1"/>
          </p:cNvSpPr>
          <p:nvPr/>
        </p:nvSpPr>
        <p:spPr bwMode="auto">
          <a:xfrm>
            <a:off x="533400" y="3228975"/>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4</a:t>
            </a:r>
          </a:p>
        </p:txBody>
      </p:sp>
      <p:sp>
        <p:nvSpPr>
          <p:cNvPr id="167961" name="Line 25"/>
          <p:cNvSpPr>
            <a:spLocks noChangeShapeType="1"/>
          </p:cNvSpPr>
          <p:nvPr/>
        </p:nvSpPr>
        <p:spPr bwMode="auto">
          <a:xfrm flipV="1">
            <a:off x="5029200" y="3657600"/>
            <a:ext cx="0" cy="5334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62" name="Line 26"/>
          <p:cNvSpPr>
            <a:spLocks noChangeShapeType="1"/>
          </p:cNvSpPr>
          <p:nvPr/>
        </p:nvSpPr>
        <p:spPr bwMode="auto">
          <a:xfrm flipV="1">
            <a:off x="5529263" y="3733800"/>
            <a:ext cx="0" cy="7620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63" name="Line 27"/>
          <p:cNvSpPr>
            <a:spLocks noChangeShapeType="1"/>
          </p:cNvSpPr>
          <p:nvPr/>
        </p:nvSpPr>
        <p:spPr bwMode="auto">
          <a:xfrm>
            <a:off x="1752600" y="2209800"/>
            <a:ext cx="0" cy="6096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64" name="Line 28"/>
          <p:cNvSpPr>
            <a:spLocks noChangeShapeType="1"/>
          </p:cNvSpPr>
          <p:nvPr/>
        </p:nvSpPr>
        <p:spPr bwMode="auto">
          <a:xfrm>
            <a:off x="914400" y="3429000"/>
            <a:ext cx="304800"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7965" name="Text Box 29"/>
          <p:cNvSpPr txBox="1">
            <a:spLocks noChangeArrowheads="1"/>
          </p:cNvSpPr>
          <p:nvPr/>
        </p:nvSpPr>
        <p:spPr bwMode="auto">
          <a:xfrm>
            <a:off x="781050" y="6248400"/>
            <a:ext cx="1447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Màng loa M</a:t>
            </a:r>
          </a:p>
        </p:txBody>
      </p:sp>
      <p:sp>
        <p:nvSpPr>
          <p:cNvPr id="167966" name="Text Box 30"/>
          <p:cNvSpPr txBox="1">
            <a:spLocks noChangeArrowheads="1"/>
          </p:cNvSpPr>
          <p:nvPr/>
        </p:nvSpPr>
        <p:spPr bwMode="auto">
          <a:xfrm>
            <a:off x="2938463" y="6248400"/>
            <a:ext cx="1524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Ống dây L</a:t>
            </a:r>
          </a:p>
        </p:txBody>
      </p:sp>
      <p:sp>
        <p:nvSpPr>
          <p:cNvPr id="167967" name="Text Box 31"/>
          <p:cNvSpPr txBox="1">
            <a:spLocks noChangeArrowheads="1"/>
          </p:cNvSpPr>
          <p:nvPr/>
        </p:nvSpPr>
        <p:spPr bwMode="auto">
          <a:xfrm>
            <a:off x="4986338" y="6243638"/>
            <a:ext cx="18288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Nam châm E</a:t>
            </a:r>
          </a:p>
        </p:txBody>
      </p:sp>
      <p:sp>
        <p:nvSpPr>
          <p:cNvPr id="167968" name="Text Box 32"/>
          <p:cNvSpPr txBox="1">
            <a:spLocks noChangeArrowheads="1"/>
          </p:cNvSpPr>
          <p:nvPr/>
        </p:nvSpPr>
        <p:spPr bwMode="auto">
          <a:xfrm>
            <a:off x="7010400" y="6167438"/>
            <a:ext cx="17526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Lõi sắt</a:t>
            </a:r>
          </a:p>
        </p:txBody>
      </p:sp>
      <p:sp>
        <p:nvSpPr>
          <p:cNvPr id="167969" name="Oval 33"/>
          <p:cNvSpPr>
            <a:spLocks noChangeArrowheads="1"/>
          </p:cNvSpPr>
          <p:nvPr/>
        </p:nvSpPr>
        <p:spPr bwMode="auto">
          <a:xfrm>
            <a:off x="476250" y="62484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1</a:t>
            </a:r>
          </a:p>
        </p:txBody>
      </p:sp>
      <p:sp>
        <p:nvSpPr>
          <p:cNvPr id="167970" name="Oval 34"/>
          <p:cNvSpPr>
            <a:spLocks noChangeArrowheads="1"/>
          </p:cNvSpPr>
          <p:nvPr/>
        </p:nvSpPr>
        <p:spPr bwMode="auto">
          <a:xfrm>
            <a:off x="2709863" y="62484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2</a:t>
            </a:r>
          </a:p>
        </p:txBody>
      </p:sp>
      <p:sp>
        <p:nvSpPr>
          <p:cNvPr id="167971" name="Oval 35"/>
          <p:cNvSpPr>
            <a:spLocks noChangeArrowheads="1"/>
          </p:cNvSpPr>
          <p:nvPr/>
        </p:nvSpPr>
        <p:spPr bwMode="auto">
          <a:xfrm>
            <a:off x="4757738" y="6248400"/>
            <a:ext cx="381000" cy="381000"/>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3</a:t>
            </a:r>
          </a:p>
        </p:txBody>
      </p:sp>
      <p:sp>
        <p:nvSpPr>
          <p:cNvPr id="167972" name="Oval 36"/>
          <p:cNvSpPr>
            <a:spLocks noChangeArrowheads="1"/>
          </p:cNvSpPr>
          <p:nvPr/>
        </p:nvSpPr>
        <p:spPr bwMode="auto">
          <a:xfrm>
            <a:off x="7086600" y="6172200"/>
            <a:ext cx="381000" cy="381000"/>
          </a:xfrm>
          <a:prstGeom prst="ellipse">
            <a:avLst/>
          </a:prstGeom>
          <a:noFill/>
          <a:ln w="38100"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4</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796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50"/>
                                        </p:tgtEl>
                                        <p:attrNameLst>
                                          <p:attrName>style.visibility</p:attrName>
                                        </p:attrNameLst>
                                      </p:cBhvr>
                                      <p:to>
                                        <p:strVal val="visible"/>
                                      </p:to>
                                    </p:set>
                                    <p:animEffect transition="in" filter="fade">
                                      <p:cBhvr>
                                        <p:cTn id="7" dur="500"/>
                                        <p:tgtEl>
                                          <p:spTgt spid="1679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7953"/>
                                        </p:tgtEl>
                                        <p:attrNameLst>
                                          <p:attrName>style.visibility</p:attrName>
                                        </p:attrNameLst>
                                      </p:cBhvr>
                                      <p:to>
                                        <p:strVal val="visible"/>
                                      </p:to>
                                    </p:set>
                                    <p:animEffect transition="in" filter="fade">
                                      <p:cBhvr>
                                        <p:cTn id="10" dur="500"/>
                                        <p:tgtEl>
                                          <p:spTgt spid="1679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7954"/>
                                        </p:tgtEl>
                                        <p:attrNameLst>
                                          <p:attrName>style.visibility</p:attrName>
                                        </p:attrNameLst>
                                      </p:cBhvr>
                                      <p:to>
                                        <p:strVal val="visible"/>
                                      </p:to>
                                    </p:set>
                                    <p:animEffect transition="in" filter="fade">
                                      <p:cBhvr>
                                        <p:cTn id="13" dur="500"/>
                                        <p:tgtEl>
                                          <p:spTgt spid="1679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7951"/>
                                        </p:tgtEl>
                                        <p:attrNameLst>
                                          <p:attrName>style.visibility</p:attrName>
                                        </p:attrNameLst>
                                      </p:cBhvr>
                                      <p:to>
                                        <p:strVal val="visible"/>
                                      </p:to>
                                    </p:set>
                                    <p:animEffect transition="in" filter="fade">
                                      <p:cBhvr>
                                        <p:cTn id="16" dur="500"/>
                                        <p:tgtEl>
                                          <p:spTgt spid="1679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7952"/>
                                        </p:tgtEl>
                                        <p:attrNameLst>
                                          <p:attrName>style.visibility</p:attrName>
                                        </p:attrNameLst>
                                      </p:cBhvr>
                                      <p:to>
                                        <p:strVal val="visible"/>
                                      </p:to>
                                    </p:set>
                                    <p:animEffect transition="in" filter="fade">
                                      <p:cBhvr>
                                        <p:cTn id="19" dur="500"/>
                                        <p:tgtEl>
                                          <p:spTgt spid="167952"/>
                                        </p:tgtEl>
                                      </p:cBhvr>
                                    </p:animEffect>
                                  </p:childTnLst>
                                </p:cTn>
                              </p:par>
                            </p:childTnLst>
                          </p:cTn>
                        </p:par>
                      </p:childTnLst>
                    </p:cTn>
                  </p:par>
                </p:childTnLst>
              </p:cTn>
              <p:nextCondLst>
                <p:cond evt="onClick" delay="0">
                  <p:tgtEl>
                    <p:spTgt spid="167965"/>
                  </p:tgtEl>
                </p:cond>
              </p:nextCondLst>
            </p:seq>
            <p:seq concurrent="1" nextAc="seek">
              <p:cTn id="20" restart="whenNotActive" fill="hold" evtFilter="cancelBubble" nodeType="interactiveSeq">
                <p:stCondLst>
                  <p:cond evt="onClick" delay="0">
                    <p:tgtEl>
                      <p:spTgt spid="167966"/>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7956"/>
                                        </p:tgtEl>
                                        <p:attrNameLst>
                                          <p:attrName>style.visibility</p:attrName>
                                        </p:attrNameLst>
                                      </p:cBhvr>
                                      <p:to>
                                        <p:strVal val="visible"/>
                                      </p:to>
                                    </p:set>
                                    <p:animEffect transition="in" filter="wipe(down)">
                                      <p:cBhvr>
                                        <p:cTn id="25" dur="500"/>
                                        <p:tgtEl>
                                          <p:spTgt spid="16795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7947"/>
                                        </p:tgtEl>
                                        <p:attrNameLst>
                                          <p:attrName>style.visibility</p:attrName>
                                        </p:attrNameLst>
                                      </p:cBhvr>
                                      <p:to>
                                        <p:strVal val="visible"/>
                                      </p:to>
                                    </p:set>
                                    <p:animEffect transition="in" filter="wipe(down)">
                                      <p:cBhvr>
                                        <p:cTn id="28" dur="500"/>
                                        <p:tgtEl>
                                          <p:spTgt spid="16794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7955"/>
                                        </p:tgtEl>
                                        <p:attrNameLst>
                                          <p:attrName>style.visibility</p:attrName>
                                        </p:attrNameLst>
                                      </p:cBhvr>
                                      <p:to>
                                        <p:strVal val="visible"/>
                                      </p:to>
                                    </p:set>
                                    <p:animEffect transition="in" filter="wipe(down)">
                                      <p:cBhvr>
                                        <p:cTn id="31" dur="500"/>
                                        <p:tgtEl>
                                          <p:spTgt spid="16795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7945"/>
                                        </p:tgtEl>
                                        <p:attrNameLst>
                                          <p:attrName>style.visibility</p:attrName>
                                        </p:attrNameLst>
                                      </p:cBhvr>
                                      <p:to>
                                        <p:strVal val="visible"/>
                                      </p:to>
                                    </p:set>
                                    <p:animEffect transition="in" filter="wipe(down)">
                                      <p:cBhvr>
                                        <p:cTn id="34" dur="500"/>
                                        <p:tgtEl>
                                          <p:spTgt spid="167945"/>
                                        </p:tgtEl>
                                      </p:cBhvr>
                                    </p:animEffect>
                                  </p:childTnLst>
                                </p:cTn>
                              </p:par>
                            </p:childTnLst>
                          </p:cTn>
                        </p:par>
                      </p:childTnLst>
                    </p:cTn>
                  </p:par>
                </p:childTnLst>
              </p:cTn>
              <p:nextCondLst>
                <p:cond evt="onClick" delay="0">
                  <p:tgtEl>
                    <p:spTgt spid="167966"/>
                  </p:tgtEl>
                </p:cond>
              </p:nextCondLst>
            </p:seq>
            <p:seq concurrent="1" nextAc="seek">
              <p:cTn id="35" restart="whenNotActive" fill="hold" evtFilter="cancelBubble" nodeType="interactiveSeq">
                <p:stCondLst>
                  <p:cond evt="onClick" delay="0">
                    <p:tgtEl>
                      <p:spTgt spid="16796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7962"/>
                                        </p:tgtEl>
                                        <p:attrNameLst>
                                          <p:attrName>style.visibility</p:attrName>
                                        </p:attrNameLst>
                                      </p:cBhvr>
                                      <p:to>
                                        <p:strVal val="visible"/>
                                      </p:to>
                                    </p:set>
                                    <p:animEffect transition="in" filter="fade">
                                      <p:cBhvr>
                                        <p:cTn id="40" dur="500"/>
                                        <p:tgtEl>
                                          <p:spTgt spid="16796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7958"/>
                                        </p:tgtEl>
                                        <p:attrNameLst>
                                          <p:attrName>style.visibility</p:attrName>
                                        </p:attrNameLst>
                                      </p:cBhvr>
                                      <p:to>
                                        <p:strVal val="visible"/>
                                      </p:to>
                                    </p:set>
                                    <p:animEffect transition="in" filter="fade">
                                      <p:cBhvr>
                                        <p:cTn id="43" dur="500"/>
                                        <p:tgtEl>
                                          <p:spTgt spid="16795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7963"/>
                                        </p:tgtEl>
                                        <p:attrNameLst>
                                          <p:attrName>style.visibility</p:attrName>
                                        </p:attrNameLst>
                                      </p:cBhvr>
                                      <p:to>
                                        <p:strVal val="visible"/>
                                      </p:to>
                                    </p:set>
                                    <p:animEffect transition="in" filter="fade">
                                      <p:cBhvr>
                                        <p:cTn id="46" dur="500"/>
                                        <p:tgtEl>
                                          <p:spTgt spid="16796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7957"/>
                                        </p:tgtEl>
                                        <p:attrNameLst>
                                          <p:attrName>style.visibility</p:attrName>
                                        </p:attrNameLst>
                                      </p:cBhvr>
                                      <p:to>
                                        <p:strVal val="visible"/>
                                      </p:to>
                                    </p:set>
                                    <p:animEffect transition="in" filter="fade">
                                      <p:cBhvr>
                                        <p:cTn id="49" dur="500"/>
                                        <p:tgtEl>
                                          <p:spTgt spid="167957"/>
                                        </p:tgtEl>
                                      </p:cBhvr>
                                    </p:animEffect>
                                  </p:childTnLst>
                                </p:cTn>
                              </p:par>
                            </p:childTnLst>
                          </p:cTn>
                        </p:par>
                      </p:childTnLst>
                    </p:cTn>
                  </p:par>
                </p:childTnLst>
              </p:cTn>
              <p:nextCondLst>
                <p:cond evt="onClick" delay="0">
                  <p:tgtEl>
                    <p:spTgt spid="167967"/>
                  </p:tgtEl>
                </p:cond>
              </p:nextCondLst>
            </p:seq>
            <p:seq concurrent="1" nextAc="seek">
              <p:cTn id="50" restart="whenNotActive" fill="hold" evtFilter="cancelBubble" nodeType="interactiveSeq">
                <p:stCondLst>
                  <p:cond evt="onClick" delay="0">
                    <p:tgtEl>
                      <p:spTgt spid="16796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7959"/>
                                        </p:tgtEl>
                                        <p:attrNameLst>
                                          <p:attrName>style.visibility</p:attrName>
                                        </p:attrNameLst>
                                      </p:cBhvr>
                                      <p:to>
                                        <p:strVal val="visible"/>
                                      </p:to>
                                    </p:set>
                                    <p:animEffect transition="in" filter="fade">
                                      <p:cBhvr>
                                        <p:cTn id="55" dur="500"/>
                                        <p:tgtEl>
                                          <p:spTgt spid="16795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67961"/>
                                        </p:tgtEl>
                                        <p:attrNameLst>
                                          <p:attrName>style.visibility</p:attrName>
                                        </p:attrNameLst>
                                      </p:cBhvr>
                                      <p:to>
                                        <p:strVal val="visible"/>
                                      </p:to>
                                    </p:set>
                                    <p:animEffect transition="in" filter="fade">
                                      <p:cBhvr>
                                        <p:cTn id="58" dur="500"/>
                                        <p:tgtEl>
                                          <p:spTgt spid="16796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7964"/>
                                        </p:tgtEl>
                                        <p:attrNameLst>
                                          <p:attrName>style.visibility</p:attrName>
                                        </p:attrNameLst>
                                      </p:cBhvr>
                                      <p:to>
                                        <p:strVal val="visible"/>
                                      </p:to>
                                    </p:set>
                                    <p:animEffect transition="in" filter="fade">
                                      <p:cBhvr>
                                        <p:cTn id="61" dur="500"/>
                                        <p:tgtEl>
                                          <p:spTgt spid="16796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67960"/>
                                        </p:tgtEl>
                                        <p:attrNameLst>
                                          <p:attrName>style.visibility</p:attrName>
                                        </p:attrNameLst>
                                      </p:cBhvr>
                                      <p:to>
                                        <p:strVal val="visible"/>
                                      </p:to>
                                    </p:set>
                                    <p:animEffect transition="in" filter="fade">
                                      <p:cBhvr>
                                        <p:cTn id="64" dur="500"/>
                                        <p:tgtEl>
                                          <p:spTgt spid="167960"/>
                                        </p:tgtEl>
                                      </p:cBhvr>
                                    </p:animEffect>
                                  </p:childTnLst>
                                </p:cTn>
                              </p:par>
                            </p:childTnLst>
                          </p:cTn>
                        </p:par>
                      </p:childTnLst>
                    </p:cTn>
                  </p:par>
                </p:childTnLst>
              </p:cTn>
              <p:nextCondLst>
                <p:cond evt="onClick" delay="0">
                  <p:tgtEl>
                    <p:spTgt spid="167968"/>
                  </p:tgtEl>
                </p:cond>
              </p:nextCondLst>
            </p:seq>
          </p:childTnLst>
        </p:cTn>
      </p:par>
    </p:tnLst>
    <p:bldLst>
      <p:bldP spid="167945" grpId="0" animBg="1"/>
      <p:bldP spid="167947" grpId="0" animBg="1"/>
      <p:bldP spid="167950" grpId="0" animBg="1"/>
      <p:bldP spid="167951" grpId="0" animBg="1"/>
      <p:bldP spid="167952" grpId="0" animBg="1"/>
      <p:bldP spid="167953" grpId="0" animBg="1"/>
      <p:bldP spid="167954" grpId="0" animBg="1"/>
      <p:bldP spid="167955" grpId="0" animBg="1"/>
      <p:bldP spid="167956" grpId="0" animBg="1"/>
      <p:bldP spid="167957" grpId="0" animBg="1"/>
      <p:bldP spid="167958" grpId="0" animBg="1"/>
      <p:bldP spid="167959" grpId="0" animBg="1"/>
      <p:bldP spid="167960" grpId="0" animBg="1"/>
      <p:bldP spid="167961" grpId="0" animBg="1"/>
      <p:bldP spid="167962" grpId="0" animBg="1"/>
      <p:bldP spid="167963" grpId="0" animBg="1"/>
      <p:bldP spid="16796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LoaDienMove"/>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19600" y="1746250"/>
            <a:ext cx="3581400" cy="2763838"/>
          </a:xfrm>
          <a:prstGeom prst="rect">
            <a:avLst/>
          </a:prstGeom>
          <a:noFill/>
          <a:extLst>
            <a:ext uri="{909E8E84-426E-40DD-AFC4-6F175D3DCCD1}">
              <a14:hiddenFill xmlns:a14="http://schemas.microsoft.com/office/drawing/2010/main">
                <a:solidFill>
                  <a:srgbClr val="FFFFFF"/>
                </a:solidFill>
              </a14:hiddenFill>
            </a:ext>
          </a:extLst>
        </p:spPr>
      </p:pic>
      <p:pic>
        <p:nvPicPr>
          <p:cNvPr id="65539" name="Picture 3" descr="CauTaoLoaDienMove"/>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1676400"/>
            <a:ext cx="1963738" cy="2838450"/>
          </a:xfrm>
          <a:prstGeom prst="rect">
            <a:avLst/>
          </a:prstGeom>
          <a:noFill/>
          <a:extLst>
            <a:ext uri="{909E8E84-426E-40DD-AFC4-6F175D3DCCD1}">
              <a14:hiddenFill xmlns:a14="http://schemas.microsoft.com/office/drawing/2010/main">
                <a:solidFill>
                  <a:srgbClr val="FFFFFF"/>
                </a:solidFill>
              </a14:hiddenFill>
            </a:ext>
          </a:extLst>
        </p:spPr>
      </p:pic>
      <p:sp>
        <p:nvSpPr>
          <p:cNvPr id="65540" name="Text Box 4"/>
          <p:cNvSpPr txBox="1">
            <a:spLocks noChangeArrowheads="1"/>
          </p:cNvSpPr>
          <p:nvPr/>
        </p:nvSpPr>
        <p:spPr bwMode="auto">
          <a:xfrm>
            <a:off x="0" y="5029200"/>
            <a:ext cx="762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endParaRPr lang="vi-VN" b="0"/>
          </a:p>
        </p:txBody>
      </p:sp>
      <p:sp>
        <p:nvSpPr>
          <p:cNvPr id="65542" name="Text Box 6"/>
          <p:cNvSpPr txBox="1">
            <a:spLocks noChangeArrowheads="1"/>
          </p:cNvSpPr>
          <p:nvPr/>
        </p:nvSpPr>
        <p:spPr bwMode="auto">
          <a:xfrm>
            <a:off x="762000" y="4956175"/>
            <a:ext cx="7239000" cy="1216025"/>
          </a:xfrm>
          <a:prstGeom prst="rect">
            <a:avLst/>
          </a:prstGeom>
          <a:solidFill>
            <a:schemeClr val="accent1"/>
          </a:solidFill>
          <a:ln w="28575" algn="ctr">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b="0">
                <a:latin typeface=".VnTime" pitchFamily="34" charset="0"/>
              </a:rPr>
              <a:t>V× mµng loa ®­îc g¾n chÆt víi èng d©y nªn khi èng d©y dao ®éng, mµng loa dao ®éng theo vµ ph¸t ra ©m thanh mµ nã nhËn ®­îc tõ micro.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5542"/>
                                        </p:tgtEl>
                                        <p:attrNameLst>
                                          <p:attrName>style.visibility</p:attrName>
                                        </p:attrNameLst>
                                      </p:cBhvr>
                                      <p:to>
                                        <p:strVal val="visible"/>
                                      </p:to>
                                    </p:set>
                                    <p:anim calcmode="lin" valueType="num">
                                      <p:cBhvr>
                                        <p:cTn id="7" dur="500" fill="hold"/>
                                        <p:tgtEl>
                                          <p:spTgt spid="65542"/>
                                        </p:tgtEl>
                                        <p:attrNameLst>
                                          <p:attrName>ppt_w</p:attrName>
                                        </p:attrNameLst>
                                      </p:cBhvr>
                                      <p:tavLst>
                                        <p:tav tm="0">
                                          <p:val>
                                            <p:fltVal val="0"/>
                                          </p:val>
                                        </p:tav>
                                        <p:tav tm="100000">
                                          <p:val>
                                            <p:strVal val="#ppt_w"/>
                                          </p:val>
                                        </p:tav>
                                      </p:tavLst>
                                    </p:anim>
                                    <p:anim calcmode="lin" valueType="num">
                                      <p:cBhvr>
                                        <p:cTn id="8" dur="500" fill="hold"/>
                                        <p:tgtEl>
                                          <p:spTgt spid="65542"/>
                                        </p:tgtEl>
                                        <p:attrNameLst>
                                          <p:attrName>ppt_h</p:attrName>
                                        </p:attrNameLst>
                                      </p:cBhvr>
                                      <p:tavLst>
                                        <p:tav tm="0">
                                          <p:val>
                                            <p:fltVal val="0"/>
                                          </p:val>
                                        </p:tav>
                                        <p:tav tm="100000">
                                          <p:val>
                                            <p:strVal val="#ppt_h"/>
                                          </p:val>
                                        </p:tav>
                                      </p:tavLst>
                                    </p:anim>
                                    <p:animEffect transition="in" filter="fade">
                                      <p:cBhvr>
                                        <p:cTn id="9" dur="500"/>
                                        <p:tgtEl>
                                          <p:spTgt spid="65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8" name="Rectangle 6"/>
          <p:cNvSpPr>
            <a:spLocks noChangeArrowheads="1"/>
          </p:cNvSpPr>
          <p:nvPr/>
        </p:nvSpPr>
        <p:spPr bwMode="auto">
          <a:xfrm>
            <a:off x="3581400" y="2514600"/>
            <a:ext cx="533400" cy="1524000"/>
          </a:xfrm>
          <a:prstGeom prst="rect">
            <a:avLst/>
          </a:prstGeom>
          <a:gradFill rotWithShape="1">
            <a:gsLst>
              <a:gs pos="0">
                <a:srgbClr val="000000"/>
              </a:gs>
              <a:gs pos="50000">
                <a:srgbClr val="FFFFFF"/>
              </a:gs>
              <a:gs pos="100000">
                <a:srgbClr val="000000"/>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2041" name="Freeform 9"/>
          <p:cNvSpPr>
            <a:spLocks/>
          </p:cNvSpPr>
          <p:nvPr/>
        </p:nvSpPr>
        <p:spPr bwMode="auto">
          <a:xfrm>
            <a:off x="3479800" y="274320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2" name="Freeform 10"/>
          <p:cNvSpPr>
            <a:spLocks/>
          </p:cNvSpPr>
          <p:nvPr/>
        </p:nvSpPr>
        <p:spPr bwMode="auto">
          <a:xfrm>
            <a:off x="3479800" y="285115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3" name="Freeform 11"/>
          <p:cNvSpPr>
            <a:spLocks/>
          </p:cNvSpPr>
          <p:nvPr/>
        </p:nvSpPr>
        <p:spPr bwMode="auto">
          <a:xfrm>
            <a:off x="3479800" y="295910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4" name="Freeform 12"/>
          <p:cNvSpPr>
            <a:spLocks/>
          </p:cNvSpPr>
          <p:nvPr/>
        </p:nvSpPr>
        <p:spPr bwMode="auto">
          <a:xfrm>
            <a:off x="3478213" y="305435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5" name="Freeform 13"/>
          <p:cNvSpPr>
            <a:spLocks/>
          </p:cNvSpPr>
          <p:nvPr/>
        </p:nvSpPr>
        <p:spPr bwMode="auto">
          <a:xfrm>
            <a:off x="3478213" y="314325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6" name="Freeform 14"/>
          <p:cNvSpPr>
            <a:spLocks/>
          </p:cNvSpPr>
          <p:nvPr/>
        </p:nvSpPr>
        <p:spPr bwMode="auto">
          <a:xfrm>
            <a:off x="3478213" y="334645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7" name="Freeform 15"/>
          <p:cNvSpPr>
            <a:spLocks/>
          </p:cNvSpPr>
          <p:nvPr/>
        </p:nvSpPr>
        <p:spPr bwMode="auto">
          <a:xfrm>
            <a:off x="3479800" y="324485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8" name="Freeform 16"/>
          <p:cNvSpPr>
            <a:spLocks/>
          </p:cNvSpPr>
          <p:nvPr/>
        </p:nvSpPr>
        <p:spPr bwMode="auto">
          <a:xfrm>
            <a:off x="3478213" y="344805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49" name="Freeform 17"/>
          <p:cNvSpPr>
            <a:spLocks/>
          </p:cNvSpPr>
          <p:nvPr/>
        </p:nvSpPr>
        <p:spPr bwMode="auto">
          <a:xfrm>
            <a:off x="3479800" y="353695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0" name="Freeform 18"/>
          <p:cNvSpPr>
            <a:spLocks/>
          </p:cNvSpPr>
          <p:nvPr/>
        </p:nvSpPr>
        <p:spPr bwMode="auto">
          <a:xfrm>
            <a:off x="3478213" y="3644900"/>
            <a:ext cx="704850" cy="234950"/>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1" name="Freeform 19"/>
          <p:cNvSpPr>
            <a:spLocks/>
          </p:cNvSpPr>
          <p:nvPr/>
        </p:nvSpPr>
        <p:spPr bwMode="auto">
          <a:xfrm>
            <a:off x="2971800" y="2641600"/>
            <a:ext cx="1155700" cy="533400"/>
          </a:xfrm>
          <a:custGeom>
            <a:avLst/>
            <a:gdLst>
              <a:gd name="T0" fmla="*/ 720 w 720"/>
              <a:gd name="T1" fmla="*/ 0 h 336"/>
              <a:gd name="T2" fmla="*/ 0 w 720"/>
              <a:gd name="T3" fmla="*/ 0 h 336"/>
              <a:gd name="T4" fmla="*/ 0 w 720"/>
              <a:gd name="T5" fmla="*/ 336 h 336"/>
            </a:gdLst>
            <a:ahLst/>
            <a:cxnLst>
              <a:cxn ang="0">
                <a:pos x="T0" y="T1"/>
              </a:cxn>
              <a:cxn ang="0">
                <a:pos x="T2" y="T3"/>
              </a:cxn>
              <a:cxn ang="0">
                <a:pos x="T4" y="T5"/>
              </a:cxn>
            </a:cxnLst>
            <a:rect l="0" t="0" r="r" b="b"/>
            <a:pathLst>
              <a:path w="720" h="336">
                <a:moveTo>
                  <a:pt x="720" y="0"/>
                </a:moveTo>
                <a:lnTo>
                  <a:pt x="0" y="0"/>
                </a:lnTo>
                <a:lnTo>
                  <a:pt x="0" y="336"/>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2" name="Freeform 20"/>
          <p:cNvSpPr>
            <a:spLocks/>
          </p:cNvSpPr>
          <p:nvPr/>
        </p:nvSpPr>
        <p:spPr bwMode="auto">
          <a:xfrm>
            <a:off x="2971800" y="3302000"/>
            <a:ext cx="152400" cy="609600"/>
          </a:xfrm>
          <a:custGeom>
            <a:avLst/>
            <a:gdLst>
              <a:gd name="T0" fmla="*/ 0 w 96"/>
              <a:gd name="T1" fmla="*/ 0 h 432"/>
              <a:gd name="T2" fmla="*/ 0 w 96"/>
              <a:gd name="T3" fmla="*/ 432 h 432"/>
              <a:gd name="T4" fmla="*/ 96 w 96"/>
              <a:gd name="T5" fmla="*/ 432 h 432"/>
            </a:gdLst>
            <a:ahLst/>
            <a:cxnLst>
              <a:cxn ang="0">
                <a:pos x="T0" y="T1"/>
              </a:cxn>
              <a:cxn ang="0">
                <a:pos x="T2" y="T3"/>
              </a:cxn>
              <a:cxn ang="0">
                <a:pos x="T4" y="T5"/>
              </a:cxn>
            </a:cxnLst>
            <a:rect l="0" t="0" r="r" b="b"/>
            <a:pathLst>
              <a:path w="96" h="432">
                <a:moveTo>
                  <a:pt x="0" y="0"/>
                </a:moveTo>
                <a:lnTo>
                  <a:pt x="0" y="432"/>
                </a:lnTo>
                <a:lnTo>
                  <a:pt x="96" y="432"/>
                </a:lnTo>
              </a:path>
            </a:pathLst>
          </a:custGeom>
          <a:noFill/>
          <a:ln w="28575" cap="flat" cmpd="sng">
            <a:solidFill>
              <a:srgbClr val="0000FF"/>
            </a:solidFill>
            <a:prstDash val="solid"/>
            <a:round/>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3" name="Line 21"/>
          <p:cNvSpPr>
            <a:spLocks noChangeShapeType="1"/>
          </p:cNvSpPr>
          <p:nvPr/>
        </p:nvSpPr>
        <p:spPr bwMode="auto">
          <a:xfrm>
            <a:off x="3352800" y="3898900"/>
            <a:ext cx="228600" cy="0"/>
          </a:xfrm>
          <a:prstGeom prst="line">
            <a:avLst/>
          </a:prstGeom>
          <a:noFill/>
          <a:ln w="28575">
            <a:solidFill>
              <a:srgbClr val="0000FF"/>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4" name="Freeform 22"/>
          <p:cNvSpPr>
            <a:spLocks/>
          </p:cNvSpPr>
          <p:nvPr/>
        </p:nvSpPr>
        <p:spPr bwMode="auto">
          <a:xfrm>
            <a:off x="3124200" y="3771900"/>
            <a:ext cx="184150" cy="139700"/>
          </a:xfrm>
          <a:custGeom>
            <a:avLst/>
            <a:gdLst>
              <a:gd name="T0" fmla="*/ 0 w 116"/>
              <a:gd name="T1" fmla="*/ 88 h 88"/>
              <a:gd name="T2" fmla="*/ 116 w 116"/>
              <a:gd name="T3" fmla="*/ 0 h 88"/>
            </a:gdLst>
            <a:ahLst/>
            <a:cxnLst>
              <a:cxn ang="0">
                <a:pos x="T0" y="T1"/>
              </a:cxn>
              <a:cxn ang="0">
                <a:pos x="T2" y="T3"/>
              </a:cxn>
            </a:cxnLst>
            <a:rect l="0" t="0" r="r" b="b"/>
            <a:pathLst>
              <a:path w="116" h="88">
                <a:moveTo>
                  <a:pt x="0" y="88"/>
                </a:moveTo>
                <a:lnTo>
                  <a:pt x="116" y="0"/>
                </a:lnTo>
              </a:path>
            </a:pathLst>
          </a:custGeom>
          <a:noFill/>
          <a:ln w="28575" cap="flat" cmpd="sng">
            <a:solidFill>
              <a:srgbClr val="0000FF"/>
            </a:solidFill>
            <a:prstDash val="solid"/>
            <a:round/>
            <a:headEnd type="none"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5" name="Line 23"/>
          <p:cNvSpPr>
            <a:spLocks noChangeShapeType="1"/>
          </p:cNvSpPr>
          <p:nvPr/>
        </p:nvSpPr>
        <p:spPr bwMode="auto">
          <a:xfrm>
            <a:off x="2819400" y="3162300"/>
            <a:ext cx="3048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6" name="Line 24"/>
          <p:cNvSpPr>
            <a:spLocks noChangeShapeType="1"/>
          </p:cNvSpPr>
          <p:nvPr/>
        </p:nvSpPr>
        <p:spPr bwMode="auto">
          <a:xfrm>
            <a:off x="2895600" y="3289300"/>
            <a:ext cx="1524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7" name="Line 25"/>
          <p:cNvSpPr>
            <a:spLocks noChangeShapeType="1"/>
          </p:cNvSpPr>
          <p:nvPr/>
        </p:nvSpPr>
        <p:spPr bwMode="auto">
          <a:xfrm>
            <a:off x="3124200" y="3905250"/>
            <a:ext cx="228600" cy="0"/>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58" name="Freeform 26"/>
          <p:cNvSpPr>
            <a:spLocks/>
          </p:cNvSpPr>
          <p:nvPr/>
        </p:nvSpPr>
        <p:spPr bwMode="auto">
          <a:xfrm>
            <a:off x="4108450" y="2641600"/>
            <a:ext cx="31750" cy="76200"/>
          </a:xfrm>
          <a:custGeom>
            <a:avLst/>
            <a:gdLst>
              <a:gd name="T0" fmla="*/ 0 w 20"/>
              <a:gd name="T1" fmla="*/ 0 h 48"/>
              <a:gd name="T2" fmla="*/ 20 w 20"/>
              <a:gd name="T3" fmla="*/ 24 h 48"/>
              <a:gd name="T4" fmla="*/ 0 w 20"/>
              <a:gd name="T5" fmla="*/ 48 h 48"/>
            </a:gdLst>
            <a:ahLst/>
            <a:cxnLst>
              <a:cxn ang="0">
                <a:pos x="T0" y="T1"/>
              </a:cxn>
              <a:cxn ang="0">
                <a:pos x="T2" y="T3"/>
              </a:cxn>
              <a:cxn ang="0">
                <a:pos x="T4" y="T5"/>
              </a:cxn>
            </a:cxnLst>
            <a:rect l="0" t="0" r="r" b="b"/>
            <a:pathLst>
              <a:path w="20" h="48">
                <a:moveTo>
                  <a:pt x="0" y="0"/>
                </a:moveTo>
                <a:cubicBezTo>
                  <a:pt x="3" y="4"/>
                  <a:pt x="20" y="16"/>
                  <a:pt x="20" y="24"/>
                </a:cubicBezTo>
                <a:cubicBezTo>
                  <a:pt x="20" y="32"/>
                  <a:pt x="4" y="43"/>
                  <a:pt x="0" y="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60" name="Rectangle 28"/>
          <p:cNvSpPr>
            <a:spLocks noChangeArrowheads="1"/>
          </p:cNvSpPr>
          <p:nvPr/>
        </p:nvSpPr>
        <p:spPr bwMode="auto">
          <a:xfrm>
            <a:off x="5029200" y="2438400"/>
            <a:ext cx="533400" cy="76200"/>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2062" name="Freeform 30"/>
          <p:cNvSpPr>
            <a:spLocks/>
          </p:cNvSpPr>
          <p:nvPr/>
        </p:nvSpPr>
        <p:spPr bwMode="auto">
          <a:xfrm>
            <a:off x="5308600" y="2514600"/>
            <a:ext cx="685800" cy="1371600"/>
          </a:xfrm>
          <a:custGeom>
            <a:avLst/>
            <a:gdLst>
              <a:gd name="T0" fmla="*/ 0 w 432"/>
              <a:gd name="T1" fmla="*/ 0 h 864"/>
              <a:gd name="T2" fmla="*/ 0 w 432"/>
              <a:gd name="T3" fmla="*/ 864 h 864"/>
              <a:gd name="T4" fmla="*/ 432 w 432"/>
              <a:gd name="T5" fmla="*/ 864 h 864"/>
            </a:gdLst>
            <a:ahLst/>
            <a:cxnLst>
              <a:cxn ang="0">
                <a:pos x="T0" y="T1"/>
              </a:cxn>
              <a:cxn ang="0">
                <a:pos x="T2" y="T3"/>
              </a:cxn>
              <a:cxn ang="0">
                <a:pos x="T4" y="T5"/>
              </a:cxn>
            </a:cxnLst>
            <a:rect l="0" t="0" r="r" b="b"/>
            <a:pathLst>
              <a:path w="432" h="864">
                <a:moveTo>
                  <a:pt x="0" y="0"/>
                </a:moveTo>
                <a:lnTo>
                  <a:pt x="0" y="864"/>
                </a:lnTo>
                <a:lnTo>
                  <a:pt x="432" y="864"/>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64" name="Oval 32"/>
          <p:cNvSpPr>
            <a:spLocks noChangeArrowheads="1"/>
          </p:cNvSpPr>
          <p:nvPr/>
        </p:nvSpPr>
        <p:spPr bwMode="auto">
          <a:xfrm>
            <a:off x="6007100" y="3581400"/>
            <a:ext cx="609600" cy="609600"/>
          </a:xfrm>
          <a:prstGeom prst="ellipse">
            <a:avLst/>
          </a:prstGeom>
          <a:solidFill>
            <a:schemeClr val="bg1"/>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2065" name="Freeform 33"/>
          <p:cNvSpPr>
            <a:spLocks/>
          </p:cNvSpPr>
          <p:nvPr/>
        </p:nvSpPr>
        <p:spPr bwMode="auto">
          <a:xfrm>
            <a:off x="6629400" y="3581400"/>
            <a:ext cx="457200" cy="304800"/>
          </a:xfrm>
          <a:custGeom>
            <a:avLst/>
            <a:gdLst>
              <a:gd name="T0" fmla="*/ 0 w 288"/>
              <a:gd name="T1" fmla="*/ 192 h 192"/>
              <a:gd name="T2" fmla="*/ 288 w 288"/>
              <a:gd name="T3" fmla="*/ 192 h 192"/>
              <a:gd name="T4" fmla="*/ 288 w 288"/>
              <a:gd name="T5" fmla="*/ 0 h 192"/>
            </a:gdLst>
            <a:ahLst/>
            <a:cxnLst>
              <a:cxn ang="0">
                <a:pos x="T0" y="T1"/>
              </a:cxn>
              <a:cxn ang="0">
                <a:pos x="T2" y="T3"/>
              </a:cxn>
              <a:cxn ang="0">
                <a:pos x="T4" y="T5"/>
              </a:cxn>
            </a:cxnLst>
            <a:rect l="0" t="0" r="r" b="b"/>
            <a:pathLst>
              <a:path w="288" h="192">
                <a:moveTo>
                  <a:pt x="0" y="192"/>
                </a:moveTo>
                <a:lnTo>
                  <a:pt x="288" y="192"/>
                </a:lnTo>
                <a:lnTo>
                  <a:pt x="288" y="0"/>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66" name="Line 34"/>
          <p:cNvSpPr>
            <a:spLocks noChangeShapeType="1"/>
          </p:cNvSpPr>
          <p:nvPr/>
        </p:nvSpPr>
        <p:spPr bwMode="auto">
          <a:xfrm>
            <a:off x="6934200" y="2743200"/>
            <a:ext cx="3048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67" name="Line 35"/>
          <p:cNvSpPr>
            <a:spLocks noChangeShapeType="1"/>
          </p:cNvSpPr>
          <p:nvPr/>
        </p:nvSpPr>
        <p:spPr bwMode="auto">
          <a:xfrm>
            <a:off x="6934200" y="2895600"/>
            <a:ext cx="3048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68" name="Line 36"/>
          <p:cNvSpPr>
            <a:spLocks noChangeShapeType="1"/>
          </p:cNvSpPr>
          <p:nvPr/>
        </p:nvSpPr>
        <p:spPr bwMode="auto">
          <a:xfrm>
            <a:off x="6934200" y="3048000"/>
            <a:ext cx="3048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69" name="Line 37"/>
          <p:cNvSpPr>
            <a:spLocks noChangeShapeType="1"/>
          </p:cNvSpPr>
          <p:nvPr/>
        </p:nvSpPr>
        <p:spPr bwMode="auto">
          <a:xfrm>
            <a:off x="6934200" y="3200400"/>
            <a:ext cx="3048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0" name="Line 38"/>
          <p:cNvSpPr>
            <a:spLocks noChangeShapeType="1"/>
          </p:cNvSpPr>
          <p:nvPr/>
        </p:nvSpPr>
        <p:spPr bwMode="auto">
          <a:xfrm>
            <a:off x="6934200" y="3352800"/>
            <a:ext cx="3048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1" name="Line 39"/>
          <p:cNvSpPr>
            <a:spLocks noChangeShapeType="1"/>
          </p:cNvSpPr>
          <p:nvPr/>
        </p:nvSpPr>
        <p:spPr bwMode="auto">
          <a:xfrm>
            <a:off x="6934200" y="3505200"/>
            <a:ext cx="3048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2" name="Line 40"/>
          <p:cNvSpPr>
            <a:spLocks noChangeShapeType="1"/>
          </p:cNvSpPr>
          <p:nvPr/>
        </p:nvSpPr>
        <p:spPr bwMode="auto">
          <a:xfrm>
            <a:off x="7010400" y="2819400"/>
            <a:ext cx="1524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3" name="Line 41"/>
          <p:cNvSpPr>
            <a:spLocks noChangeShapeType="1"/>
          </p:cNvSpPr>
          <p:nvPr/>
        </p:nvSpPr>
        <p:spPr bwMode="auto">
          <a:xfrm>
            <a:off x="7010400" y="2971800"/>
            <a:ext cx="1524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4" name="Line 42"/>
          <p:cNvSpPr>
            <a:spLocks noChangeShapeType="1"/>
          </p:cNvSpPr>
          <p:nvPr/>
        </p:nvSpPr>
        <p:spPr bwMode="auto">
          <a:xfrm>
            <a:off x="7010400" y="3124200"/>
            <a:ext cx="1524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5" name="Line 43"/>
          <p:cNvSpPr>
            <a:spLocks noChangeShapeType="1"/>
          </p:cNvSpPr>
          <p:nvPr/>
        </p:nvSpPr>
        <p:spPr bwMode="auto">
          <a:xfrm>
            <a:off x="7010400" y="3276600"/>
            <a:ext cx="1524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6" name="Line 44"/>
          <p:cNvSpPr>
            <a:spLocks noChangeShapeType="1"/>
          </p:cNvSpPr>
          <p:nvPr/>
        </p:nvSpPr>
        <p:spPr bwMode="auto">
          <a:xfrm>
            <a:off x="7010400" y="3429000"/>
            <a:ext cx="1524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7" name="Line 45"/>
          <p:cNvSpPr>
            <a:spLocks noChangeShapeType="1"/>
          </p:cNvSpPr>
          <p:nvPr/>
        </p:nvSpPr>
        <p:spPr bwMode="auto">
          <a:xfrm>
            <a:off x="7010400" y="3581400"/>
            <a:ext cx="1524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79" name="AutoShape 47"/>
          <p:cNvSpPr>
            <a:spLocks noChangeArrowheads="1"/>
          </p:cNvSpPr>
          <p:nvPr/>
        </p:nvSpPr>
        <p:spPr bwMode="auto">
          <a:xfrm>
            <a:off x="6083300" y="3657600"/>
            <a:ext cx="457200" cy="457200"/>
          </a:xfrm>
          <a:prstGeom prst="star8">
            <a:avLst>
              <a:gd name="adj" fmla="val 38250"/>
            </a:avLst>
          </a:prstGeom>
          <a:solidFill>
            <a:srgbClr val="0099CC"/>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t>M</a:t>
            </a:r>
          </a:p>
        </p:txBody>
      </p:sp>
      <p:sp>
        <p:nvSpPr>
          <p:cNvPr id="172080" name="Text Box 48"/>
          <p:cNvSpPr txBox="1">
            <a:spLocks noChangeArrowheads="1"/>
          </p:cNvSpPr>
          <p:nvPr/>
        </p:nvSpPr>
        <p:spPr bwMode="auto">
          <a:xfrm>
            <a:off x="5715000" y="2743200"/>
            <a:ext cx="8382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Mạch điện 2</a:t>
            </a:r>
          </a:p>
        </p:txBody>
      </p:sp>
      <p:sp>
        <p:nvSpPr>
          <p:cNvPr id="172081" name="Text Box 49"/>
          <p:cNvSpPr txBox="1">
            <a:spLocks noChangeArrowheads="1"/>
          </p:cNvSpPr>
          <p:nvPr/>
        </p:nvSpPr>
        <p:spPr bwMode="auto">
          <a:xfrm>
            <a:off x="2082800" y="3086100"/>
            <a:ext cx="9144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Mạch điện 1</a:t>
            </a:r>
          </a:p>
        </p:txBody>
      </p:sp>
      <p:sp>
        <p:nvSpPr>
          <p:cNvPr id="172082" name="Text Box 50"/>
          <p:cNvSpPr txBox="1">
            <a:spLocks noChangeArrowheads="1"/>
          </p:cNvSpPr>
          <p:nvPr/>
        </p:nvSpPr>
        <p:spPr bwMode="auto">
          <a:xfrm>
            <a:off x="4191000" y="1447800"/>
            <a:ext cx="12954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Thanh sắt</a:t>
            </a:r>
          </a:p>
        </p:txBody>
      </p:sp>
      <p:sp>
        <p:nvSpPr>
          <p:cNvPr id="172083" name="Line 51"/>
          <p:cNvSpPr>
            <a:spLocks noChangeShapeType="1"/>
          </p:cNvSpPr>
          <p:nvPr/>
        </p:nvSpPr>
        <p:spPr bwMode="auto">
          <a:xfrm flipH="1">
            <a:off x="4572000" y="1739900"/>
            <a:ext cx="228600" cy="5334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84" name="Text Box 52"/>
          <p:cNvSpPr txBox="1">
            <a:spLocks noChangeArrowheads="1"/>
          </p:cNvSpPr>
          <p:nvPr/>
        </p:nvSpPr>
        <p:spPr bwMode="auto">
          <a:xfrm>
            <a:off x="4267200" y="5029200"/>
            <a:ext cx="1524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26.3</a:t>
            </a:r>
          </a:p>
        </p:txBody>
      </p:sp>
      <p:sp>
        <p:nvSpPr>
          <p:cNvPr id="172085" name="Text Box 53"/>
          <p:cNvSpPr txBox="1">
            <a:spLocks noChangeArrowheads="1"/>
          </p:cNvSpPr>
          <p:nvPr/>
        </p:nvSpPr>
        <p:spPr bwMode="auto">
          <a:xfrm>
            <a:off x="3124200" y="838200"/>
            <a:ext cx="35814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2000">
                <a:solidFill>
                  <a:srgbClr val="FF0000"/>
                </a:solidFill>
              </a:rPr>
              <a:t>RƠ LE ĐIỆN TỪ</a:t>
            </a:r>
          </a:p>
        </p:txBody>
      </p:sp>
      <p:sp>
        <p:nvSpPr>
          <p:cNvPr id="172090" name="Freeform 58"/>
          <p:cNvSpPr>
            <a:spLocks/>
          </p:cNvSpPr>
          <p:nvPr/>
        </p:nvSpPr>
        <p:spPr bwMode="auto">
          <a:xfrm>
            <a:off x="7086600" y="2317750"/>
            <a:ext cx="1588" cy="419100"/>
          </a:xfrm>
          <a:custGeom>
            <a:avLst/>
            <a:gdLst>
              <a:gd name="T0" fmla="*/ 0 w 1"/>
              <a:gd name="T1" fmla="*/ 264 h 264"/>
              <a:gd name="T2" fmla="*/ 0 w 1"/>
              <a:gd name="T3" fmla="*/ 0 h 264"/>
            </a:gdLst>
            <a:ahLst/>
            <a:cxnLst>
              <a:cxn ang="0">
                <a:pos x="T0" y="T1"/>
              </a:cxn>
              <a:cxn ang="0">
                <a:pos x="T2" y="T3"/>
              </a:cxn>
            </a:cxnLst>
            <a:rect l="0" t="0" r="r" b="b"/>
            <a:pathLst>
              <a:path w="1" h="264">
                <a:moveTo>
                  <a:pt x="0" y="264"/>
                </a:moveTo>
                <a:lnTo>
                  <a:pt x="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72093" name="Group 61"/>
          <p:cNvGrpSpPr>
            <a:grpSpLocks/>
          </p:cNvGrpSpPr>
          <p:nvPr/>
        </p:nvGrpSpPr>
        <p:grpSpPr bwMode="auto">
          <a:xfrm>
            <a:off x="3581400" y="2286000"/>
            <a:ext cx="3511550" cy="76200"/>
            <a:chOff x="2256" y="1440"/>
            <a:chExt cx="2212" cy="48"/>
          </a:xfrm>
        </p:grpSpPr>
        <p:sp>
          <p:nvSpPr>
            <p:cNvPr id="172059" name="Rectangle 27"/>
            <p:cNvSpPr>
              <a:spLocks noChangeArrowheads="1"/>
            </p:cNvSpPr>
            <p:nvPr/>
          </p:nvSpPr>
          <p:spPr bwMode="auto">
            <a:xfrm>
              <a:off x="2256" y="1440"/>
              <a:ext cx="1248" cy="48"/>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2092" name="Freeform 60"/>
            <p:cNvSpPr>
              <a:spLocks/>
            </p:cNvSpPr>
            <p:nvPr/>
          </p:nvSpPr>
          <p:spPr bwMode="auto">
            <a:xfrm>
              <a:off x="3508" y="1460"/>
              <a:ext cx="960" cy="4"/>
            </a:xfrm>
            <a:custGeom>
              <a:avLst/>
              <a:gdLst>
                <a:gd name="T0" fmla="*/ 0 w 960"/>
                <a:gd name="T1" fmla="*/ 4 h 4"/>
                <a:gd name="T2" fmla="*/ 960 w 960"/>
                <a:gd name="T3" fmla="*/ 0 h 4"/>
              </a:gdLst>
              <a:ahLst/>
              <a:cxnLst>
                <a:cxn ang="0">
                  <a:pos x="T0" y="T1"/>
                </a:cxn>
                <a:cxn ang="0">
                  <a:pos x="T2" y="T3"/>
                </a:cxn>
              </a:cxnLst>
              <a:rect l="0" t="0" r="r" b="b"/>
              <a:pathLst>
                <a:path w="960" h="4">
                  <a:moveTo>
                    <a:pt x="0" y="4"/>
                  </a:moveTo>
                  <a:lnTo>
                    <a:pt x="960" y="0"/>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72094" name="Group 62"/>
          <p:cNvGrpSpPr>
            <a:grpSpLocks/>
          </p:cNvGrpSpPr>
          <p:nvPr/>
        </p:nvGrpSpPr>
        <p:grpSpPr bwMode="auto">
          <a:xfrm>
            <a:off x="3581400" y="2324100"/>
            <a:ext cx="3505200" cy="119063"/>
            <a:chOff x="2256" y="1464"/>
            <a:chExt cx="2208" cy="75"/>
          </a:xfrm>
        </p:grpSpPr>
        <p:sp>
          <p:nvSpPr>
            <p:cNvPr id="172091" name="Freeform 59"/>
            <p:cNvSpPr>
              <a:spLocks/>
            </p:cNvSpPr>
            <p:nvPr/>
          </p:nvSpPr>
          <p:spPr bwMode="auto">
            <a:xfrm>
              <a:off x="3500" y="1464"/>
              <a:ext cx="964" cy="52"/>
            </a:xfrm>
            <a:custGeom>
              <a:avLst/>
              <a:gdLst>
                <a:gd name="T0" fmla="*/ 964 w 964"/>
                <a:gd name="T1" fmla="*/ 0 h 52"/>
                <a:gd name="T2" fmla="*/ 0 w 964"/>
                <a:gd name="T3" fmla="*/ 52 h 52"/>
              </a:gdLst>
              <a:ahLst/>
              <a:cxnLst>
                <a:cxn ang="0">
                  <a:pos x="T0" y="T1"/>
                </a:cxn>
                <a:cxn ang="0">
                  <a:pos x="T2" y="T3"/>
                </a:cxn>
              </a:cxnLst>
              <a:rect l="0" t="0" r="r" b="b"/>
              <a:pathLst>
                <a:path w="964" h="52">
                  <a:moveTo>
                    <a:pt x="964" y="0"/>
                  </a:moveTo>
                  <a:lnTo>
                    <a:pt x="0" y="52"/>
                  </a:lnTo>
                </a:path>
              </a:pathLst>
            </a:custGeom>
            <a:noFill/>
            <a:ln w="28575"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2086" name="Rectangle 54"/>
            <p:cNvSpPr>
              <a:spLocks noChangeArrowheads="1"/>
            </p:cNvSpPr>
            <p:nvPr/>
          </p:nvSpPr>
          <p:spPr bwMode="auto">
            <a:xfrm>
              <a:off x="2256" y="1491"/>
              <a:ext cx="1248" cy="48"/>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
                                        <p:tgtEl>
                                          <p:spTgt spid="172054"/>
                                        </p:tgtEl>
                                      </p:cBhvr>
                                    </p:animEffect>
                                    <p:set>
                                      <p:cBhvr>
                                        <p:cTn id="7" dur="1" fill="hold">
                                          <p:stCondLst>
                                            <p:cond delay="99"/>
                                          </p:stCondLst>
                                        </p:cTn>
                                        <p:tgtEl>
                                          <p:spTgt spid="17205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2057"/>
                                        </p:tgtEl>
                                        <p:attrNameLst>
                                          <p:attrName>style.visibility</p:attrName>
                                        </p:attrNameLst>
                                      </p:cBhvr>
                                      <p:to>
                                        <p:strVal val="visible"/>
                                      </p:to>
                                    </p:set>
                                    <p:animEffect transition="in" filter="fade">
                                      <p:cBhvr>
                                        <p:cTn id="10" dur="100"/>
                                        <p:tgtEl>
                                          <p:spTgt spid="172057"/>
                                        </p:tgtEl>
                                      </p:cBhvr>
                                    </p:animEffect>
                                  </p:childTnLst>
                                </p:cTn>
                              </p:par>
                            </p:childTnLst>
                          </p:cTn>
                        </p:par>
                        <p:par>
                          <p:cTn id="11" fill="hold" nodeType="afterGroup">
                            <p:stCondLst>
                              <p:cond delay="100"/>
                            </p:stCondLst>
                            <p:childTnLst>
                              <p:par>
                                <p:cTn id="12" presetID="10" presetClass="exit" presetSubtype="0" fill="hold" nodeType="afterEffect">
                                  <p:stCondLst>
                                    <p:cond delay="0"/>
                                  </p:stCondLst>
                                  <p:childTnLst>
                                    <p:animEffect transition="out" filter="fade">
                                      <p:cBhvr>
                                        <p:cTn id="13" dur="100"/>
                                        <p:tgtEl>
                                          <p:spTgt spid="172093"/>
                                        </p:tgtEl>
                                      </p:cBhvr>
                                    </p:animEffect>
                                    <p:set>
                                      <p:cBhvr>
                                        <p:cTn id="14" dur="1" fill="hold">
                                          <p:stCondLst>
                                            <p:cond delay="99"/>
                                          </p:stCondLst>
                                        </p:cTn>
                                        <p:tgtEl>
                                          <p:spTgt spid="172093"/>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72094"/>
                                        </p:tgtEl>
                                        <p:attrNameLst>
                                          <p:attrName>style.visibility</p:attrName>
                                        </p:attrNameLst>
                                      </p:cBhvr>
                                      <p:to>
                                        <p:strVal val="visible"/>
                                      </p:to>
                                    </p:set>
                                    <p:animEffect transition="in" filter="fade">
                                      <p:cBhvr>
                                        <p:cTn id="17" dur="100"/>
                                        <p:tgtEl>
                                          <p:spTgt spid="172094"/>
                                        </p:tgtEl>
                                      </p:cBhvr>
                                    </p:animEffect>
                                  </p:childTnLst>
                                </p:cTn>
                              </p:par>
                              <p:par>
                                <p:cTn id="18" presetID="8" presetClass="emph" presetSubtype="0" repeatCount="indefinite" fill="hold" grpId="0" nodeType="withEffect">
                                  <p:stCondLst>
                                    <p:cond delay="0"/>
                                  </p:stCondLst>
                                  <p:childTnLst>
                                    <p:animRot by="21600000">
                                      <p:cBhvr>
                                        <p:cTn id="19" dur="1000" fill="hold"/>
                                        <p:tgtEl>
                                          <p:spTgt spid="1720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54" grpId="0" animBg="1"/>
      <p:bldP spid="172057" grpId="0" animBg="1"/>
      <p:bldP spid="17207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49" name="Picture 4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70688" y="5243513"/>
            <a:ext cx="955675"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171012" name="Group 4"/>
          <p:cNvGrpSpPr>
            <a:grpSpLocks/>
          </p:cNvGrpSpPr>
          <p:nvPr/>
        </p:nvGrpSpPr>
        <p:grpSpPr bwMode="auto">
          <a:xfrm>
            <a:off x="3219450" y="3462338"/>
            <a:ext cx="1295400" cy="1066800"/>
            <a:chOff x="1008" y="2256"/>
            <a:chExt cx="1104" cy="998"/>
          </a:xfrm>
        </p:grpSpPr>
        <p:pic>
          <p:nvPicPr>
            <p:cNvPr id="171013" name="Picture 5" descr="HopPin2"/>
            <p:cNvPicPr>
              <a:picLocks noChangeAspect="1" noChangeArrowheads="1"/>
            </p:cNvPicPr>
            <p:nvPr/>
          </p:nvPicPr>
          <p:blipFill>
            <a:blip r:embed="rId4"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171014" name="Picture 6"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171015" name="Picture 7"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019" name="Group 11"/>
          <p:cNvGrpSpPr>
            <a:grpSpLocks/>
          </p:cNvGrpSpPr>
          <p:nvPr/>
        </p:nvGrpSpPr>
        <p:grpSpPr bwMode="auto">
          <a:xfrm>
            <a:off x="7010400" y="3733800"/>
            <a:ext cx="685800" cy="685800"/>
            <a:chOff x="4608" y="2496"/>
            <a:chExt cx="240" cy="288"/>
          </a:xfrm>
        </p:grpSpPr>
        <p:sp>
          <p:nvSpPr>
            <p:cNvPr id="171020" name="Rectangle 12"/>
            <p:cNvSpPr>
              <a:spLocks noChangeArrowheads="1"/>
            </p:cNvSpPr>
            <p:nvPr/>
          </p:nvSpPr>
          <p:spPr bwMode="auto">
            <a:xfrm>
              <a:off x="4608" y="2496"/>
              <a:ext cx="240" cy="96"/>
            </a:xfrm>
            <a:prstGeom prst="rect">
              <a:avLst/>
            </a:prstGeom>
            <a:solidFill>
              <a:schemeClr val="accent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21" name="Rectangle 13" descr="Woven mat"/>
            <p:cNvSpPr>
              <a:spLocks noChangeArrowheads="1"/>
            </p:cNvSpPr>
            <p:nvPr/>
          </p:nvSpPr>
          <p:spPr bwMode="auto">
            <a:xfrm>
              <a:off x="4752" y="2592"/>
              <a:ext cx="96" cy="192"/>
            </a:xfrm>
            <a:prstGeom prst="rect">
              <a:avLst/>
            </a:prstGeom>
            <a:blipFill dpi="0" rotWithShape="1">
              <a:blip r:embed="rId6"/>
              <a:srcRect/>
              <a:tile tx="0" ty="0" sx="100000" sy="100000" flip="none" algn="tl"/>
            </a:blip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1022" name="Rectangle 14" descr="Woven mat"/>
            <p:cNvSpPr>
              <a:spLocks noChangeArrowheads="1"/>
            </p:cNvSpPr>
            <p:nvPr/>
          </p:nvSpPr>
          <p:spPr bwMode="auto">
            <a:xfrm>
              <a:off x="4608" y="2592"/>
              <a:ext cx="96" cy="192"/>
            </a:xfrm>
            <a:prstGeom prst="rect">
              <a:avLst/>
            </a:prstGeom>
            <a:blipFill dpi="0" rotWithShape="1">
              <a:blip r:embed="rId6"/>
              <a:srcRect/>
              <a:tile tx="0" ty="0" sx="100000" sy="100000" flip="none" algn="tl"/>
            </a:blip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1024" name="Freeform 16"/>
          <p:cNvSpPr>
            <a:spLocks/>
          </p:cNvSpPr>
          <p:nvPr/>
        </p:nvSpPr>
        <p:spPr bwMode="auto">
          <a:xfrm>
            <a:off x="3581400" y="2660650"/>
            <a:ext cx="831850" cy="920750"/>
          </a:xfrm>
          <a:custGeom>
            <a:avLst/>
            <a:gdLst>
              <a:gd name="T0" fmla="*/ 524 w 524"/>
              <a:gd name="T1" fmla="*/ 0 h 580"/>
              <a:gd name="T2" fmla="*/ 244 w 524"/>
              <a:gd name="T3" fmla="*/ 8 h 580"/>
              <a:gd name="T4" fmla="*/ 240 w 524"/>
              <a:gd name="T5" fmla="*/ 484 h 580"/>
              <a:gd name="T6" fmla="*/ 0 w 524"/>
              <a:gd name="T7" fmla="*/ 484 h 580"/>
              <a:gd name="T8" fmla="*/ 0 w 524"/>
              <a:gd name="T9" fmla="*/ 580 h 580"/>
            </a:gdLst>
            <a:ahLst/>
            <a:cxnLst>
              <a:cxn ang="0">
                <a:pos x="T0" y="T1"/>
              </a:cxn>
              <a:cxn ang="0">
                <a:pos x="T2" y="T3"/>
              </a:cxn>
              <a:cxn ang="0">
                <a:pos x="T4" y="T5"/>
              </a:cxn>
              <a:cxn ang="0">
                <a:pos x="T6" y="T7"/>
              </a:cxn>
              <a:cxn ang="0">
                <a:pos x="T8" y="T9"/>
              </a:cxn>
            </a:cxnLst>
            <a:rect l="0" t="0" r="r" b="b"/>
            <a:pathLst>
              <a:path w="524" h="580">
                <a:moveTo>
                  <a:pt x="524" y="0"/>
                </a:moveTo>
                <a:lnTo>
                  <a:pt x="244" y="8"/>
                </a:lnTo>
                <a:lnTo>
                  <a:pt x="240" y="484"/>
                </a:lnTo>
                <a:lnTo>
                  <a:pt x="0" y="484"/>
                </a:lnTo>
                <a:lnTo>
                  <a:pt x="0" y="580"/>
                </a:ln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1026" name="Freeform 18"/>
          <p:cNvSpPr>
            <a:spLocks/>
          </p:cNvSpPr>
          <p:nvPr/>
        </p:nvSpPr>
        <p:spPr bwMode="auto">
          <a:xfrm>
            <a:off x="4114800" y="3429000"/>
            <a:ext cx="2895600" cy="609600"/>
          </a:xfrm>
          <a:custGeom>
            <a:avLst/>
            <a:gdLst>
              <a:gd name="T0" fmla="*/ 0 w 1824"/>
              <a:gd name="T1" fmla="*/ 96 h 384"/>
              <a:gd name="T2" fmla="*/ 0 w 1824"/>
              <a:gd name="T3" fmla="*/ 0 h 384"/>
              <a:gd name="T4" fmla="*/ 384 w 1824"/>
              <a:gd name="T5" fmla="*/ 0 h 384"/>
              <a:gd name="T6" fmla="*/ 384 w 1824"/>
              <a:gd name="T7" fmla="*/ 384 h 384"/>
              <a:gd name="T8" fmla="*/ 1824 w 1824"/>
              <a:gd name="T9" fmla="*/ 384 h 384"/>
            </a:gdLst>
            <a:ahLst/>
            <a:cxnLst>
              <a:cxn ang="0">
                <a:pos x="T0" y="T1"/>
              </a:cxn>
              <a:cxn ang="0">
                <a:pos x="T2" y="T3"/>
              </a:cxn>
              <a:cxn ang="0">
                <a:pos x="T4" y="T5"/>
              </a:cxn>
              <a:cxn ang="0">
                <a:pos x="T6" y="T7"/>
              </a:cxn>
              <a:cxn ang="0">
                <a:pos x="T8" y="T9"/>
              </a:cxn>
            </a:cxnLst>
            <a:rect l="0" t="0" r="r" b="b"/>
            <a:pathLst>
              <a:path w="1824" h="384">
                <a:moveTo>
                  <a:pt x="0" y="96"/>
                </a:moveTo>
                <a:lnTo>
                  <a:pt x="0" y="0"/>
                </a:lnTo>
                <a:lnTo>
                  <a:pt x="384" y="0"/>
                </a:lnTo>
                <a:lnTo>
                  <a:pt x="384" y="384"/>
                </a:lnTo>
                <a:lnTo>
                  <a:pt x="1824" y="384"/>
                </a:ln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71027" name="Group 19"/>
          <p:cNvGrpSpPr>
            <a:grpSpLocks/>
          </p:cNvGrpSpPr>
          <p:nvPr/>
        </p:nvGrpSpPr>
        <p:grpSpPr bwMode="auto">
          <a:xfrm>
            <a:off x="3219450" y="5410200"/>
            <a:ext cx="1295400" cy="1066800"/>
            <a:chOff x="1008" y="2256"/>
            <a:chExt cx="1104" cy="998"/>
          </a:xfrm>
        </p:grpSpPr>
        <p:pic>
          <p:nvPicPr>
            <p:cNvPr id="171028" name="Picture 20" descr="HopPin2"/>
            <p:cNvPicPr>
              <a:picLocks noChangeAspect="1" noChangeArrowheads="1"/>
            </p:cNvPicPr>
            <p:nvPr/>
          </p:nvPicPr>
          <p:blipFill>
            <a:blip r:embed="rId4"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171029" name="Picture 21"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171030" name="Picture 22"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sp>
        <p:nvSpPr>
          <p:cNvPr id="171033" name="Freeform 25"/>
          <p:cNvSpPr>
            <a:spLocks/>
          </p:cNvSpPr>
          <p:nvPr/>
        </p:nvSpPr>
        <p:spPr bwMode="auto">
          <a:xfrm>
            <a:off x="4114800" y="5105400"/>
            <a:ext cx="2857500" cy="457200"/>
          </a:xfrm>
          <a:custGeom>
            <a:avLst/>
            <a:gdLst>
              <a:gd name="T0" fmla="*/ 0 w 1800"/>
              <a:gd name="T1" fmla="*/ 288 h 288"/>
              <a:gd name="T2" fmla="*/ 0 w 1800"/>
              <a:gd name="T3" fmla="*/ 0 h 288"/>
              <a:gd name="T4" fmla="*/ 1800 w 1800"/>
              <a:gd name="T5" fmla="*/ 0 h 288"/>
              <a:gd name="T6" fmla="*/ 1800 w 1800"/>
              <a:gd name="T7" fmla="*/ 112 h 288"/>
            </a:gdLst>
            <a:ahLst/>
            <a:cxnLst>
              <a:cxn ang="0">
                <a:pos x="T0" y="T1"/>
              </a:cxn>
              <a:cxn ang="0">
                <a:pos x="T2" y="T3"/>
              </a:cxn>
              <a:cxn ang="0">
                <a:pos x="T4" y="T5"/>
              </a:cxn>
              <a:cxn ang="0">
                <a:pos x="T6" y="T7"/>
              </a:cxn>
            </a:cxnLst>
            <a:rect l="0" t="0" r="r" b="b"/>
            <a:pathLst>
              <a:path w="1800" h="288">
                <a:moveTo>
                  <a:pt x="0" y="288"/>
                </a:moveTo>
                <a:lnTo>
                  <a:pt x="0" y="0"/>
                </a:lnTo>
                <a:lnTo>
                  <a:pt x="1800" y="0"/>
                </a:lnTo>
                <a:lnTo>
                  <a:pt x="1800" y="112"/>
                </a:ln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1035" name="Freeform 27"/>
          <p:cNvSpPr>
            <a:spLocks/>
          </p:cNvSpPr>
          <p:nvPr/>
        </p:nvSpPr>
        <p:spPr bwMode="auto">
          <a:xfrm>
            <a:off x="7010400" y="4019550"/>
            <a:ext cx="685800" cy="533400"/>
          </a:xfrm>
          <a:custGeom>
            <a:avLst/>
            <a:gdLst>
              <a:gd name="T0" fmla="*/ 192 w 432"/>
              <a:gd name="T1" fmla="*/ 0 h 336"/>
              <a:gd name="T2" fmla="*/ 192 w 432"/>
              <a:gd name="T3" fmla="*/ 288 h 336"/>
              <a:gd name="T4" fmla="*/ 0 w 432"/>
              <a:gd name="T5" fmla="*/ 288 h 336"/>
              <a:gd name="T6" fmla="*/ 0 w 432"/>
              <a:gd name="T7" fmla="*/ 336 h 336"/>
              <a:gd name="T8" fmla="*/ 432 w 432"/>
              <a:gd name="T9" fmla="*/ 336 h 336"/>
              <a:gd name="T10" fmla="*/ 432 w 432"/>
              <a:gd name="T11" fmla="*/ 288 h 336"/>
              <a:gd name="T12" fmla="*/ 240 w 432"/>
              <a:gd name="T13" fmla="*/ 288 h 336"/>
              <a:gd name="T14" fmla="*/ 240 w 432"/>
              <a:gd name="T15" fmla="*/ 0 h 336"/>
              <a:gd name="T16" fmla="*/ 192 w 432"/>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336">
                <a:moveTo>
                  <a:pt x="192" y="0"/>
                </a:moveTo>
                <a:lnTo>
                  <a:pt x="192" y="288"/>
                </a:lnTo>
                <a:lnTo>
                  <a:pt x="0" y="288"/>
                </a:lnTo>
                <a:lnTo>
                  <a:pt x="0" y="336"/>
                </a:lnTo>
                <a:lnTo>
                  <a:pt x="432" y="336"/>
                </a:lnTo>
                <a:lnTo>
                  <a:pt x="432" y="288"/>
                </a:lnTo>
                <a:lnTo>
                  <a:pt x="240" y="288"/>
                </a:lnTo>
                <a:lnTo>
                  <a:pt x="240" y="0"/>
                </a:lnTo>
                <a:lnTo>
                  <a:pt x="192" y="0"/>
                </a:lnTo>
                <a:close/>
              </a:path>
            </a:pathLst>
          </a:custGeom>
          <a:solidFill>
            <a:srgbClr val="663300"/>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71040" name="Group 32"/>
          <p:cNvGrpSpPr>
            <a:grpSpLocks/>
          </p:cNvGrpSpPr>
          <p:nvPr/>
        </p:nvGrpSpPr>
        <p:grpSpPr bwMode="auto">
          <a:xfrm>
            <a:off x="4210050" y="933450"/>
            <a:ext cx="1181100" cy="2057400"/>
            <a:chOff x="3384" y="576"/>
            <a:chExt cx="744" cy="1296"/>
          </a:xfrm>
        </p:grpSpPr>
        <p:pic>
          <p:nvPicPr>
            <p:cNvPr id="171011" name="Picture 3"/>
            <p:cNvPicPr>
              <a:picLocks noChangeAspect="1" noChangeArrowheads="1"/>
            </p:cNvPicPr>
            <p:nvPr/>
          </p:nvPicPr>
          <p:blipFill>
            <a:blip r:embed="rId7">
              <a:clrChange>
                <a:clrFrom>
                  <a:srgbClr val="FEFEFE"/>
                </a:clrFrom>
                <a:clrTo>
                  <a:srgbClr val="FEFEFE">
                    <a:alpha val="0"/>
                  </a:srgbClr>
                </a:clrTo>
              </a:clrChange>
              <a:lum contrast="12000"/>
              <a:extLst>
                <a:ext uri="{28A0092B-C50C-407E-A947-70E740481C1C}">
                  <a14:useLocalDpi xmlns:a14="http://schemas.microsoft.com/office/drawing/2010/main"/>
                </a:ext>
              </a:extLst>
            </a:blip>
            <a:srcRect/>
            <a:stretch>
              <a:fillRect/>
            </a:stretch>
          </p:blipFill>
          <p:spPr bwMode="auto">
            <a:xfrm>
              <a:off x="3384" y="576"/>
              <a:ext cx="744" cy="1296"/>
            </a:xfrm>
            <a:prstGeom prst="rect">
              <a:avLst/>
            </a:prstGeom>
            <a:noFill/>
            <a:extLst>
              <a:ext uri="{909E8E84-426E-40DD-AFC4-6F175D3DCCD1}">
                <a14:hiddenFill xmlns:a14="http://schemas.microsoft.com/office/drawing/2010/main">
                  <a:solidFill>
                    <a:srgbClr val="FFFFFF"/>
                  </a:solidFill>
                </a14:hiddenFill>
              </a:ext>
            </a:extLst>
          </p:spPr>
        </p:pic>
        <p:sp>
          <p:nvSpPr>
            <p:cNvPr id="171038" name="Rectangle 30"/>
            <p:cNvSpPr>
              <a:spLocks noChangeArrowheads="1"/>
            </p:cNvSpPr>
            <p:nvPr/>
          </p:nvSpPr>
          <p:spPr bwMode="auto">
            <a:xfrm>
              <a:off x="3468" y="1624"/>
              <a:ext cx="48" cy="96"/>
            </a:xfrm>
            <a:prstGeom prst="rect">
              <a:avLst/>
            </a:prstGeom>
            <a:solidFill>
              <a:srgbClr val="33CCCC"/>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1039" name="Rectangle 31"/>
            <p:cNvSpPr>
              <a:spLocks noChangeArrowheads="1"/>
            </p:cNvSpPr>
            <p:nvPr/>
          </p:nvSpPr>
          <p:spPr bwMode="auto">
            <a:xfrm>
              <a:off x="3516" y="1624"/>
              <a:ext cx="48" cy="96"/>
            </a:xfrm>
            <a:prstGeom prst="rect">
              <a:avLst/>
            </a:prstGeom>
            <a:solidFill>
              <a:srgbClr val="33CCCC"/>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71043" name="Group 35"/>
          <p:cNvGrpSpPr>
            <a:grpSpLocks/>
          </p:cNvGrpSpPr>
          <p:nvPr/>
        </p:nvGrpSpPr>
        <p:grpSpPr bwMode="auto">
          <a:xfrm>
            <a:off x="4267200" y="914400"/>
            <a:ext cx="1041400" cy="1984375"/>
            <a:chOff x="2688" y="576"/>
            <a:chExt cx="656" cy="1250"/>
          </a:xfrm>
        </p:grpSpPr>
        <p:pic>
          <p:nvPicPr>
            <p:cNvPr id="171010" name="Picture 2" descr="khungngoaicuahongmo"/>
            <p:cNvPicPr>
              <a:picLocks noChangeAspect="1" noChangeArrowheads="1"/>
            </p:cNvPicPr>
            <p:nvPr/>
          </p:nvPicPr>
          <p:blipFill>
            <a:blip r:embed="rId8" cstate="email">
              <a:clrChange>
                <a:clrFrom>
                  <a:srgbClr val="FFFFFB"/>
                </a:clrFrom>
                <a:clrTo>
                  <a:srgbClr val="FFFFFB">
                    <a:alpha val="0"/>
                  </a:srgbClr>
                </a:clrTo>
              </a:clrChange>
              <a:lum bright="-6000" contrast="6000"/>
              <a:extLst>
                <a:ext uri="{28A0092B-C50C-407E-A947-70E740481C1C}">
                  <a14:useLocalDpi xmlns:a14="http://schemas.microsoft.com/office/drawing/2010/main"/>
                </a:ext>
              </a:extLst>
            </a:blip>
            <a:srcRect/>
            <a:stretch>
              <a:fillRect/>
            </a:stretch>
          </p:blipFill>
          <p:spPr bwMode="auto">
            <a:xfrm>
              <a:off x="2688" y="576"/>
              <a:ext cx="656" cy="1250"/>
            </a:xfrm>
            <a:prstGeom prst="rect">
              <a:avLst/>
            </a:prstGeom>
            <a:noFill/>
            <a:extLst>
              <a:ext uri="{909E8E84-426E-40DD-AFC4-6F175D3DCCD1}">
                <a14:hiddenFill xmlns:a14="http://schemas.microsoft.com/office/drawing/2010/main">
                  <a:solidFill>
                    <a:srgbClr val="FFFFFF"/>
                  </a:solidFill>
                </a14:hiddenFill>
              </a:ext>
            </a:extLst>
          </p:spPr>
        </p:pic>
        <p:sp>
          <p:nvSpPr>
            <p:cNvPr id="171036" name="Rectangle 28"/>
            <p:cNvSpPr>
              <a:spLocks noChangeArrowheads="1"/>
            </p:cNvSpPr>
            <p:nvPr/>
          </p:nvSpPr>
          <p:spPr bwMode="auto">
            <a:xfrm>
              <a:off x="2736" y="1632"/>
              <a:ext cx="48" cy="96"/>
            </a:xfrm>
            <a:prstGeom prst="rect">
              <a:avLst/>
            </a:prstGeom>
            <a:solidFill>
              <a:srgbClr val="33CCCC"/>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1037" name="Rectangle 29"/>
            <p:cNvSpPr>
              <a:spLocks noChangeArrowheads="1"/>
            </p:cNvSpPr>
            <p:nvPr/>
          </p:nvSpPr>
          <p:spPr bwMode="auto">
            <a:xfrm>
              <a:off x="2880" y="1680"/>
              <a:ext cx="48" cy="96"/>
            </a:xfrm>
            <a:prstGeom prst="rect">
              <a:avLst/>
            </a:prstGeom>
            <a:solidFill>
              <a:srgbClr val="33CCCC"/>
            </a:solidFill>
            <a:ln w="952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1042" name="Freeform 34"/>
            <p:cNvSpPr>
              <a:spLocks/>
            </p:cNvSpPr>
            <p:nvPr/>
          </p:nvSpPr>
          <p:spPr bwMode="auto">
            <a:xfrm>
              <a:off x="2928" y="1676"/>
              <a:ext cx="356" cy="76"/>
            </a:xfrm>
            <a:custGeom>
              <a:avLst/>
              <a:gdLst>
                <a:gd name="T0" fmla="*/ 356 w 356"/>
                <a:gd name="T1" fmla="*/ 0 h 76"/>
                <a:gd name="T2" fmla="*/ 0 w 356"/>
                <a:gd name="T3" fmla="*/ 76 h 76"/>
              </a:gdLst>
              <a:ahLst/>
              <a:cxnLst>
                <a:cxn ang="0">
                  <a:pos x="T0" y="T1"/>
                </a:cxn>
                <a:cxn ang="0">
                  <a:pos x="T2" y="T3"/>
                </a:cxn>
              </a:cxnLst>
              <a:rect l="0" t="0" r="r" b="b"/>
              <a:pathLst>
                <a:path w="356" h="76">
                  <a:moveTo>
                    <a:pt x="356" y="0"/>
                  </a:moveTo>
                  <a:lnTo>
                    <a:pt x="0" y="76"/>
                  </a:lnTo>
                </a:path>
              </a:pathLst>
            </a:custGeom>
            <a:noFill/>
            <a:ln w="28575"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71025" name="Freeform 17"/>
          <p:cNvSpPr>
            <a:spLocks/>
          </p:cNvSpPr>
          <p:nvPr/>
        </p:nvSpPr>
        <p:spPr bwMode="auto">
          <a:xfrm>
            <a:off x="5213350" y="2667000"/>
            <a:ext cx="2711450" cy="1371600"/>
          </a:xfrm>
          <a:custGeom>
            <a:avLst/>
            <a:gdLst>
              <a:gd name="T0" fmla="*/ 0 w 1708"/>
              <a:gd name="T1" fmla="*/ 0 h 864"/>
              <a:gd name="T2" fmla="*/ 128 w 1708"/>
              <a:gd name="T3" fmla="*/ 0 h 864"/>
              <a:gd name="T4" fmla="*/ 128 w 1708"/>
              <a:gd name="T5" fmla="*/ 476 h 864"/>
              <a:gd name="T6" fmla="*/ 1708 w 1708"/>
              <a:gd name="T7" fmla="*/ 480 h 864"/>
              <a:gd name="T8" fmla="*/ 1708 w 1708"/>
              <a:gd name="T9" fmla="*/ 864 h 864"/>
              <a:gd name="T10" fmla="*/ 1564 w 1708"/>
              <a:gd name="T11" fmla="*/ 864 h 864"/>
            </a:gdLst>
            <a:ahLst/>
            <a:cxnLst>
              <a:cxn ang="0">
                <a:pos x="T0" y="T1"/>
              </a:cxn>
              <a:cxn ang="0">
                <a:pos x="T2" y="T3"/>
              </a:cxn>
              <a:cxn ang="0">
                <a:pos x="T4" y="T5"/>
              </a:cxn>
              <a:cxn ang="0">
                <a:pos x="T6" y="T7"/>
              </a:cxn>
              <a:cxn ang="0">
                <a:pos x="T8" y="T9"/>
              </a:cxn>
              <a:cxn ang="0">
                <a:pos x="T10" y="T11"/>
              </a:cxn>
            </a:cxnLst>
            <a:rect l="0" t="0" r="r" b="b"/>
            <a:pathLst>
              <a:path w="1708" h="864">
                <a:moveTo>
                  <a:pt x="0" y="0"/>
                </a:moveTo>
                <a:lnTo>
                  <a:pt x="128" y="0"/>
                </a:lnTo>
                <a:lnTo>
                  <a:pt x="128" y="476"/>
                </a:lnTo>
                <a:lnTo>
                  <a:pt x="1708" y="480"/>
                </a:lnTo>
                <a:lnTo>
                  <a:pt x="1708" y="864"/>
                </a:lnTo>
                <a:lnTo>
                  <a:pt x="1564" y="864"/>
                </a:ln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1050" name="Picture 42"/>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37363" y="5695950"/>
            <a:ext cx="730250" cy="838200"/>
          </a:xfrm>
          <a:prstGeom prst="rect">
            <a:avLst/>
          </a:prstGeom>
          <a:noFill/>
          <a:extLst>
            <a:ext uri="{909E8E84-426E-40DD-AFC4-6F175D3DCCD1}">
              <a14:hiddenFill xmlns:a14="http://schemas.microsoft.com/office/drawing/2010/main">
                <a:solidFill>
                  <a:srgbClr val="FFFFFF"/>
                </a:solidFill>
              </a14:hiddenFill>
            </a:ext>
          </a:extLst>
        </p:spPr>
      </p:pic>
      <p:grpSp>
        <p:nvGrpSpPr>
          <p:cNvPr id="171053" name="Group 45"/>
          <p:cNvGrpSpPr>
            <a:grpSpLocks/>
          </p:cNvGrpSpPr>
          <p:nvPr/>
        </p:nvGrpSpPr>
        <p:grpSpPr bwMode="auto">
          <a:xfrm>
            <a:off x="7419975" y="4629150"/>
            <a:ext cx="304800" cy="1524000"/>
            <a:chOff x="720" y="2880"/>
            <a:chExt cx="192" cy="960"/>
          </a:xfrm>
        </p:grpSpPr>
        <p:sp>
          <p:nvSpPr>
            <p:cNvPr id="171051" name="Line 43"/>
            <p:cNvSpPr>
              <a:spLocks noChangeShapeType="1"/>
            </p:cNvSpPr>
            <p:nvPr/>
          </p:nvSpPr>
          <p:spPr bwMode="auto">
            <a:xfrm>
              <a:off x="816" y="3360"/>
              <a:ext cx="96" cy="480"/>
            </a:xfrm>
            <a:prstGeom prst="line">
              <a:avLst/>
            </a:prstGeom>
            <a:noFill/>
            <a:ln w="28575">
              <a:solidFill>
                <a:srgbClr val="0000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1052" name="Line 44"/>
            <p:cNvSpPr>
              <a:spLocks noChangeShapeType="1"/>
            </p:cNvSpPr>
            <p:nvPr/>
          </p:nvSpPr>
          <p:spPr bwMode="auto">
            <a:xfrm>
              <a:off x="720" y="2880"/>
              <a:ext cx="96" cy="48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FF"/>
                  </a:solidFill>
                  <a:round/>
                  <a:headEnd/>
                  <a:tailEnd type="oval"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71032" name="Freeform 24"/>
          <p:cNvSpPr>
            <a:spLocks/>
          </p:cNvSpPr>
          <p:nvPr/>
        </p:nvSpPr>
        <p:spPr bwMode="auto">
          <a:xfrm>
            <a:off x="7416800" y="4876800"/>
            <a:ext cx="584200" cy="400050"/>
          </a:xfrm>
          <a:custGeom>
            <a:avLst/>
            <a:gdLst>
              <a:gd name="T0" fmla="*/ 128 w 368"/>
              <a:gd name="T1" fmla="*/ 0 h 252"/>
              <a:gd name="T2" fmla="*/ 368 w 368"/>
              <a:gd name="T3" fmla="*/ 0 h 252"/>
              <a:gd name="T4" fmla="*/ 368 w 368"/>
              <a:gd name="T5" fmla="*/ 144 h 252"/>
              <a:gd name="T6" fmla="*/ 0 w 368"/>
              <a:gd name="T7" fmla="*/ 144 h 252"/>
              <a:gd name="T8" fmla="*/ 0 w 368"/>
              <a:gd name="T9" fmla="*/ 252 h 252"/>
            </a:gdLst>
            <a:ahLst/>
            <a:cxnLst>
              <a:cxn ang="0">
                <a:pos x="T0" y="T1"/>
              </a:cxn>
              <a:cxn ang="0">
                <a:pos x="T2" y="T3"/>
              </a:cxn>
              <a:cxn ang="0">
                <a:pos x="T4" y="T5"/>
              </a:cxn>
              <a:cxn ang="0">
                <a:pos x="T6" y="T7"/>
              </a:cxn>
              <a:cxn ang="0">
                <a:pos x="T8" y="T9"/>
              </a:cxn>
            </a:cxnLst>
            <a:rect l="0" t="0" r="r" b="b"/>
            <a:pathLst>
              <a:path w="368" h="252">
                <a:moveTo>
                  <a:pt x="128" y="0"/>
                </a:moveTo>
                <a:lnTo>
                  <a:pt x="368" y="0"/>
                </a:lnTo>
                <a:lnTo>
                  <a:pt x="368" y="144"/>
                </a:lnTo>
                <a:lnTo>
                  <a:pt x="0" y="144"/>
                </a:lnTo>
                <a:lnTo>
                  <a:pt x="0" y="252"/>
                </a:lnTo>
              </a:path>
            </a:pathLst>
          </a:custGeom>
          <a:noFill/>
          <a:ln w="28575" cap="flat" cmpd="sng">
            <a:solidFill>
              <a:schemeClr val="tx2"/>
            </a:solidFill>
            <a:prstDash val="solid"/>
            <a:round/>
            <a:headEnd type="oval"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1031" name="Freeform 23"/>
          <p:cNvSpPr>
            <a:spLocks/>
          </p:cNvSpPr>
          <p:nvPr/>
        </p:nvSpPr>
        <p:spPr bwMode="auto">
          <a:xfrm>
            <a:off x="3581400" y="4876800"/>
            <a:ext cx="3511550" cy="685800"/>
          </a:xfrm>
          <a:custGeom>
            <a:avLst/>
            <a:gdLst>
              <a:gd name="T0" fmla="*/ 0 w 2212"/>
              <a:gd name="T1" fmla="*/ 432 h 432"/>
              <a:gd name="T2" fmla="*/ 0 w 2212"/>
              <a:gd name="T3" fmla="*/ 0 h 432"/>
              <a:gd name="T4" fmla="*/ 2212 w 2212"/>
              <a:gd name="T5" fmla="*/ 0 h 432"/>
            </a:gdLst>
            <a:ahLst/>
            <a:cxnLst>
              <a:cxn ang="0">
                <a:pos x="T0" y="T1"/>
              </a:cxn>
              <a:cxn ang="0">
                <a:pos x="T2" y="T3"/>
              </a:cxn>
              <a:cxn ang="0">
                <a:pos x="T4" y="T5"/>
              </a:cxn>
            </a:cxnLst>
            <a:rect l="0" t="0" r="r" b="b"/>
            <a:pathLst>
              <a:path w="2212" h="432">
                <a:moveTo>
                  <a:pt x="0" y="432"/>
                </a:moveTo>
                <a:lnTo>
                  <a:pt x="0" y="0"/>
                </a:lnTo>
                <a:lnTo>
                  <a:pt x="2212" y="0"/>
                </a:lnTo>
              </a:path>
            </a:pathLst>
          </a:custGeom>
          <a:noFill/>
          <a:ln w="28575" cap="flat" cmpd="sng">
            <a:solidFill>
              <a:schemeClr val="tx2"/>
            </a:solidFill>
            <a:prstDash val="solid"/>
            <a:round/>
            <a:headEn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1054" name="Text Box 46"/>
          <p:cNvSpPr txBox="1">
            <a:spLocks noChangeArrowheads="1"/>
          </p:cNvSpPr>
          <p:nvPr/>
        </p:nvSpPr>
        <p:spPr bwMode="auto">
          <a:xfrm>
            <a:off x="4953000" y="5253038"/>
            <a:ext cx="12192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Mạch điện 2</a:t>
            </a:r>
          </a:p>
        </p:txBody>
      </p:sp>
      <p:sp>
        <p:nvSpPr>
          <p:cNvPr id="171055" name="Text Box 47"/>
          <p:cNvSpPr txBox="1">
            <a:spLocks noChangeArrowheads="1"/>
          </p:cNvSpPr>
          <p:nvPr/>
        </p:nvSpPr>
        <p:spPr bwMode="auto">
          <a:xfrm>
            <a:off x="5181600" y="3424238"/>
            <a:ext cx="12192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Mạch điện 1</a:t>
            </a:r>
          </a:p>
        </p:txBody>
      </p:sp>
      <p:sp>
        <p:nvSpPr>
          <p:cNvPr id="171058" name="Text Box 50"/>
          <p:cNvSpPr txBox="1">
            <a:spLocks noChangeArrowheads="1"/>
          </p:cNvSpPr>
          <p:nvPr/>
        </p:nvSpPr>
        <p:spPr bwMode="auto">
          <a:xfrm>
            <a:off x="3200400" y="304800"/>
            <a:ext cx="2362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26.4</a:t>
            </a:r>
          </a:p>
        </p:txBody>
      </p:sp>
      <p:sp>
        <p:nvSpPr>
          <p:cNvPr id="171059" name="Text Box 51"/>
          <p:cNvSpPr txBox="1">
            <a:spLocks noChangeArrowheads="1"/>
          </p:cNvSpPr>
          <p:nvPr/>
        </p:nvSpPr>
        <p:spPr bwMode="auto">
          <a:xfrm>
            <a:off x="8077200" y="3594100"/>
            <a:ext cx="9144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Nam châm điện</a:t>
            </a:r>
          </a:p>
        </p:txBody>
      </p:sp>
      <p:sp>
        <p:nvSpPr>
          <p:cNvPr id="171060" name="Line 52"/>
          <p:cNvSpPr>
            <a:spLocks noChangeShapeType="1"/>
          </p:cNvSpPr>
          <p:nvPr/>
        </p:nvSpPr>
        <p:spPr bwMode="auto">
          <a:xfrm flipH="1">
            <a:off x="7696200" y="3962400"/>
            <a:ext cx="533400" cy="1524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1061" name="Text Box 53"/>
          <p:cNvSpPr txBox="1">
            <a:spLocks noChangeArrowheads="1"/>
          </p:cNvSpPr>
          <p:nvPr/>
        </p:nvSpPr>
        <p:spPr bwMode="auto">
          <a:xfrm>
            <a:off x="4724400" y="4267200"/>
            <a:ext cx="16002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Miếng sắt non</a:t>
            </a:r>
          </a:p>
        </p:txBody>
      </p:sp>
      <p:sp>
        <p:nvSpPr>
          <p:cNvPr id="171062" name="Freeform 54"/>
          <p:cNvSpPr>
            <a:spLocks/>
          </p:cNvSpPr>
          <p:nvPr/>
        </p:nvSpPr>
        <p:spPr bwMode="auto">
          <a:xfrm>
            <a:off x="6299200" y="4456113"/>
            <a:ext cx="673100" cy="52387"/>
          </a:xfrm>
          <a:custGeom>
            <a:avLst/>
            <a:gdLst>
              <a:gd name="T0" fmla="*/ 0 w 424"/>
              <a:gd name="T1" fmla="*/ 0 h 33"/>
              <a:gd name="T2" fmla="*/ 424 w 424"/>
              <a:gd name="T3" fmla="*/ 33 h 33"/>
            </a:gdLst>
            <a:ahLst/>
            <a:cxnLst>
              <a:cxn ang="0">
                <a:pos x="T0" y="T1"/>
              </a:cxn>
              <a:cxn ang="0">
                <a:pos x="T2" y="T3"/>
              </a:cxn>
            </a:cxnLst>
            <a:rect l="0" t="0" r="r" b="b"/>
            <a:pathLst>
              <a:path w="424" h="33">
                <a:moveTo>
                  <a:pt x="0" y="0"/>
                </a:moveTo>
                <a:lnTo>
                  <a:pt x="424" y="33"/>
                </a:lnTo>
              </a:path>
            </a:pathLst>
          </a:custGeom>
          <a:noFill/>
          <a:ln w="28575" cap="flat" cmpd="sng">
            <a:solidFill>
              <a:schemeClr val="tx2"/>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30"/>
                                        <p:tgtEl>
                                          <p:spTgt spid="171040"/>
                                        </p:tgtEl>
                                      </p:cBhvr>
                                    </p:animEffect>
                                    <p:set>
                                      <p:cBhvr>
                                        <p:cTn id="7" dur="1" fill="hold">
                                          <p:stCondLst>
                                            <p:cond delay="29"/>
                                          </p:stCondLst>
                                        </p:cTn>
                                        <p:tgtEl>
                                          <p:spTgt spid="17104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1043"/>
                                        </p:tgtEl>
                                        <p:attrNameLst>
                                          <p:attrName>style.visibility</p:attrName>
                                        </p:attrNameLst>
                                      </p:cBhvr>
                                      <p:to>
                                        <p:strVal val="visible"/>
                                      </p:to>
                                    </p:set>
                                    <p:animEffect transition="in" filter="fade">
                                      <p:cBhvr>
                                        <p:cTn id="10" dur="30"/>
                                        <p:tgtEl>
                                          <p:spTgt spid="171043"/>
                                        </p:tgtEl>
                                      </p:cBhvr>
                                    </p:animEffect>
                                  </p:childTnLst>
                                </p:cTn>
                              </p:par>
                            </p:childTnLst>
                          </p:cTn>
                        </p:par>
                        <p:par>
                          <p:cTn id="11" fill="hold" nodeType="afterGroup">
                            <p:stCondLst>
                              <p:cond delay="30"/>
                            </p:stCondLst>
                            <p:childTnLst>
                              <p:par>
                                <p:cTn id="12" presetID="0" presetClass="path" presetSubtype="0" accel="50000" decel="50000" fill="hold" grpId="0" nodeType="afterEffect">
                                  <p:stCondLst>
                                    <p:cond delay="0"/>
                                  </p:stCondLst>
                                  <p:childTnLst>
                                    <p:animMotion origin="layout" path="M 0 -1.15607E-6 L 0 0.04439 " pathEditMode="relative" rAng="0" ptsTypes="AA">
                                      <p:cBhvr>
                                        <p:cTn id="13" dur="300" fill="hold"/>
                                        <p:tgtEl>
                                          <p:spTgt spid="171035"/>
                                        </p:tgtEl>
                                        <p:attrNameLst>
                                          <p:attrName>ppt_x</p:attrName>
                                          <p:attrName>ppt_y</p:attrName>
                                        </p:attrNameLst>
                                      </p:cBhvr>
                                      <p:rCtr x="0" y="2220"/>
                                    </p:animMotion>
                                  </p:childTnLst>
                                </p:cTn>
                              </p:par>
                            </p:childTnLst>
                          </p:cTn>
                        </p:par>
                        <p:par>
                          <p:cTn id="14" fill="hold" nodeType="afterGroup">
                            <p:stCondLst>
                              <p:cond delay="330"/>
                            </p:stCondLst>
                            <p:childTnLst>
                              <p:par>
                                <p:cTn id="15" presetID="7" presetClass="emph" presetSubtype="2" fill="hold" nodeType="afterEffect">
                                  <p:stCondLst>
                                    <p:cond delay="0"/>
                                  </p:stCondLst>
                                  <p:childTnLst>
                                    <p:animClr clrSpc="rgb" dir="cw">
                                      <p:cBhvr>
                                        <p:cTn id="16" dur="200" fill="hold"/>
                                        <p:tgtEl>
                                          <p:spTgt spid="171033"/>
                                        </p:tgtEl>
                                        <p:attrNameLst>
                                          <p:attrName>stroke.color</p:attrName>
                                        </p:attrNameLst>
                                      </p:cBhvr>
                                      <p:to>
                                        <a:srgbClr val="FF0000"/>
                                      </p:to>
                                    </p:animClr>
                                    <p:set>
                                      <p:cBhvr>
                                        <p:cTn id="17" dur="200" fill="hold"/>
                                        <p:tgtEl>
                                          <p:spTgt spid="171033"/>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200" fill="hold"/>
                                        <p:tgtEl>
                                          <p:spTgt spid="171031"/>
                                        </p:tgtEl>
                                        <p:attrNameLst>
                                          <p:attrName>stroke.color</p:attrName>
                                        </p:attrNameLst>
                                      </p:cBhvr>
                                      <p:to>
                                        <a:srgbClr val="FF0000"/>
                                      </p:to>
                                    </p:animClr>
                                    <p:set>
                                      <p:cBhvr>
                                        <p:cTn id="20" dur="200" fill="hold"/>
                                        <p:tgtEl>
                                          <p:spTgt spid="171031"/>
                                        </p:tgtEl>
                                        <p:attrNameLst>
                                          <p:attrName>stroke.on</p:attrName>
                                        </p:attrNameLst>
                                      </p:cBhvr>
                                      <p:to>
                                        <p:strVal val="true"/>
                                      </p:to>
                                    </p:set>
                                  </p:childTnLst>
                                </p:cTn>
                              </p:par>
                              <p:par>
                                <p:cTn id="21" presetID="7" presetClass="emph" presetSubtype="2" fill="hold" nodeType="withEffect">
                                  <p:stCondLst>
                                    <p:cond delay="0"/>
                                  </p:stCondLst>
                                  <p:childTnLst>
                                    <p:animClr clrSpc="rgb" dir="cw">
                                      <p:cBhvr>
                                        <p:cTn id="22" dur="200" fill="hold"/>
                                        <p:tgtEl>
                                          <p:spTgt spid="171032"/>
                                        </p:tgtEl>
                                        <p:attrNameLst>
                                          <p:attrName>stroke.color</p:attrName>
                                        </p:attrNameLst>
                                      </p:cBhvr>
                                      <p:to>
                                        <a:srgbClr val="FF0000"/>
                                      </p:to>
                                    </p:animClr>
                                    <p:set>
                                      <p:cBhvr>
                                        <p:cTn id="23" dur="200" fill="hold"/>
                                        <p:tgtEl>
                                          <p:spTgt spid="171032"/>
                                        </p:tgtEl>
                                        <p:attrNameLst>
                                          <p:attrName>stroke.on</p:attrName>
                                        </p:attrNameLst>
                                      </p:cBhvr>
                                      <p:to>
                                        <p:strVal val="true"/>
                                      </p:to>
                                    </p:set>
                                  </p:childTnLst>
                                </p:cTn>
                              </p:par>
                              <p:par>
                                <p:cTn id="24" presetID="8" presetClass="emph" presetSubtype="0" repeatCount="indefinite" fill="hold" nodeType="withEffect">
                                  <p:stCondLst>
                                    <p:cond delay="0"/>
                                  </p:stCondLst>
                                  <p:childTnLst>
                                    <p:animRot by="600000">
                                      <p:cBhvr>
                                        <p:cTn id="25" dur="100" fill="hold"/>
                                        <p:tgtEl>
                                          <p:spTgt spid="171053"/>
                                        </p:tgtEl>
                                        <p:attrNameLst>
                                          <p:attrName>r</p:attrName>
                                        </p:attrNameLst>
                                      </p:cBhvr>
                                    </p:animRot>
                                  </p:childTnLst>
                                </p:cTn>
                              </p:par>
                              <p:par>
                                <p:cTn id="26" presetID="26" presetClass="emph" presetSubtype="0" repeatCount="indefinite" fill="hold" nodeType="withEffect">
                                  <p:stCondLst>
                                    <p:cond delay="0"/>
                                  </p:stCondLst>
                                  <p:childTnLst>
                                    <p:animEffect transition="out" filter="fade">
                                      <p:cBhvr>
                                        <p:cTn id="27" dur="200" tmFilter="0, 0; .2, .5; .8, .5; 1, 0"/>
                                        <p:tgtEl>
                                          <p:spTgt spid="171050"/>
                                        </p:tgtEl>
                                      </p:cBhvr>
                                    </p:animEffect>
                                    <p:animScale>
                                      <p:cBhvr>
                                        <p:cTn id="28" dur="100" autoRev="1" fill="hold"/>
                                        <p:tgtEl>
                                          <p:spTgt spid="171050"/>
                                        </p:tgtEl>
                                      </p:cBhvr>
                                      <p:by x="105000" y="105000"/>
                                    </p:animScale>
                                  </p:childTnLst>
                                  <p:subTnLst>
                                    <p:audio>
                                      <p:cMediaNode vol="100000">
                                        <p:cTn display="0" masterRel="sameClick">
                                          <p:stCondLst>
                                            <p:cond evt="begin" delay="0">
                                              <p:tn val="26"/>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3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468" name="Group 28"/>
          <p:cNvGrpSpPr>
            <a:grpSpLocks/>
          </p:cNvGrpSpPr>
          <p:nvPr/>
        </p:nvGrpSpPr>
        <p:grpSpPr bwMode="auto">
          <a:xfrm>
            <a:off x="4781550" y="2819400"/>
            <a:ext cx="1860550" cy="852488"/>
            <a:chOff x="3004" y="1776"/>
            <a:chExt cx="1172" cy="537"/>
          </a:xfrm>
        </p:grpSpPr>
        <p:pic>
          <p:nvPicPr>
            <p:cNvPr id="189458" name="Picture 18"/>
            <p:cNvPicPr>
              <a:picLocks noChangeAspect="1" noChangeArrowheads="1"/>
            </p:cNvPicPr>
            <p:nvPr/>
          </p:nvPicPr>
          <p:blipFill>
            <a:blip r:embed="rId3" cstate="email">
              <a:clrChange>
                <a:clrFrom>
                  <a:srgbClr val="FFFFFF"/>
                </a:clrFrom>
                <a:clrTo>
                  <a:srgbClr val="FFFFFF">
                    <a:alpha val="0"/>
                  </a:srgbClr>
                </a:clrTo>
              </a:clrChange>
              <a:lum contrast="24000"/>
              <a:extLst>
                <a:ext uri="{28A0092B-C50C-407E-A947-70E740481C1C}">
                  <a14:useLocalDpi xmlns:a14="http://schemas.microsoft.com/office/drawing/2010/main"/>
                </a:ext>
              </a:extLst>
            </a:blip>
            <a:srcRect/>
            <a:stretch>
              <a:fillRect/>
            </a:stretch>
          </p:blipFill>
          <p:spPr bwMode="auto">
            <a:xfrm>
              <a:off x="3004" y="1776"/>
              <a:ext cx="425" cy="537"/>
            </a:xfrm>
            <a:prstGeom prst="rect">
              <a:avLst/>
            </a:prstGeom>
            <a:noFill/>
            <a:extLst>
              <a:ext uri="{909E8E84-426E-40DD-AFC4-6F175D3DCCD1}">
                <a14:hiddenFill xmlns:a14="http://schemas.microsoft.com/office/drawing/2010/main">
                  <a:solidFill>
                    <a:srgbClr val="FFFFFF"/>
                  </a:solidFill>
                </a14:hiddenFill>
              </a:ext>
            </a:extLst>
          </p:spPr>
        </p:pic>
        <p:sp>
          <p:nvSpPr>
            <p:cNvPr id="189461" name="Freeform 21"/>
            <p:cNvSpPr>
              <a:spLocks/>
            </p:cNvSpPr>
            <p:nvPr/>
          </p:nvSpPr>
          <p:spPr bwMode="auto">
            <a:xfrm>
              <a:off x="3328" y="1936"/>
              <a:ext cx="848" cy="192"/>
            </a:xfrm>
            <a:custGeom>
              <a:avLst/>
              <a:gdLst>
                <a:gd name="T0" fmla="*/ 0 w 816"/>
                <a:gd name="T1" fmla="*/ 96 h 192"/>
                <a:gd name="T2" fmla="*/ 288 w 816"/>
                <a:gd name="T3" fmla="*/ 96 h 192"/>
                <a:gd name="T4" fmla="*/ 336 w 816"/>
                <a:gd name="T5" fmla="*/ 0 h 192"/>
                <a:gd name="T6" fmla="*/ 384 w 816"/>
                <a:gd name="T7" fmla="*/ 192 h 192"/>
                <a:gd name="T8" fmla="*/ 432 w 816"/>
                <a:gd name="T9" fmla="*/ 0 h 192"/>
                <a:gd name="T10" fmla="*/ 480 w 816"/>
                <a:gd name="T11" fmla="*/ 192 h 192"/>
                <a:gd name="T12" fmla="*/ 528 w 816"/>
                <a:gd name="T13" fmla="*/ 0 h 192"/>
                <a:gd name="T14" fmla="*/ 572 w 816"/>
                <a:gd name="T15" fmla="*/ 188 h 192"/>
                <a:gd name="T16" fmla="*/ 624 w 816"/>
                <a:gd name="T17" fmla="*/ 0 h 192"/>
                <a:gd name="T18" fmla="*/ 668 w 816"/>
                <a:gd name="T19" fmla="*/ 180 h 192"/>
                <a:gd name="T20" fmla="*/ 720 w 816"/>
                <a:gd name="T21" fmla="*/ 64 h 192"/>
                <a:gd name="T22" fmla="*/ 816 w 816"/>
                <a:gd name="T23" fmla="*/ 6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6" h="192">
                  <a:moveTo>
                    <a:pt x="0" y="96"/>
                  </a:moveTo>
                  <a:lnTo>
                    <a:pt x="288" y="96"/>
                  </a:lnTo>
                  <a:lnTo>
                    <a:pt x="336" y="0"/>
                  </a:lnTo>
                  <a:lnTo>
                    <a:pt x="384" y="192"/>
                  </a:lnTo>
                  <a:lnTo>
                    <a:pt x="432" y="0"/>
                  </a:lnTo>
                  <a:lnTo>
                    <a:pt x="480" y="192"/>
                  </a:lnTo>
                  <a:lnTo>
                    <a:pt x="528" y="0"/>
                  </a:lnTo>
                  <a:lnTo>
                    <a:pt x="572" y="188"/>
                  </a:lnTo>
                  <a:lnTo>
                    <a:pt x="624" y="0"/>
                  </a:lnTo>
                  <a:lnTo>
                    <a:pt x="668" y="180"/>
                  </a:lnTo>
                  <a:lnTo>
                    <a:pt x="720" y="64"/>
                  </a:lnTo>
                  <a:lnTo>
                    <a:pt x="816" y="60"/>
                  </a:lnTo>
                </a:path>
              </a:pathLst>
            </a:custGeom>
            <a:noFill/>
            <a:ln w="28575" cap="flat" cmpd="sng">
              <a:solidFill>
                <a:schemeClr val="tx1"/>
              </a:solidFill>
              <a:prstDash val="solid"/>
              <a:round/>
              <a:headEnd type="oval"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67" name="Oval 27"/>
            <p:cNvSpPr>
              <a:spLocks noChangeArrowheads="1"/>
            </p:cNvSpPr>
            <p:nvPr/>
          </p:nvSpPr>
          <p:spPr bwMode="auto">
            <a:xfrm>
              <a:off x="3280" y="1988"/>
              <a:ext cx="96" cy="96"/>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89452" name="Group 12"/>
          <p:cNvGrpSpPr>
            <a:grpSpLocks/>
          </p:cNvGrpSpPr>
          <p:nvPr/>
        </p:nvGrpSpPr>
        <p:grpSpPr bwMode="auto">
          <a:xfrm rot="16200000" flipV="1">
            <a:off x="3419475" y="2514601"/>
            <a:ext cx="708025" cy="1524000"/>
            <a:chOff x="2190" y="1584"/>
            <a:chExt cx="446" cy="960"/>
          </a:xfrm>
        </p:grpSpPr>
        <p:sp>
          <p:nvSpPr>
            <p:cNvPr id="189444" name="Rectangle 4"/>
            <p:cNvSpPr>
              <a:spLocks noChangeArrowheads="1"/>
            </p:cNvSpPr>
            <p:nvPr/>
          </p:nvSpPr>
          <p:spPr bwMode="auto">
            <a:xfrm>
              <a:off x="2256" y="1584"/>
              <a:ext cx="336" cy="960"/>
            </a:xfrm>
            <a:prstGeom prst="rect">
              <a:avLst/>
            </a:prstGeom>
            <a:gradFill rotWithShape="1">
              <a:gsLst>
                <a:gs pos="0">
                  <a:srgbClr val="000000"/>
                </a:gs>
                <a:gs pos="50000">
                  <a:srgbClr val="FFFFFF"/>
                </a:gs>
                <a:gs pos="100000">
                  <a:srgbClr val="000000"/>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9445" name="Freeform 5"/>
            <p:cNvSpPr>
              <a:spLocks/>
            </p:cNvSpPr>
            <p:nvPr/>
          </p:nvSpPr>
          <p:spPr bwMode="auto">
            <a:xfrm>
              <a:off x="2192" y="1796"/>
              <a:ext cx="444" cy="148"/>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46" name="Freeform 6"/>
            <p:cNvSpPr>
              <a:spLocks/>
            </p:cNvSpPr>
            <p:nvPr/>
          </p:nvSpPr>
          <p:spPr bwMode="auto">
            <a:xfrm>
              <a:off x="2191" y="1924"/>
              <a:ext cx="444" cy="148"/>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47" name="Freeform 7"/>
            <p:cNvSpPr>
              <a:spLocks/>
            </p:cNvSpPr>
            <p:nvPr/>
          </p:nvSpPr>
          <p:spPr bwMode="auto">
            <a:xfrm>
              <a:off x="2192" y="2044"/>
              <a:ext cx="444" cy="148"/>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48" name="Freeform 8"/>
            <p:cNvSpPr>
              <a:spLocks/>
            </p:cNvSpPr>
            <p:nvPr/>
          </p:nvSpPr>
          <p:spPr bwMode="auto">
            <a:xfrm>
              <a:off x="2191" y="2172"/>
              <a:ext cx="444" cy="148"/>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49" name="Freeform 9"/>
            <p:cNvSpPr>
              <a:spLocks/>
            </p:cNvSpPr>
            <p:nvPr/>
          </p:nvSpPr>
          <p:spPr bwMode="auto">
            <a:xfrm>
              <a:off x="2191" y="2296"/>
              <a:ext cx="444" cy="148"/>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51" name="Freeform 11"/>
            <p:cNvSpPr>
              <a:spLocks/>
            </p:cNvSpPr>
            <p:nvPr/>
          </p:nvSpPr>
          <p:spPr bwMode="auto">
            <a:xfrm>
              <a:off x="2190" y="1680"/>
              <a:ext cx="444" cy="148"/>
            </a:xfrm>
            <a:custGeom>
              <a:avLst/>
              <a:gdLst>
                <a:gd name="T0" fmla="*/ 61 w 444"/>
                <a:gd name="T1" fmla="*/ 0 h 148"/>
                <a:gd name="T2" fmla="*/ 53 w 444"/>
                <a:gd name="T3" fmla="*/ 60 h 148"/>
                <a:gd name="T4" fmla="*/ 382 w 444"/>
                <a:gd name="T5" fmla="*/ 92 h 148"/>
                <a:gd name="T6" fmla="*/ 427 w 444"/>
                <a:gd name="T7" fmla="*/ 128 h 148"/>
                <a:gd name="T8" fmla="*/ 397 w 444"/>
                <a:gd name="T9" fmla="*/ 148 h 148"/>
              </a:gdLst>
              <a:ahLst/>
              <a:cxnLst>
                <a:cxn ang="0">
                  <a:pos x="T0" y="T1"/>
                </a:cxn>
                <a:cxn ang="0">
                  <a:pos x="T2" y="T3"/>
                </a:cxn>
                <a:cxn ang="0">
                  <a:pos x="T4" y="T5"/>
                </a:cxn>
                <a:cxn ang="0">
                  <a:pos x="T6" y="T7"/>
                </a:cxn>
                <a:cxn ang="0">
                  <a:pos x="T8" y="T9"/>
                </a:cxn>
              </a:cxnLst>
              <a:rect l="0" t="0" r="r" b="b"/>
              <a:pathLst>
                <a:path w="444" h="148">
                  <a:moveTo>
                    <a:pt x="61" y="0"/>
                  </a:moveTo>
                  <a:cubicBezTo>
                    <a:pt x="60" y="11"/>
                    <a:pt x="0" y="45"/>
                    <a:pt x="53" y="60"/>
                  </a:cubicBezTo>
                  <a:cubicBezTo>
                    <a:pt x="106" y="75"/>
                    <a:pt x="320" y="81"/>
                    <a:pt x="382" y="92"/>
                  </a:cubicBezTo>
                  <a:cubicBezTo>
                    <a:pt x="444" y="103"/>
                    <a:pt x="425" y="119"/>
                    <a:pt x="427" y="128"/>
                  </a:cubicBezTo>
                  <a:cubicBezTo>
                    <a:pt x="429" y="137"/>
                    <a:pt x="403" y="144"/>
                    <a:pt x="397" y="148"/>
                  </a:cubicBez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89453" name="Freeform 13"/>
          <p:cNvSpPr>
            <a:spLocks/>
          </p:cNvSpPr>
          <p:nvPr/>
        </p:nvSpPr>
        <p:spPr bwMode="auto">
          <a:xfrm>
            <a:off x="2590800" y="2057400"/>
            <a:ext cx="609600" cy="1524000"/>
          </a:xfrm>
          <a:custGeom>
            <a:avLst/>
            <a:gdLst>
              <a:gd name="T0" fmla="*/ 384 w 384"/>
              <a:gd name="T1" fmla="*/ 912 h 960"/>
              <a:gd name="T2" fmla="*/ 336 w 384"/>
              <a:gd name="T3" fmla="*/ 960 h 960"/>
              <a:gd name="T4" fmla="*/ 336 w 384"/>
              <a:gd name="T5" fmla="*/ 0 h 960"/>
              <a:gd name="T6" fmla="*/ 0 w 384"/>
              <a:gd name="T7" fmla="*/ 0 h 960"/>
            </a:gdLst>
            <a:ahLst/>
            <a:cxnLst>
              <a:cxn ang="0">
                <a:pos x="T0" y="T1"/>
              </a:cxn>
              <a:cxn ang="0">
                <a:pos x="T2" y="T3"/>
              </a:cxn>
              <a:cxn ang="0">
                <a:pos x="T4" y="T5"/>
              </a:cxn>
              <a:cxn ang="0">
                <a:pos x="T6" y="T7"/>
              </a:cxn>
            </a:cxnLst>
            <a:rect l="0" t="0" r="r" b="b"/>
            <a:pathLst>
              <a:path w="384" h="960">
                <a:moveTo>
                  <a:pt x="384" y="912"/>
                </a:moveTo>
                <a:lnTo>
                  <a:pt x="336" y="960"/>
                </a:lnTo>
                <a:lnTo>
                  <a:pt x="336" y="0"/>
                </a:lnTo>
                <a:lnTo>
                  <a:pt x="0" y="0"/>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54" name="Freeform 14"/>
          <p:cNvSpPr>
            <a:spLocks/>
          </p:cNvSpPr>
          <p:nvPr/>
        </p:nvSpPr>
        <p:spPr bwMode="auto">
          <a:xfrm>
            <a:off x="1670050" y="2057400"/>
            <a:ext cx="463550" cy="3219450"/>
          </a:xfrm>
          <a:custGeom>
            <a:avLst/>
            <a:gdLst>
              <a:gd name="T0" fmla="*/ 292 w 292"/>
              <a:gd name="T1" fmla="*/ 0 h 2028"/>
              <a:gd name="T2" fmla="*/ 4 w 292"/>
              <a:gd name="T3" fmla="*/ 0 h 2028"/>
              <a:gd name="T4" fmla="*/ 0 w 292"/>
              <a:gd name="T5" fmla="*/ 2028 h 2028"/>
              <a:gd name="T6" fmla="*/ 140 w 292"/>
              <a:gd name="T7" fmla="*/ 2028 h 2028"/>
            </a:gdLst>
            <a:ahLst/>
            <a:cxnLst>
              <a:cxn ang="0">
                <a:pos x="T0" y="T1"/>
              </a:cxn>
              <a:cxn ang="0">
                <a:pos x="T2" y="T3"/>
              </a:cxn>
              <a:cxn ang="0">
                <a:pos x="T4" y="T5"/>
              </a:cxn>
              <a:cxn ang="0">
                <a:pos x="T6" y="T7"/>
              </a:cxn>
            </a:cxnLst>
            <a:rect l="0" t="0" r="r" b="b"/>
            <a:pathLst>
              <a:path w="292" h="2028">
                <a:moveTo>
                  <a:pt x="292" y="0"/>
                </a:moveTo>
                <a:lnTo>
                  <a:pt x="4" y="0"/>
                </a:lnTo>
                <a:lnTo>
                  <a:pt x="0" y="2028"/>
                </a:lnTo>
                <a:lnTo>
                  <a:pt x="140" y="2028"/>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56" name="Freeform 16"/>
          <p:cNvSpPr>
            <a:spLocks/>
          </p:cNvSpPr>
          <p:nvPr/>
        </p:nvSpPr>
        <p:spPr bwMode="auto">
          <a:xfrm>
            <a:off x="3657600" y="3486150"/>
            <a:ext cx="1447800" cy="1771650"/>
          </a:xfrm>
          <a:custGeom>
            <a:avLst/>
            <a:gdLst>
              <a:gd name="T0" fmla="*/ 0 w 1056"/>
              <a:gd name="T1" fmla="*/ 1152 h 1152"/>
              <a:gd name="T2" fmla="*/ 1056 w 1056"/>
              <a:gd name="T3" fmla="*/ 1152 h 1152"/>
              <a:gd name="T4" fmla="*/ 1056 w 1056"/>
              <a:gd name="T5" fmla="*/ 0 h 1152"/>
            </a:gdLst>
            <a:ahLst/>
            <a:cxnLst>
              <a:cxn ang="0">
                <a:pos x="T0" y="T1"/>
              </a:cxn>
              <a:cxn ang="0">
                <a:pos x="T2" y="T3"/>
              </a:cxn>
              <a:cxn ang="0">
                <a:pos x="T4" y="T5"/>
              </a:cxn>
            </a:cxnLst>
            <a:rect l="0" t="0" r="r" b="b"/>
            <a:pathLst>
              <a:path w="1056" h="1152">
                <a:moveTo>
                  <a:pt x="0" y="1152"/>
                </a:moveTo>
                <a:lnTo>
                  <a:pt x="1056" y="1152"/>
                </a:lnTo>
                <a:lnTo>
                  <a:pt x="1056" y="0"/>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57" name="Freeform 17"/>
          <p:cNvSpPr>
            <a:spLocks/>
          </p:cNvSpPr>
          <p:nvPr/>
        </p:nvSpPr>
        <p:spPr bwMode="auto">
          <a:xfrm>
            <a:off x="4419600" y="2000250"/>
            <a:ext cx="685800" cy="990600"/>
          </a:xfrm>
          <a:custGeom>
            <a:avLst/>
            <a:gdLst>
              <a:gd name="T0" fmla="*/ 432 w 432"/>
              <a:gd name="T1" fmla="*/ 624 h 624"/>
              <a:gd name="T2" fmla="*/ 432 w 432"/>
              <a:gd name="T3" fmla="*/ 0 h 624"/>
              <a:gd name="T4" fmla="*/ 144 w 432"/>
              <a:gd name="T5" fmla="*/ 0 h 624"/>
              <a:gd name="T6" fmla="*/ 0 w 432"/>
              <a:gd name="T7" fmla="*/ 0 h 624"/>
              <a:gd name="T8" fmla="*/ 0 w 432"/>
              <a:gd name="T9" fmla="*/ 624 h 624"/>
            </a:gdLst>
            <a:ahLst/>
            <a:cxnLst>
              <a:cxn ang="0">
                <a:pos x="T0" y="T1"/>
              </a:cxn>
              <a:cxn ang="0">
                <a:pos x="T2" y="T3"/>
              </a:cxn>
              <a:cxn ang="0">
                <a:pos x="T4" y="T5"/>
              </a:cxn>
              <a:cxn ang="0">
                <a:pos x="T6" y="T7"/>
              </a:cxn>
              <a:cxn ang="0">
                <a:pos x="T8" y="T9"/>
              </a:cxn>
            </a:cxnLst>
            <a:rect l="0" t="0" r="r" b="b"/>
            <a:pathLst>
              <a:path w="432" h="624">
                <a:moveTo>
                  <a:pt x="432" y="624"/>
                </a:moveTo>
                <a:lnTo>
                  <a:pt x="432" y="0"/>
                </a:lnTo>
                <a:lnTo>
                  <a:pt x="144" y="0"/>
                </a:lnTo>
                <a:lnTo>
                  <a:pt x="0" y="0"/>
                </a:lnTo>
                <a:lnTo>
                  <a:pt x="0" y="624"/>
                </a:lnTo>
              </a:path>
            </a:pathLst>
          </a:custGeom>
          <a:noFill/>
          <a:ln w="28575"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59" name="Line 19"/>
          <p:cNvSpPr>
            <a:spLocks noChangeShapeType="1"/>
          </p:cNvSpPr>
          <p:nvPr/>
        </p:nvSpPr>
        <p:spPr bwMode="auto">
          <a:xfrm flipH="1">
            <a:off x="4953000" y="3500438"/>
            <a:ext cx="152400" cy="0"/>
          </a:xfrm>
          <a:prstGeom prst="line">
            <a:avLst/>
          </a:prstGeom>
          <a:noFill/>
          <a:ln w="28575">
            <a:solidFill>
              <a:srgbClr val="0000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60" name="Line 20"/>
          <p:cNvSpPr>
            <a:spLocks noChangeShapeType="1"/>
          </p:cNvSpPr>
          <p:nvPr/>
        </p:nvSpPr>
        <p:spPr bwMode="auto">
          <a:xfrm flipH="1">
            <a:off x="4953000" y="2978150"/>
            <a:ext cx="152400" cy="0"/>
          </a:xfrm>
          <a:prstGeom prst="line">
            <a:avLst/>
          </a:prstGeom>
          <a:noFill/>
          <a:ln w="28575">
            <a:solidFill>
              <a:srgbClr val="0000FF"/>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62" name="Rectangle 22" descr="Medium wood"/>
          <p:cNvSpPr>
            <a:spLocks noChangeArrowheads="1"/>
          </p:cNvSpPr>
          <p:nvPr/>
        </p:nvSpPr>
        <p:spPr bwMode="auto">
          <a:xfrm>
            <a:off x="6619875" y="2409825"/>
            <a:ext cx="228600" cy="1524000"/>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89469" name="Group 29"/>
          <p:cNvGrpSpPr>
            <a:grpSpLocks/>
          </p:cNvGrpSpPr>
          <p:nvPr/>
        </p:nvGrpSpPr>
        <p:grpSpPr bwMode="auto">
          <a:xfrm>
            <a:off x="4572000" y="2803525"/>
            <a:ext cx="2057400" cy="852488"/>
            <a:chOff x="2880" y="2135"/>
            <a:chExt cx="1296" cy="537"/>
          </a:xfrm>
        </p:grpSpPr>
        <p:sp>
          <p:nvSpPr>
            <p:cNvPr id="189464" name="Freeform 24"/>
            <p:cNvSpPr>
              <a:spLocks/>
            </p:cNvSpPr>
            <p:nvPr/>
          </p:nvSpPr>
          <p:spPr bwMode="auto">
            <a:xfrm>
              <a:off x="3204" y="2308"/>
              <a:ext cx="972" cy="176"/>
            </a:xfrm>
            <a:custGeom>
              <a:avLst/>
              <a:gdLst>
                <a:gd name="T0" fmla="*/ 0 w 972"/>
                <a:gd name="T1" fmla="*/ 92 h 176"/>
                <a:gd name="T2" fmla="*/ 320 w 972"/>
                <a:gd name="T3" fmla="*/ 92 h 176"/>
                <a:gd name="T4" fmla="*/ 384 w 972"/>
                <a:gd name="T5" fmla="*/ 4 h 176"/>
                <a:gd name="T6" fmla="*/ 432 w 972"/>
                <a:gd name="T7" fmla="*/ 176 h 176"/>
                <a:gd name="T8" fmla="*/ 508 w 972"/>
                <a:gd name="T9" fmla="*/ 16 h 176"/>
                <a:gd name="T10" fmla="*/ 576 w 972"/>
                <a:gd name="T11" fmla="*/ 176 h 176"/>
                <a:gd name="T12" fmla="*/ 636 w 972"/>
                <a:gd name="T13" fmla="*/ 0 h 176"/>
                <a:gd name="T14" fmla="*/ 704 w 972"/>
                <a:gd name="T15" fmla="*/ 176 h 176"/>
                <a:gd name="T16" fmla="*/ 760 w 972"/>
                <a:gd name="T17" fmla="*/ 0 h 176"/>
                <a:gd name="T18" fmla="*/ 824 w 972"/>
                <a:gd name="T19" fmla="*/ 176 h 176"/>
                <a:gd name="T20" fmla="*/ 856 w 972"/>
                <a:gd name="T21" fmla="*/ 60 h 176"/>
                <a:gd name="T22" fmla="*/ 972 w 972"/>
                <a:gd name="T23"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2" h="176">
                  <a:moveTo>
                    <a:pt x="0" y="92"/>
                  </a:moveTo>
                  <a:lnTo>
                    <a:pt x="320" y="92"/>
                  </a:lnTo>
                  <a:lnTo>
                    <a:pt x="384" y="4"/>
                  </a:lnTo>
                  <a:lnTo>
                    <a:pt x="432" y="176"/>
                  </a:lnTo>
                  <a:lnTo>
                    <a:pt x="508" y="16"/>
                  </a:lnTo>
                  <a:lnTo>
                    <a:pt x="576" y="176"/>
                  </a:lnTo>
                  <a:lnTo>
                    <a:pt x="636" y="0"/>
                  </a:lnTo>
                  <a:lnTo>
                    <a:pt x="704" y="176"/>
                  </a:lnTo>
                  <a:lnTo>
                    <a:pt x="760" y="0"/>
                  </a:lnTo>
                  <a:lnTo>
                    <a:pt x="824" y="176"/>
                  </a:lnTo>
                  <a:lnTo>
                    <a:pt x="856" y="60"/>
                  </a:lnTo>
                  <a:lnTo>
                    <a:pt x="972" y="56"/>
                  </a:lnTo>
                </a:path>
              </a:pathLst>
            </a:custGeom>
            <a:noFill/>
            <a:ln w="28575" cap="flat" cmpd="sng">
              <a:solidFill>
                <a:schemeClr val="tx1"/>
              </a:solidFill>
              <a:prstDash val="solid"/>
              <a:round/>
              <a:headEnd type="oval"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89465" name="Picture 25"/>
            <p:cNvPicPr>
              <a:picLocks noChangeAspect="1" noChangeArrowheads="1"/>
            </p:cNvPicPr>
            <p:nvPr/>
          </p:nvPicPr>
          <p:blipFill>
            <a:blip r:embed="rId3" cstate="email">
              <a:clrChange>
                <a:clrFrom>
                  <a:srgbClr val="FFFFFF"/>
                </a:clrFrom>
                <a:clrTo>
                  <a:srgbClr val="FFFFFF">
                    <a:alpha val="0"/>
                  </a:srgbClr>
                </a:clrTo>
              </a:clrChange>
              <a:lum contrast="24000"/>
              <a:extLst>
                <a:ext uri="{28A0092B-C50C-407E-A947-70E740481C1C}">
                  <a14:useLocalDpi xmlns:a14="http://schemas.microsoft.com/office/drawing/2010/main"/>
                </a:ext>
              </a:extLst>
            </a:blip>
            <a:srcRect/>
            <a:stretch>
              <a:fillRect/>
            </a:stretch>
          </p:blipFill>
          <p:spPr bwMode="auto">
            <a:xfrm>
              <a:off x="2880" y="2135"/>
              <a:ext cx="425" cy="537"/>
            </a:xfrm>
            <a:prstGeom prst="rect">
              <a:avLst/>
            </a:prstGeom>
            <a:noFill/>
            <a:extLst>
              <a:ext uri="{909E8E84-426E-40DD-AFC4-6F175D3DCCD1}">
                <a14:hiddenFill xmlns:a14="http://schemas.microsoft.com/office/drawing/2010/main">
                  <a:solidFill>
                    <a:srgbClr val="FFFFFF"/>
                  </a:solidFill>
                </a14:hiddenFill>
              </a:ext>
            </a:extLst>
          </p:spPr>
        </p:pic>
        <p:sp>
          <p:nvSpPr>
            <p:cNvPr id="189466" name="Oval 26"/>
            <p:cNvSpPr>
              <a:spLocks noChangeArrowheads="1"/>
            </p:cNvSpPr>
            <p:nvPr/>
          </p:nvSpPr>
          <p:spPr bwMode="auto">
            <a:xfrm>
              <a:off x="3160" y="2352"/>
              <a:ext cx="96" cy="96"/>
            </a:xfrm>
            <a:prstGeom prst="ellipse">
              <a:avLst/>
            </a:prstGeom>
            <a:solidFill>
              <a:schemeClr val="tx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189472" name="Group 32"/>
          <p:cNvGrpSpPr>
            <a:grpSpLocks/>
          </p:cNvGrpSpPr>
          <p:nvPr/>
        </p:nvGrpSpPr>
        <p:grpSpPr bwMode="auto">
          <a:xfrm>
            <a:off x="2971800" y="5105400"/>
            <a:ext cx="152400" cy="304800"/>
            <a:chOff x="1824" y="3408"/>
            <a:chExt cx="96" cy="192"/>
          </a:xfrm>
        </p:grpSpPr>
        <p:sp>
          <p:nvSpPr>
            <p:cNvPr id="189470" name="Oval 30"/>
            <p:cNvSpPr>
              <a:spLocks noChangeArrowheads="1"/>
            </p:cNvSpPr>
            <p:nvPr/>
          </p:nvSpPr>
          <p:spPr bwMode="auto">
            <a:xfrm>
              <a:off x="1824" y="3456"/>
              <a:ext cx="96" cy="96"/>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9471" name="Line 31"/>
            <p:cNvSpPr>
              <a:spLocks noChangeShapeType="1"/>
            </p:cNvSpPr>
            <p:nvPr/>
          </p:nvSpPr>
          <p:spPr bwMode="auto">
            <a:xfrm flipV="1">
              <a:off x="1824" y="3408"/>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89473" name="Group 33"/>
          <p:cNvGrpSpPr>
            <a:grpSpLocks/>
          </p:cNvGrpSpPr>
          <p:nvPr/>
        </p:nvGrpSpPr>
        <p:grpSpPr bwMode="auto">
          <a:xfrm>
            <a:off x="3505200" y="5105400"/>
            <a:ext cx="152400" cy="304800"/>
            <a:chOff x="1824" y="3408"/>
            <a:chExt cx="96" cy="192"/>
          </a:xfrm>
        </p:grpSpPr>
        <p:sp>
          <p:nvSpPr>
            <p:cNvPr id="189474" name="Oval 34"/>
            <p:cNvSpPr>
              <a:spLocks noChangeArrowheads="1"/>
            </p:cNvSpPr>
            <p:nvPr/>
          </p:nvSpPr>
          <p:spPr bwMode="auto">
            <a:xfrm>
              <a:off x="1824" y="3456"/>
              <a:ext cx="96" cy="96"/>
            </a:xfrm>
            <a:prstGeom prst="ellipse">
              <a:avLst/>
            </a:prstGeom>
            <a:noFill/>
            <a:ln w="28575" algn="ctr">
              <a:solidFill>
                <a:srgbClr val="0000FF"/>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9475" name="Line 35"/>
            <p:cNvSpPr>
              <a:spLocks noChangeShapeType="1"/>
            </p:cNvSpPr>
            <p:nvPr/>
          </p:nvSpPr>
          <p:spPr bwMode="auto">
            <a:xfrm flipV="1">
              <a:off x="1824" y="3408"/>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89476" name="Freeform 36"/>
          <p:cNvSpPr>
            <a:spLocks/>
          </p:cNvSpPr>
          <p:nvPr/>
        </p:nvSpPr>
        <p:spPr bwMode="auto">
          <a:xfrm>
            <a:off x="3225800" y="5118100"/>
            <a:ext cx="228600" cy="254000"/>
          </a:xfrm>
          <a:custGeom>
            <a:avLst/>
            <a:gdLst>
              <a:gd name="T0" fmla="*/ 0 w 144"/>
              <a:gd name="T1" fmla="*/ 112 h 224"/>
              <a:gd name="T2" fmla="*/ 48 w 144"/>
              <a:gd name="T3" fmla="*/ 16 h 224"/>
              <a:gd name="T4" fmla="*/ 96 w 144"/>
              <a:gd name="T5" fmla="*/ 208 h 224"/>
              <a:gd name="T6" fmla="*/ 144 w 144"/>
              <a:gd name="T7" fmla="*/ 112 h 224"/>
            </a:gdLst>
            <a:ahLst/>
            <a:cxnLst>
              <a:cxn ang="0">
                <a:pos x="T0" y="T1"/>
              </a:cxn>
              <a:cxn ang="0">
                <a:pos x="T2" y="T3"/>
              </a:cxn>
              <a:cxn ang="0">
                <a:pos x="T4" y="T5"/>
              </a:cxn>
              <a:cxn ang="0">
                <a:pos x="T6" y="T7"/>
              </a:cxn>
            </a:cxnLst>
            <a:rect l="0" t="0" r="r" b="b"/>
            <a:pathLst>
              <a:path w="144" h="224">
                <a:moveTo>
                  <a:pt x="0" y="112"/>
                </a:moveTo>
                <a:cubicBezTo>
                  <a:pt x="16" y="56"/>
                  <a:pt x="32" y="0"/>
                  <a:pt x="48" y="16"/>
                </a:cubicBezTo>
                <a:cubicBezTo>
                  <a:pt x="64" y="32"/>
                  <a:pt x="80" y="192"/>
                  <a:pt x="96" y="208"/>
                </a:cubicBezTo>
                <a:cubicBezTo>
                  <a:pt x="112" y="224"/>
                  <a:pt x="128" y="168"/>
                  <a:pt x="144" y="112"/>
                </a:cubicBezTo>
              </a:path>
            </a:pathLst>
          </a:custGeom>
          <a:noFill/>
          <a:ln w="28575" cap="flat" cmpd="sng">
            <a:solidFill>
              <a:srgbClr val="99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77" name="Oval 37"/>
          <p:cNvSpPr>
            <a:spLocks noChangeArrowheads="1"/>
          </p:cNvSpPr>
          <p:nvPr/>
        </p:nvSpPr>
        <p:spPr bwMode="auto">
          <a:xfrm>
            <a:off x="1905000" y="1600200"/>
            <a:ext cx="914400" cy="914400"/>
          </a:xfrm>
          <a:prstGeom prst="ellipse">
            <a:avLst/>
          </a:prstGeom>
          <a:solidFill>
            <a:schemeClr val="bg2"/>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9478" name="AutoShape 38"/>
          <p:cNvSpPr>
            <a:spLocks noChangeArrowheads="1"/>
          </p:cNvSpPr>
          <p:nvPr/>
        </p:nvSpPr>
        <p:spPr bwMode="auto">
          <a:xfrm>
            <a:off x="1987550" y="1676400"/>
            <a:ext cx="762000" cy="730250"/>
          </a:xfrm>
          <a:prstGeom prst="sun">
            <a:avLst>
              <a:gd name="adj" fmla="val 25000"/>
            </a:avLst>
          </a:prstGeom>
          <a:solidFill>
            <a:schemeClr val="bg1"/>
          </a:solidFill>
          <a:ln w="2857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solidFill>
                  <a:srgbClr val="FF0000"/>
                </a:solidFill>
              </a:rPr>
              <a:t>M</a:t>
            </a:r>
          </a:p>
        </p:txBody>
      </p:sp>
      <p:sp>
        <p:nvSpPr>
          <p:cNvPr id="189479" name="Line 39"/>
          <p:cNvSpPr>
            <a:spLocks noChangeShapeType="1"/>
          </p:cNvSpPr>
          <p:nvPr/>
        </p:nvSpPr>
        <p:spPr bwMode="auto">
          <a:xfrm>
            <a:off x="1828800" y="5276850"/>
            <a:ext cx="11430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80" name="Oval 40"/>
          <p:cNvSpPr>
            <a:spLocks noChangeArrowheads="1"/>
          </p:cNvSpPr>
          <p:nvPr/>
        </p:nvSpPr>
        <p:spPr bwMode="auto">
          <a:xfrm>
            <a:off x="1257300" y="3657600"/>
            <a:ext cx="838200" cy="838200"/>
          </a:xfrm>
          <a:prstGeom prst="ellipse">
            <a:avLst/>
          </a:prstGeom>
          <a:solidFill>
            <a:srgbClr val="CCFFFF"/>
          </a:solidFill>
          <a:ln w="28575" algn="ctr">
            <a:solidFill>
              <a:schemeClr val="tx1"/>
            </a:solidFill>
            <a:round/>
            <a:headEnd/>
            <a:tailEnd/>
          </a:ln>
          <a:effectLst>
            <a:outerShdw dist="35921" dir="2700000" algn="ctr" rotWithShape="0">
              <a:srgbClr val="808080"/>
            </a:outerShdw>
          </a:effectLst>
        </p:spPr>
        <p:txBody>
          <a:bodyPr wrap="none" anchor="ctr"/>
          <a:lstStyle/>
          <a:p>
            <a:endParaRPr lang="en-US"/>
          </a:p>
        </p:txBody>
      </p:sp>
      <p:sp>
        <p:nvSpPr>
          <p:cNvPr id="189486" name="Text Box 46"/>
          <p:cNvSpPr txBox="1">
            <a:spLocks noChangeArrowheads="1"/>
          </p:cNvSpPr>
          <p:nvPr/>
        </p:nvSpPr>
        <p:spPr bwMode="auto">
          <a:xfrm rot="-24136421">
            <a:off x="1238250" y="3765550"/>
            <a:ext cx="304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200"/>
              <a:t>0</a:t>
            </a:r>
          </a:p>
        </p:txBody>
      </p:sp>
      <p:sp>
        <p:nvSpPr>
          <p:cNvPr id="189487" name="Text Box 47"/>
          <p:cNvSpPr txBox="1">
            <a:spLocks noChangeArrowheads="1"/>
          </p:cNvSpPr>
          <p:nvPr/>
        </p:nvSpPr>
        <p:spPr bwMode="auto">
          <a:xfrm>
            <a:off x="1447800" y="3657600"/>
            <a:ext cx="4127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200"/>
              <a:t>5</a:t>
            </a:r>
          </a:p>
        </p:txBody>
      </p:sp>
      <p:sp>
        <p:nvSpPr>
          <p:cNvPr id="189488" name="Text Box 48"/>
          <p:cNvSpPr txBox="1">
            <a:spLocks noChangeArrowheads="1"/>
          </p:cNvSpPr>
          <p:nvPr/>
        </p:nvSpPr>
        <p:spPr bwMode="auto">
          <a:xfrm rot="1967445">
            <a:off x="1727200" y="3759200"/>
            <a:ext cx="41275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200"/>
              <a:t>10</a:t>
            </a:r>
          </a:p>
        </p:txBody>
      </p:sp>
      <p:sp>
        <p:nvSpPr>
          <p:cNvPr id="189489" name="Text Box 49"/>
          <p:cNvSpPr txBox="1">
            <a:spLocks noChangeArrowheads="1"/>
          </p:cNvSpPr>
          <p:nvPr/>
        </p:nvSpPr>
        <p:spPr bwMode="auto">
          <a:xfrm>
            <a:off x="1428750" y="3756025"/>
            <a:ext cx="3937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3200">
                <a:solidFill>
                  <a:srgbClr val="FF0000"/>
                </a:solidFill>
              </a:rPr>
              <a:t>A</a:t>
            </a:r>
          </a:p>
        </p:txBody>
      </p:sp>
      <p:grpSp>
        <p:nvGrpSpPr>
          <p:cNvPr id="189485" name="Group 45"/>
          <p:cNvGrpSpPr>
            <a:grpSpLocks/>
          </p:cNvGrpSpPr>
          <p:nvPr/>
        </p:nvGrpSpPr>
        <p:grpSpPr bwMode="auto">
          <a:xfrm rot="1766927">
            <a:off x="1447800" y="3962400"/>
            <a:ext cx="457200" cy="762000"/>
            <a:chOff x="912" y="2496"/>
            <a:chExt cx="288" cy="480"/>
          </a:xfrm>
        </p:grpSpPr>
        <p:sp>
          <p:nvSpPr>
            <p:cNvPr id="189483" name="Line 43"/>
            <p:cNvSpPr>
              <a:spLocks noChangeShapeType="1"/>
            </p:cNvSpPr>
            <p:nvPr/>
          </p:nvSpPr>
          <p:spPr bwMode="auto">
            <a:xfrm flipH="1" flipV="1">
              <a:off x="912" y="2496"/>
              <a:ext cx="144"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9484" name="Line 44"/>
            <p:cNvSpPr>
              <a:spLocks noChangeShapeType="1"/>
            </p:cNvSpPr>
            <p:nvPr/>
          </p:nvSpPr>
          <p:spPr bwMode="auto">
            <a:xfrm>
              <a:off x="1056" y="2736"/>
              <a:ext cx="144" cy="24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89490" name="Text Box 50"/>
          <p:cNvSpPr txBox="1">
            <a:spLocks noChangeArrowheads="1"/>
          </p:cNvSpPr>
          <p:nvPr/>
        </p:nvSpPr>
        <p:spPr bwMode="auto">
          <a:xfrm>
            <a:off x="2743200" y="5791200"/>
            <a:ext cx="2743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repeatCount="indefinite" fill="hold" grpId="0" nodeType="clickEffect">
                                  <p:stCondLst>
                                    <p:cond delay="0"/>
                                  </p:stCondLst>
                                  <p:endCondLst>
                                    <p:cond evt="onNext" delay="0">
                                      <p:tgtEl>
                                        <p:sldTgt/>
                                      </p:tgtEl>
                                    </p:cond>
                                  </p:endCondLst>
                                  <p:childTnLst>
                                    <p:animRot by="21600000">
                                      <p:cBhvr>
                                        <p:cTn id="6" dur="2000" fill="hold"/>
                                        <p:tgtEl>
                                          <p:spTgt spid="189478"/>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grpId="1" nodeType="clickEffect">
                                  <p:stCondLst>
                                    <p:cond delay="0"/>
                                  </p:stCondLst>
                                  <p:childTnLst>
                                    <p:animRot by="43200000">
                                      <p:cBhvr>
                                        <p:cTn id="10" dur="1000" fill="hold"/>
                                        <p:tgtEl>
                                          <p:spTgt spid="189478"/>
                                        </p:tgtEl>
                                        <p:attrNameLst>
                                          <p:attrName>r</p:attrName>
                                        </p:attrNameLst>
                                      </p:cBhvr>
                                    </p:animRot>
                                  </p:childTnLst>
                                </p:cTn>
                              </p:par>
                              <p:par>
                                <p:cTn id="11" presetID="8" presetClass="emph" presetSubtype="0" fill="hold" nodeType="withEffect">
                                  <p:stCondLst>
                                    <p:cond delay="0"/>
                                  </p:stCondLst>
                                  <p:childTnLst>
                                    <p:animRot by="1800000">
                                      <p:cBhvr>
                                        <p:cTn id="12" dur="1000" fill="hold"/>
                                        <p:tgtEl>
                                          <p:spTgt spid="189485"/>
                                        </p:tgtEl>
                                        <p:attrNameLst>
                                          <p:attrName>r</p:attrName>
                                        </p:attrNameLst>
                                      </p:cBhvr>
                                    </p:animRot>
                                  </p:childTnLst>
                                </p:cTn>
                              </p:par>
                              <p:par>
                                <p:cTn id="13" presetID="10" presetClass="exit" presetSubtype="0" fill="hold" nodeType="withEffect">
                                  <p:stCondLst>
                                    <p:cond delay="700"/>
                                  </p:stCondLst>
                                  <p:childTnLst>
                                    <p:animEffect transition="out" filter="fade">
                                      <p:cBhvr>
                                        <p:cTn id="14" dur="300"/>
                                        <p:tgtEl>
                                          <p:spTgt spid="189468"/>
                                        </p:tgtEl>
                                      </p:cBhvr>
                                    </p:animEffect>
                                    <p:set>
                                      <p:cBhvr>
                                        <p:cTn id="15" dur="1" fill="hold">
                                          <p:stCondLst>
                                            <p:cond delay="299"/>
                                          </p:stCondLst>
                                        </p:cTn>
                                        <p:tgtEl>
                                          <p:spTgt spid="189468"/>
                                        </p:tgtEl>
                                        <p:attrNameLst>
                                          <p:attrName>style.visibility</p:attrName>
                                        </p:attrNameLst>
                                      </p:cBhvr>
                                      <p:to>
                                        <p:strVal val="hidden"/>
                                      </p:to>
                                    </p:set>
                                  </p:childTnLst>
                                </p:cTn>
                              </p:par>
                              <p:par>
                                <p:cTn id="16" presetID="10" presetClass="entr" presetSubtype="0" fill="hold" nodeType="withEffect">
                                  <p:stCondLst>
                                    <p:cond delay="700"/>
                                  </p:stCondLst>
                                  <p:childTnLst>
                                    <p:set>
                                      <p:cBhvr>
                                        <p:cTn id="17" dur="1" fill="hold">
                                          <p:stCondLst>
                                            <p:cond delay="0"/>
                                          </p:stCondLst>
                                        </p:cTn>
                                        <p:tgtEl>
                                          <p:spTgt spid="189469"/>
                                        </p:tgtEl>
                                        <p:attrNameLst>
                                          <p:attrName>style.visibility</p:attrName>
                                        </p:attrNameLst>
                                      </p:cBhvr>
                                      <p:to>
                                        <p:strVal val="visible"/>
                                      </p:to>
                                    </p:set>
                                    <p:animEffect transition="in" filter="fade">
                                      <p:cBhvr>
                                        <p:cTn id="18" dur="300"/>
                                        <p:tgtEl>
                                          <p:spTgt spid="189469"/>
                                        </p:tgtEl>
                                      </p:cBhvr>
                                    </p:animEffect>
                                  </p:childTnLst>
                                </p:cTn>
                              </p:par>
                            </p:childTnLst>
                          </p:cTn>
                        </p:par>
                        <p:par>
                          <p:cTn id="19" fill="hold" nodeType="afterGroup">
                            <p:stCondLst>
                              <p:cond delay="1000"/>
                            </p:stCondLst>
                            <p:childTnLst>
                              <p:par>
                                <p:cTn id="20" presetID="8" presetClass="emph" presetSubtype="0" fill="hold" nodeType="afterEffect">
                                  <p:stCondLst>
                                    <p:cond delay="0"/>
                                  </p:stCondLst>
                                  <p:childTnLst>
                                    <p:animRot by="-3600000">
                                      <p:cBhvr>
                                        <p:cTn id="21" dur="500" fill="hold"/>
                                        <p:tgtEl>
                                          <p:spTgt spid="18948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78" grpId="0" animBg="1"/>
      <p:bldP spid="189478"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1" name="Picture 5"/>
          <p:cNvPicPr>
            <a:picLocks noChangeAspect="1" noChangeArrowheads="1"/>
          </p:cNvPicPr>
          <p:nvPr/>
        </p:nvPicPr>
        <p:blipFill>
          <a:blip r:embed="rId2">
            <a:clrChange>
              <a:clrFrom>
                <a:srgbClr val="FFFFFF"/>
              </a:clrFrom>
              <a:clrTo>
                <a:srgbClr val="FFFFFF">
                  <a:alpha val="0"/>
                </a:srgbClr>
              </a:clrTo>
            </a:clrChange>
            <a:lum contrast="6000"/>
            <a:extLst>
              <a:ext uri="{28A0092B-C50C-407E-A947-70E740481C1C}">
                <a14:useLocalDpi xmlns:a14="http://schemas.microsoft.com/office/drawing/2010/main"/>
              </a:ext>
            </a:extLst>
          </a:blip>
          <a:srcRect/>
          <a:stretch>
            <a:fillRect/>
          </a:stretch>
        </p:blipFill>
        <p:spPr bwMode="auto">
          <a:xfrm>
            <a:off x="228600" y="476250"/>
            <a:ext cx="8418513" cy="4314825"/>
          </a:xfrm>
          <a:prstGeom prst="rect">
            <a:avLst/>
          </a:prstGeom>
          <a:noFill/>
          <a:extLst>
            <a:ext uri="{909E8E84-426E-40DD-AFC4-6F175D3DCCD1}">
              <a14:hiddenFill xmlns:a14="http://schemas.microsoft.com/office/drawing/2010/main">
                <a:solidFill>
                  <a:srgbClr val="FFFFFF"/>
                </a:solidFill>
              </a14:hiddenFill>
            </a:ext>
          </a:extLst>
        </p:spPr>
      </p:pic>
      <p:sp>
        <p:nvSpPr>
          <p:cNvPr id="173075" name="Line 19"/>
          <p:cNvSpPr>
            <a:spLocks noChangeShapeType="1"/>
          </p:cNvSpPr>
          <p:nvPr/>
        </p:nvSpPr>
        <p:spPr bwMode="auto">
          <a:xfrm>
            <a:off x="4800600" y="533400"/>
            <a:ext cx="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63" name="Rectangle 7"/>
          <p:cNvSpPr>
            <a:spLocks noChangeArrowheads="1"/>
          </p:cNvSpPr>
          <p:nvPr/>
        </p:nvSpPr>
        <p:spPr bwMode="auto">
          <a:xfrm>
            <a:off x="4067175" y="2333625"/>
            <a:ext cx="685800" cy="136525"/>
          </a:xfrm>
          <a:prstGeom prst="rect">
            <a:avLst/>
          </a:prstGeom>
          <a:solidFill>
            <a:srgbClr val="66CCFF"/>
          </a:solidFill>
          <a:ln>
            <a:noFill/>
          </a:ln>
          <a:effectLst/>
          <a:scene3d>
            <a:camera prst="legacyPerspectiveTopRight">
              <a:rot lat="120000" lon="0" rev="0"/>
            </a:camera>
            <a:lightRig rig="legacyFlat4" dir="b"/>
          </a:scene3d>
          <a:sp3d extrusionH="887400" prstMaterial="legacyMatte">
            <a:bevelT w="13500" h="13500" prst="angle"/>
            <a:bevelB w="13500" h="13500" prst="angle"/>
            <a:extrusionClr>
              <a:srgbClr val="66CCFF"/>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t>S</a:t>
            </a:r>
          </a:p>
        </p:txBody>
      </p:sp>
      <p:pic>
        <p:nvPicPr>
          <p:cNvPr id="173065" name="Picture 9" descr="bientrotayquay"/>
          <p:cNvPicPr>
            <a:picLocks noChangeAspect="1" noChangeArrowheads="1"/>
          </p:cNvPicPr>
          <p:nvPr/>
        </p:nvPicPr>
        <p:blipFill>
          <a:blip r:embed="rId3" cstate="email">
            <a:clrChange>
              <a:clrFrom>
                <a:srgbClr val="FFFFFF"/>
              </a:clrFrom>
              <a:clrTo>
                <a:srgbClr val="FFFFFF">
                  <a:alpha val="0"/>
                </a:srgbClr>
              </a:clrTo>
            </a:clrChange>
            <a:lum contrast="18000"/>
            <a:extLst>
              <a:ext uri="{28A0092B-C50C-407E-A947-70E740481C1C}">
                <a14:useLocalDpi xmlns:a14="http://schemas.microsoft.com/office/drawing/2010/main"/>
              </a:ext>
            </a:extLst>
          </a:blip>
          <a:srcRect/>
          <a:stretch>
            <a:fillRect/>
          </a:stretch>
        </p:blipFill>
        <p:spPr bwMode="auto">
          <a:xfrm>
            <a:off x="4495800" y="5105400"/>
            <a:ext cx="1166813" cy="1189038"/>
          </a:xfrm>
          <a:prstGeom prst="rect">
            <a:avLst/>
          </a:prstGeom>
          <a:noFill/>
          <a:extLst>
            <a:ext uri="{909E8E84-426E-40DD-AFC4-6F175D3DCCD1}">
              <a14:hiddenFill xmlns:a14="http://schemas.microsoft.com/office/drawing/2010/main">
                <a:solidFill>
                  <a:srgbClr val="FFFFFF"/>
                </a:solidFill>
              </a14:hiddenFill>
            </a:ext>
          </a:extLst>
        </p:spPr>
      </p:pic>
      <p:grpSp>
        <p:nvGrpSpPr>
          <p:cNvPr id="173066" name="Group 10"/>
          <p:cNvGrpSpPr>
            <a:grpSpLocks/>
          </p:cNvGrpSpPr>
          <p:nvPr/>
        </p:nvGrpSpPr>
        <p:grpSpPr bwMode="auto">
          <a:xfrm flipH="1">
            <a:off x="1905000" y="4876800"/>
            <a:ext cx="1628775" cy="1447800"/>
            <a:chOff x="1008" y="2256"/>
            <a:chExt cx="1104" cy="998"/>
          </a:xfrm>
        </p:grpSpPr>
        <p:pic>
          <p:nvPicPr>
            <p:cNvPr id="173067" name="Picture 11" descr="HopPin2"/>
            <p:cNvPicPr>
              <a:picLocks noChangeAspect="1" noChangeArrowheads="1"/>
            </p:cNvPicPr>
            <p:nvPr/>
          </p:nvPicPr>
          <p:blipFill>
            <a:blip r:embed="rId4"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173068" name="Picture 12"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173069" name="Picture 13"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sp>
        <p:nvSpPr>
          <p:cNvPr id="173073" name="AutoShape 17"/>
          <p:cNvSpPr>
            <a:spLocks noChangeArrowheads="1"/>
          </p:cNvSpPr>
          <p:nvPr/>
        </p:nvSpPr>
        <p:spPr bwMode="auto">
          <a:xfrm rot="2301513">
            <a:off x="4572000" y="436563"/>
            <a:ext cx="74613" cy="746125"/>
          </a:xfrm>
          <a:prstGeom prst="can">
            <a:avLst>
              <a:gd name="adj" fmla="val 35602"/>
            </a:avLst>
          </a:prstGeom>
          <a:gradFill rotWithShape="1">
            <a:gsLst>
              <a:gs pos="0">
                <a:srgbClr val="FFFFFF">
                  <a:gamma/>
                  <a:shade val="9412"/>
                  <a:invGamma/>
                </a:srgbClr>
              </a:gs>
              <a:gs pos="50000">
                <a:srgbClr val="FFFFFF"/>
              </a:gs>
              <a:gs pos="100000">
                <a:srgbClr val="FFFFFF">
                  <a:gamma/>
                  <a:shade val="9412"/>
                  <a:invGamma/>
                </a:srgb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3062" name="Rectangle 6"/>
          <p:cNvSpPr>
            <a:spLocks noChangeArrowheads="1"/>
          </p:cNvSpPr>
          <p:nvPr/>
        </p:nvSpPr>
        <p:spPr bwMode="auto">
          <a:xfrm>
            <a:off x="4043363" y="2987675"/>
            <a:ext cx="685800" cy="136525"/>
          </a:xfrm>
          <a:prstGeom prst="rect">
            <a:avLst/>
          </a:prstGeom>
          <a:solidFill>
            <a:srgbClr val="FF3300"/>
          </a:solidFill>
          <a:ln>
            <a:noFill/>
          </a:ln>
          <a:effectLst/>
          <a:scene3d>
            <a:camera prst="legacyPerspectiveTopRight">
              <a:rot lat="21480000" lon="0" rev="0"/>
            </a:camera>
            <a:lightRig rig="legacyFlat4" dir="b"/>
          </a:scene3d>
          <a:sp3d extrusionH="925500" prstMaterial="legacyMatte">
            <a:bevelT w="13500" h="13500" prst="angle"/>
            <a:bevelB w="13500" h="13500" prst="angle"/>
            <a:extrusionClr>
              <a:srgbClr val="FF33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solidFill>
                  <a:schemeClr val="bg1"/>
                </a:solidFill>
              </a:rPr>
              <a:t>N</a:t>
            </a:r>
          </a:p>
        </p:txBody>
      </p:sp>
      <p:sp>
        <p:nvSpPr>
          <p:cNvPr id="173074" name="Line 18"/>
          <p:cNvSpPr>
            <a:spLocks noChangeShapeType="1"/>
          </p:cNvSpPr>
          <p:nvPr/>
        </p:nvSpPr>
        <p:spPr bwMode="auto">
          <a:xfrm>
            <a:off x="4495800" y="914400"/>
            <a:ext cx="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77" name="Freeform 21"/>
          <p:cNvSpPr>
            <a:spLocks/>
          </p:cNvSpPr>
          <p:nvPr/>
        </p:nvSpPr>
        <p:spPr bwMode="auto">
          <a:xfrm>
            <a:off x="2278063" y="487363"/>
            <a:ext cx="2217737" cy="4554537"/>
          </a:xfrm>
          <a:custGeom>
            <a:avLst/>
            <a:gdLst>
              <a:gd name="T0" fmla="*/ 1397 w 1397"/>
              <a:gd name="T1" fmla="*/ 285 h 2869"/>
              <a:gd name="T2" fmla="*/ 1157 w 1397"/>
              <a:gd name="T3" fmla="*/ 29 h 2869"/>
              <a:gd name="T4" fmla="*/ 581 w 1397"/>
              <a:gd name="T5" fmla="*/ 461 h 2869"/>
              <a:gd name="T6" fmla="*/ 389 w 1397"/>
              <a:gd name="T7" fmla="*/ 1325 h 2869"/>
              <a:gd name="T8" fmla="*/ 53 w 1397"/>
              <a:gd name="T9" fmla="*/ 2525 h 2869"/>
              <a:gd name="T10" fmla="*/ 69 w 1397"/>
              <a:gd name="T11" fmla="*/ 2869 h 2869"/>
            </a:gdLst>
            <a:ahLst/>
            <a:cxnLst>
              <a:cxn ang="0">
                <a:pos x="T0" y="T1"/>
              </a:cxn>
              <a:cxn ang="0">
                <a:pos x="T2" y="T3"/>
              </a:cxn>
              <a:cxn ang="0">
                <a:pos x="T4" y="T5"/>
              </a:cxn>
              <a:cxn ang="0">
                <a:pos x="T6" y="T7"/>
              </a:cxn>
              <a:cxn ang="0">
                <a:pos x="T8" y="T9"/>
              </a:cxn>
              <a:cxn ang="0">
                <a:pos x="T10" y="T11"/>
              </a:cxn>
            </a:cxnLst>
            <a:rect l="0" t="0" r="r" b="b"/>
            <a:pathLst>
              <a:path w="1397" h="2869">
                <a:moveTo>
                  <a:pt x="1397" y="285"/>
                </a:moveTo>
                <a:cubicBezTo>
                  <a:pt x="1357" y="243"/>
                  <a:pt x="1293" y="0"/>
                  <a:pt x="1157" y="29"/>
                </a:cubicBezTo>
                <a:cubicBezTo>
                  <a:pt x="1021" y="58"/>
                  <a:pt x="709" y="245"/>
                  <a:pt x="581" y="461"/>
                </a:cubicBezTo>
                <a:cubicBezTo>
                  <a:pt x="453" y="677"/>
                  <a:pt x="477" y="981"/>
                  <a:pt x="389" y="1325"/>
                </a:cubicBezTo>
                <a:cubicBezTo>
                  <a:pt x="301" y="1669"/>
                  <a:pt x="106" y="2268"/>
                  <a:pt x="53" y="2525"/>
                </a:cubicBezTo>
                <a:cubicBezTo>
                  <a:pt x="0" y="2782"/>
                  <a:pt x="66" y="2797"/>
                  <a:pt x="69" y="2869"/>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78" name="Freeform 22"/>
          <p:cNvSpPr>
            <a:spLocks/>
          </p:cNvSpPr>
          <p:nvPr/>
        </p:nvSpPr>
        <p:spPr bwMode="auto">
          <a:xfrm>
            <a:off x="2933700" y="4559300"/>
            <a:ext cx="2019300" cy="1993900"/>
          </a:xfrm>
          <a:custGeom>
            <a:avLst/>
            <a:gdLst>
              <a:gd name="T0" fmla="*/ 72 w 1272"/>
              <a:gd name="T1" fmla="*/ 344 h 1256"/>
              <a:gd name="T2" fmla="*/ 120 w 1272"/>
              <a:gd name="T3" fmla="*/ 56 h 1256"/>
              <a:gd name="T4" fmla="*/ 792 w 1272"/>
              <a:gd name="T5" fmla="*/ 680 h 1256"/>
              <a:gd name="T6" fmla="*/ 840 w 1272"/>
              <a:gd name="T7" fmla="*/ 1208 h 1256"/>
              <a:gd name="T8" fmla="*/ 1272 w 1272"/>
              <a:gd name="T9" fmla="*/ 968 h 1256"/>
            </a:gdLst>
            <a:ahLst/>
            <a:cxnLst>
              <a:cxn ang="0">
                <a:pos x="T0" y="T1"/>
              </a:cxn>
              <a:cxn ang="0">
                <a:pos x="T2" y="T3"/>
              </a:cxn>
              <a:cxn ang="0">
                <a:pos x="T4" y="T5"/>
              </a:cxn>
              <a:cxn ang="0">
                <a:pos x="T6" y="T7"/>
              </a:cxn>
              <a:cxn ang="0">
                <a:pos x="T8" y="T9"/>
              </a:cxn>
            </a:cxnLst>
            <a:rect l="0" t="0" r="r" b="b"/>
            <a:pathLst>
              <a:path w="1272" h="1256">
                <a:moveTo>
                  <a:pt x="72" y="344"/>
                </a:moveTo>
                <a:cubicBezTo>
                  <a:pt x="36" y="172"/>
                  <a:pt x="0" y="0"/>
                  <a:pt x="120" y="56"/>
                </a:cubicBezTo>
                <a:cubicBezTo>
                  <a:pt x="240" y="112"/>
                  <a:pt x="672" y="488"/>
                  <a:pt x="792" y="680"/>
                </a:cubicBezTo>
                <a:cubicBezTo>
                  <a:pt x="912" y="872"/>
                  <a:pt x="760" y="1160"/>
                  <a:pt x="840" y="1208"/>
                </a:cubicBezTo>
                <a:cubicBezTo>
                  <a:pt x="920" y="1256"/>
                  <a:pt x="1096" y="1112"/>
                  <a:pt x="1272" y="968"/>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79" name="Freeform 23"/>
          <p:cNvSpPr>
            <a:spLocks/>
          </p:cNvSpPr>
          <p:nvPr/>
        </p:nvSpPr>
        <p:spPr bwMode="auto">
          <a:xfrm>
            <a:off x="5257800" y="5803900"/>
            <a:ext cx="914400" cy="927100"/>
          </a:xfrm>
          <a:custGeom>
            <a:avLst/>
            <a:gdLst>
              <a:gd name="T0" fmla="*/ 0 w 576"/>
              <a:gd name="T1" fmla="*/ 184 h 584"/>
              <a:gd name="T2" fmla="*/ 240 w 576"/>
              <a:gd name="T3" fmla="*/ 568 h 584"/>
              <a:gd name="T4" fmla="*/ 432 w 576"/>
              <a:gd name="T5" fmla="*/ 88 h 584"/>
              <a:gd name="T6" fmla="*/ 576 w 576"/>
              <a:gd name="T7" fmla="*/ 40 h 584"/>
            </a:gdLst>
            <a:ahLst/>
            <a:cxnLst>
              <a:cxn ang="0">
                <a:pos x="T0" y="T1"/>
              </a:cxn>
              <a:cxn ang="0">
                <a:pos x="T2" y="T3"/>
              </a:cxn>
              <a:cxn ang="0">
                <a:pos x="T4" y="T5"/>
              </a:cxn>
              <a:cxn ang="0">
                <a:pos x="T6" y="T7"/>
              </a:cxn>
            </a:cxnLst>
            <a:rect l="0" t="0" r="r" b="b"/>
            <a:pathLst>
              <a:path w="576" h="584">
                <a:moveTo>
                  <a:pt x="0" y="184"/>
                </a:moveTo>
                <a:cubicBezTo>
                  <a:pt x="84" y="384"/>
                  <a:pt x="168" y="584"/>
                  <a:pt x="240" y="568"/>
                </a:cubicBezTo>
                <a:cubicBezTo>
                  <a:pt x="312" y="552"/>
                  <a:pt x="376" y="176"/>
                  <a:pt x="432" y="88"/>
                </a:cubicBezTo>
                <a:cubicBezTo>
                  <a:pt x="488" y="0"/>
                  <a:pt x="532" y="20"/>
                  <a:pt x="576" y="4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3085" name="Picture 29"/>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67600" y="4333875"/>
            <a:ext cx="1289050" cy="1524000"/>
          </a:xfrm>
          <a:prstGeom prst="rect">
            <a:avLst/>
          </a:prstGeom>
          <a:noFill/>
          <a:extLst>
            <a:ext uri="{909E8E84-426E-40DD-AFC4-6F175D3DCCD1}">
              <a14:hiddenFill xmlns:a14="http://schemas.microsoft.com/office/drawing/2010/main">
                <a:solidFill>
                  <a:srgbClr val="FFFFFF"/>
                </a:solidFill>
              </a14:hiddenFill>
            </a:ext>
          </a:extLst>
        </p:spPr>
      </p:pic>
      <p:grpSp>
        <p:nvGrpSpPr>
          <p:cNvPr id="173086" name="Group 30"/>
          <p:cNvGrpSpPr>
            <a:grpSpLocks/>
          </p:cNvGrpSpPr>
          <p:nvPr/>
        </p:nvGrpSpPr>
        <p:grpSpPr bwMode="auto">
          <a:xfrm rot="-947528">
            <a:off x="7854950" y="4995863"/>
            <a:ext cx="614363" cy="609600"/>
            <a:chOff x="4752" y="1104"/>
            <a:chExt cx="387" cy="384"/>
          </a:xfrm>
        </p:grpSpPr>
        <p:sp>
          <p:nvSpPr>
            <p:cNvPr id="173087" name="Line 31"/>
            <p:cNvSpPr>
              <a:spLocks noChangeShapeType="1"/>
            </p:cNvSpPr>
            <p:nvPr/>
          </p:nvSpPr>
          <p:spPr bwMode="auto">
            <a:xfrm flipH="1" flipV="1">
              <a:off x="4752" y="1104"/>
              <a:ext cx="19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3088" name="Line 32"/>
            <p:cNvSpPr>
              <a:spLocks noChangeShapeType="1"/>
            </p:cNvSpPr>
            <p:nvPr/>
          </p:nvSpPr>
          <p:spPr bwMode="auto">
            <a:xfrm flipH="1" flipV="1">
              <a:off x="4947" y="1296"/>
              <a:ext cx="192"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3081" name="Freeform 25"/>
          <p:cNvSpPr>
            <a:spLocks/>
          </p:cNvSpPr>
          <p:nvPr/>
        </p:nvSpPr>
        <p:spPr bwMode="auto">
          <a:xfrm>
            <a:off x="4806950" y="558800"/>
            <a:ext cx="4171950" cy="5268913"/>
          </a:xfrm>
          <a:custGeom>
            <a:avLst/>
            <a:gdLst>
              <a:gd name="T0" fmla="*/ 2136 w 2628"/>
              <a:gd name="T1" fmla="*/ 3096 h 3319"/>
              <a:gd name="T2" fmla="*/ 2396 w 2628"/>
              <a:gd name="T3" fmla="*/ 3296 h 3319"/>
              <a:gd name="T4" fmla="*/ 2588 w 2628"/>
              <a:gd name="T5" fmla="*/ 2960 h 3319"/>
              <a:gd name="T6" fmla="*/ 2444 w 2628"/>
              <a:gd name="T7" fmla="*/ 1520 h 3319"/>
              <a:gd name="T8" fmla="*/ 1484 w 2628"/>
              <a:gd name="T9" fmla="*/ 368 h 3319"/>
              <a:gd name="T10" fmla="*/ 0 w 2628"/>
              <a:gd name="T11" fmla="*/ 0 h 3319"/>
            </a:gdLst>
            <a:ahLst/>
            <a:cxnLst>
              <a:cxn ang="0">
                <a:pos x="T0" y="T1"/>
              </a:cxn>
              <a:cxn ang="0">
                <a:pos x="T2" y="T3"/>
              </a:cxn>
              <a:cxn ang="0">
                <a:pos x="T4" y="T5"/>
              </a:cxn>
              <a:cxn ang="0">
                <a:pos x="T6" y="T7"/>
              </a:cxn>
              <a:cxn ang="0">
                <a:pos x="T8" y="T9"/>
              </a:cxn>
              <a:cxn ang="0">
                <a:pos x="T10" y="T11"/>
              </a:cxn>
            </a:cxnLst>
            <a:rect l="0" t="0" r="r" b="b"/>
            <a:pathLst>
              <a:path w="2628" h="3319">
                <a:moveTo>
                  <a:pt x="2136" y="3096"/>
                </a:moveTo>
                <a:cubicBezTo>
                  <a:pt x="2179" y="3129"/>
                  <a:pt x="2321" y="3319"/>
                  <a:pt x="2396" y="3296"/>
                </a:cubicBezTo>
                <a:cubicBezTo>
                  <a:pt x="2471" y="3273"/>
                  <a:pt x="2580" y="3256"/>
                  <a:pt x="2588" y="2960"/>
                </a:cubicBezTo>
                <a:cubicBezTo>
                  <a:pt x="2596" y="2664"/>
                  <a:pt x="2628" y="1952"/>
                  <a:pt x="2444" y="1520"/>
                </a:cubicBezTo>
                <a:cubicBezTo>
                  <a:pt x="2260" y="1088"/>
                  <a:pt x="1891" y="621"/>
                  <a:pt x="1484" y="368"/>
                </a:cubicBezTo>
                <a:cubicBezTo>
                  <a:pt x="1077" y="115"/>
                  <a:pt x="309" y="77"/>
                  <a:pt x="0" y="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80" name="Freeform 24"/>
          <p:cNvSpPr>
            <a:spLocks/>
          </p:cNvSpPr>
          <p:nvPr/>
        </p:nvSpPr>
        <p:spPr bwMode="auto">
          <a:xfrm>
            <a:off x="6934200" y="5467350"/>
            <a:ext cx="882650" cy="619125"/>
          </a:xfrm>
          <a:custGeom>
            <a:avLst/>
            <a:gdLst>
              <a:gd name="T0" fmla="*/ 0 w 556"/>
              <a:gd name="T1" fmla="*/ 252 h 390"/>
              <a:gd name="T2" fmla="*/ 240 w 556"/>
              <a:gd name="T3" fmla="*/ 348 h 390"/>
              <a:gd name="T4" fmla="*/ 556 w 556"/>
              <a:gd name="T5" fmla="*/ 0 h 390"/>
            </a:gdLst>
            <a:ahLst/>
            <a:cxnLst>
              <a:cxn ang="0">
                <a:pos x="T0" y="T1"/>
              </a:cxn>
              <a:cxn ang="0">
                <a:pos x="T2" y="T3"/>
              </a:cxn>
              <a:cxn ang="0">
                <a:pos x="T4" y="T5"/>
              </a:cxn>
            </a:cxnLst>
            <a:rect l="0" t="0" r="r" b="b"/>
            <a:pathLst>
              <a:path w="556" h="390">
                <a:moveTo>
                  <a:pt x="0" y="252"/>
                </a:moveTo>
                <a:cubicBezTo>
                  <a:pt x="80" y="312"/>
                  <a:pt x="147" y="390"/>
                  <a:pt x="240" y="348"/>
                </a:cubicBezTo>
                <a:cubicBezTo>
                  <a:pt x="333" y="306"/>
                  <a:pt x="490" y="72"/>
                  <a:pt x="556" y="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3072" name="Picture 16"/>
          <p:cNvPicPr>
            <a:picLocks noChangeAspect="1" noChangeArrowheads="1"/>
          </p:cNvPicPr>
          <p:nvPr/>
        </p:nvPicPr>
        <p:blipFill>
          <a:blip r:embed="rId7"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6143625" y="5578475"/>
            <a:ext cx="914400" cy="517525"/>
          </a:xfrm>
          <a:prstGeom prst="rect">
            <a:avLst/>
          </a:prstGeom>
          <a:noFill/>
          <a:extLst>
            <a:ext uri="{909E8E84-426E-40DD-AFC4-6F175D3DCCD1}">
              <a14:hiddenFill xmlns:a14="http://schemas.microsoft.com/office/drawing/2010/main">
                <a:solidFill>
                  <a:srgbClr val="FFFFFF"/>
                </a:solidFill>
              </a14:hiddenFill>
            </a:ext>
          </a:extLst>
        </p:spPr>
      </p:pic>
      <p:sp>
        <p:nvSpPr>
          <p:cNvPr id="173089" name="Line 33"/>
          <p:cNvSpPr>
            <a:spLocks noChangeShapeType="1"/>
          </p:cNvSpPr>
          <p:nvPr/>
        </p:nvSpPr>
        <p:spPr bwMode="auto">
          <a:xfrm flipV="1">
            <a:off x="4662488" y="2395538"/>
            <a:ext cx="533400" cy="6096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90" name="Line 34"/>
          <p:cNvSpPr>
            <a:spLocks noChangeShapeType="1"/>
          </p:cNvSpPr>
          <p:nvPr/>
        </p:nvSpPr>
        <p:spPr bwMode="auto">
          <a:xfrm>
            <a:off x="4495800" y="914400"/>
            <a:ext cx="228600" cy="19812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91" name="Line 35"/>
          <p:cNvSpPr>
            <a:spLocks noChangeShapeType="1"/>
          </p:cNvSpPr>
          <p:nvPr/>
        </p:nvSpPr>
        <p:spPr bwMode="auto">
          <a:xfrm>
            <a:off x="4800600" y="533400"/>
            <a:ext cx="304800" cy="19812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3070" name="Picture 14"/>
          <p:cNvPicPr>
            <a:picLocks noChangeAspect="1" noChangeArrowheads="1"/>
          </p:cNvPicPr>
          <p:nvPr/>
        </p:nvPicPr>
        <p:blipFill>
          <a:blip r:embed="rId8" cstate="email">
            <a:clrChange>
              <a:clrFrom>
                <a:srgbClr val="FEFEFE"/>
              </a:clrFrom>
              <a:clrTo>
                <a:srgbClr val="FEFEFE">
                  <a:alpha val="0"/>
                </a:srgbClr>
              </a:clrTo>
            </a:clrChange>
            <a:lum bright="-6000" contrast="48000"/>
            <a:extLst>
              <a:ext uri="{28A0092B-C50C-407E-A947-70E740481C1C}">
                <a14:useLocalDpi xmlns:a14="http://schemas.microsoft.com/office/drawing/2010/main"/>
              </a:ext>
            </a:extLst>
          </a:blip>
          <a:srcRect/>
          <a:stretch>
            <a:fillRect/>
          </a:stretch>
        </p:blipFill>
        <p:spPr bwMode="auto">
          <a:xfrm>
            <a:off x="6096000" y="5710238"/>
            <a:ext cx="968375" cy="381000"/>
          </a:xfrm>
          <a:prstGeom prst="rect">
            <a:avLst/>
          </a:prstGeom>
          <a:noFill/>
          <a:extLst>
            <a:ext uri="{909E8E84-426E-40DD-AFC4-6F175D3DCCD1}">
              <a14:hiddenFill xmlns:a14="http://schemas.microsoft.com/office/drawing/2010/main">
                <a:solidFill>
                  <a:srgbClr val="FFFFFF"/>
                </a:solidFill>
              </a14:hiddenFill>
            </a:ext>
          </a:extLst>
        </p:spPr>
      </p:pic>
      <p:sp>
        <p:nvSpPr>
          <p:cNvPr id="173076" name="Line 20"/>
          <p:cNvSpPr>
            <a:spLocks noChangeShapeType="1"/>
          </p:cNvSpPr>
          <p:nvPr/>
        </p:nvSpPr>
        <p:spPr bwMode="auto">
          <a:xfrm flipV="1">
            <a:off x="4376738" y="2390775"/>
            <a:ext cx="533400" cy="6096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3095" name="Text Box 39"/>
          <p:cNvSpPr txBox="1">
            <a:spLocks noChangeArrowheads="1"/>
          </p:cNvSpPr>
          <p:nvPr/>
        </p:nvSpPr>
        <p:spPr bwMode="auto">
          <a:xfrm>
            <a:off x="838200" y="457200"/>
            <a:ext cx="1447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173072"/>
                                        </p:tgtEl>
                                      </p:cBhvr>
                                    </p:animEffect>
                                    <p:set>
                                      <p:cBhvr>
                                        <p:cTn id="7" dur="1" fill="hold">
                                          <p:stCondLst>
                                            <p:cond delay="99"/>
                                          </p:stCondLst>
                                        </p:cTn>
                                        <p:tgtEl>
                                          <p:spTgt spid="17307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3070"/>
                                        </p:tgtEl>
                                        <p:attrNameLst>
                                          <p:attrName>style.visibility</p:attrName>
                                        </p:attrNameLst>
                                      </p:cBhvr>
                                      <p:to>
                                        <p:strVal val="visible"/>
                                      </p:to>
                                    </p:set>
                                    <p:animEffect transition="in" filter="fade">
                                      <p:cBhvr>
                                        <p:cTn id="10" dur="100"/>
                                        <p:tgtEl>
                                          <p:spTgt spid="173070"/>
                                        </p:tgtEl>
                                      </p:cBhvr>
                                    </p:animEffect>
                                  </p:childTnLst>
                                </p:cTn>
                              </p:par>
                              <p:par>
                                <p:cTn id="11" presetID="8" presetClass="emph" presetSubtype="0" fill="hold" nodeType="withEffect">
                                  <p:stCondLst>
                                    <p:cond delay="0"/>
                                  </p:stCondLst>
                                  <p:childTnLst>
                                    <p:animRot by="1800000">
                                      <p:cBhvr>
                                        <p:cTn id="12" dur="500" fill="hold"/>
                                        <p:tgtEl>
                                          <p:spTgt spid="173086"/>
                                        </p:tgtEl>
                                        <p:attrNameLst>
                                          <p:attrName>r</p:attrName>
                                        </p:attrNameLst>
                                      </p:cBhvr>
                                    </p:animRot>
                                  </p:childTnLst>
                                </p:cTn>
                              </p:par>
                              <p:par>
                                <p:cTn id="13" presetID="10" presetClass="exit" presetSubtype="0" fill="hold" grpId="0" nodeType="withEffect">
                                  <p:stCondLst>
                                    <p:cond delay="0"/>
                                  </p:stCondLst>
                                  <p:childTnLst>
                                    <p:animEffect transition="out" filter="fade">
                                      <p:cBhvr>
                                        <p:cTn id="14" dur="100"/>
                                        <p:tgtEl>
                                          <p:spTgt spid="173075"/>
                                        </p:tgtEl>
                                      </p:cBhvr>
                                    </p:animEffect>
                                    <p:set>
                                      <p:cBhvr>
                                        <p:cTn id="15" dur="1" fill="hold">
                                          <p:stCondLst>
                                            <p:cond delay="99"/>
                                          </p:stCondLst>
                                        </p:cTn>
                                        <p:tgtEl>
                                          <p:spTgt spid="17307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
                                        <p:tgtEl>
                                          <p:spTgt spid="173074"/>
                                        </p:tgtEl>
                                      </p:cBhvr>
                                    </p:animEffect>
                                    <p:set>
                                      <p:cBhvr>
                                        <p:cTn id="18" dur="1" fill="hold">
                                          <p:stCondLst>
                                            <p:cond delay="99"/>
                                          </p:stCondLst>
                                        </p:cTn>
                                        <p:tgtEl>
                                          <p:spTgt spid="17307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
                                        <p:tgtEl>
                                          <p:spTgt spid="173076"/>
                                        </p:tgtEl>
                                      </p:cBhvr>
                                    </p:animEffect>
                                    <p:set>
                                      <p:cBhvr>
                                        <p:cTn id="21" dur="1" fill="hold">
                                          <p:stCondLst>
                                            <p:cond delay="99"/>
                                          </p:stCondLst>
                                        </p:cTn>
                                        <p:tgtEl>
                                          <p:spTgt spid="173076"/>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73090"/>
                                        </p:tgtEl>
                                        <p:attrNameLst>
                                          <p:attrName>style.visibility</p:attrName>
                                        </p:attrNameLst>
                                      </p:cBhvr>
                                      <p:to>
                                        <p:strVal val="visible"/>
                                      </p:to>
                                    </p:set>
                                    <p:animEffect transition="in" filter="fade">
                                      <p:cBhvr>
                                        <p:cTn id="24" dur="100"/>
                                        <p:tgtEl>
                                          <p:spTgt spid="17309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3091"/>
                                        </p:tgtEl>
                                        <p:attrNameLst>
                                          <p:attrName>style.visibility</p:attrName>
                                        </p:attrNameLst>
                                      </p:cBhvr>
                                      <p:to>
                                        <p:strVal val="visible"/>
                                      </p:to>
                                    </p:set>
                                    <p:animEffect transition="in" filter="fade">
                                      <p:cBhvr>
                                        <p:cTn id="27" dur="100"/>
                                        <p:tgtEl>
                                          <p:spTgt spid="17309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3089"/>
                                        </p:tgtEl>
                                        <p:attrNameLst>
                                          <p:attrName>style.visibility</p:attrName>
                                        </p:attrNameLst>
                                      </p:cBhvr>
                                      <p:to>
                                        <p:strVal val="visible"/>
                                      </p:to>
                                    </p:set>
                                    <p:animEffect transition="in" filter="fade">
                                      <p:cBhvr>
                                        <p:cTn id="30" dur="100"/>
                                        <p:tgtEl>
                                          <p:spTgt spid="173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75" grpId="0" animBg="1"/>
      <p:bldP spid="173074" grpId="0" animBg="1"/>
      <p:bldP spid="173089" grpId="0" animBg="1"/>
      <p:bldP spid="173090" grpId="0" animBg="1"/>
      <p:bldP spid="173091" grpId="0" animBg="1"/>
      <p:bldP spid="17307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2">
            <a:clrChange>
              <a:clrFrom>
                <a:srgbClr val="FFFFFF"/>
              </a:clrFrom>
              <a:clrTo>
                <a:srgbClr val="FFFFFF">
                  <a:alpha val="0"/>
                </a:srgbClr>
              </a:clrTo>
            </a:clrChange>
            <a:lum contrast="6000"/>
            <a:extLst>
              <a:ext uri="{28A0092B-C50C-407E-A947-70E740481C1C}">
                <a14:useLocalDpi xmlns:a14="http://schemas.microsoft.com/office/drawing/2010/main"/>
              </a:ext>
            </a:extLst>
          </a:blip>
          <a:srcRect/>
          <a:stretch>
            <a:fillRect/>
          </a:stretch>
        </p:blipFill>
        <p:spPr bwMode="auto">
          <a:xfrm>
            <a:off x="228600" y="476250"/>
            <a:ext cx="8418513" cy="4314825"/>
          </a:xfrm>
          <a:prstGeom prst="rect">
            <a:avLst/>
          </a:prstGeom>
          <a:noFill/>
          <a:extLst>
            <a:ext uri="{909E8E84-426E-40DD-AFC4-6F175D3DCCD1}">
              <a14:hiddenFill xmlns:a14="http://schemas.microsoft.com/office/drawing/2010/main">
                <a:solidFill>
                  <a:srgbClr val="FFFFFF"/>
                </a:solidFill>
              </a14:hiddenFill>
            </a:ext>
          </a:extLst>
        </p:spPr>
      </p:pic>
      <p:sp>
        <p:nvSpPr>
          <p:cNvPr id="177185" name="Line 33"/>
          <p:cNvSpPr>
            <a:spLocks noChangeShapeType="1"/>
          </p:cNvSpPr>
          <p:nvPr/>
        </p:nvSpPr>
        <p:spPr bwMode="auto">
          <a:xfrm flipV="1">
            <a:off x="4114800" y="2286000"/>
            <a:ext cx="533400" cy="6096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84" name="Line 32"/>
          <p:cNvSpPr>
            <a:spLocks noChangeShapeType="1"/>
          </p:cNvSpPr>
          <p:nvPr/>
        </p:nvSpPr>
        <p:spPr bwMode="auto">
          <a:xfrm flipH="1">
            <a:off x="4572000" y="609600"/>
            <a:ext cx="228600" cy="17526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55" name="Line 3"/>
          <p:cNvSpPr>
            <a:spLocks noChangeShapeType="1"/>
          </p:cNvSpPr>
          <p:nvPr/>
        </p:nvSpPr>
        <p:spPr bwMode="auto">
          <a:xfrm>
            <a:off x="4800600" y="533400"/>
            <a:ext cx="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56" name="Rectangle 4"/>
          <p:cNvSpPr>
            <a:spLocks noChangeArrowheads="1"/>
          </p:cNvSpPr>
          <p:nvPr/>
        </p:nvSpPr>
        <p:spPr bwMode="auto">
          <a:xfrm>
            <a:off x="4067175" y="2333625"/>
            <a:ext cx="685800" cy="136525"/>
          </a:xfrm>
          <a:prstGeom prst="rect">
            <a:avLst/>
          </a:prstGeom>
          <a:solidFill>
            <a:srgbClr val="66CCFF"/>
          </a:solidFill>
          <a:ln>
            <a:noFill/>
          </a:ln>
          <a:effectLst/>
          <a:scene3d>
            <a:camera prst="legacyPerspectiveTopRight">
              <a:rot lat="120000" lon="0" rev="0"/>
            </a:camera>
            <a:lightRig rig="legacyFlat4" dir="b"/>
          </a:scene3d>
          <a:sp3d extrusionH="887400" prstMaterial="legacyMatte">
            <a:bevelT w="13500" h="13500" prst="angle"/>
            <a:bevelB w="13500" h="13500" prst="angle"/>
            <a:extrusionClr>
              <a:srgbClr val="66CCFF"/>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t>S</a:t>
            </a:r>
          </a:p>
        </p:txBody>
      </p:sp>
      <p:pic>
        <p:nvPicPr>
          <p:cNvPr id="177157" name="Picture 5" descr="bientrotayquay"/>
          <p:cNvPicPr>
            <a:picLocks noChangeAspect="1" noChangeArrowheads="1"/>
          </p:cNvPicPr>
          <p:nvPr/>
        </p:nvPicPr>
        <p:blipFill>
          <a:blip r:embed="rId3" cstate="email">
            <a:clrChange>
              <a:clrFrom>
                <a:srgbClr val="FFFFFF"/>
              </a:clrFrom>
              <a:clrTo>
                <a:srgbClr val="FFFFFF">
                  <a:alpha val="0"/>
                </a:srgbClr>
              </a:clrTo>
            </a:clrChange>
            <a:lum contrast="18000"/>
            <a:extLst>
              <a:ext uri="{28A0092B-C50C-407E-A947-70E740481C1C}">
                <a14:useLocalDpi xmlns:a14="http://schemas.microsoft.com/office/drawing/2010/main"/>
              </a:ext>
            </a:extLst>
          </a:blip>
          <a:srcRect/>
          <a:stretch>
            <a:fillRect/>
          </a:stretch>
        </p:blipFill>
        <p:spPr bwMode="auto">
          <a:xfrm>
            <a:off x="4495800" y="5105400"/>
            <a:ext cx="1166813" cy="1189038"/>
          </a:xfrm>
          <a:prstGeom prst="rect">
            <a:avLst/>
          </a:prstGeom>
          <a:noFill/>
          <a:extLst>
            <a:ext uri="{909E8E84-426E-40DD-AFC4-6F175D3DCCD1}">
              <a14:hiddenFill xmlns:a14="http://schemas.microsoft.com/office/drawing/2010/main">
                <a:solidFill>
                  <a:srgbClr val="FFFFFF"/>
                </a:solidFill>
              </a14:hiddenFill>
            </a:ext>
          </a:extLst>
        </p:spPr>
      </p:pic>
      <p:grpSp>
        <p:nvGrpSpPr>
          <p:cNvPr id="177158" name="Group 6"/>
          <p:cNvGrpSpPr>
            <a:grpSpLocks/>
          </p:cNvGrpSpPr>
          <p:nvPr/>
        </p:nvGrpSpPr>
        <p:grpSpPr bwMode="auto">
          <a:xfrm>
            <a:off x="1905000" y="4876800"/>
            <a:ext cx="1628775" cy="1447800"/>
            <a:chOff x="1008" y="2256"/>
            <a:chExt cx="1104" cy="998"/>
          </a:xfrm>
        </p:grpSpPr>
        <p:pic>
          <p:nvPicPr>
            <p:cNvPr id="177159" name="Picture 7" descr="HopPin2"/>
            <p:cNvPicPr>
              <a:picLocks noChangeAspect="1" noChangeArrowheads="1"/>
            </p:cNvPicPr>
            <p:nvPr/>
          </p:nvPicPr>
          <p:blipFill>
            <a:blip r:embed="rId4"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177160" name="Picture 8"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177161" name="Picture 9"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sp>
        <p:nvSpPr>
          <p:cNvPr id="177162" name="AutoShape 10"/>
          <p:cNvSpPr>
            <a:spLocks noChangeArrowheads="1"/>
          </p:cNvSpPr>
          <p:nvPr/>
        </p:nvSpPr>
        <p:spPr bwMode="auto">
          <a:xfrm rot="2301513">
            <a:off x="4572000" y="436563"/>
            <a:ext cx="74613" cy="746125"/>
          </a:xfrm>
          <a:prstGeom prst="can">
            <a:avLst>
              <a:gd name="adj" fmla="val 35602"/>
            </a:avLst>
          </a:prstGeom>
          <a:gradFill rotWithShape="1">
            <a:gsLst>
              <a:gs pos="0">
                <a:srgbClr val="FFFFFF">
                  <a:gamma/>
                  <a:shade val="9412"/>
                  <a:invGamma/>
                </a:srgbClr>
              </a:gs>
              <a:gs pos="50000">
                <a:srgbClr val="FFFFFF"/>
              </a:gs>
              <a:gs pos="100000">
                <a:srgbClr val="FFFFFF">
                  <a:gamma/>
                  <a:shade val="9412"/>
                  <a:invGamma/>
                </a:srgb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7163" name="Rectangle 11"/>
          <p:cNvSpPr>
            <a:spLocks noChangeArrowheads="1"/>
          </p:cNvSpPr>
          <p:nvPr/>
        </p:nvSpPr>
        <p:spPr bwMode="auto">
          <a:xfrm>
            <a:off x="4043363" y="2987675"/>
            <a:ext cx="685800" cy="136525"/>
          </a:xfrm>
          <a:prstGeom prst="rect">
            <a:avLst/>
          </a:prstGeom>
          <a:solidFill>
            <a:srgbClr val="FF3300"/>
          </a:solidFill>
          <a:ln>
            <a:noFill/>
          </a:ln>
          <a:effectLst/>
          <a:scene3d>
            <a:camera prst="legacyPerspectiveTopRight">
              <a:rot lat="21480000" lon="0" rev="0"/>
            </a:camera>
            <a:lightRig rig="legacyFlat4" dir="b"/>
          </a:scene3d>
          <a:sp3d extrusionH="925500" prstMaterial="legacyMatte">
            <a:bevelT w="13500" h="13500" prst="angle"/>
            <a:bevelB w="13500" h="13500" prst="angle"/>
            <a:extrusionClr>
              <a:srgbClr val="FF33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solidFill>
                  <a:schemeClr val="bg1"/>
                </a:solidFill>
              </a:rPr>
              <a:t>N</a:t>
            </a:r>
          </a:p>
        </p:txBody>
      </p:sp>
      <p:sp>
        <p:nvSpPr>
          <p:cNvPr id="177164" name="Line 12"/>
          <p:cNvSpPr>
            <a:spLocks noChangeShapeType="1"/>
          </p:cNvSpPr>
          <p:nvPr/>
        </p:nvSpPr>
        <p:spPr bwMode="auto">
          <a:xfrm>
            <a:off x="4495800" y="914400"/>
            <a:ext cx="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65" name="Freeform 13"/>
          <p:cNvSpPr>
            <a:spLocks/>
          </p:cNvSpPr>
          <p:nvPr/>
        </p:nvSpPr>
        <p:spPr bwMode="auto">
          <a:xfrm>
            <a:off x="2278063" y="487363"/>
            <a:ext cx="2217737" cy="4554537"/>
          </a:xfrm>
          <a:custGeom>
            <a:avLst/>
            <a:gdLst>
              <a:gd name="T0" fmla="*/ 1397 w 1397"/>
              <a:gd name="T1" fmla="*/ 285 h 2869"/>
              <a:gd name="T2" fmla="*/ 1157 w 1397"/>
              <a:gd name="T3" fmla="*/ 29 h 2869"/>
              <a:gd name="T4" fmla="*/ 581 w 1397"/>
              <a:gd name="T5" fmla="*/ 461 h 2869"/>
              <a:gd name="T6" fmla="*/ 389 w 1397"/>
              <a:gd name="T7" fmla="*/ 1325 h 2869"/>
              <a:gd name="T8" fmla="*/ 53 w 1397"/>
              <a:gd name="T9" fmla="*/ 2525 h 2869"/>
              <a:gd name="T10" fmla="*/ 69 w 1397"/>
              <a:gd name="T11" fmla="*/ 2869 h 2869"/>
            </a:gdLst>
            <a:ahLst/>
            <a:cxnLst>
              <a:cxn ang="0">
                <a:pos x="T0" y="T1"/>
              </a:cxn>
              <a:cxn ang="0">
                <a:pos x="T2" y="T3"/>
              </a:cxn>
              <a:cxn ang="0">
                <a:pos x="T4" y="T5"/>
              </a:cxn>
              <a:cxn ang="0">
                <a:pos x="T6" y="T7"/>
              </a:cxn>
              <a:cxn ang="0">
                <a:pos x="T8" y="T9"/>
              </a:cxn>
              <a:cxn ang="0">
                <a:pos x="T10" y="T11"/>
              </a:cxn>
            </a:cxnLst>
            <a:rect l="0" t="0" r="r" b="b"/>
            <a:pathLst>
              <a:path w="1397" h="2869">
                <a:moveTo>
                  <a:pt x="1397" y="285"/>
                </a:moveTo>
                <a:cubicBezTo>
                  <a:pt x="1357" y="243"/>
                  <a:pt x="1293" y="0"/>
                  <a:pt x="1157" y="29"/>
                </a:cubicBezTo>
                <a:cubicBezTo>
                  <a:pt x="1021" y="58"/>
                  <a:pt x="709" y="245"/>
                  <a:pt x="581" y="461"/>
                </a:cubicBezTo>
                <a:cubicBezTo>
                  <a:pt x="453" y="677"/>
                  <a:pt x="477" y="981"/>
                  <a:pt x="389" y="1325"/>
                </a:cubicBezTo>
                <a:cubicBezTo>
                  <a:pt x="301" y="1669"/>
                  <a:pt x="106" y="2268"/>
                  <a:pt x="53" y="2525"/>
                </a:cubicBezTo>
                <a:cubicBezTo>
                  <a:pt x="0" y="2782"/>
                  <a:pt x="66" y="2797"/>
                  <a:pt x="69" y="2869"/>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66" name="Freeform 14"/>
          <p:cNvSpPr>
            <a:spLocks/>
          </p:cNvSpPr>
          <p:nvPr/>
        </p:nvSpPr>
        <p:spPr bwMode="auto">
          <a:xfrm>
            <a:off x="2933700" y="4559300"/>
            <a:ext cx="2019300" cy="1993900"/>
          </a:xfrm>
          <a:custGeom>
            <a:avLst/>
            <a:gdLst>
              <a:gd name="T0" fmla="*/ 72 w 1272"/>
              <a:gd name="T1" fmla="*/ 344 h 1256"/>
              <a:gd name="T2" fmla="*/ 120 w 1272"/>
              <a:gd name="T3" fmla="*/ 56 h 1256"/>
              <a:gd name="T4" fmla="*/ 792 w 1272"/>
              <a:gd name="T5" fmla="*/ 680 h 1256"/>
              <a:gd name="T6" fmla="*/ 840 w 1272"/>
              <a:gd name="T7" fmla="*/ 1208 h 1256"/>
              <a:gd name="T8" fmla="*/ 1272 w 1272"/>
              <a:gd name="T9" fmla="*/ 968 h 1256"/>
            </a:gdLst>
            <a:ahLst/>
            <a:cxnLst>
              <a:cxn ang="0">
                <a:pos x="T0" y="T1"/>
              </a:cxn>
              <a:cxn ang="0">
                <a:pos x="T2" y="T3"/>
              </a:cxn>
              <a:cxn ang="0">
                <a:pos x="T4" y="T5"/>
              </a:cxn>
              <a:cxn ang="0">
                <a:pos x="T6" y="T7"/>
              </a:cxn>
              <a:cxn ang="0">
                <a:pos x="T8" y="T9"/>
              </a:cxn>
            </a:cxnLst>
            <a:rect l="0" t="0" r="r" b="b"/>
            <a:pathLst>
              <a:path w="1272" h="1256">
                <a:moveTo>
                  <a:pt x="72" y="344"/>
                </a:moveTo>
                <a:cubicBezTo>
                  <a:pt x="36" y="172"/>
                  <a:pt x="0" y="0"/>
                  <a:pt x="120" y="56"/>
                </a:cubicBezTo>
                <a:cubicBezTo>
                  <a:pt x="240" y="112"/>
                  <a:pt x="672" y="488"/>
                  <a:pt x="792" y="680"/>
                </a:cubicBezTo>
                <a:cubicBezTo>
                  <a:pt x="912" y="872"/>
                  <a:pt x="760" y="1160"/>
                  <a:pt x="840" y="1208"/>
                </a:cubicBezTo>
                <a:cubicBezTo>
                  <a:pt x="920" y="1256"/>
                  <a:pt x="1096" y="1112"/>
                  <a:pt x="1272" y="968"/>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67" name="Freeform 15"/>
          <p:cNvSpPr>
            <a:spLocks/>
          </p:cNvSpPr>
          <p:nvPr/>
        </p:nvSpPr>
        <p:spPr bwMode="auto">
          <a:xfrm>
            <a:off x="5257800" y="5803900"/>
            <a:ext cx="914400" cy="927100"/>
          </a:xfrm>
          <a:custGeom>
            <a:avLst/>
            <a:gdLst>
              <a:gd name="T0" fmla="*/ 0 w 576"/>
              <a:gd name="T1" fmla="*/ 184 h 584"/>
              <a:gd name="T2" fmla="*/ 240 w 576"/>
              <a:gd name="T3" fmla="*/ 568 h 584"/>
              <a:gd name="T4" fmla="*/ 432 w 576"/>
              <a:gd name="T5" fmla="*/ 88 h 584"/>
              <a:gd name="T6" fmla="*/ 576 w 576"/>
              <a:gd name="T7" fmla="*/ 40 h 584"/>
            </a:gdLst>
            <a:ahLst/>
            <a:cxnLst>
              <a:cxn ang="0">
                <a:pos x="T0" y="T1"/>
              </a:cxn>
              <a:cxn ang="0">
                <a:pos x="T2" y="T3"/>
              </a:cxn>
              <a:cxn ang="0">
                <a:pos x="T4" y="T5"/>
              </a:cxn>
              <a:cxn ang="0">
                <a:pos x="T6" y="T7"/>
              </a:cxn>
            </a:cxnLst>
            <a:rect l="0" t="0" r="r" b="b"/>
            <a:pathLst>
              <a:path w="576" h="584">
                <a:moveTo>
                  <a:pt x="0" y="184"/>
                </a:moveTo>
                <a:cubicBezTo>
                  <a:pt x="84" y="384"/>
                  <a:pt x="168" y="584"/>
                  <a:pt x="240" y="568"/>
                </a:cubicBezTo>
                <a:cubicBezTo>
                  <a:pt x="312" y="552"/>
                  <a:pt x="376" y="176"/>
                  <a:pt x="432" y="88"/>
                </a:cubicBezTo>
                <a:cubicBezTo>
                  <a:pt x="488" y="0"/>
                  <a:pt x="532" y="20"/>
                  <a:pt x="576" y="4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7168" name="Picture 16"/>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67600" y="4333875"/>
            <a:ext cx="1289050" cy="1524000"/>
          </a:xfrm>
          <a:prstGeom prst="rect">
            <a:avLst/>
          </a:prstGeom>
          <a:noFill/>
          <a:extLst>
            <a:ext uri="{909E8E84-426E-40DD-AFC4-6F175D3DCCD1}">
              <a14:hiddenFill xmlns:a14="http://schemas.microsoft.com/office/drawing/2010/main">
                <a:solidFill>
                  <a:srgbClr val="FFFFFF"/>
                </a:solidFill>
              </a14:hiddenFill>
            </a:ext>
          </a:extLst>
        </p:spPr>
      </p:pic>
      <p:grpSp>
        <p:nvGrpSpPr>
          <p:cNvPr id="177169" name="Group 17"/>
          <p:cNvGrpSpPr>
            <a:grpSpLocks/>
          </p:cNvGrpSpPr>
          <p:nvPr/>
        </p:nvGrpSpPr>
        <p:grpSpPr bwMode="auto">
          <a:xfrm rot="-947528">
            <a:off x="7854950" y="4995863"/>
            <a:ext cx="614363" cy="609600"/>
            <a:chOff x="4752" y="1104"/>
            <a:chExt cx="387" cy="384"/>
          </a:xfrm>
        </p:grpSpPr>
        <p:sp>
          <p:nvSpPr>
            <p:cNvPr id="177170" name="Line 18"/>
            <p:cNvSpPr>
              <a:spLocks noChangeShapeType="1"/>
            </p:cNvSpPr>
            <p:nvPr/>
          </p:nvSpPr>
          <p:spPr bwMode="auto">
            <a:xfrm flipH="1" flipV="1">
              <a:off x="4752" y="1104"/>
              <a:ext cx="19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171" name="Line 19"/>
            <p:cNvSpPr>
              <a:spLocks noChangeShapeType="1"/>
            </p:cNvSpPr>
            <p:nvPr/>
          </p:nvSpPr>
          <p:spPr bwMode="auto">
            <a:xfrm flipH="1" flipV="1">
              <a:off x="4947" y="1296"/>
              <a:ext cx="192"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7173" name="Freeform 21"/>
          <p:cNvSpPr>
            <a:spLocks/>
          </p:cNvSpPr>
          <p:nvPr/>
        </p:nvSpPr>
        <p:spPr bwMode="auto">
          <a:xfrm>
            <a:off x="6934200" y="5500688"/>
            <a:ext cx="1252538" cy="579437"/>
          </a:xfrm>
          <a:custGeom>
            <a:avLst/>
            <a:gdLst>
              <a:gd name="T0" fmla="*/ 0 w 789"/>
              <a:gd name="T1" fmla="*/ 231 h 365"/>
              <a:gd name="T2" fmla="*/ 240 w 789"/>
              <a:gd name="T3" fmla="*/ 327 h 365"/>
              <a:gd name="T4" fmla="*/ 789 w 789"/>
              <a:gd name="T5" fmla="*/ 0 h 365"/>
            </a:gdLst>
            <a:ahLst/>
            <a:cxnLst>
              <a:cxn ang="0">
                <a:pos x="T0" y="T1"/>
              </a:cxn>
              <a:cxn ang="0">
                <a:pos x="T2" y="T3"/>
              </a:cxn>
              <a:cxn ang="0">
                <a:pos x="T4" y="T5"/>
              </a:cxn>
            </a:cxnLst>
            <a:rect l="0" t="0" r="r" b="b"/>
            <a:pathLst>
              <a:path w="789" h="365">
                <a:moveTo>
                  <a:pt x="0" y="231"/>
                </a:moveTo>
                <a:cubicBezTo>
                  <a:pt x="80" y="291"/>
                  <a:pt x="109" y="365"/>
                  <a:pt x="240" y="327"/>
                </a:cubicBezTo>
                <a:cubicBezTo>
                  <a:pt x="371" y="289"/>
                  <a:pt x="675" y="68"/>
                  <a:pt x="789" y="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7174" name="Picture 22"/>
          <p:cNvPicPr>
            <a:picLocks noChangeAspect="1" noChangeArrowheads="1"/>
          </p:cNvPicPr>
          <p:nvPr/>
        </p:nvPicPr>
        <p:blipFill>
          <a:blip r:embed="rId7"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6143625" y="5578475"/>
            <a:ext cx="914400" cy="517525"/>
          </a:xfrm>
          <a:prstGeom prst="rect">
            <a:avLst/>
          </a:prstGeom>
          <a:noFill/>
          <a:extLst>
            <a:ext uri="{909E8E84-426E-40DD-AFC4-6F175D3DCCD1}">
              <a14:hiddenFill xmlns:a14="http://schemas.microsoft.com/office/drawing/2010/main">
                <a:solidFill>
                  <a:srgbClr val="FFFFFF"/>
                </a:solidFill>
              </a14:hiddenFill>
            </a:ext>
          </a:extLst>
        </p:spPr>
      </p:pic>
      <p:pic>
        <p:nvPicPr>
          <p:cNvPr id="177178" name="Picture 26"/>
          <p:cNvPicPr>
            <a:picLocks noChangeAspect="1" noChangeArrowheads="1"/>
          </p:cNvPicPr>
          <p:nvPr/>
        </p:nvPicPr>
        <p:blipFill>
          <a:blip r:embed="rId8" cstate="email">
            <a:clrChange>
              <a:clrFrom>
                <a:srgbClr val="FEFEFE"/>
              </a:clrFrom>
              <a:clrTo>
                <a:srgbClr val="FEFEFE">
                  <a:alpha val="0"/>
                </a:srgbClr>
              </a:clrTo>
            </a:clrChange>
            <a:lum bright="-6000" contrast="48000"/>
            <a:extLst>
              <a:ext uri="{28A0092B-C50C-407E-A947-70E740481C1C}">
                <a14:useLocalDpi xmlns:a14="http://schemas.microsoft.com/office/drawing/2010/main"/>
              </a:ext>
            </a:extLst>
          </a:blip>
          <a:srcRect/>
          <a:stretch>
            <a:fillRect/>
          </a:stretch>
        </p:blipFill>
        <p:spPr bwMode="auto">
          <a:xfrm>
            <a:off x="6096000" y="5710238"/>
            <a:ext cx="968375" cy="381000"/>
          </a:xfrm>
          <a:prstGeom prst="rect">
            <a:avLst/>
          </a:prstGeom>
          <a:noFill/>
          <a:extLst>
            <a:ext uri="{909E8E84-426E-40DD-AFC4-6F175D3DCCD1}">
              <a14:hiddenFill xmlns:a14="http://schemas.microsoft.com/office/drawing/2010/main">
                <a:solidFill>
                  <a:srgbClr val="FFFFFF"/>
                </a:solidFill>
              </a14:hiddenFill>
            </a:ext>
          </a:extLst>
        </p:spPr>
      </p:pic>
      <p:sp>
        <p:nvSpPr>
          <p:cNvPr id="177179" name="Line 27"/>
          <p:cNvSpPr>
            <a:spLocks noChangeShapeType="1"/>
          </p:cNvSpPr>
          <p:nvPr/>
        </p:nvSpPr>
        <p:spPr bwMode="auto">
          <a:xfrm flipV="1">
            <a:off x="4376738" y="2390775"/>
            <a:ext cx="533400" cy="6096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80" name="Text Box 28"/>
          <p:cNvSpPr txBox="1">
            <a:spLocks noChangeArrowheads="1"/>
          </p:cNvSpPr>
          <p:nvPr/>
        </p:nvSpPr>
        <p:spPr bwMode="auto">
          <a:xfrm>
            <a:off x="838200" y="457200"/>
            <a:ext cx="1447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27.1</a:t>
            </a:r>
          </a:p>
        </p:txBody>
      </p:sp>
      <p:sp>
        <p:nvSpPr>
          <p:cNvPr id="177182" name="Freeform 30"/>
          <p:cNvSpPr>
            <a:spLocks/>
          </p:cNvSpPr>
          <p:nvPr/>
        </p:nvSpPr>
        <p:spPr bwMode="auto">
          <a:xfrm>
            <a:off x="4800600" y="101600"/>
            <a:ext cx="3048000" cy="5575300"/>
          </a:xfrm>
          <a:custGeom>
            <a:avLst/>
            <a:gdLst>
              <a:gd name="T0" fmla="*/ 1920 w 1920"/>
              <a:gd name="T1" fmla="*/ 3392 h 3512"/>
              <a:gd name="T2" fmla="*/ 1488 w 1920"/>
              <a:gd name="T3" fmla="*/ 3344 h 3512"/>
              <a:gd name="T4" fmla="*/ 1440 w 1920"/>
              <a:gd name="T5" fmla="*/ 2384 h 3512"/>
              <a:gd name="T6" fmla="*/ 1488 w 1920"/>
              <a:gd name="T7" fmla="*/ 1328 h 3512"/>
              <a:gd name="T8" fmla="*/ 576 w 1920"/>
              <a:gd name="T9" fmla="*/ 176 h 3512"/>
              <a:gd name="T10" fmla="*/ 0 w 1920"/>
              <a:gd name="T11" fmla="*/ 272 h 3512"/>
            </a:gdLst>
            <a:ahLst/>
            <a:cxnLst>
              <a:cxn ang="0">
                <a:pos x="T0" y="T1"/>
              </a:cxn>
              <a:cxn ang="0">
                <a:pos x="T2" y="T3"/>
              </a:cxn>
              <a:cxn ang="0">
                <a:pos x="T4" y="T5"/>
              </a:cxn>
              <a:cxn ang="0">
                <a:pos x="T6" y="T7"/>
              </a:cxn>
              <a:cxn ang="0">
                <a:pos x="T8" y="T9"/>
              </a:cxn>
              <a:cxn ang="0">
                <a:pos x="T10" y="T11"/>
              </a:cxn>
            </a:cxnLst>
            <a:rect l="0" t="0" r="r" b="b"/>
            <a:pathLst>
              <a:path w="1920" h="3512">
                <a:moveTo>
                  <a:pt x="1920" y="3392"/>
                </a:moveTo>
                <a:cubicBezTo>
                  <a:pt x="1744" y="3452"/>
                  <a:pt x="1568" y="3512"/>
                  <a:pt x="1488" y="3344"/>
                </a:cubicBezTo>
                <a:cubicBezTo>
                  <a:pt x="1408" y="3176"/>
                  <a:pt x="1440" y="2720"/>
                  <a:pt x="1440" y="2384"/>
                </a:cubicBezTo>
                <a:cubicBezTo>
                  <a:pt x="1440" y="2048"/>
                  <a:pt x="1632" y="1696"/>
                  <a:pt x="1488" y="1328"/>
                </a:cubicBezTo>
                <a:cubicBezTo>
                  <a:pt x="1344" y="960"/>
                  <a:pt x="824" y="352"/>
                  <a:pt x="576" y="176"/>
                </a:cubicBezTo>
                <a:cubicBezTo>
                  <a:pt x="328" y="0"/>
                  <a:pt x="164" y="136"/>
                  <a:pt x="0" y="272"/>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83" name="Line 31"/>
          <p:cNvSpPr>
            <a:spLocks noChangeShapeType="1"/>
          </p:cNvSpPr>
          <p:nvPr/>
        </p:nvSpPr>
        <p:spPr bwMode="auto">
          <a:xfrm flipH="1">
            <a:off x="4191000" y="990600"/>
            <a:ext cx="304800" cy="18288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86" name="Text Box 34"/>
          <p:cNvSpPr txBox="1">
            <a:spLocks noChangeArrowheads="1"/>
          </p:cNvSpPr>
          <p:nvPr/>
        </p:nvSpPr>
        <p:spPr bwMode="auto">
          <a:xfrm>
            <a:off x="457200" y="914400"/>
            <a:ext cx="22098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Đổi chiều dòng điện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177174"/>
                                        </p:tgtEl>
                                      </p:cBhvr>
                                    </p:animEffect>
                                    <p:set>
                                      <p:cBhvr>
                                        <p:cTn id="7" dur="1" fill="hold">
                                          <p:stCondLst>
                                            <p:cond delay="99"/>
                                          </p:stCondLst>
                                        </p:cTn>
                                        <p:tgtEl>
                                          <p:spTgt spid="17717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7178"/>
                                        </p:tgtEl>
                                        <p:attrNameLst>
                                          <p:attrName>style.visibility</p:attrName>
                                        </p:attrNameLst>
                                      </p:cBhvr>
                                      <p:to>
                                        <p:strVal val="visible"/>
                                      </p:to>
                                    </p:set>
                                    <p:animEffect transition="in" filter="fade">
                                      <p:cBhvr>
                                        <p:cTn id="10" dur="100"/>
                                        <p:tgtEl>
                                          <p:spTgt spid="177178"/>
                                        </p:tgtEl>
                                      </p:cBhvr>
                                    </p:animEffect>
                                  </p:childTnLst>
                                </p:cTn>
                              </p:par>
                              <p:par>
                                <p:cTn id="11" presetID="8" presetClass="emph" presetSubtype="0" fill="hold" nodeType="withEffect">
                                  <p:stCondLst>
                                    <p:cond delay="0"/>
                                  </p:stCondLst>
                                  <p:childTnLst>
                                    <p:animRot by="1800000">
                                      <p:cBhvr>
                                        <p:cTn id="12" dur="500" fill="hold"/>
                                        <p:tgtEl>
                                          <p:spTgt spid="177169"/>
                                        </p:tgtEl>
                                        <p:attrNameLst>
                                          <p:attrName>r</p:attrName>
                                        </p:attrNameLst>
                                      </p:cBhvr>
                                    </p:animRot>
                                  </p:childTnLst>
                                </p:cTn>
                              </p:par>
                              <p:par>
                                <p:cTn id="13" presetID="10" presetClass="exit" presetSubtype="0" fill="hold" grpId="0" nodeType="withEffect">
                                  <p:stCondLst>
                                    <p:cond delay="0"/>
                                  </p:stCondLst>
                                  <p:childTnLst>
                                    <p:animEffect transition="out" filter="fade">
                                      <p:cBhvr>
                                        <p:cTn id="14" dur="100"/>
                                        <p:tgtEl>
                                          <p:spTgt spid="177164"/>
                                        </p:tgtEl>
                                      </p:cBhvr>
                                    </p:animEffect>
                                    <p:set>
                                      <p:cBhvr>
                                        <p:cTn id="15" dur="1" fill="hold">
                                          <p:stCondLst>
                                            <p:cond delay="99"/>
                                          </p:stCondLst>
                                        </p:cTn>
                                        <p:tgtEl>
                                          <p:spTgt spid="17716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
                                        <p:tgtEl>
                                          <p:spTgt spid="177155"/>
                                        </p:tgtEl>
                                      </p:cBhvr>
                                    </p:animEffect>
                                    <p:set>
                                      <p:cBhvr>
                                        <p:cTn id="18" dur="1" fill="hold">
                                          <p:stCondLst>
                                            <p:cond delay="99"/>
                                          </p:stCondLst>
                                        </p:cTn>
                                        <p:tgtEl>
                                          <p:spTgt spid="177155"/>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
                                        <p:tgtEl>
                                          <p:spTgt spid="177179"/>
                                        </p:tgtEl>
                                      </p:cBhvr>
                                    </p:animEffect>
                                    <p:set>
                                      <p:cBhvr>
                                        <p:cTn id="21" dur="1" fill="hold">
                                          <p:stCondLst>
                                            <p:cond delay="99"/>
                                          </p:stCondLst>
                                        </p:cTn>
                                        <p:tgtEl>
                                          <p:spTgt spid="177179"/>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77184"/>
                                        </p:tgtEl>
                                        <p:attrNameLst>
                                          <p:attrName>style.visibility</p:attrName>
                                        </p:attrNameLst>
                                      </p:cBhvr>
                                      <p:to>
                                        <p:strVal val="visible"/>
                                      </p:to>
                                    </p:set>
                                    <p:animEffect transition="in" filter="fade">
                                      <p:cBhvr>
                                        <p:cTn id="24" dur="100"/>
                                        <p:tgtEl>
                                          <p:spTgt spid="17718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7185"/>
                                        </p:tgtEl>
                                        <p:attrNameLst>
                                          <p:attrName>style.visibility</p:attrName>
                                        </p:attrNameLst>
                                      </p:cBhvr>
                                      <p:to>
                                        <p:strVal val="visible"/>
                                      </p:to>
                                    </p:set>
                                    <p:animEffect transition="in" filter="fade">
                                      <p:cBhvr>
                                        <p:cTn id="27" dur="100"/>
                                        <p:tgtEl>
                                          <p:spTgt spid="17718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7183"/>
                                        </p:tgtEl>
                                        <p:attrNameLst>
                                          <p:attrName>style.visibility</p:attrName>
                                        </p:attrNameLst>
                                      </p:cBhvr>
                                      <p:to>
                                        <p:strVal val="visible"/>
                                      </p:to>
                                    </p:set>
                                    <p:animEffect transition="in" filter="fade">
                                      <p:cBhvr>
                                        <p:cTn id="30" dur="100"/>
                                        <p:tgtEl>
                                          <p:spTgt spid="177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85" grpId="0" animBg="1"/>
      <p:bldP spid="177184" grpId="0" animBg="1"/>
      <p:bldP spid="177155" grpId="0" animBg="1"/>
      <p:bldP spid="177164" grpId="0" animBg="1"/>
      <p:bldP spid="177179" grpId="0" animBg="1"/>
      <p:bldP spid="17718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a:clrChange>
              <a:clrFrom>
                <a:srgbClr val="FFFFFF"/>
              </a:clrFrom>
              <a:clrTo>
                <a:srgbClr val="FFFFFF">
                  <a:alpha val="0"/>
                </a:srgbClr>
              </a:clrTo>
            </a:clrChange>
            <a:lum contrast="6000"/>
            <a:extLst>
              <a:ext uri="{28A0092B-C50C-407E-A947-70E740481C1C}">
                <a14:useLocalDpi xmlns:a14="http://schemas.microsoft.com/office/drawing/2010/main"/>
              </a:ext>
            </a:extLst>
          </a:blip>
          <a:srcRect/>
          <a:stretch>
            <a:fillRect/>
          </a:stretch>
        </p:blipFill>
        <p:spPr bwMode="auto">
          <a:xfrm>
            <a:off x="228600" y="476250"/>
            <a:ext cx="8418513" cy="4314825"/>
          </a:xfrm>
          <a:prstGeom prst="rect">
            <a:avLst/>
          </a:prstGeom>
          <a:noFill/>
          <a:extLst>
            <a:ext uri="{909E8E84-426E-40DD-AFC4-6F175D3DCCD1}">
              <a14:hiddenFill xmlns:a14="http://schemas.microsoft.com/office/drawing/2010/main">
                <a:solidFill>
                  <a:srgbClr val="FFFFFF"/>
                </a:solidFill>
              </a14:hiddenFill>
            </a:ext>
          </a:extLst>
        </p:spPr>
      </p:pic>
      <p:sp>
        <p:nvSpPr>
          <p:cNvPr id="178179" name="Line 3"/>
          <p:cNvSpPr>
            <a:spLocks noChangeShapeType="1"/>
          </p:cNvSpPr>
          <p:nvPr/>
        </p:nvSpPr>
        <p:spPr bwMode="auto">
          <a:xfrm>
            <a:off x="4800600" y="533400"/>
            <a:ext cx="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180" name="Rectangle 4"/>
          <p:cNvSpPr>
            <a:spLocks noChangeArrowheads="1"/>
          </p:cNvSpPr>
          <p:nvPr/>
        </p:nvSpPr>
        <p:spPr bwMode="auto">
          <a:xfrm>
            <a:off x="4067175" y="2997200"/>
            <a:ext cx="685800" cy="136525"/>
          </a:xfrm>
          <a:prstGeom prst="rect">
            <a:avLst/>
          </a:prstGeom>
          <a:solidFill>
            <a:srgbClr val="66CCFF"/>
          </a:solidFill>
          <a:ln>
            <a:noFill/>
          </a:ln>
          <a:effectLst/>
          <a:scene3d>
            <a:camera prst="legacyPerspectiveTopRight">
              <a:rot lat="120000" lon="0" rev="0"/>
            </a:camera>
            <a:lightRig rig="legacyFlat4" dir="b"/>
          </a:scene3d>
          <a:sp3d extrusionH="887400" prstMaterial="legacyMatte">
            <a:bevelT w="13500" h="13500" prst="angle"/>
            <a:bevelB w="13500" h="13500" prst="angle"/>
            <a:extrusionClr>
              <a:srgbClr val="66CCFF"/>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t>S</a:t>
            </a:r>
          </a:p>
        </p:txBody>
      </p:sp>
      <p:pic>
        <p:nvPicPr>
          <p:cNvPr id="178181" name="Picture 5" descr="bientrotayquay"/>
          <p:cNvPicPr>
            <a:picLocks noChangeAspect="1" noChangeArrowheads="1"/>
          </p:cNvPicPr>
          <p:nvPr/>
        </p:nvPicPr>
        <p:blipFill>
          <a:blip r:embed="rId3" cstate="email">
            <a:clrChange>
              <a:clrFrom>
                <a:srgbClr val="FFFFFF"/>
              </a:clrFrom>
              <a:clrTo>
                <a:srgbClr val="FFFFFF">
                  <a:alpha val="0"/>
                </a:srgbClr>
              </a:clrTo>
            </a:clrChange>
            <a:lum contrast="18000"/>
            <a:extLst>
              <a:ext uri="{28A0092B-C50C-407E-A947-70E740481C1C}">
                <a14:useLocalDpi xmlns:a14="http://schemas.microsoft.com/office/drawing/2010/main"/>
              </a:ext>
            </a:extLst>
          </a:blip>
          <a:srcRect/>
          <a:stretch>
            <a:fillRect/>
          </a:stretch>
        </p:blipFill>
        <p:spPr bwMode="auto">
          <a:xfrm>
            <a:off x="4495800" y="5105400"/>
            <a:ext cx="1166813" cy="1189038"/>
          </a:xfrm>
          <a:prstGeom prst="rect">
            <a:avLst/>
          </a:prstGeom>
          <a:noFill/>
          <a:extLst>
            <a:ext uri="{909E8E84-426E-40DD-AFC4-6F175D3DCCD1}">
              <a14:hiddenFill xmlns:a14="http://schemas.microsoft.com/office/drawing/2010/main">
                <a:solidFill>
                  <a:srgbClr val="FFFFFF"/>
                </a:solidFill>
              </a14:hiddenFill>
            </a:ext>
          </a:extLst>
        </p:spPr>
      </p:pic>
      <p:grpSp>
        <p:nvGrpSpPr>
          <p:cNvPr id="178182" name="Group 6"/>
          <p:cNvGrpSpPr>
            <a:grpSpLocks/>
          </p:cNvGrpSpPr>
          <p:nvPr/>
        </p:nvGrpSpPr>
        <p:grpSpPr bwMode="auto">
          <a:xfrm flipH="1">
            <a:off x="1905000" y="4876800"/>
            <a:ext cx="1628775" cy="1447800"/>
            <a:chOff x="1008" y="2256"/>
            <a:chExt cx="1104" cy="998"/>
          </a:xfrm>
        </p:grpSpPr>
        <p:pic>
          <p:nvPicPr>
            <p:cNvPr id="178183" name="Picture 7" descr="HopPin2"/>
            <p:cNvPicPr>
              <a:picLocks noChangeAspect="1" noChangeArrowheads="1"/>
            </p:cNvPicPr>
            <p:nvPr/>
          </p:nvPicPr>
          <p:blipFill>
            <a:blip r:embed="rId4" cstate="email">
              <a:clrChange>
                <a:clrFrom>
                  <a:srgbClr val="FFFFFF"/>
                </a:clrFrom>
                <a:clrTo>
                  <a:srgbClr val="FFFFFF">
                    <a:alpha val="0"/>
                  </a:srgbClr>
                </a:clrTo>
              </a:clrChange>
              <a:lum bright="-48000" contrast="54000"/>
              <a:extLst>
                <a:ext uri="{28A0092B-C50C-407E-A947-70E740481C1C}">
                  <a14:useLocalDpi xmlns:a14="http://schemas.microsoft.com/office/drawing/2010/main"/>
                </a:ext>
              </a:extLst>
            </a:blip>
            <a:srcRect/>
            <a:stretch>
              <a:fillRect/>
            </a:stretch>
          </p:blipFill>
          <p:spPr bwMode="auto">
            <a:xfrm rot="5400000">
              <a:off x="1061" y="2203"/>
              <a:ext cx="998" cy="1104"/>
            </a:xfrm>
            <a:prstGeom prst="rect">
              <a:avLst/>
            </a:prstGeom>
            <a:noFill/>
            <a:extLst>
              <a:ext uri="{909E8E84-426E-40DD-AFC4-6F175D3DCCD1}">
                <a14:hiddenFill xmlns:a14="http://schemas.microsoft.com/office/drawing/2010/main">
                  <a:solidFill>
                    <a:srgbClr val="FFFFFF"/>
                  </a:solidFill>
                </a14:hiddenFill>
              </a:ext>
            </a:extLst>
          </p:spPr>
        </p:pic>
        <p:pic>
          <p:nvPicPr>
            <p:cNvPr id="178184" name="Picture 8"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127601" flipH="1">
              <a:off x="1464" y="2664"/>
              <a:ext cx="576" cy="336"/>
            </a:xfrm>
            <a:prstGeom prst="rect">
              <a:avLst/>
            </a:prstGeom>
            <a:noFill/>
            <a:extLst>
              <a:ext uri="{909E8E84-426E-40DD-AFC4-6F175D3DCCD1}">
                <a14:hiddenFill xmlns:a14="http://schemas.microsoft.com/office/drawing/2010/main">
                  <a:solidFill>
                    <a:srgbClr val="FFFFFF"/>
                  </a:solidFill>
                </a14:hiddenFill>
              </a:ext>
            </a:extLst>
          </p:spPr>
        </p:pic>
        <p:pic>
          <p:nvPicPr>
            <p:cNvPr id="178185" name="Picture 9" descr="pin"/>
            <p:cNvPicPr>
              <a:picLocks noChangeAspect="1" noChangeArrowheads="1"/>
            </p:cNvPicPr>
            <p:nvPr/>
          </p:nvPicPr>
          <p:blipFill>
            <a:blip r:embed="rId5" cstate="email">
              <a:clrChange>
                <a:clrFrom>
                  <a:srgbClr val="FFFFFF"/>
                </a:clrFrom>
                <a:clrTo>
                  <a:srgbClr val="FFFFFF">
                    <a:alpha val="0"/>
                  </a:srgbClr>
                </a:clrTo>
              </a:clrChange>
              <a:lum bright="24000" contrast="54000"/>
              <a:extLst>
                <a:ext uri="{28A0092B-C50C-407E-A947-70E740481C1C}">
                  <a14:useLocalDpi xmlns:a14="http://schemas.microsoft.com/office/drawing/2010/main"/>
                </a:ext>
              </a:extLst>
            </a:blip>
            <a:srcRect/>
            <a:stretch>
              <a:fillRect/>
            </a:stretch>
          </p:blipFill>
          <p:spPr bwMode="auto">
            <a:xfrm rot="16079848" flipV="1">
              <a:off x="1052" y="2663"/>
              <a:ext cx="576" cy="336"/>
            </a:xfrm>
            <a:prstGeom prst="rect">
              <a:avLst/>
            </a:prstGeom>
            <a:noFill/>
            <a:extLst>
              <a:ext uri="{909E8E84-426E-40DD-AFC4-6F175D3DCCD1}">
                <a14:hiddenFill xmlns:a14="http://schemas.microsoft.com/office/drawing/2010/main">
                  <a:solidFill>
                    <a:srgbClr val="FFFFFF"/>
                  </a:solidFill>
                </a14:hiddenFill>
              </a:ext>
            </a:extLst>
          </p:spPr>
        </p:pic>
      </p:grpSp>
      <p:sp>
        <p:nvSpPr>
          <p:cNvPr id="178186" name="AutoShape 10"/>
          <p:cNvSpPr>
            <a:spLocks noChangeArrowheads="1"/>
          </p:cNvSpPr>
          <p:nvPr/>
        </p:nvSpPr>
        <p:spPr bwMode="auto">
          <a:xfrm rot="2301513">
            <a:off x="4572000" y="436563"/>
            <a:ext cx="74613" cy="746125"/>
          </a:xfrm>
          <a:prstGeom prst="can">
            <a:avLst>
              <a:gd name="adj" fmla="val 35602"/>
            </a:avLst>
          </a:prstGeom>
          <a:gradFill rotWithShape="1">
            <a:gsLst>
              <a:gs pos="0">
                <a:srgbClr val="FFFFFF">
                  <a:gamma/>
                  <a:shade val="9412"/>
                  <a:invGamma/>
                </a:srgbClr>
              </a:gs>
              <a:gs pos="50000">
                <a:srgbClr val="FFFFFF"/>
              </a:gs>
              <a:gs pos="100000">
                <a:srgbClr val="FFFFFF">
                  <a:gamma/>
                  <a:shade val="9412"/>
                  <a:invGamma/>
                </a:srgb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8187" name="Rectangle 11"/>
          <p:cNvSpPr>
            <a:spLocks noChangeArrowheads="1"/>
          </p:cNvSpPr>
          <p:nvPr/>
        </p:nvSpPr>
        <p:spPr bwMode="auto">
          <a:xfrm>
            <a:off x="4043363" y="2343150"/>
            <a:ext cx="685800" cy="136525"/>
          </a:xfrm>
          <a:prstGeom prst="rect">
            <a:avLst/>
          </a:prstGeom>
          <a:solidFill>
            <a:srgbClr val="FF3300"/>
          </a:solidFill>
          <a:ln>
            <a:noFill/>
          </a:ln>
          <a:effectLst/>
          <a:scene3d>
            <a:camera prst="legacyPerspectiveTopRight">
              <a:rot lat="21480000" lon="0" rev="0"/>
            </a:camera>
            <a:lightRig rig="legacyFlat4" dir="b"/>
          </a:scene3d>
          <a:sp3d extrusionH="925500" prstMaterial="legacyMatte">
            <a:bevelT w="13500" h="13500" prst="angle"/>
            <a:bevelB w="13500" h="13500" prst="angle"/>
            <a:extrusionClr>
              <a:srgbClr val="FF3300"/>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r>
              <a:rPr lang="en-US" sz="1200">
                <a:solidFill>
                  <a:schemeClr val="bg1"/>
                </a:solidFill>
              </a:rPr>
              <a:t>N</a:t>
            </a:r>
          </a:p>
        </p:txBody>
      </p:sp>
      <p:sp>
        <p:nvSpPr>
          <p:cNvPr id="178188" name="Line 12"/>
          <p:cNvSpPr>
            <a:spLocks noChangeShapeType="1"/>
          </p:cNvSpPr>
          <p:nvPr/>
        </p:nvSpPr>
        <p:spPr bwMode="auto">
          <a:xfrm>
            <a:off x="4495800" y="914400"/>
            <a:ext cx="0" cy="1981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189" name="Freeform 13"/>
          <p:cNvSpPr>
            <a:spLocks/>
          </p:cNvSpPr>
          <p:nvPr/>
        </p:nvSpPr>
        <p:spPr bwMode="auto">
          <a:xfrm>
            <a:off x="2278063" y="487363"/>
            <a:ext cx="2217737" cy="4554537"/>
          </a:xfrm>
          <a:custGeom>
            <a:avLst/>
            <a:gdLst>
              <a:gd name="T0" fmla="*/ 1397 w 1397"/>
              <a:gd name="T1" fmla="*/ 285 h 2869"/>
              <a:gd name="T2" fmla="*/ 1157 w 1397"/>
              <a:gd name="T3" fmla="*/ 29 h 2869"/>
              <a:gd name="T4" fmla="*/ 581 w 1397"/>
              <a:gd name="T5" fmla="*/ 461 h 2869"/>
              <a:gd name="T6" fmla="*/ 389 w 1397"/>
              <a:gd name="T7" fmla="*/ 1325 h 2869"/>
              <a:gd name="T8" fmla="*/ 53 w 1397"/>
              <a:gd name="T9" fmla="*/ 2525 h 2869"/>
              <a:gd name="T10" fmla="*/ 69 w 1397"/>
              <a:gd name="T11" fmla="*/ 2869 h 2869"/>
            </a:gdLst>
            <a:ahLst/>
            <a:cxnLst>
              <a:cxn ang="0">
                <a:pos x="T0" y="T1"/>
              </a:cxn>
              <a:cxn ang="0">
                <a:pos x="T2" y="T3"/>
              </a:cxn>
              <a:cxn ang="0">
                <a:pos x="T4" y="T5"/>
              </a:cxn>
              <a:cxn ang="0">
                <a:pos x="T6" y="T7"/>
              </a:cxn>
              <a:cxn ang="0">
                <a:pos x="T8" y="T9"/>
              </a:cxn>
              <a:cxn ang="0">
                <a:pos x="T10" y="T11"/>
              </a:cxn>
            </a:cxnLst>
            <a:rect l="0" t="0" r="r" b="b"/>
            <a:pathLst>
              <a:path w="1397" h="2869">
                <a:moveTo>
                  <a:pt x="1397" y="285"/>
                </a:moveTo>
                <a:cubicBezTo>
                  <a:pt x="1357" y="243"/>
                  <a:pt x="1293" y="0"/>
                  <a:pt x="1157" y="29"/>
                </a:cubicBezTo>
                <a:cubicBezTo>
                  <a:pt x="1021" y="58"/>
                  <a:pt x="709" y="245"/>
                  <a:pt x="581" y="461"/>
                </a:cubicBezTo>
                <a:cubicBezTo>
                  <a:pt x="453" y="677"/>
                  <a:pt x="477" y="981"/>
                  <a:pt x="389" y="1325"/>
                </a:cubicBezTo>
                <a:cubicBezTo>
                  <a:pt x="301" y="1669"/>
                  <a:pt x="106" y="2268"/>
                  <a:pt x="53" y="2525"/>
                </a:cubicBezTo>
                <a:cubicBezTo>
                  <a:pt x="0" y="2782"/>
                  <a:pt x="66" y="2797"/>
                  <a:pt x="69" y="2869"/>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190" name="Freeform 14"/>
          <p:cNvSpPr>
            <a:spLocks/>
          </p:cNvSpPr>
          <p:nvPr/>
        </p:nvSpPr>
        <p:spPr bwMode="auto">
          <a:xfrm>
            <a:off x="2933700" y="4559300"/>
            <a:ext cx="2019300" cy="1993900"/>
          </a:xfrm>
          <a:custGeom>
            <a:avLst/>
            <a:gdLst>
              <a:gd name="T0" fmla="*/ 72 w 1272"/>
              <a:gd name="T1" fmla="*/ 344 h 1256"/>
              <a:gd name="T2" fmla="*/ 120 w 1272"/>
              <a:gd name="T3" fmla="*/ 56 h 1256"/>
              <a:gd name="T4" fmla="*/ 792 w 1272"/>
              <a:gd name="T5" fmla="*/ 680 h 1256"/>
              <a:gd name="T6" fmla="*/ 840 w 1272"/>
              <a:gd name="T7" fmla="*/ 1208 h 1256"/>
              <a:gd name="T8" fmla="*/ 1272 w 1272"/>
              <a:gd name="T9" fmla="*/ 968 h 1256"/>
            </a:gdLst>
            <a:ahLst/>
            <a:cxnLst>
              <a:cxn ang="0">
                <a:pos x="T0" y="T1"/>
              </a:cxn>
              <a:cxn ang="0">
                <a:pos x="T2" y="T3"/>
              </a:cxn>
              <a:cxn ang="0">
                <a:pos x="T4" y="T5"/>
              </a:cxn>
              <a:cxn ang="0">
                <a:pos x="T6" y="T7"/>
              </a:cxn>
              <a:cxn ang="0">
                <a:pos x="T8" y="T9"/>
              </a:cxn>
            </a:cxnLst>
            <a:rect l="0" t="0" r="r" b="b"/>
            <a:pathLst>
              <a:path w="1272" h="1256">
                <a:moveTo>
                  <a:pt x="72" y="344"/>
                </a:moveTo>
                <a:cubicBezTo>
                  <a:pt x="36" y="172"/>
                  <a:pt x="0" y="0"/>
                  <a:pt x="120" y="56"/>
                </a:cubicBezTo>
                <a:cubicBezTo>
                  <a:pt x="240" y="112"/>
                  <a:pt x="672" y="488"/>
                  <a:pt x="792" y="680"/>
                </a:cubicBezTo>
                <a:cubicBezTo>
                  <a:pt x="912" y="872"/>
                  <a:pt x="760" y="1160"/>
                  <a:pt x="840" y="1208"/>
                </a:cubicBezTo>
                <a:cubicBezTo>
                  <a:pt x="920" y="1256"/>
                  <a:pt x="1096" y="1112"/>
                  <a:pt x="1272" y="968"/>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191" name="Freeform 15"/>
          <p:cNvSpPr>
            <a:spLocks/>
          </p:cNvSpPr>
          <p:nvPr/>
        </p:nvSpPr>
        <p:spPr bwMode="auto">
          <a:xfrm>
            <a:off x="5257800" y="5803900"/>
            <a:ext cx="914400" cy="927100"/>
          </a:xfrm>
          <a:custGeom>
            <a:avLst/>
            <a:gdLst>
              <a:gd name="T0" fmla="*/ 0 w 576"/>
              <a:gd name="T1" fmla="*/ 184 h 584"/>
              <a:gd name="T2" fmla="*/ 240 w 576"/>
              <a:gd name="T3" fmla="*/ 568 h 584"/>
              <a:gd name="T4" fmla="*/ 432 w 576"/>
              <a:gd name="T5" fmla="*/ 88 h 584"/>
              <a:gd name="T6" fmla="*/ 576 w 576"/>
              <a:gd name="T7" fmla="*/ 40 h 584"/>
            </a:gdLst>
            <a:ahLst/>
            <a:cxnLst>
              <a:cxn ang="0">
                <a:pos x="T0" y="T1"/>
              </a:cxn>
              <a:cxn ang="0">
                <a:pos x="T2" y="T3"/>
              </a:cxn>
              <a:cxn ang="0">
                <a:pos x="T4" y="T5"/>
              </a:cxn>
              <a:cxn ang="0">
                <a:pos x="T6" y="T7"/>
              </a:cxn>
            </a:cxnLst>
            <a:rect l="0" t="0" r="r" b="b"/>
            <a:pathLst>
              <a:path w="576" h="584">
                <a:moveTo>
                  <a:pt x="0" y="184"/>
                </a:moveTo>
                <a:cubicBezTo>
                  <a:pt x="84" y="384"/>
                  <a:pt x="168" y="584"/>
                  <a:pt x="240" y="568"/>
                </a:cubicBezTo>
                <a:cubicBezTo>
                  <a:pt x="312" y="552"/>
                  <a:pt x="376" y="176"/>
                  <a:pt x="432" y="88"/>
                </a:cubicBezTo>
                <a:cubicBezTo>
                  <a:pt x="488" y="0"/>
                  <a:pt x="532" y="20"/>
                  <a:pt x="576" y="4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8192" name="Picture 16"/>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67600" y="4333875"/>
            <a:ext cx="1289050" cy="1524000"/>
          </a:xfrm>
          <a:prstGeom prst="rect">
            <a:avLst/>
          </a:prstGeom>
          <a:noFill/>
          <a:extLst>
            <a:ext uri="{909E8E84-426E-40DD-AFC4-6F175D3DCCD1}">
              <a14:hiddenFill xmlns:a14="http://schemas.microsoft.com/office/drawing/2010/main">
                <a:solidFill>
                  <a:srgbClr val="FFFFFF"/>
                </a:solidFill>
              </a14:hiddenFill>
            </a:ext>
          </a:extLst>
        </p:spPr>
      </p:pic>
      <p:grpSp>
        <p:nvGrpSpPr>
          <p:cNvPr id="178193" name="Group 17"/>
          <p:cNvGrpSpPr>
            <a:grpSpLocks/>
          </p:cNvGrpSpPr>
          <p:nvPr/>
        </p:nvGrpSpPr>
        <p:grpSpPr bwMode="auto">
          <a:xfrm rot="-947528">
            <a:off x="7854950" y="4995863"/>
            <a:ext cx="614363" cy="609600"/>
            <a:chOff x="4752" y="1104"/>
            <a:chExt cx="387" cy="384"/>
          </a:xfrm>
        </p:grpSpPr>
        <p:sp>
          <p:nvSpPr>
            <p:cNvPr id="178194" name="Line 18"/>
            <p:cNvSpPr>
              <a:spLocks noChangeShapeType="1"/>
            </p:cNvSpPr>
            <p:nvPr/>
          </p:nvSpPr>
          <p:spPr bwMode="auto">
            <a:xfrm flipH="1" flipV="1">
              <a:off x="4752" y="1104"/>
              <a:ext cx="192"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8195" name="Line 19"/>
            <p:cNvSpPr>
              <a:spLocks noChangeShapeType="1"/>
            </p:cNvSpPr>
            <p:nvPr/>
          </p:nvSpPr>
          <p:spPr bwMode="auto">
            <a:xfrm flipH="1" flipV="1">
              <a:off x="4947" y="1296"/>
              <a:ext cx="192" cy="19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FF0000"/>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8196" name="Freeform 20"/>
          <p:cNvSpPr>
            <a:spLocks/>
          </p:cNvSpPr>
          <p:nvPr/>
        </p:nvSpPr>
        <p:spPr bwMode="auto">
          <a:xfrm>
            <a:off x="4806950" y="558800"/>
            <a:ext cx="4171950" cy="5268913"/>
          </a:xfrm>
          <a:custGeom>
            <a:avLst/>
            <a:gdLst>
              <a:gd name="T0" fmla="*/ 2136 w 2628"/>
              <a:gd name="T1" fmla="*/ 3096 h 3319"/>
              <a:gd name="T2" fmla="*/ 2396 w 2628"/>
              <a:gd name="T3" fmla="*/ 3296 h 3319"/>
              <a:gd name="T4" fmla="*/ 2588 w 2628"/>
              <a:gd name="T5" fmla="*/ 2960 h 3319"/>
              <a:gd name="T6" fmla="*/ 2444 w 2628"/>
              <a:gd name="T7" fmla="*/ 1520 h 3319"/>
              <a:gd name="T8" fmla="*/ 1484 w 2628"/>
              <a:gd name="T9" fmla="*/ 368 h 3319"/>
              <a:gd name="T10" fmla="*/ 0 w 2628"/>
              <a:gd name="T11" fmla="*/ 0 h 3319"/>
            </a:gdLst>
            <a:ahLst/>
            <a:cxnLst>
              <a:cxn ang="0">
                <a:pos x="T0" y="T1"/>
              </a:cxn>
              <a:cxn ang="0">
                <a:pos x="T2" y="T3"/>
              </a:cxn>
              <a:cxn ang="0">
                <a:pos x="T4" y="T5"/>
              </a:cxn>
              <a:cxn ang="0">
                <a:pos x="T6" y="T7"/>
              </a:cxn>
              <a:cxn ang="0">
                <a:pos x="T8" y="T9"/>
              </a:cxn>
              <a:cxn ang="0">
                <a:pos x="T10" y="T11"/>
              </a:cxn>
            </a:cxnLst>
            <a:rect l="0" t="0" r="r" b="b"/>
            <a:pathLst>
              <a:path w="2628" h="3319">
                <a:moveTo>
                  <a:pt x="2136" y="3096"/>
                </a:moveTo>
                <a:cubicBezTo>
                  <a:pt x="2179" y="3129"/>
                  <a:pt x="2321" y="3319"/>
                  <a:pt x="2396" y="3296"/>
                </a:cubicBezTo>
                <a:cubicBezTo>
                  <a:pt x="2471" y="3273"/>
                  <a:pt x="2580" y="3256"/>
                  <a:pt x="2588" y="2960"/>
                </a:cubicBezTo>
                <a:cubicBezTo>
                  <a:pt x="2596" y="2664"/>
                  <a:pt x="2628" y="1952"/>
                  <a:pt x="2444" y="1520"/>
                </a:cubicBezTo>
                <a:cubicBezTo>
                  <a:pt x="2260" y="1088"/>
                  <a:pt x="1891" y="621"/>
                  <a:pt x="1484" y="368"/>
                </a:cubicBezTo>
                <a:cubicBezTo>
                  <a:pt x="1077" y="115"/>
                  <a:pt x="309" y="77"/>
                  <a:pt x="0" y="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197" name="Freeform 21"/>
          <p:cNvSpPr>
            <a:spLocks/>
          </p:cNvSpPr>
          <p:nvPr/>
        </p:nvSpPr>
        <p:spPr bwMode="auto">
          <a:xfrm>
            <a:off x="6934200" y="5467350"/>
            <a:ext cx="882650" cy="619125"/>
          </a:xfrm>
          <a:custGeom>
            <a:avLst/>
            <a:gdLst>
              <a:gd name="T0" fmla="*/ 0 w 556"/>
              <a:gd name="T1" fmla="*/ 252 h 390"/>
              <a:gd name="T2" fmla="*/ 240 w 556"/>
              <a:gd name="T3" fmla="*/ 348 h 390"/>
              <a:gd name="T4" fmla="*/ 556 w 556"/>
              <a:gd name="T5" fmla="*/ 0 h 390"/>
            </a:gdLst>
            <a:ahLst/>
            <a:cxnLst>
              <a:cxn ang="0">
                <a:pos x="T0" y="T1"/>
              </a:cxn>
              <a:cxn ang="0">
                <a:pos x="T2" y="T3"/>
              </a:cxn>
              <a:cxn ang="0">
                <a:pos x="T4" y="T5"/>
              </a:cxn>
            </a:cxnLst>
            <a:rect l="0" t="0" r="r" b="b"/>
            <a:pathLst>
              <a:path w="556" h="390">
                <a:moveTo>
                  <a:pt x="0" y="252"/>
                </a:moveTo>
                <a:cubicBezTo>
                  <a:pt x="80" y="312"/>
                  <a:pt x="147" y="390"/>
                  <a:pt x="240" y="348"/>
                </a:cubicBezTo>
                <a:cubicBezTo>
                  <a:pt x="333" y="306"/>
                  <a:pt x="490" y="72"/>
                  <a:pt x="556" y="0"/>
                </a:cubicBezTo>
              </a:path>
            </a:pathLst>
          </a:custGeom>
          <a:noFill/>
          <a:ln w="28575" cap="flat" cmpd="sng">
            <a:solidFill>
              <a:schemeClr val="tx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8198" name="Picture 22"/>
          <p:cNvPicPr>
            <a:picLocks noChangeAspect="1" noChangeArrowheads="1"/>
          </p:cNvPicPr>
          <p:nvPr/>
        </p:nvPicPr>
        <p:blipFill>
          <a:blip r:embed="rId7" cstate="email">
            <a:clrChange>
              <a:clrFrom>
                <a:srgbClr val="FEFEFE"/>
              </a:clrFrom>
              <a:clrTo>
                <a:srgbClr val="FEFEFE">
                  <a:alpha val="0"/>
                </a:srgbClr>
              </a:clrTo>
            </a:clrChange>
            <a:lum contrast="30000"/>
            <a:extLst>
              <a:ext uri="{28A0092B-C50C-407E-A947-70E740481C1C}">
                <a14:useLocalDpi xmlns:a14="http://schemas.microsoft.com/office/drawing/2010/main"/>
              </a:ext>
            </a:extLst>
          </a:blip>
          <a:srcRect/>
          <a:stretch>
            <a:fillRect/>
          </a:stretch>
        </p:blipFill>
        <p:spPr bwMode="auto">
          <a:xfrm>
            <a:off x="6143625" y="5578475"/>
            <a:ext cx="914400" cy="517525"/>
          </a:xfrm>
          <a:prstGeom prst="rect">
            <a:avLst/>
          </a:prstGeom>
          <a:noFill/>
          <a:extLst>
            <a:ext uri="{909E8E84-426E-40DD-AFC4-6F175D3DCCD1}">
              <a14:hiddenFill xmlns:a14="http://schemas.microsoft.com/office/drawing/2010/main">
                <a:solidFill>
                  <a:srgbClr val="FFFFFF"/>
                </a:solidFill>
              </a14:hiddenFill>
            </a:ext>
          </a:extLst>
        </p:spPr>
      </p:pic>
      <p:sp>
        <p:nvSpPr>
          <p:cNvPr id="178199" name="Line 23"/>
          <p:cNvSpPr>
            <a:spLocks noChangeShapeType="1"/>
          </p:cNvSpPr>
          <p:nvPr/>
        </p:nvSpPr>
        <p:spPr bwMode="auto">
          <a:xfrm flipV="1">
            <a:off x="4662488" y="2395538"/>
            <a:ext cx="533400" cy="6096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200" name="Line 24"/>
          <p:cNvSpPr>
            <a:spLocks noChangeShapeType="1"/>
          </p:cNvSpPr>
          <p:nvPr/>
        </p:nvSpPr>
        <p:spPr bwMode="auto">
          <a:xfrm>
            <a:off x="4495800" y="914400"/>
            <a:ext cx="228600" cy="19812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201" name="Line 25"/>
          <p:cNvSpPr>
            <a:spLocks noChangeShapeType="1"/>
          </p:cNvSpPr>
          <p:nvPr/>
        </p:nvSpPr>
        <p:spPr bwMode="auto">
          <a:xfrm>
            <a:off x="4800600" y="533400"/>
            <a:ext cx="304800" cy="198120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78202" name="Picture 26"/>
          <p:cNvPicPr>
            <a:picLocks noChangeAspect="1" noChangeArrowheads="1"/>
          </p:cNvPicPr>
          <p:nvPr/>
        </p:nvPicPr>
        <p:blipFill>
          <a:blip r:embed="rId8" cstate="email">
            <a:clrChange>
              <a:clrFrom>
                <a:srgbClr val="FEFEFE"/>
              </a:clrFrom>
              <a:clrTo>
                <a:srgbClr val="FEFEFE">
                  <a:alpha val="0"/>
                </a:srgbClr>
              </a:clrTo>
            </a:clrChange>
            <a:lum bright="-6000" contrast="48000"/>
            <a:extLst>
              <a:ext uri="{28A0092B-C50C-407E-A947-70E740481C1C}">
                <a14:useLocalDpi xmlns:a14="http://schemas.microsoft.com/office/drawing/2010/main"/>
              </a:ext>
            </a:extLst>
          </a:blip>
          <a:srcRect/>
          <a:stretch>
            <a:fillRect/>
          </a:stretch>
        </p:blipFill>
        <p:spPr bwMode="auto">
          <a:xfrm>
            <a:off x="6096000" y="5710238"/>
            <a:ext cx="968375" cy="381000"/>
          </a:xfrm>
          <a:prstGeom prst="rect">
            <a:avLst/>
          </a:prstGeom>
          <a:noFill/>
          <a:extLst>
            <a:ext uri="{909E8E84-426E-40DD-AFC4-6F175D3DCCD1}">
              <a14:hiddenFill xmlns:a14="http://schemas.microsoft.com/office/drawing/2010/main">
                <a:solidFill>
                  <a:srgbClr val="FFFFFF"/>
                </a:solidFill>
              </a14:hiddenFill>
            </a:ext>
          </a:extLst>
        </p:spPr>
      </p:pic>
      <p:sp>
        <p:nvSpPr>
          <p:cNvPr id="178203" name="Line 27"/>
          <p:cNvSpPr>
            <a:spLocks noChangeShapeType="1"/>
          </p:cNvSpPr>
          <p:nvPr/>
        </p:nvSpPr>
        <p:spPr bwMode="auto">
          <a:xfrm flipV="1">
            <a:off x="4376738" y="2390775"/>
            <a:ext cx="533400" cy="6096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8204" name="Text Box 28"/>
          <p:cNvSpPr txBox="1">
            <a:spLocks noChangeArrowheads="1"/>
          </p:cNvSpPr>
          <p:nvPr/>
        </p:nvSpPr>
        <p:spPr bwMode="auto">
          <a:xfrm>
            <a:off x="838200" y="457200"/>
            <a:ext cx="1447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27.1</a:t>
            </a:r>
          </a:p>
        </p:txBody>
      </p:sp>
      <p:sp>
        <p:nvSpPr>
          <p:cNvPr id="178205" name="Text Box 29"/>
          <p:cNvSpPr txBox="1">
            <a:spLocks noChangeArrowheads="1"/>
          </p:cNvSpPr>
          <p:nvPr/>
        </p:nvSpPr>
        <p:spPr bwMode="auto">
          <a:xfrm>
            <a:off x="533400" y="1066800"/>
            <a:ext cx="22098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Đổi chiều đường sức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178198"/>
                                        </p:tgtEl>
                                      </p:cBhvr>
                                    </p:animEffect>
                                    <p:set>
                                      <p:cBhvr>
                                        <p:cTn id="7" dur="1" fill="hold">
                                          <p:stCondLst>
                                            <p:cond delay="99"/>
                                          </p:stCondLst>
                                        </p:cTn>
                                        <p:tgtEl>
                                          <p:spTgt spid="17819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8202"/>
                                        </p:tgtEl>
                                        <p:attrNameLst>
                                          <p:attrName>style.visibility</p:attrName>
                                        </p:attrNameLst>
                                      </p:cBhvr>
                                      <p:to>
                                        <p:strVal val="visible"/>
                                      </p:to>
                                    </p:set>
                                    <p:animEffect transition="in" filter="fade">
                                      <p:cBhvr>
                                        <p:cTn id="10" dur="100"/>
                                        <p:tgtEl>
                                          <p:spTgt spid="178202"/>
                                        </p:tgtEl>
                                      </p:cBhvr>
                                    </p:animEffect>
                                  </p:childTnLst>
                                </p:cTn>
                              </p:par>
                              <p:par>
                                <p:cTn id="11" presetID="8" presetClass="emph" presetSubtype="0" fill="hold" nodeType="withEffect">
                                  <p:stCondLst>
                                    <p:cond delay="0"/>
                                  </p:stCondLst>
                                  <p:childTnLst>
                                    <p:animRot by="1800000">
                                      <p:cBhvr>
                                        <p:cTn id="12" dur="500" fill="hold"/>
                                        <p:tgtEl>
                                          <p:spTgt spid="178193"/>
                                        </p:tgtEl>
                                        <p:attrNameLst>
                                          <p:attrName>r</p:attrName>
                                        </p:attrNameLst>
                                      </p:cBhvr>
                                    </p:animRot>
                                  </p:childTnLst>
                                </p:cTn>
                              </p:par>
                              <p:par>
                                <p:cTn id="13" presetID="10" presetClass="exit" presetSubtype="0" fill="hold" grpId="0" nodeType="withEffect">
                                  <p:stCondLst>
                                    <p:cond delay="0"/>
                                  </p:stCondLst>
                                  <p:childTnLst>
                                    <p:animEffect transition="out" filter="fade">
                                      <p:cBhvr>
                                        <p:cTn id="14" dur="100"/>
                                        <p:tgtEl>
                                          <p:spTgt spid="178179"/>
                                        </p:tgtEl>
                                      </p:cBhvr>
                                    </p:animEffect>
                                    <p:set>
                                      <p:cBhvr>
                                        <p:cTn id="15" dur="1" fill="hold">
                                          <p:stCondLst>
                                            <p:cond delay="99"/>
                                          </p:stCondLst>
                                        </p:cTn>
                                        <p:tgtEl>
                                          <p:spTgt spid="17817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
                                        <p:tgtEl>
                                          <p:spTgt spid="178188"/>
                                        </p:tgtEl>
                                      </p:cBhvr>
                                    </p:animEffect>
                                    <p:set>
                                      <p:cBhvr>
                                        <p:cTn id="18" dur="1" fill="hold">
                                          <p:stCondLst>
                                            <p:cond delay="99"/>
                                          </p:stCondLst>
                                        </p:cTn>
                                        <p:tgtEl>
                                          <p:spTgt spid="178188"/>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
                                        <p:tgtEl>
                                          <p:spTgt spid="178203"/>
                                        </p:tgtEl>
                                      </p:cBhvr>
                                    </p:animEffect>
                                    <p:set>
                                      <p:cBhvr>
                                        <p:cTn id="21" dur="1" fill="hold">
                                          <p:stCondLst>
                                            <p:cond delay="99"/>
                                          </p:stCondLst>
                                        </p:cTn>
                                        <p:tgtEl>
                                          <p:spTgt spid="178203"/>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78200"/>
                                        </p:tgtEl>
                                        <p:attrNameLst>
                                          <p:attrName>style.visibility</p:attrName>
                                        </p:attrNameLst>
                                      </p:cBhvr>
                                      <p:to>
                                        <p:strVal val="visible"/>
                                      </p:to>
                                    </p:set>
                                    <p:animEffect transition="in" filter="fade">
                                      <p:cBhvr>
                                        <p:cTn id="24" dur="100"/>
                                        <p:tgtEl>
                                          <p:spTgt spid="17820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8201"/>
                                        </p:tgtEl>
                                        <p:attrNameLst>
                                          <p:attrName>style.visibility</p:attrName>
                                        </p:attrNameLst>
                                      </p:cBhvr>
                                      <p:to>
                                        <p:strVal val="visible"/>
                                      </p:to>
                                    </p:set>
                                    <p:animEffect transition="in" filter="fade">
                                      <p:cBhvr>
                                        <p:cTn id="27" dur="100"/>
                                        <p:tgtEl>
                                          <p:spTgt spid="17820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8199"/>
                                        </p:tgtEl>
                                        <p:attrNameLst>
                                          <p:attrName>style.visibility</p:attrName>
                                        </p:attrNameLst>
                                      </p:cBhvr>
                                      <p:to>
                                        <p:strVal val="visible"/>
                                      </p:to>
                                    </p:set>
                                    <p:animEffect transition="in" filter="fade">
                                      <p:cBhvr>
                                        <p:cTn id="30" dur="100"/>
                                        <p:tgtEl>
                                          <p:spTgt spid="17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animBg="1"/>
      <p:bldP spid="178188" grpId="0" animBg="1"/>
      <p:bldP spid="178199" grpId="0" animBg="1"/>
      <p:bldP spid="178200" grpId="0" animBg="1"/>
      <p:bldP spid="178201" grpId="0" animBg="1"/>
      <p:bldP spid="17820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3" name="Picture 5" descr="H 28"/>
          <p:cNvPicPr>
            <a:picLocks noChangeAspect="1" noChangeArrowheads="1"/>
          </p:cNvPicPr>
          <p:nvPr/>
        </p:nvPicPr>
        <p:blipFill>
          <a:blip r:embed="rId2">
            <a:clrChange>
              <a:clrFrom>
                <a:srgbClr val="FCFCFC"/>
              </a:clrFrom>
              <a:clrTo>
                <a:srgbClr val="FCFCFC">
                  <a:alpha val="0"/>
                </a:srgbClr>
              </a:clrTo>
            </a:clrChange>
            <a:lum contrast="12000"/>
            <a:extLst>
              <a:ext uri="{28A0092B-C50C-407E-A947-70E740481C1C}">
                <a14:useLocalDpi xmlns:a14="http://schemas.microsoft.com/office/drawing/2010/main"/>
              </a:ext>
            </a:extLst>
          </a:blip>
          <a:srcRect/>
          <a:stretch>
            <a:fillRect/>
          </a:stretch>
        </p:blipFill>
        <p:spPr bwMode="auto">
          <a:xfrm>
            <a:off x="3281363" y="1162050"/>
            <a:ext cx="2581275" cy="4533900"/>
          </a:xfrm>
          <a:prstGeom prst="rect">
            <a:avLst/>
          </a:prstGeom>
          <a:noFill/>
          <a:extLst>
            <a:ext uri="{909E8E84-426E-40DD-AFC4-6F175D3DCCD1}">
              <a14:hiddenFill xmlns:a14="http://schemas.microsoft.com/office/drawing/2010/main">
                <a:solidFill>
                  <a:srgbClr val="FFFFFF"/>
                </a:solidFill>
              </a14:hiddenFill>
            </a:ext>
          </a:extLst>
        </p:spPr>
      </p:pic>
      <p:sp>
        <p:nvSpPr>
          <p:cNvPr id="176134" name="Text Box 6"/>
          <p:cNvSpPr txBox="1">
            <a:spLocks noChangeArrowheads="1"/>
          </p:cNvSpPr>
          <p:nvPr/>
        </p:nvSpPr>
        <p:spPr bwMode="auto">
          <a:xfrm>
            <a:off x="3962400" y="6019800"/>
            <a:ext cx="28194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28.1</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2" name="AutoShape 6" descr="Oak"/>
          <p:cNvSpPr>
            <a:spLocks noChangeArrowheads="1"/>
          </p:cNvSpPr>
          <p:nvPr/>
        </p:nvSpPr>
        <p:spPr bwMode="auto">
          <a:xfrm>
            <a:off x="2024063" y="1371600"/>
            <a:ext cx="914400" cy="3962400"/>
          </a:xfrm>
          <a:prstGeom prst="cube">
            <a:avLst>
              <a:gd name="adj" fmla="val 47222"/>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0" name="Rectangle 14"/>
          <p:cNvSpPr>
            <a:spLocks noChangeArrowheads="1"/>
          </p:cNvSpPr>
          <p:nvPr/>
        </p:nvSpPr>
        <p:spPr bwMode="auto">
          <a:xfrm>
            <a:off x="2667000" y="3352800"/>
            <a:ext cx="457200" cy="76200"/>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0909" name="Group 13"/>
          <p:cNvGrpSpPr>
            <a:grpSpLocks/>
          </p:cNvGrpSpPr>
          <p:nvPr/>
        </p:nvGrpSpPr>
        <p:grpSpPr bwMode="auto">
          <a:xfrm rot="1904428">
            <a:off x="450850" y="2095500"/>
            <a:ext cx="5492750" cy="3505200"/>
            <a:chOff x="240" y="1680"/>
            <a:chExt cx="3460" cy="2208"/>
          </a:xfrm>
        </p:grpSpPr>
        <p:pic>
          <p:nvPicPr>
            <p:cNvPr id="80906" name="Picture 10" descr="bua"/>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563668">
              <a:off x="1560" y="1680"/>
              <a:ext cx="2140" cy="1248"/>
            </a:xfrm>
            <a:prstGeom prst="rect">
              <a:avLst/>
            </a:prstGeom>
            <a:noFill/>
            <a:extLst>
              <a:ext uri="{909E8E84-426E-40DD-AFC4-6F175D3DCCD1}">
                <a14:hiddenFill xmlns:a14="http://schemas.microsoft.com/office/drawing/2010/main">
                  <a:solidFill>
                    <a:srgbClr val="FFFFFF"/>
                  </a:solidFill>
                </a14:hiddenFill>
              </a:ext>
            </a:extLst>
          </p:spPr>
        </p:pic>
        <p:sp>
          <p:nvSpPr>
            <p:cNvPr id="80908" name="Line 12"/>
            <p:cNvSpPr>
              <a:spLocks noChangeShapeType="1"/>
            </p:cNvSpPr>
            <p:nvPr/>
          </p:nvSpPr>
          <p:spPr bwMode="auto">
            <a:xfrm flipH="1">
              <a:off x="240" y="2880"/>
              <a:ext cx="1536" cy="100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903" name="Oval 7"/>
          <p:cNvSpPr>
            <a:spLocks noChangeArrowheads="1"/>
          </p:cNvSpPr>
          <p:nvPr/>
        </p:nvSpPr>
        <p:spPr bwMode="auto">
          <a:xfrm rot="1417255">
            <a:off x="3048000" y="3200400"/>
            <a:ext cx="76200" cy="381000"/>
          </a:xfrm>
          <a:prstGeom prst="ellipse">
            <a:avLst/>
          </a:prstGeom>
          <a:solidFill>
            <a:schemeClr val="tx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1" name="Line 15"/>
          <p:cNvSpPr>
            <a:spLocks noChangeShapeType="1"/>
          </p:cNvSpPr>
          <p:nvPr/>
        </p:nvSpPr>
        <p:spPr bwMode="auto">
          <a:xfrm flipH="1" flipV="1">
            <a:off x="2895600" y="4171950"/>
            <a:ext cx="838200" cy="62865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3" name="Line 17"/>
          <p:cNvSpPr>
            <a:spLocks noChangeShapeType="1"/>
          </p:cNvSpPr>
          <p:nvPr/>
        </p:nvSpPr>
        <p:spPr bwMode="auto">
          <a:xfrm flipH="1">
            <a:off x="3048000" y="2667000"/>
            <a:ext cx="990600" cy="762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4" name="Line 18"/>
          <p:cNvSpPr>
            <a:spLocks noChangeShapeType="1"/>
          </p:cNvSpPr>
          <p:nvPr/>
        </p:nvSpPr>
        <p:spPr bwMode="auto">
          <a:xfrm flipV="1">
            <a:off x="4724400" y="3962400"/>
            <a:ext cx="0" cy="14478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0917" name="Group 21"/>
          <p:cNvGrpSpPr>
            <a:grpSpLocks/>
          </p:cNvGrpSpPr>
          <p:nvPr/>
        </p:nvGrpSpPr>
        <p:grpSpPr bwMode="auto">
          <a:xfrm>
            <a:off x="3962400" y="2430463"/>
            <a:ext cx="533400" cy="465137"/>
            <a:chOff x="2592" y="1392"/>
            <a:chExt cx="336" cy="293"/>
          </a:xfrm>
        </p:grpSpPr>
        <p:sp>
          <p:nvSpPr>
            <p:cNvPr id="80915" name="Text Box 19"/>
            <p:cNvSpPr txBox="1">
              <a:spLocks noChangeArrowheads="1"/>
            </p:cNvSpPr>
            <p:nvPr/>
          </p:nvSpPr>
          <p:spPr bwMode="auto">
            <a:xfrm>
              <a:off x="2592" y="1392"/>
              <a:ext cx="288" cy="2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O</a:t>
              </a:r>
              <a:endParaRPr lang="en-US" sz="3600" b="0">
                <a:solidFill>
                  <a:srgbClr val="FF0000"/>
                </a:solidFill>
              </a:endParaRPr>
            </a:p>
          </p:txBody>
        </p:sp>
        <p:sp>
          <p:nvSpPr>
            <p:cNvPr id="80916" name="Text Box 20"/>
            <p:cNvSpPr txBox="1">
              <a:spLocks noChangeArrowheads="1"/>
            </p:cNvSpPr>
            <p:nvPr/>
          </p:nvSpPr>
          <p:spPr bwMode="auto">
            <a:xfrm>
              <a:off x="2736" y="1473"/>
              <a:ext cx="192" cy="212"/>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rgbClr val="FF0000"/>
                  </a:solidFill>
                </a:rPr>
                <a:t>1</a:t>
              </a:r>
            </a:p>
          </p:txBody>
        </p:sp>
      </p:grpSp>
      <p:sp>
        <p:nvSpPr>
          <p:cNvPr id="80918" name="Text Box 22"/>
          <p:cNvSpPr txBox="1">
            <a:spLocks noChangeArrowheads="1"/>
          </p:cNvSpPr>
          <p:nvPr/>
        </p:nvSpPr>
        <p:spPr bwMode="auto">
          <a:xfrm>
            <a:off x="3657600" y="4648200"/>
            <a:ext cx="381000" cy="396875"/>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O</a:t>
            </a:r>
          </a:p>
        </p:txBody>
      </p:sp>
      <p:grpSp>
        <p:nvGrpSpPr>
          <p:cNvPr id="80921" name="Group 25"/>
          <p:cNvGrpSpPr>
            <a:grpSpLocks/>
          </p:cNvGrpSpPr>
          <p:nvPr/>
        </p:nvGrpSpPr>
        <p:grpSpPr bwMode="auto">
          <a:xfrm>
            <a:off x="4495800" y="5353050"/>
            <a:ext cx="571500" cy="465138"/>
            <a:chOff x="2832" y="3552"/>
            <a:chExt cx="360" cy="293"/>
          </a:xfrm>
        </p:grpSpPr>
        <p:sp>
          <p:nvSpPr>
            <p:cNvPr id="80919" name="Text Box 23"/>
            <p:cNvSpPr txBox="1">
              <a:spLocks noChangeArrowheads="1"/>
            </p:cNvSpPr>
            <p:nvPr/>
          </p:nvSpPr>
          <p:spPr bwMode="auto">
            <a:xfrm>
              <a:off x="2832" y="3552"/>
              <a:ext cx="288" cy="2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solidFill>
                    <a:srgbClr val="FF0000"/>
                  </a:solidFill>
                </a:rPr>
                <a:t>O</a:t>
              </a:r>
            </a:p>
          </p:txBody>
        </p:sp>
        <p:sp>
          <p:nvSpPr>
            <p:cNvPr id="80920" name="Text Box 24"/>
            <p:cNvSpPr txBox="1">
              <a:spLocks noChangeArrowheads="1"/>
            </p:cNvSpPr>
            <p:nvPr/>
          </p:nvSpPr>
          <p:spPr bwMode="auto">
            <a:xfrm>
              <a:off x="2952" y="3633"/>
              <a:ext cx="240" cy="212"/>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rgbClr val="FF0000"/>
                  </a:solidFill>
                </a:rPr>
                <a:t>2</a:t>
              </a:r>
            </a:p>
          </p:txBody>
        </p:sp>
      </p:grpSp>
      <p:sp>
        <p:nvSpPr>
          <p:cNvPr id="80922" name="Text Box 26"/>
          <p:cNvSpPr txBox="1">
            <a:spLocks noChangeArrowheads="1"/>
          </p:cNvSpPr>
          <p:nvPr/>
        </p:nvSpPr>
        <p:spPr bwMode="auto">
          <a:xfrm>
            <a:off x="1981200" y="457200"/>
            <a:ext cx="22860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Búa nhổ đinh</a:t>
            </a:r>
          </a:p>
        </p:txBody>
      </p:sp>
      <p:sp>
        <p:nvSpPr>
          <p:cNvPr id="80923" name="Text Box 27"/>
          <p:cNvSpPr txBox="1">
            <a:spLocks noChangeArrowheads="1"/>
          </p:cNvSpPr>
          <p:nvPr/>
        </p:nvSpPr>
        <p:spPr bwMode="auto">
          <a:xfrm>
            <a:off x="2971800" y="6019800"/>
            <a:ext cx="1447800" cy="366713"/>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Hình 15.3</a:t>
            </a:r>
          </a:p>
        </p:txBody>
      </p:sp>
      <p:sp>
        <p:nvSpPr>
          <p:cNvPr id="80924" name="AutoShape 28"/>
          <p:cNvSpPr>
            <a:spLocks noChangeArrowheads="1"/>
          </p:cNvSpPr>
          <p:nvPr/>
        </p:nvSpPr>
        <p:spPr bwMode="auto">
          <a:xfrm>
            <a:off x="5105400" y="5715000"/>
            <a:ext cx="990600" cy="457200"/>
          </a:xfrm>
          <a:prstGeom prst="roundRect">
            <a:avLst>
              <a:gd name="adj" fmla="val 16667"/>
            </a:avLst>
          </a:prstGeom>
          <a:solidFill>
            <a:srgbClr val="00FFFF"/>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r>
              <a:rPr lang="en-US" sz="1600"/>
              <a:t>Nhổ đinh</a:t>
            </a:r>
          </a:p>
        </p:txBody>
      </p:sp>
      <p:sp>
        <p:nvSpPr>
          <p:cNvPr id="80925" name="AutoShape 29">
            <a:hlinkClick r:id="rId4" action="ppaction://hlinksldjump" highlightClick="1"/>
          </p:cNvPr>
          <p:cNvSpPr>
            <a:spLocks noChangeArrowheads="1"/>
          </p:cNvSpPr>
          <p:nvPr/>
        </p:nvSpPr>
        <p:spPr bwMode="auto">
          <a:xfrm>
            <a:off x="7848600" y="5867400"/>
            <a:ext cx="381000" cy="381000"/>
          </a:xfrm>
          <a:prstGeom prst="actionButtonBeginning">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6" name="Text Box 30"/>
          <p:cNvSpPr txBox="1">
            <a:spLocks noChangeArrowheads="1"/>
          </p:cNvSpPr>
          <p:nvPr/>
        </p:nvSpPr>
        <p:spPr bwMode="auto">
          <a:xfrm>
            <a:off x="7315200" y="6324600"/>
            <a:ext cx="1600200" cy="30480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t>Quay lại Vật lý 6</a:t>
            </a:r>
          </a:p>
        </p:txBody>
      </p:sp>
      <p:sp>
        <p:nvSpPr>
          <p:cNvPr id="80927" name="AutoShape 31">
            <a:hlinkClick r:id="" action="ppaction://hlinkshowjump?jump=nextslide" highlightClick="1"/>
          </p:cNvPr>
          <p:cNvSpPr>
            <a:spLocks noChangeArrowheads="1"/>
          </p:cNvSpPr>
          <p:nvPr/>
        </p:nvSpPr>
        <p:spPr bwMode="auto">
          <a:xfrm>
            <a:off x="8229600" y="3352800"/>
            <a:ext cx="304800" cy="381000"/>
          </a:xfrm>
          <a:prstGeom prst="actionButtonForwardNex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8" name="Text Box 32"/>
          <p:cNvSpPr txBox="1">
            <a:spLocks noChangeArrowheads="1"/>
          </p:cNvSpPr>
          <p:nvPr/>
        </p:nvSpPr>
        <p:spPr bwMode="auto">
          <a:xfrm>
            <a:off x="7772400" y="3810000"/>
            <a:ext cx="1143000" cy="336550"/>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t>Tiếp tục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0911"/>
                                        </p:tgtEl>
                                        <p:attrNameLst>
                                          <p:attrName>style.visibility</p:attrName>
                                        </p:attrNameLst>
                                      </p:cBhvr>
                                      <p:to>
                                        <p:strVal val="visible"/>
                                      </p:to>
                                    </p:set>
                                    <p:animEffect transition="in" filter="wipe(down)">
                                      <p:cBhvr>
                                        <p:cTn id="7" dur="500"/>
                                        <p:tgtEl>
                                          <p:spTgt spid="809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0918"/>
                                        </p:tgtEl>
                                        <p:attrNameLst>
                                          <p:attrName>style.visibility</p:attrName>
                                        </p:attrNameLst>
                                      </p:cBhvr>
                                      <p:to>
                                        <p:strVal val="visible"/>
                                      </p:to>
                                    </p:set>
                                    <p:animEffect transition="in" filter="wipe(down)">
                                      <p:cBhvr>
                                        <p:cTn id="10" dur="500"/>
                                        <p:tgtEl>
                                          <p:spTgt spid="809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80917"/>
                                        </p:tgtEl>
                                        <p:attrNameLst>
                                          <p:attrName>style.visibility</p:attrName>
                                        </p:attrNameLst>
                                      </p:cBhvr>
                                      <p:to>
                                        <p:strVal val="visible"/>
                                      </p:to>
                                    </p:set>
                                    <p:animEffect transition="in" filter="wipe(down)">
                                      <p:cBhvr>
                                        <p:cTn id="15" dur="500"/>
                                        <p:tgtEl>
                                          <p:spTgt spid="809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0913"/>
                                        </p:tgtEl>
                                        <p:attrNameLst>
                                          <p:attrName>style.visibility</p:attrName>
                                        </p:attrNameLst>
                                      </p:cBhvr>
                                      <p:to>
                                        <p:strVal val="visible"/>
                                      </p:to>
                                    </p:set>
                                    <p:animEffect transition="in" filter="wipe(down)">
                                      <p:cBhvr>
                                        <p:cTn id="18" dur="500"/>
                                        <p:tgtEl>
                                          <p:spTgt spid="809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80921"/>
                                        </p:tgtEl>
                                        <p:attrNameLst>
                                          <p:attrName>style.visibility</p:attrName>
                                        </p:attrNameLst>
                                      </p:cBhvr>
                                      <p:to>
                                        <p:strVal val="visible"/>
                                      </p:to>
                                    </p:set>
                                    <p:animEffect transition="in" filter="wipe(down)">
                                      <p:cBhvr>
                                        <p:cTn id="23" dur="500"/>
                                        <p:tgtEl>
                                          <p:spTgt spid="809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0914"/>
                                        </p:tgtEl>
                                        <p:attrNameLst>
                                          <p:attrName>style.visibility</p:attrName>
                                        </p:attrNameLst>
                                      </p:cBhvr>
                                      <p:to>
                                        <p:strVal val="visible"/>
                                      </p:to>
                                    </p:set>
                                    <p:animEffect transition="in" filter="wipe(down)">
                                      <p:cBhvr>
                                        <p:cTn id="26" dur="500"/>
                                        <p:tgtEl>
                                          <p:spTgt spid="809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0924"/>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8" presetClass="emph" presetSubtype="0" fill="hold" nodeType="clickEffect">
                                  <p:stCondLst>
                                    <p:cond delay="0"/>
                                  </p:stCondLst>
                                  <p:childTnLst>
                                    <p:animRot by="1800000">
                                      <p:cBhvr>
                                        <p:cTn id="31" dur="2000" fill="hold"/>
                                        <p:tgtEl>
                                          <p:spTgt spid="80909"/>
                                        </p:tgtEl>
                                        <p:attrNameLst>
                                          <p:attrName>r</p:attrName>
                                        </p:attrNameLst>
                                      </p:cBhvr>
                                    </p:animRot>
                                  </p:childTnLst>
                                </p:cTn>
                              </p:par>
                              <p:par>
                                <p:cTn id="32" presetID="63" presetClass="path" presetSubtype="0" accel="50000" decel="50000" fill="hold" grpId="0" nodeType="withEffect">
                                  <p:stCondLst>
                                    <p:cond delay="0"/>
                                  </p:stCondLst>
                                  <p:childTnLst>
                                    <p:animMotion origin="layout" path="M 0.00885 -0.00832 L 0.02969 0.00833 " pathEditMode="relative" rAng="0" ptsTypes="AA">
                                      <p:cBhvr>
                                        <p:cTn id="33" dur="2000" fill="hold"/>
                                        <p:tgtEl>
                                          <p:spTgt spid="80903"/>
                                        </p:tgtEl>
                                        <p:attrNameLst>
                                          <p:attrName>ppt_x</p:attrName>
                                          <p:attrName>ppt_y</p:attrName>
                                        </p:attrNameLst>
                                      </p:cBhvr>
                                      <p:rCtr x="1042" y="832"/>
                                    </p:animMotion>
                                  </p:childTnLst>
                                </p:cTn>
                              </p:par>
                              <p:par>
                                <p:cTn id="34" presetID="8" presetClass="emph" presetSubtype="0" fill="hold" grpId="1" nodeType="withEffect">
                                  <p:stCondLst>
                                    <p:cond delay="0"/>
                                  </p:stCondLst>
                                  <p:childTnLst>
                                    <p:animRot by="2160000">
                                      <p:cBhvr>
                                        <p:cTn id="35" dur="2000" fill="hold"/>
                                        <p:tgtEl>
                                          <p:spTgt spid="80903"/>
                                        </p:tgtEl>
                                        <p:attrNameLst>
                                          <p:attrName>r</p:attrName>
                                        </p:attrNameLst>
                                      </p:cBhvr>
                                    </p:animRot>
                                  </p:childTnLst>
                                </p:cTn>
                              </p:par>
                              <p:par>
                                <p:cTn id="36" presetID="10" presetClass="exit" presetSubtype="0" fill="hold" grpId="1" nodeType="withEffect">
                                  <p:stCondLst>
                                    <p:cond delay="0"/>
                                  </p:stCondLst>
                                  <p:childTnLst>
                                    <p:animEffect transition="out" filter="fade">
                                      <p:cBhvr>
                                        <p:cTn id="37" dur="1000"/>
                                        <p:tgtEl>
                                          <p:spTgt spid="80918"/>
                                        </p:tgtEl>
                                      </p:cBhvr>
                                    </p:animEffect>
                                    <p:set>
                                      <p:cBhvr>
                                        <p:cTn id="38" dur="1" fill="hold">
                                          <p:stCondLst>
                                            <p:cond delay="999"/>
                                          </p:stCondLst>
                                        </p:cTn>
                                        <p:tgtEl>
                                          <p:spTgt spid="80918"/>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80913"/>
                                        </p:tgtEl>
                                      </p:cBhvr>
                                    </p:animEffect>
                                    <p:set>
                                      <p:cBhvr>
                                        <p:cTn id="41" dur="1" fill="hold">
                                          <p:stCondLst>
                                            <p:cond delay="999"/>
                                          </p:stCondLst>
                                        </p:cTn>
                                        <p:tgtEl>
                                          <p:spTgt spid="8091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80917"/>
                                        </p:tgtEl>
                                      </p:cBhvr>
                                    </p:animEffect>
                                    <p:set>
                                      <p:cBhvr>
                                        <p:cTn id="44" dur="1" fill="hold">
                                          <p:stCondLst>
                                            <p:cond delay="999"/>
                                          </p:stCondLst>
                                        </p:cTn>
                                        <p:tgtEl>
                                          <p:spTgt spid="8091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80911"/>
                                        </p:tgtEl>
                                      </p:cBhvr>
                                    </p:animEffect>
                                    <p:set>
                                      <p:cBhvr>
                                        <p:cTn id="47" dur="1" fill="hold">
                                          <p:stCondLst>
                                            <p:cond delay="999"/>
                                          </p:stCondLst>
                                        </p:cTn>
                                        <p:tgtEl>
                                          <p:spTgt spid="809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80914"/>
                                        </p:tgtEl>
                                      </p:cBhvr>
                                    </p:animEffect>
                                    <p:set>
                                      <p:cBhvr>
                                        <p:cTn id="50" dur="1" fill="hold">
                                          <p:stCondLst>
                                            <p:cond delay="999"/>
                                          </p:stCondLst>
                                        </p:cTn>
                                        <p:tgtEl>
                                          <p:spTgt spid="809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80921"/>
                                        </p:tgtEl>
                                      </p:cBhvr>
                                    </p:animEffect>
                                    <p:set>
                                      <p:cBhvr>
                                        <p:cTn id="53" dur="1" fill="hold">
                                          <p:stCondLst>
                                            <p:cond delay="999"/>
                                          </p:stCondLst>
                                        </p:cTn>
                                        <p:tgtEl>
                                          <p:spTgt spid="80921"/>
                                        </p:tgtEl>
                                        <p:attrNameLst>
                                          <p:attrName>style.visibility</p:attrName>
                                        </p:attrNameLst>
                                      </p:cBhvr>
                                      <p:to>
                                        <p:strVal val="hidden"/>
                                      </p:to>
                                    </p:set>
                                  </p:childTnLst>
                                </p:cTn>
                              </p:par>
                            </p:childTnLst>
                          </p:cTn>
                        </p:par>
                      </p:childTnLst>
                    </p:cTn>
                  </p:par>
                </p:childTnLst>
              </p:cTn>
              <p:nextCondLst>
                <p:cond evt="onClick" delay="0">
                  <p:tgtEl>
                    <p:spTgt spid="80924"/>
                  </p:tgtEl>
                </p:cond>
              </p:nextCondLst>
            </p:seq>
          </p:childTnLst>
        </p:cTn>
      </p:par>
    </p:tnLst>
    <p:bldLst>
      <p:bldP spid="80903" grpId="0" animBg="1"/>
      <p:bldP spid="80903" grpId="1" animBg="1"/>
      <p:bldP spid="80911" grpId="0" animBg="1"/>
      <p:bldP spid="80911" grpId="1" animBg="1"/>
      <p:bldP spid="80913" grpId="0" animBg="1"/>
      <p:bldP spid="80913" grpId="1" animBg="1"/>
      <p:bldP spid="80914" grpId="0" animBg="1"/>
      <p:bldP spid="80914" grpId="1" animBg="1"/>
      <p:bldP spid="80918" grpId="0"/>
      <p:bldP spid="80918"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descr="stato"/>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09800" y="1524000"/>
            <a:ext cx="3228975" cy="2873375"/>
          </a:xfrm>
          <a:prstGeom prst="rect">
            <a:avLst/>
          </a:prstGeom>
          <a:noFill/>
          <a:extLst>
            <a:ext uri="{909E8E84-426E-40DD-AFC4-6F175D3DCCD1}">
              <a14:hiddenFill xmlns:a14="http://schemas.microsoft.com/office/drawing/2010/main">
                <a:solidFill>
                  <a:srgbClr val="FFFFFF"/>
                </a:solidFill>
              </a14:hiddenFill>
            </a:ext>
          </a:extLst>
        </p:spPr>
      </p:pic>
      <p:pic>
        <p:nvPicPr>
          <p:cNvPr id="175109" name="Picture 5" descr="roto"/>
          <p:cNvPicPr>
            <a:picLocks noChangeAspect="1" noChangeArrowheads="1"/>
          </p:cNvPicPr>
          <p:nvPr/>
        </p:nvPicPr>
        <p:blipFill>
          <a:blip r:embed="rId3">
            <a:clrChange>
              <a:clrFrom>
                <a:srgbClr val="FFFFFF"/>
              </a:clrFrom>
              <a:clrTo>
                <a:srgbClr val="FFFFFF">
                  <a:alpha val="0"/>
                </a:srgbClr>
              </a:clrTo>
            </a:clrChange>
            <a:lum contrast="24000"/>
            <a:extLst>
              <a:ext uri="{28A0092B-C50C-407E-A947-70E740481C1C}">
                <a14:useLocalDpi xmlns:a14="http://schemas.microsoft.com/office/drawing/2010/main"/>
              </a:ext>
            </a:extLst>
          </a:blip>
          <a:srcRect/>
          <a:stretch>
            <a:fillRect/>
          </a:stretch>
        </p:blipFill>
        <p:spPr bwMode="auto">
          <a:xfrm>
            <a:off x="5562600" y="2209800"/>
            <a:ext cx="1952625" cy="1400175"/>
          </a:xfrm>
          <a:prstGeom prst="rect">
            <a:avLst/>
          </a:prstGeom>
          <a:noFill/>
          <a:extLst>
            <a:ext uri="{909E8E84-426E-40DD-AFC4-6F175D3DCCD1}">
              <a14:hiddenFill xmlns:a14="http://schemas.microsoft.com/office/drawing/2010/main">
                <a:solidFill>
                  <a:srgbClr val="FFFFFF"/>
                </a:solidFill>
              </a14:hiddenFill>
            </a:ext>
          </a:extLst>
        </p:spPr>
      </p:pic>
      <p:sp>
        <p:nvSpPr>
          <p:cNvPr id="175110" name="Text Box 6"/>
          <p:cNvSpPr txBox="1">
            <a:spLocks noChangeArrowheads="1"/>
          </p:cNvSpPr>
          <p:nvPr/>
        </p:nvSpPr>
        <p:spPr bwMode="auto">
          <a:xfrm>
            <a:off x="3124200" y="4876800"/>
            <a:ext cx="3429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28.2</a:t>
            </a:r>
          </a:p>
        </p:txBody>
      </p:sp>
      <p:grpSp>
        <p:nvGrpSpPr>
          <p:cNvPr id="175114" name="Group 10"/>
          <p:cNvGrpSpPr>
            <a:grpSpLocks/>
          </p:cNvGrpSpPr>
          <p:nvPr/>
        </p:nvGrpSpPr>
        <p:grpSpPr bwMode="auto">
          <a:xfrm>
            <a:off x="4095750" y="1704975"/>
            <a:ext cx="1447800" cy="609600"/>
            <a:chOff x="2544" y="1056"/>
            <a:chExt cx="912" cy="384"/>
          </a:xfrm>
        </p:grpSpPr>
        <p:sp>
          <p:nvSpPr>
            <p:cNvPr id="175111" name="Line 7"/>
            <p:cNvSpPr>
              <a:spLocks noChangeShapeType="1"/>
            </p:cNvSpPr>
            <p:nvPr/>
          </p:nvSpPr>
          <p:spPr bwMode="auto">
            <a:xfrm flipH="1">
              <a:off x="2544" y="1056"/>
              <a:ext cx="240" cy="384"/>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5112" name="Line 8"/>
            <p:cNvSpPr>
              <a:spLocks noChangeShapeType="1"/>
            </p:cNvSpPr>
            <p:nvPr/>
          </p:nvSpPr>
          <p:spPr bwMode="auto">
            <a:xfrm>
              <a:off x="2784" y="1056"/>
              <a:ext cx="672"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75113" name="Freeform 9"/>
          <p:cNvSpPr>
            <a:spLocks/>
          </p:cNvSpPr>
          <p:nvPr/>
        </p:nvSpPr>
        <p:spPr bwMode="auto">
          <a:xfrm>
            <a:off x="4038600" y="2743200"/>
            <a:ext cx="2506663" cy="1016000"/>
          </a:xfrm>
          <a:custGeom>
            <a:avLst/>
            <a:gdLst>
              <a:gd name="T0" fmla="*/ 0 w 1579"/>
              <a:gd name="T1" fmla="*/ 0 h 640"/>
              <a:gd name="T2" fmla="*/ 1579 w 1579"/>
              <a:gd name="T3" fmla="*/ 640 h 640"/>
              <a:gd name="T4" fmla="*/ 1440 w 1579"/>
              <a:gd name="T5" fmla="*/ 0 h 640"/>
            </a:gdLst>
            <a:ahLst/>
            <a:cxnLst>
              <a:cxn ang="0">
                <a:pos x="T0" y="T1"/>
              </a:cxn>
              <a:cxn ang="0">
                <a:pos x="T2" y="T3"/>
              </a:cxn>
              <a:cxn ang="0">
                <a:pos x="T4" y="T5"/>
              </a:cxn>
            </a:cxnLst>
            <a:rect l="0" t="0" r="r" b="b"/>
            <a:pathLst>
              <a:path w="1579" h="640">
                <a:moveTo>
                  <a:pt x="0" y="0"/>
                </a:moveTo>
                <a:lnTo>
                  <a:pt x="1579" y="640"/>
                </a:lnTo>
                <a:lnTo>
                  <a:pt x="1440" y="0"/>
                </a:lnTo>
              </a:path>
            </a:pathLst>
          </a:custGeom>
          <a:noFill/>
          <a:ln w="19050" cap="flat" cmpd="sng">
            <a:solidFill>
              <a:schemeClr val="tx2"/>
            </a:solidFill>
            <a:prstDash val="solid"/>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5115" name="Text Box 11"/>
          <p:cNvSpPr txBox="1">
            <a:spLocks noChangeArrowheads="1"/>
          </p:cNvSpPr>
          <p:nvPr/>
        </p:nvSpPr>
        <p:spPr bwMode="auto">
          <a:xfrm>
            <a:off x="5410200" y="1476375"/>
            <a:ext cx="19050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Nam châm điện</a:t>
            </a:r>
          </a:p>
        </p:txBody>
      </p:sp>
      <p:sp>
        <p:nvSpPr>
          <p:cNvPr id="175116" name="Text Box 12"/>
          <p:cNvSpPr txBox="1">
            <a:spLocks noChangeArrowheads="1"/>
          </p:cNvSpPr>
          <p:nvPr/>
        </p:nvSpPr>
        <p:spPr bwMode="auto">
          <a:xfrm>
            <a:off x="6448425" y="3505200"/>
            <a:ext cx="9144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1600"/>
              <a:t>Cuộn dây</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4" name="Picture 4" descr="đongcodien1chieu"/>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362200" y="10668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74085" name="Text Box 5"/>
          <p:cNvSpPr txBox="1">
            <a:spLocks noChangeArrowheads="1"/>
          </p:cNvSpPr>
          <p:nvPr/>
        </p:nvSpPr>
        <p:spPr bwMode="auto">
          <a:xfrm>
            <a:off x="2362200" y="5029200"/>
            <a:ext cx="4572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Hoạt động của động cơ điện một chiều</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81" name="Picture 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38400" y="1409700"/>
            <a:ext cx="210502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82282" name="Picture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33800" y="2990850"/>
            <a:ext cx="18954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82277"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62600" y="1976438"/>
            <a:ext cx="1914525" cy="3305175"/>
          </a:xfrm>
          <a:prstGeom prst="rect">
            <a:avLst/>
          </a:prstGeom>
          <a:noFill/>
          <a:extLst>
            <a:ext uri="{909E8E84-426E-40DD-AFC4-6F175D3DCCD1}">
              <a14:hiddenFill xmlns:a14="http://schemas.microsoft.com/office/drawing/2010/main">
                <a:solidFill>
                  <a:srgbClr val="FFFFFF"/>
                </a:solidFill>
              </a14:hiddenFill>
            </a:ext>
          </a:extLst>
        </p:spPr>
      </p:pic>
      <p:pic>
        <p:nvPicPr>
          <p:cNvPr id="182280"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85875" y="1652588"/>
            <a:ext cx="1171575" cy="2667000"/>
          </a:xfrm>
          <a:prstGeom prst="rect">
            <a:avLst/>
          </a:prstGeom>
          <a:noFill/>
          <a:extLst>
            <a:ext uri="{909E8E84-426E-40DD-AFC4-6F175D3DCCD1}">
              <a14:hiddenFill xmlns:a14="http://schemas.microsoft.com/office/drawing/2010/main">
                <a:solidFill>
                  <a:srgbClr val="FFFFFF"/>
                </a:solidFill>
              </a14:hiddenFill>
            </a:ext>
          </a:extLst>
        </p:spPr>
      </p:pic>
      <p:sp>
        <p:nvSpPr>
          <p:cNvPr id="182289" name="Text Box 17"/>
          <p:cNvSpPr txBox="1">
            <a:spLocks noChangeArrowheads="1"/>
          </p:cNvSpPr>
          <p:nvPr/>
        </p:nvSpPr>
        <p:spPr bwMode="auto">
          <a:xfrm>
            <a:off x="3200400" y="5638800"/>
            <a:ext cx="2667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28.4</a:t>
            </a:r>
          </a:p>
        </p:txBody>
      </p:sp>
      <p:sp>
        <p:nvSpPr>
          <p:cNvPr id="182290" name="Text Box 18"/>
          <p:cNvSpPr txBox="1">
            <a:spLocks noChangeArrowheads="1"/>
          </p:cNvSpPr>
          <p:nvPr/>
        </p:nvSpPr>
        <p:spPr bwMode="auto">
          <a:xfrm>
            <a:off x="2743200" y="457200"/>
            <a:ext cx="34290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2000">
                <a:solidFill>
                  <a:srgbClr val="FF0000"/>
                </a:solidFill>
              </a:rPr>
              <a:t>ĐIỆN KẾ KHUNG QUAY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469 -4.91329E-6 L -0.14271 -0.05549 " pathEditMode="relative" rAng="0" ptsTypes="AA">
                                      <p:cBhvr>
                                        <p:cTn id="6" dur="2000" fill="hold"/>
                                        <p:tgtEl>
                                          <p:spTgt spid="182277"/>
                                        </p:tgtEl>
                                        <p:attrNameLst>
                                          <p:attrName>ppt_x</p:attrName>
                                          <p:attrName>ppt_y</p:attrName>
                                        </p:attrNameLst>
                                      </p:cBhvr>
                                      <p:rCtr x="-6910" y="-2775"/>
                                    </p:animMotion>
                                  </p:childTnLst>
                                </p:cTn>
                              </p:par>
                            </p:childTnLst>
                          </p:cTn>
                        </p:par>
                        <p:par>
                          <p:cTn id="7" fill="hold" nodeType="afterGroup">
                            <p:stCondLst>
                              <p:cond delay="2000"/>
                            </p:stCondLst>
                            <p:childTnLst>
                              <p:par>
                                <p:cTn id="8" presetID="0" presetClass="path" presetSubtype="0" accel="50000" decel="50000" fill="hold" nodeType="afterEffect">
                                  <p:stCondLst>
                                    <p:cond delay="0"/>
                                  </p:stCondLst>
                                  <p:childTnLst>
                                    <p:animMotion origin="layout" path="M 0.00469 0.00208 L 0.08802 0.03538 " pathEditMode="relative" rAng="0" ptsTypes="AA">
                                      <p:cBhvr>
                                        <p:cTn id="9" dur="2000" fill="hold"/>
                                        <p:tgtEl>
                                          <p:spTgt spid="182281"/>
                                        </p:tgtEl>
                                        <p:attrNameLst>
                                          <p:attrName>ppt_x</p:attrName>
                                          <p:attrName>ppt_y</p:attrName>
                                        </p:attrNameLst>
                                      </p:cBhvr>
                                      <p:rCtr x="4167" y="1665"/>
                                    </p:animMotion>
                                  </p:childTnLst>
                                </p:cTn>
                              </p:par>
                            </p:childTnLst>
                          </p:cTn>
                        </p:par>
                        <p:par>
                          <p:cTn id="10" fill="hold" nodeType="afterGroup">
                            <p:stCondLst>
                              <p:cond delay="4000"/>
                            </p:stCondLst>
                            <p:childTnLst>
                              <p:par>
                                <p:cTn id="11" presetID="0" presetClass="path" presetSubtype="0" accel="50000" decel="50000" fill="hold" nodeType="afterEffect">
                                  <p:stCondLst>
                                    <p:cond delay="0"/>
                                  </p:stCondLst>
                                  <p:childTnLst>
                                    <p:animMotion origin="layout" path="M -2.5E-6 -4.9711E-6 L 0.23594 -0.00554 " pathEditMode="relative" rAng="0" ptsTypes="AA">
                                      <p:cBhvr>
                                        <p:cTn id="12" dur="2000" fill="hold"/>
                                        <p:tgtEl>
                                          <p:spTgt spid="182280"/>
                                        </p:tgtEl>
                                        <p:attrNameLst>
                                          <p:attrName>ppt_x</p:attrName>
                                          <p:attrName>ppt_y</p:attrName>
                                        </p:attrNameLst>
                                      </p:cBhvr>
                                      <p:rCtr x="11788" y="-2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333" name="Group 37"/>
          <p:cNvGrpSpPr>
            <a:grpSpLocks/>
          </p:cNvGrpSpPr>
          <p:nvPr/>
        </p:nvGrpSpPr>
        <p:grpSpPr bwMode="auto">
          <a:xfrm>
            <a:off x="1604963" y="1852613"/>
            <a:ext cx="2057400" cy="2590800"/>
            <a:chOff x="1056" y="1248"/>
            <a:chExt cx="1296" cy="1632"/>
          </a:xfrm>
        </p:grpSpPr>
        <p:grpSp>
          <p:nvGrpSpPr>
            <p:cNvPr id="183318" name="Group 22"/>
            <p:cNvGrpSpPr>
              <a:grpSpLocks/>
            </p:cNvGrpSpPr>
            <p:nvPr/>
          </p:nvGrpSpPr>
          <p:grpSpPr bwMode="auto">
            <a:xfrm>
              <a:off x="1056" y="1248"/>
              <a:ext cx="1296" cy="1632"/>
              <a:chOff x="1056" y="1248"/>
              <a:chExt cx="1296" cy="1632"/>
            </a:xfrm>
          </p:grpSpPr>
          <p:sp>
            <p:nvSpPr>
              <p:cNvPr id="183314" name="Freeform 18"/>
              <p:cNvSpPr>
                <a:spLocks/>
              </p:cNvSpPr>
              <p:nvPr/>
            </p:nvSpPr>
            <p:spPr bwMode="auto">
              <a:xfrm>
                <a:off x="1536" y="1248"/>
                <a:ext cx="816" cy="1632"/>
              </a:xfrm>
              <a:custGeom>
                <a:avLst/>
                <a:gdLst>
                  <a:gd name="T0" fmla="*/ 816 w 816"/>
                  <a:gd name="T1" fmla="*/ 0 h 1632"/>
                  <a:gd name="T2" fmla="*/ 724 w 816"/>
                  <a:gd name="T3" fmla="*/ 148 h 1632"/>
                  <a:gd name="T4" fmla="*/ 688 w 816"/>
                  <a:gd name="T5" fmla="*/ 228 h 1632"/>
                  <a:gd name="T6" fmla="*/ 676 w 816"/>
                  <a:gd name="T7" fmla="*/ 280 h 1632"/>
                  <a:gd name="T8" fmla="*/ 672 w 816"/>
                  <a:gd name="T9" fmla="*/ 348 h 1632"/>
                  <a:gd name="T10" fmla="*/ 684 w 816"/>
                  <a:gd name="T11" fmla="*/ 420 h 1632"/>
                  <a:gd name="T12" fmla="*/ 708 w 816"/>
                  <a:gd name="T13" fmla="*/ 484 h 1632"/>
                  <a:gd name="T14" fmla="*/ 752 w 816"/>
                  <a:gd name="T15" fmla="*/ 544 h 1632"/>
                  <a:gd name="T16" fmla="*/ 792 w 816"/>
                  <a:gd name="T17" fmla="*/ 572 h 1632"/>
                  <a:gd name="T18" fmla="*/ 192 w 816"/>
                  <a:gd name="T19" fmla="*/ 1632 h 1632"/>
                  <a:gd name="T20" fmla="*/ 0 w 816"/>
                  <a:gd name="T21" fmla="*/ 1632 h 1632"/>
                  <a:gd name="T22" fmla="*/ 0 w 816"/>
                  <a:gd name="T23" fmla="*/ 960 h 1632"/>
                  <a:gd name="T24" fmla="*/ 816 w 816"/>
                  <a:gd name="T25" fmla="*/ 0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6" h="1632">
                    <a:moveTo>
                      <a:pt x="816" y="0"/>
                    </a:moveTo>
                    <a:lnTo>
                      <a:pt x="724" y="148"/>
                    </a:lnTo>
                    <a:lnTo>
                      <a:pt x="688" y="228"/>
                    </a:lnTo>
                    <a:lnTo>
                      <a:pt x="676" y="280"/>
                    </a:lnTo>
                    <a:lnTo>
                      <a:pt x="672" y="348"/>
                    </a:lnTo>
                    <a:lnTo>
                      <a:pt x="684" y="420"/>
                    </a:lnTo>
                    <a:lnTo>
                      <a:pt x="708" y="484"/>
                    </a:lnTo>
                    <a:lnTo>
                      <a:pt x="752" y="544"/>
                    </a:lnTo>
                    <a:lnTo>
                      <a:pt x="792" y="572"/>
                    </a:lnTo>
                    <a:lnTo>
                      <a:pt x="192" y="1632"/>
                    </a:lnTo>
                    <a:lnTo>
                      <a:pt x="0" y="1632"/>
                    </a:lnTo>
                    <a:lnTo>
                      <a:pt x="0" y="960"/>
                    </a:lnTo>
                    <a:lnTo>
                      <a:pt x="816" y="0"/>
                    </a:lnTo>
                    <a:close/>
                  </a:path>
                </a:pathLst>
              </a:custGeom>
              <a:gradFill rotWithShape="1">
                <a:gsLst>
                  <a:gs pos="0">
                    <a:srgbClr val="993300"/>
                  </a:gs>
                  <a:gs pos="100000">
                    <a:srgbClr val="993300">
                      <a:gamma/>
                      <a:shade val="0"/>
                      <a:invGamma/>
                    </a:srgb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11" name="AutoShape 15"/>
              <p:cNvSpPr>
                <a:spLocks noChangeArrowheads="1"/>
              </p:cNvSpPr>
              <p:nvPr/>
            </p:nvSpPr>
            <p:spPr bwMode="auto">
              <a:xfrm>
                <a:off x="1056" y="1248"/>
                <a:ext cx="1296" cy="960"/>
              </a:xfrm>
              <a:prstGeom prst="parallelogram">
                <a:avLst>
                  <a:gd name="adj" fmla="val 62706"/>
                </a:avLst>
              </a:prstGeom>
              <a:solidFill>
                <a:srgbClr val="FF00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3313" name="Freeform 17"/>
              <p:cNvSpPr>
                <a:spLocks/>
              </p:cNvSpPr>
              <p:nvPr/>
            </p:nvSpPr>
            <p:spPr bwMode="auto">
              <a:xfrm>
                <a:off x="1056" y="2208"/>
                <a:ext cx="692" cy="672"/>
              </a:xfrm>
              <a:custGeom>
                <a:avLst/>
                <a:gdLst>
                  <a:gd name="T0" fmla="*/ 0 w 692"/>
                  <a:gd name="T1" fmla="*/ 0 h 672"/>
                  <a:gd name="T2" fmla="*/ 692 w 692"/>
                  <a:gd name="T3" fmla="*/ 0 h 672"/>
                  <a:gd name="T4" fmla="*/ 628 w 692"/>
                  <a:gd name="T5" fmla="*/ 88 h 672"/>
                  <a:gd name="T6" fmla="*/ 604 w 692"/>
                  <a:gd name="T7" fmla="*/ 148 h 672"/>
                  <a:gd name="T8" fmla="*/ 580 w 692"/>
                  <a:gd name="T9" fmla="*/ 212 h 672"/>
                  <a:gd name="T10" fmla="*/ 564 w 692"/>
                  <a:gd name="T11" fmla="*/ 292 h 672"/>
                  <a:gd name="T12" fmla="*/ 560 w 692"/>
                  <a:gd name="T13" fmla="*/ 412 h 672"/>
                  <a:gd name="T14" fmla="*/ 576 w 692"/>
                  <a:gd name="T15" fmla="*/ 488 h 672"/>
                  <a:gd name="T16" fmla="*/ 592 w 692"/>
                  <a:gd name="T17" fmla="*/ 524 h 672"/>
                  <a:gd name="T18" fmla="*/ 620 w 692"/>
                  <a:gd name="T19" fmla="*/ 592 h 672"/>
                  <a:gd name="T20" fmla="*/ 672 w 692"/>
                  <a:gd name="T21" fmla="*/ 672 h 672"/>
                  <a:gd name="T22" fmla="*/ 0 w 692"/>
                  <a:gd name="T23" fmla="*/ 672 h 672"/>
                  <a:gd name="T24" fmla="*/ 0 w 692"/>
                  <a:gd name="T25"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2" h="672">
                    <a:moveTo>
                      <a:pt x="0" y="0"/>
                    </a:moveTo>
                    <a:lnTo>
                      <a:pt x="692" y="0"/>
                    </a:lnTo>
                    <a:lnTo>
                      <a:pt x="628" y="88"/>
                    </a:lnTo>
                    <a:lnTo>
                      <a:pt x="604" y="148"/>
                    </a:lnTo>
                    <a:lnTo>
                      <a:pt x="580" y="212"/>
                    </a:lnTo>
                    <a:lnTo>
                      <a:pt x="564" y="292"/>
                    </a:lnTo>
                    <a:lnTo>
                      <a:pt x="560" y="412"/>
                    </a:lnTo>
                    <a:lnTo>
                      <a:pt x="576" y="488"/>
                    </a:lnTo>
                    <a:lnTo>
                      <a:pt x="592" y="524"/>
                    </a:lnTo>
                    <a:lnTo>
                      <a:pt x="620" y="592"/>
                    </a:lnTo>
                    <a:lnTo>
                      <a:pt x="672" y="672"/>
                    </a:lnTo>
                    <a:lnTo>
                      <a:pt x="0" y="672"/>
                    </a:lnTo>
                    <a:lnTo>
                      <a:pt x="0" y="0"/>
                    </a:lnTo>
                    <a:close/>
                  </a:path>
                </a:pathLst>
              </a:custGeom>
              <a:solidFill>
                <a:srgbClr val="990000"/>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83319" name="Text Box 23"/>
            <p:cNvSpPr txBox="1">
              <a:spLocks noChangeArrowheads="1"/>
            </p:cNvSpPr>
            <p:nvPr/>
          </p:nvSpPr>
          <p:spPr bwMode="auto">
            <a:xfrm>
              <a:off x="1152" y="2319"/>
              <a:ext cx="384"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4000">
                  <a:solidFill>
                    <a:schemeClr val="bg1"/>
                  </a:solidFill>
                </a:rPr>
                <a:t>N</a:t>
              </a:r>
            </a:p>
          </p:txBody>
        </p:sp>
      </p:grpSp>
      <p:sp>
        <p:nvSpPr>
          <p:cNvPr id="183304" name="Freeform 8"/>
          <p:cNvSpPr>
            <a:spLocks/>
          </p:cNvSpPr>
          <p:nvPr/>
        </p:nvSpPr>
        <p:spPr bwMode="auto">
          <a:xfrm>
            <a:off x="2863850" y="2286000"/>
            <a:ext cx="2108200" cy="2216150"/>
          </a:xfrm>
          <a:custGeom>
            <a:avLst/>
            <a:gdLst>
              <a:gd name="T0" fmla="*/ 44 w 1328"/>
              <a:gd name="T1" fmla="*/ 1388 h 1396"/>
              <a:gd name="T2" fmla="*/ 260 w 1328"/>
              <a:gd name="T3" fmla="*/ 1056 h 1396"/>
              <a:gd name="T4" fmla="*/ 40 w 1328"/>
              <a:gd name="T5" fmla="*/ 1052 h 1396"/>
              <a:gd name="T6" fmla="*/ 0 w 1328"/>
              <a:gd name="T7" fmla="*/ 996 h 1396"/>
              <a:gd name="T8" fmla="*/ 592 w 1328"/>
              <a:gd name="T9" fmla="*/ 40 h 1396"/>
              <a:gd name="T10" fmla="*/ 692 w 1328"/>
              <a:gd name="T11" fmla="*/ 0 h 1396"/>
              <a:gd name="T12" fmla="*/ 1276 w 1328"/>
              <a:gd name="T13" fmla="*/ 0 h 1396"/>
              <a:gd name="T14" fmla="*/ 1328 w 1328"/>
              <a:gd name="T15" fmla="*/ 52 h 1396"/>
              <a:gd name="T16" fmla="*/ 776 w 1328"/>
              <a:gd name="T17" fmla="*/ 1004 h 1396"/>
              <a:gd name="T18" fmla="*/ 676 w 1328"/>
              <a:gd name="T19" fmla="*/ 1056 h 1396"/>
              <a:gd name="T20" fmla="*/ 396 w 1328"/>
              <a:gd name="T21" fmla="*/ 1056 h 1396"/>
              <a:gd name="T22" fmla="*/ 192 w 1328"/>
              <a:gd name="T23" fmla="*/ 1396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8" h="1396">
                <a:moveTo>
                  <a:pt x="44" y="1388"/>
                </a:moveTo>
                <a:lnTo>
                  <a:pt x="260" y="1056"/>
                </a:lnTo>
                <a:lnTo>
                  <a:pt x="40" y="1052"/>
                </a:lnTo>
                <a:lnTo>
                  <a:pt x="0" y="996"/>
                </a:lnTo>
                <a:lnTo>
                  <a:pt x="592" y="40"/>
                </a:lnTo>
                <a:lnTo>
                  <a:pt x="692" y="0"/>
                </a:lnTo>
                <a:lnTo>
                  <a:pt x="1276" y="0"/>
                </a:lnTo>
                <a:lnTo>
                  <a:pt x="1328" y="52"/>
                </a:lnTo>
                <a:lnTo>
                  <a:pt x="776" y="1004"/>
                </a:lnTo>
                <a:lnTo>
                  <a:pt x="676" y="1056"/>
                </a:lnTo>
                <a:lnTo>
                  <a:pt x="396" y="1056"/>
                </a:lnTo>
                <a:lnTo>
                  <a:pt x="192" y="1396"/>
                </a:lnTo>
              </a:path>
            </a:pathLst>
          </a:custGeom>
          <a:noFill/>
          <a:ln w="38100"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05" name="Freeform 9"/>
          <p:cNvSpPr>
            <a:spLocks/>
          </p:cNvSpPr>
          <p:nvPr/>
        </p:nvSpPr>
        <p:spPr bwMode="auto">
          <a:xfrm>
            <a:off x="2832100" y="2063750"/>
            <a:ext cx="1746250" cy="2781300"/>
          </a:xfrm>
          <a:custGeom>
            <a:avLst/>
            <a:gdLst>
              <a:gd name="T0" fmla="*/ 0 w 1100"/>
              <a:gd name="T1" fmla="*/ 1752 h 1752"/>
              <a:gd name="T2" fmla="*/ 1100 w 1100"/>
              <a:gd name="T3" fmla="*/ 0 h 1752"/>
            </a:gdLst>
            <a:ahLst/>
            <a:cxnLst>
              <a:cxn ang="0">
                <a:pos x="T0" y="T1"/>
              </a:cxn>
              <a:cxn ang="0">
                <a:pos x="T2" y="T3"/>
              </a:cxn>
            </a:cxnLst>
            <a:rect l="0" t="0" r="r" b="b"/>
            <a:pathLst>
              <a:path w="1100" h="1752">
                <a:moveTo>
                  <a:pt x="0" y="1752"/>
                </a:moveTo>
                <a:lnTo>
                  <a:pt x="1100" y="0"/>
                </a:lnTo>
              </a:path>
            </a:pathLst>
          </a:custGeom>
          <a:noFill/>
          <a:ln w="19050" cap="flat" cmpd="sng">
            <a:solidFill>
              <a:schemeClr val="tx1"/>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06" name="Freeform 10"/>
          <p:cNvSpPr>
            <a:spLocks/>
          </p:cNvSpPr>
          <p:nvPr/>
        </p:nvSpPr>
        <p:spPr bwMode="auto">
          <a:xfrm>
            <a:off x="4292600" y="2946400"/>
            <a:ext cx="342900" cy="590550"/>
          </a:xfrm>
          <a:custGeom>
            <a:avLst/>
            <a:gdLst>
              <a:gd name="T0" fmla="*/ 216 w 216"/>
              <a:gd name="T1" fmla="*/ 0 h 372"/>
              <a:gd name="T2" fmla="*/ 0 w 216"/>
              <a:gd name="T3" fmla="*/ 372 h 372"/>
            </a:gdLst>
            <a:ahLst/>
            <a:cxnLst>
              <a:cxn ang="0">
                <a:pos x="T0" y="T1"/>
              </a:cxn>
              <a:cxn ang="0">
                <a:pos x="T2" y="T3"/>
              </a:cxn>
            </a:cxnLst>
            <a:rect l="0" t="0" r="r" b="b"/>
            <a:pathLst>
              <a:path w="216" h="372">
                <a:moveTo>
                  <a:pt x="216" y="0"/>
                </a:moveTo>
                <a:lnTo>
                  <a:pt x="0" y="372"/>
                </a:ln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07" name="Freeform 11"/>
          <p:cNvSpPr>
            <a:spLocks/>
          </p:cNvSpPr>
          <p:nvPr/>
        </p:nvSpPr>
        <p:spPr bwMode="auto">
          <a:xfrm rot="14506958" flipH="1">
            <a:off x="3251200" y="2667000"/>
            <a:ext cx="342900" cy="590550"/>
          </a:xfrm>
          <a:custGeom>
            <a:avLst/>
            <a:gdLst>
              <a:gd name="T0" fmla="*/ 216 w 216"/>
              <a:gd name="T1" fmla="*/ 0 h 372"/>
              <a:gd name="T2" fmla="*/ 0 w 216"/>
              <a:gd name="T3" fmla="*/ 372 h 372"/>
            </a:gdLst>
            <a:ahLst/>
            <a:cxnLst>
              <a:cxn ang="0">
                <a:pos x="T0" y="T1"/>
              </a:cxn>
              <a:cxn ang="0">
                <a:pos x="T2" y="T3"/>
              </a:cxn>
            </a:cxnLst>
            <a:rect l="0" t="0" r="r" b="b"/>
            <a:pathLst>
              <a:path w="216" h="372">
                <a:moveTo>
                  <a:pt x="216" y="0"/>
                </a:moveTo>
                <a:lnTo>
                  <a:pt x="0" y="372"/>
                </a:ln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83332" name="Group 36"/>
          <p:cNvGrpSpPr>
            <a:grpSpLocks/>
          </p:cNvGrpSpPr>
          <p:nvPr/>
        </p:nvGrpSpPr>
        <p:grpSpPr bwMode="auto">
          <a:xfrm>
            <a:off x="4419600" y="1905000"/>
            <a:ext cx="1885950" cy="2590800"/>
            <a:chOff x="2796" y="1248"/>
            <a:chExt cx="1188" cy="1632"/>
          </a:xfrm>
        </p:grpSpPr>
        <p:grpSp>
          <p:nvGrpSpPr>
            <p:cNvPr id="183317" name="Group 21"/>
            <p:cNvGrpSpPr>
              <a:grpSpLocks/>
            </p:cNvGrpSpPr>
            <p:nvPr/>
          </p:nvGrpSpPr>
          <p:grpSpPr bwMode="auto">
            <a:xfrm>
              <a:off x="2796" y="1248"/>
              <a:ext cx="1188" cy="1632"/>
              <a:chOff x="2796" y="1248"/>
              <a:chExt cx="1188" cy="1632"/>
            </a:xfrm>
          </p:grpSpPr>
          <p:sp>
            <p:nvSpPr>
              <p:cNvPr id="183310" name="AutoShape 14"/>
              <p:cNvSpPr>
                <a:spLocks noChangeArrowheads="1"/>
              </p:cNvSpPr>
              <p:nvPr/>
            </p:nvSpPr>
            <p:spPr bwMode="auto">
              <a:xfrm>
                <a:off x="2800" y="1248"/>
                <a:ext cx="1184" cy="960"/>
              </a:xfrm>
              <a:prstGeom prst="parallelogram">
                <a:avLst>
                  <a:gd name="adj" fmla="val 57647"/>
                </a:avLst>
              </a:prstGeom>
              <a:solidFill>
                <a:srgbClr val="0000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3315" name="Freeform 19"/>
              <p:cNvSpPr>
                <a:spLocks/>
              </p:cNvSpPr>
              <p:nvPr/>
            </p:nvSpPr>
            <p:spPr bwMode="auto">
              <a:xfrm>
                <a:off x="2796" y="2204"/>
                <a:ext cx="632" cy="676"/>
              </a:xfrm>
              <a:custGeom>
                <a:avLst/>
                <a:gdLst>
                  <a:gd name="T0" fmla="*/ 632 w 632"/>
                  <a:gd name="T1" fmla="*/ 0 h 676"/>
                  <a:gd name="T2" fmla="*/ 0 w 632"/>
                  <a:gd name="T3" fmla="*/ 4 h 676"/>
                  <a:gd name="T4" fmla="*/ 61 w 632"/>
                  <a:gd name="T5" fmla="*/ 92 h 676"/>
                  <a:gd name="T6" fmla="*/ 84 w 632"/>
                  <a:gd name="T7" fmla="*/ 152 h 676"/>
                  <a:gd name="T8" fmla="*/ 107 w 632"/>
                  <a:gd name="T9" fmla="*/ 216 h 676"/>
                  <a:gd name="T10" fmla="*/ 123 w 632"/>
                  <a:gd name="T11" fmla="*/ 296 h 676"/>
                  <a:gd name="T12" fmla="*/ 126 w 632"/>
                  <a:gd name="T13" fmla="*/ 416 h 676"/>
                  <a:gd name="T14" fmla="*/ 111 w 632"/>
                  <a:gd name="T15" fmla="*/ 492 h 676"/>
                  <a:gd name="T16" fmla="*/ 96 w 632"/>
                  <a:gd name="T17" fmla="*/ 528 h 676"/>
                  <a:gd name="T18" fmla="*/ 69 w 632"/>
                  <a:gd name="T19" fmla="*/ 596 h 676"/>
                  <a:gd name="T20" fmla="*/ 19 w 632"/>
                  <a:gd name="T21" fmla="*/ 676 h 676"/>
                  <a:gd name="T22" fmla="*/ 632 w 632"/>
                  <a:gd name="T23" fmla="*/ 660 h 676"/>
                  <a:gd name="T24" fmla="*/ 632 w 632"/>
                  <a:gd name="T25"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2" h="676">
                    <a:moveTo>
                      <a:pt x="632" y="0"/>
                    </a:moveTo>
                    <a:lnTo>
                      <a:pt x="0" y="4"/>
                    </a:lnTo>
                    <a:lnTo>
                      <a:pt x="61" y="92"/>
                    </a:lnTo>
                    <a:lnTo>
                      <a:pt x="84" y="152"/>
                    </a:lnTo>
                    <a:lnTo>
                      <a:pt x="107" y="216"/>
                    </a:lnTo>
                    <a:lnTo>
                      <a:pt x="123" y="296"/>
                    </a:lnTo>
                    <a:lnTo>
                      <a:pt x="126" y="416"/>
                    </a:lnTo>
                    <a:lnTo>
                      <a:pt x="111" y="492"/>
                    </a:lnTo>
                    <a:lnTo>
                      <a:pt x="96" y="528"/>
                    </a:lnTo>
                    <a:lnTo>
                      <a:pt x="69" y="596"/>
                    </a:lnTo>
                    <a:lnTo>
                      <a:pt x="19" y="676"/>
                    </a:lnTo>
                    <a:lnTo>
                      <a:pt x="632" y="660"/>
                    </a:lnTo>
                    <a:lnTo>
                      <a:pt x="632" y="0"/>
                    </a:lnTo>
                    <a:close/>
                  </a:path>
                </a:pathLst>
              </a:custGeom>
              <a:solidFill>
                <a:srgbClr val="000080"/>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16" name="Freeform 20"/>
              <p:cNvSpPr>
                <a:spLocks/>
              </p:cNvSpPr>
              <p:nvPr/>
            </p:nvSpPr>
            <p:spPr bwMode="auto">
              <a:xfrm>
                <a:off x="3428" y="1248"/>
                <a:ext cx="556" cy="1624"/>
              </a:xfrm>
              <a:custGeom>
                <a:avLst/>
                <a:gdLst>
                  <a:gd name="T0" fmla="*/ 0 w 556"/>
                  <a:gd name="T1" fmla="*/ 960 h 1624"/>
                  <a:gd name="T2" fmla="*/ 556 w 556"/>
                  <a:gd name="T3" fmla="*/ 0 h 1624"/>
                  <a:gd name="T4" fmla="*/ 556 w 556"/>
                  <a:gd name="T5" fmla="*/ 560 h 1624"/>
                  <a:gd name="T6" fmla="*/ 0 w 556"/>
                  <a:gd name="T7" fmla="*/ 1624 h 1624"/>
                  <a:gd name="T8" fmla="*/ 0 w 556"/>
                  <a:gd name="T9" fmla="*/ 960 h 1624"/>
                </a:gdLst>
                <a:ahLst/>
                <a:cxnLst>
                  <a:cxn ang="0">
                    <a:pos x="T0" y="T1"/>
                  </a:cxn>
                  <a:cxn ang="0">
                    <a:pos x="T2" y="T3"/>
                  </a:cxn>
                  <a:cxn ang="0">
                    <a:pos x="T4" y="T5"/>
                  </a:cxn>
                  <a:cxn ang="0">
                    <a:pos x="T6" y="T7"/>
                  </a:cxn>
                  <a:cxn ang="0">
                    <a:pos x="T8" y="T9"/>
                  </a:cxn>
                </a:cxnLst>
                <a:rect l="0" t="0" r="r" b="b"/>
                <a:pathLst>
                  <a:path w="556" h="1624">
                    <a:moveTo>
                      <a:pt x="0" y="960"/>
                    </a:moveTo>
                    <a:lnTo>
                      <a:pt x="556" y="0"/>
                    </a:lnTo>
                    <a:lnTo>
                      <a:pt x="556" y="560"/>
                    </a:lnTo>
                    <a:lnTo>
                      <a:pt x="0" y="1624"/>
                    </a:lnTo>
                    <a:lnTo>
                      <a:pt x="0" y="960"/>
                    </a:lnTo>
                    <a:close/>
                  </a:path>
                </a:pathLst>
              </a:custGeom>
              <a:gradFill rotWithShape="1">
                <a:gsLst>
                  <a:gs pos="0">
                    <a:srgbClr val="000000"/>
                  </a:gs>
                  <a:gs pos="100000">
                    <a:srgbClr val="0000FF"/>
                  </a:gs>
                </a:gsLst>
                <a:lin ang="18900000" scaled="1"/>
              </a:gra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83320" name="Text Box 24"/>
            <p:cNvSpPr txBox="1">
              <a:spLocks noChangeArrowheads="1"/>
            </p:cNvSpPr>
            <p:nvPr/>
          </p:nvSpPr>
          <p:spPr bwMode="auto">
            <a:xfrm>
              <a:off x="2997" y="2334"/>
              <a:ext cx="384"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sz="4000">
                  <a:solidFill>
                    <a:schemeClr val="bg1"/>
                  </a:solidFill>
                </a:rPr>
                <a:t>S</a:t>
              </a:r>
            </a:p>
          </p:txBody>
        </p:sp>
      </p:grpSp>
      <p:sp>
        <p:nvSpPr>
          <p:cNvPr id="183321" name="Text Box 25"/>
          <p:cNvSpPr txBox="1">
            <a:spLocks noChangeArrowheads="1"/>
          </p:cNvSpPr>
          <p:nvPr/>
        </p:nvSpPr>
        <p:spPr bwMode="auto">
          <a:xfrm>
            <a:off x="2695575" y="4752975"/>
            <a:ext cx="457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O</a:t>
            </a:r>
          </a:p>
        </p:txBody>
      </p:sp>
      <p:sp>
        <p:nvSpPr>
          <p:cNvPr id="183322" name="Text Box 26"/>
          <p:cNvSpPr txBox="1">
            <a:spLocks noChangeArrowheads="1"/>
          </p:cNvSpPr>
          <p:nvPr/>
        </p:nvSpPr>
        <p:spPr bwMode="auto">
          <a:xfrm>
            <a:off x="4448175" y="1785938"/>
            <a:ext cx="4572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O’</a:t>
            </a:r>
          </a:p>
        </p:txBody>
      </p:sp>
      <p:sp>
        <p:nvSpPr>
          <p:cNvPr id="183323" name="Text Box 27"/>
          <p:cNvSpPr txBox="1">
            <a:spLocks noChangeArrowheads="1"/>
          </p:cNvSpPr>
          <p:nvPr/>
        </p:nvSpPr>
        <p:spPr bwMode="auto">
          <a:xfrm>
            <a:off x="3733800" y="2295525"/>
            <a:ext cx="381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B</a:t>
            </a:r>
          </a:p>
        </p:txBody>
      </p:sp>
      <p:sp>
        <p:nvSpPr>
          <p:cNvPr id="183324" name="Text Box 28"/>
          <p:cNvSpPr txBox="1">
            <a:spLocks noChangeArrowheads="1"/>
          </p:cNvSpPr>
          <p:nvPr/>
        </p:nvSpPr>
        <p:spPr bwMode="auto">
          <a:xfrm>
            <a:off x="4586288" y="2252663"/>
            <a:ext cx="3048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C</a:t>
            </a:r>
          </a:p>
        </p:txBody>
      </p:sp>
      <p:sp>
        <p:nvSpPr>
          <p:cNvPr id="183325" name="Text Box 29"/>
          <p:cNvSpPr txBox="1">
            <a:spLocks noChangeArrowheads="1"/>
          </p:cNvSpPr>
          <p:nvPr/>
        </p:nvSpPr>
        <p:spPr bwMode="auto">
          <a:xfrm>
            <a:off x="2900363" y="3619500"/>
            <a:ext cx="381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A</a:t>
            </a:r>
          </a:p>
        </p:txBody>
      </p:sp>
      <p:sp>
        <p:nvSpPr>
          <p:cNvPr id="183326" name="Text Box 30"/>
          <p:cNvSpPr txBox="1">
            <a:spLocks noChangeArrowheads="1"/>
          </p:cNvSpPr>
          <p:nvPr/>
        </p:nvSpPr>
        <p:spPr bwMode="auto">
          <a:xfrm>
            <a:off x="3810000" y="3581400"/>
            <a:ext cx="304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D</a:t>
            </a:r>
          </a:p>
        </p:txBody>
      </p:sp>
      <p:sp>
        <p:nvSpPr>
          <p:cNvPr id="183327" name="Text Box 31"/>
          <p:cNvSpPr txBox="1">
            <a:spLocks noChangeArrowheads="1"/>
          </p:cNvSpPr>
          <p:nvPr/>
        </p:nvSpPr>
        <p:spPr bwMode="auto">
          <a:xfrm>
            <a:off x="2895600" y="5410200"/>
            <a:ext cx="1828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28.3</a:t>
            </a:r>
          </a:p>
        </p:txBody>
      </p:sp>
      <p:sp>
        <p:nvSpPr>
          <p:cNvPr id="183328" name="Text Box 32"/>
          <p:cNvSpPr txBox="1">
            <a:spLocks noChangeArrowheads="1"/>
          </p:cNvSpPr>
          <p:nvPr/>
        </p:nvSpPr>
        <p:spPr bwMode="auto">
          <a:xfrm>
            <a:off x="1905000" y="838200"/>
            <a:ext cx="39624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Khung dây quay theo chiều nào?</a:t>
            </a:r>
          </a:p>
        </p:txBody>
      </p:sp>
      <p:sp>
        <p:nvSpPr>
          <p:cNvPr id="183329" name="Text Box 33"/>
          <p:cNvSpPr txBox="1">
            <a:spLocks noChangeArrowheads="1"/>
          </p:cNvSpPr>
          <p:nvPr/>
        </p:nvSpPr>
        <p:spPr bwMode="auto">
          <a:xfrm>
            <a:off x="1281113" y="771525"/>
            <a:ext cx="685800" cy="457200"/>
          </a:xfrm>
          <a:prstGeom prst="rect">
            <a:avLst/>
          </a:prstGeom>
          <a:solidFill>
            <a:srgbClr val="FFFF66"/>
          </a:solidFill>
          <a:ln>
            <a:noFill/>
          </a:ln>
          <a:effectLst>
            <a:outerShdw dist="63500" dir="3187806" algn="ctr" rotWithShape="0">
              <a:schemeClr val="tx1"/>
            </a:outer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spcBef>
                <a:spcPct val="50000"/>
              </a:spcBef>
            </a:pPr>
            <a:r>
              <a:rPr lang="en-US" sz="2400">
                <a:solidFill>
                  <a:srgbClr val="FF0000"/>
                </a:solidFill>
              </a:rPr>
              <a:t>C5</a:t>
            </a:r>
          </a:p>
        </p:txBody>
      </p:sp>
      <p:sp>
        <p:nvSpPr>
          <p:cNvPr id="183330" name="Line 34"/>
          <p:cNvSpPr>
            <a:spLocks noChangeShapeType="1"/>
          </p:cNvSpPr>
          <p:nvPr/>
        </p:nvSpPr>
        <p:spPr bwMode="auto">
          <a:xfrm>
            <a:off x="3352800" y="3124200"/>
            <a:ext cx="0" cy="60960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31" name="Line 35"/>
          <p:cNvSpPr>
            <a:spLocks noChangeShapeType="1"/>
          </p:cNvSpPr>
          <p:nvPr/>
        </p:nvSpPr>
        <p:spPr bwMode="auto">
          <a:xfrm flipV="1">
            <a:off x="4514850" y="2647950"/>
            <a:ext cx="0" cy="53340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34" name="Freeform 38"/>
          <p:cNvSpPr>
            <a:spLocks/>
          </p:cNvSpPr>
          <p:nvPr/>
        </p:nvSpPr>
        <p:spPr bwMode="auto">
          <a:xfrm>
            <a:off x="2971800" y="1600200"/>
            <a:ext cx="1524000" cy="3200400"/>
          </a:xfrm>
          <a:custGeom>
            <a:avLst/>
            <a:gdLst>
              <a:gd name="T0" fmla="*/ 0 w 918"/>
              <a:gd name="T1" fmla="*/ 1626 h 1836"/>
              <a:gd name="T2" fmla="*/ 258 w 918"/>
              <a:gd name="T3" fmla="*/ 1230 h 1836"/>
              <a:gd name="T4" fmla="*/ 258 w 918"/>
              <a:gd name="T5" fmla="*/ 942 h 1836"/>
              <a:gd name="T6" fmla="*/ 276 w 918"/>
              <a:gd name="T7" fmla="*/ 846 h 1836"/>
              <a:gd name="T8" fmla="*/ 822 w 918"/>
              <a:gd name="T9" fmla="*/ 0 h 1836"/>
              <a:gd name="T10" fmla="*/ 894 w 918"/>
              <a:gd name="T11" fmla="*/ 24 h 1836"/>
              <a:gd name="T12" fmla="*/ 918 w 918"/>
              <a:gd name="T13" fmla="*/ 738 h 1836"/>
              <a:gd name="T14" fmla="*/ 882 w 918"/>
              <a:gd name="T15" fmla="*/ 864 h 1836"/>
              <a:gd name="T16" fmla="*/ 354 w 918"/>
              <a:gd name="T17" fmla="*/ 1734 h 1836"/>
              <a:gd name="T18" fmla="*/ 276 w 918"/>
              <a:gd name="T19" fmla="*/ 1716 h 1836"/>
              <a:gd name="T20" fmla="*/ 276 w 918"/>
              <a:gd name="T21" fmla="*/ 1428 h 1836"/>
              <a:gd name="T22" fmla="*/ 18 w 918"/>
              <a:gd name="T23" fmla="*/ 1836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8" h="1836">
                <a:moveTo>
                  <a:pt x="0" y="1626"/>
                </a:moveTo>
                <a:lnTo>
                  <a:pt x="258" y="1230"/>
                </a:lnTo>
                <a:lnTo>
                  <a:pt x="258" y="942"/>
                </a:lnTo>
                <a:lnTo>
                  <a:pt x="276" y="846"/>
                </a:lnTo>
                <a:lnTo>
                  <a:pt x="822" y="0"/>
                </a:lnTo>
                <a:lnTo>
                  <a:pt x="894" y="24"/>
                </a:lnTo>
                <a:lnTo>
                  <a:pt x="918" y="738"/>
                </a:lnTo>
                <a:lnTo>
                  <a:pt x="882" y="864"/>
                </a:lnTo>
                <a:lnTo>
                  <a:pt x="354" y="1734"/>
                </a:lnTo>
                <a:lnTo>
                  <a:pt x="276" y="1716"/>
                </a:lnTo>
                <a:lnTo>
                  <a:pt x="276" y="1428"/>
                </a:lnTo>
                <a:lnTo>
                  <a:pt x="18" y="1836"/>
                </a:lnTo>
              </a:path>
            </a:pathLst>
          </a:custGeom>
          <a:noFill/>
          <a:ln w="38100" cap="flat" cmpd="sng">
            <a:solidFill>
              <a:srgbClr val="0000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35" name="Line 39"/>
          <p:cNvSpPr>
            <a:spLocks noChangeShapeType="1"/>
          </p:cNvSpPr>
          <p:nvPr/>
        </p:nvSpPr>
        <p:spPr bwMode="auto">
          <a:xfrm>
            <a:off x="4038600" y="3843338"/>
            <a:ext cx="0" cy="60960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37" name="Freeform 41"/>
          <p:cNvSpPr>
            <a:spLocks/>
          </p:cNvSpPr>
          <p:nvPr/>
        </p:nvSpPr>
        <p:spPr bwMode="auto">
          <a:xfrm rot="14506958" flipH="1">
            <a:off x="3890963" y="3457575"/>
            <a:ext cx="342900" cy="590550"/>
          </a:xfrm>
          <a:custGeom>
            <a:avLst/>
            <a:gdLst>
              <a:gd name="T0" fmla="*/ 216 w 216"/>
              <a:gd name="T1" fmla="*/ 0 h 372"/>
              <a:gd name="T2" fmla="*/ 0 w 216"/>
              <a:gd name="T3" fmla="*/ 372 h 372"/>
            </a:gdLst>
            <a:ahLst/>
            <a:cxnLst>
              <a:cxn ang="0">
                <a:pos x="T0" y="T1"/>
              </a:cxn>
              <a:cxn ang="0">
                <a:pos x="T2" y="T3"/>
              </a:cxn>
            </a:cxnLst>
            <a:rect l="0" t="0" r="r" b="b"/>
            <a:pathLst>
              <a:path w="216" h="372">
                <a:moveTo>
                  <a:pt x="216" y="0"/>
                </a:moveTo>
                <a:lnTo>
                  <a:pt x="0" y="372"/>
                </a:ln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38" name="Freeform 42"/>
          <p:cNvSpPr>
            <a:spLocks/>
          </p:cNvSpPr>
          <p:nvPr/>
        </p:nvSpPr>
        <p:spPr bwMode="auto">
          <a:xfrm>
            <a:off x="3748088" y="1981200"/>
            <a:ext cx="342900" cy="590550"/>
          </a:xfrm>
          <a:custGeom>
            <a:avLst/>
            <a:gdLst>
              <a:gd name="T0" fmla="*/ 216 w 216"/>
              <a:gd name="T1" fmla="*/ 0 h 372"/>
              <a:gd name="T2" fmla="*/ 0 w 216"/>
              <a:gd name="T3" fmla="*/ 372 h 372"/>
            </a:gdLst>
            <a:ahLst/>
            <a:cxnLst>
              <a:cxn ang="0">
                <a:pos x="T0" y="T1"/>
              </a:cxn>
              <a:cxn ang="0">
                <a:pos x="T2" y="T3"/>
              </a:cxn>
            </a:cxnLst>
            <a:rect l="0" t="0" r="r" b="b"/>
            <a:pathLst>
              <a:path w="216" h="372">
                <a:moveTo>
                  <a:pt x="216" y="0"/>
                </a:moveTo>
                <a:lnTo>
                  <a:pt x="0" y="372"/>
                </a:ln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3339" name="Text Box 43"/>
          <p:cNvSpPr txBox="1">
            <a:spLocks noChangeArrowheads="1"/>
          </p:cNvSpPr>
          <p:nvPr/>
        </p:nvSpPr>
        <p:spPr bwMode="auto">
          <a:xfrm>
            <a:off x="3386138" y="4114800"/>
            <a:ext cx="381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A</a:t>
            </a:r>
          </a:p>
        </p:txBody>
      </p:sp>
      <p:sp>
        <p:nvSpPr>
          <p:cNvPr id="183340" name="Text Box 44"/>
          <p:cNvSpPr txBox="1">
            <a:spLocks noChangeArrowheads="1"/>
          </p:cNvSpPr>
          <p:nvPr/>
        </p:nvSpPr>
        <p:spPr bwMode="auto">
          <a:xfrm>
            <a:off x="4143375" y="2738438"/>
            <a:ext cx="3810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B</a:t>
            </a:r>
          </a:p>
        </p:txBody>
      </p:sp>
      <p:sp>
        <p:nvSpPr>
          <p:cNvPr id="183341" name="Text Box 45"/>
          <p:cNvSpPr txBox="1">
            <a:spLocks noChangeArrowheads="1"/>
          </p:cNvSpPr>
          <p:nvPr/>
        </p:nvSpPr>
        <p:spPr bwMode="auto">
          <a:xfrm>
            <a:off x="4162425" y="1643063"/>
            <a:ext cx="30480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C</a:t>
            </a:r>
          </a:p>
        </p:txBody>
      </p:sp>
      <p:sp>
        <p:nvSpPr>
          <p:cNvPr id="183342" name="Text Box 46"/>
          <p:cNvSpPr txBox="1">
            <a:spLocks noChangeArrowheads="1"/>
          </p:cNvSpPr>
          <p:nvPr/>
        </p:nvSpPr>
        <p:spPr bwMode="auto">
          <a:xfrm>
            <a:off x="3381375" y="3000375"/>
            <a:ext cx="304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D</a:t>
            </a:r>
          </a:p>
        </p:txBody>
      </p:sp>
      <p:sp>
        <p:nvSpPr>
          <p:cNvPr id="183343" name="UTurnArrow"/>
          <p:cNvSpPr>
            <a:spLocks noEditPoints="1" noChangeArrowheads="1"/>
          </p:cNvSpPr>
          <p:nvPr/>
        </p:nvSpPr>
        <p:spPr bwMode="auto">
          <a:xfrm flipH="1">
            <a:off x="4414838" y="1447800"/>
            <a:ext cx="457200" cy="457200"/>
          </a:xfrm>
          <a:custGeom>
            <a:avLst/>
            <a:gdLst>
              <a:gd name="G0" fmla="+- 0 0 0"/>
              <a:gd name="G1" fmla="+- 4535 0 0"/>
              <a:gd name="G2" fmla="*/ 4535 1 2"/>
              <a:gd name="G3" fmla="*/ 9725 1 2"/>
              <a:gd name="G4" fmla="+- 10800 G3 G2"/>
              <a:gd name="G5" fmla="+- 10800 G3 0"/>
              <a:gd name="G6" fmla="+- G5 G2 0"/>
              <a:gd name="G7" fmla="*/ G6 1 2"/>
              <a:gd name="G8" fmla="+- 9725 0 0"/>
              <a:gd name="G9" fmla="+- 21600 0 4535"/>
              <a:gd name="G10" fmla="+- 21600 0 9725"/>
              <a:gd name="G11" fmla="min G10 8691"/>
              <a:gd name="G12" fmla="+- 13950 0 0"/>
              <a:gd name="G13" fmla="+- 21600 0 5975"/>
              <a:gd name="G14" fmla="+- 21600 0 0"/>
              <a:gd name="G15" fmla="*/ 4535 5842 6110"/>
              <a:gd name="G16" fmla="+- 13950 1350 0"/>
              <a:gd name="G17" fmla="+- 8310 0 G15"/>
              <a:gd name="G18" fmla="*/ G17 G7 8310"/>
              <a:gd name="G19" fmla="+- 4535 G18 0"/>
              <a:gd name="G20" fmla="+- G4 0 G18"/>
              <a:gd name="T0" fmla="*/ 8966 w 21600"/>
              <a:gd name="T1" fmla="*/ 0 h 21600"/>
              <a:gd name="T2" fmla="*/ 2268 w 21600"/>
              <a:gd name="T3" fmla="*/ 21600 h 21600"/>
              <a:gd name="T4" fmla="*/ 9725 w 21600"/>
              <a:gd name="T5" fmla="*/ 13950 h 21600"/>
              <a:gd name="T6" fmla="*/ 15663 w 21600"/>
              <a:gd name="T7" fmla="*/ 21600 h 21600"/>
              <a:gd name="T8" fmla="*/ 21600 w 21600"/>
              <a:gd name="T9" fmla="*/ 13950 h 21600"/>
              <a:gd name="T10" fmla="*/ 17694720 60000 65536"/>
              <a:gd name="T11" fmla="*/ 5898240 60000 65536"/>
              <a:gd name="T12" fmla="*/ 5898240 60000 65536"/>
              <a:gd name="T13" fmla="*/ 5898240 60000 65536"/>
              <a:gd name="T14" fmla="*/ 0 60000 65536"/>
              <a:gd name="T15" fmla="*/ 0 w 21600"/>
              <a:gd name="T16" fmla="*/ 8310 h 21600"/>
              <a:gd name="T17" fmla="*/ G1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3" y="21600"/>
                </a:moveTo>
                <a:lnTo>
                  <a:pt x="21600" y="13950"/>
                </a:lnTo>
                <a:lnTo>
                  <a:pt x="17931" y="13950"/>
                </a:lnTo>
                <a:lnTo>
                  <a:pt x="17931" y="8310"/>
                </a:lnTo>
                <a:cubicBezTo>
                  <a:pt x="17931" y="3721"/>
                  <a:pt x="13917" y="0"/>
                  <a:pt x="8966" y="0"/>
                </a:cubicBezTo>
                <a:cubicBezTo>
                  <a:pt x="4014" y="0"/>
                  <a:pt x="0" y="3799"/>
                  <a:pt x="0" y="8485"/>
                </a:cubicBezTo>
                <a:lnTo>
                  <a:pt x="0" y="21600"/>
                </a:lnTo>
                <a:lnTo>
                  <a:pt x="4535" y="21600"/>
                </a:lnTo>
                <a:lnTo>
                  <a:pt x="4535" y="8310"/>
                </a:lnTo>
                <a:cubicBezTo>
                  <a:pt x="4535" y="6115"/>
                  <a:pt x="6455" y="4336"/>
                  <a:pt x="8823" y="4336"/>
                </a:cubicBezTo>
                <a:lnTo>
                  <a:pt x="9107" y="4336"/>
                </a:lnTo>
                <a:cubicBezTo>
                  <a:pt x="11475" y="4336"/>
                  <a:pt x="13395" y="6115"/>
                  <a:pt x="13395" y="8310"/>
                </a:cubicBezTo>
                <a:lnTo>
                  <a:pt x="13395" y="13950"/>
                </a:lnTo>
                <a:lnTo>
                  <a:pt x="9725" y="13950"/>
                </a:lnTo>
                <a:close/>
              </a:path>
            </a:pathLst>
          </a:custGeom>
          <a:solidFill>
            <a:srgbClr val="CC00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183336" name="Line 40"/>
          <p:cNvSpPr>
            <a:spLocks noChangeShapeType="1"/>
          </p:cNvSpPr>
          <p:nvPr/>
        </p:nvSpPr>
        <p:spPr bwMode="auto">
          <a:xfrm flipV="1">
            <a:off x="3895725" y="1762125"/>
            <a:ext cx="0" cy="533400"/>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3330"/>
                                        </p:tgtEl>
                                        <p:attrNameLst>
                                          <p:attrName>style.visibility</p:attrName>
                                        </p:attrNameLst>
                                      </p:cBhvr>
                                      <p:to>
                                        <p:strVal val="visible"/>
                                      </p:to>
                                    </p:set>
                                    <p:animEffect transition="in" filter="wipe(up)">
                                      <p:cBhvr>
                                        <p:cTn id="7" dur="500"/>
                                        <p:tgtEl>
                                          <p:spTgt spid="1833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3331"/>
                                        </p:tgtEl>
                                        <p:attrNameLst>
                                          <p:attrName>style.visibility</p:attrName>
                                        </p:attrNameLst>
                                      </p:cBhvr>
                                      <p:to>
                                        <p:strVal val="visible"/>
                                      </p:to>
                                    </p:set>
                                    <p:animEffect transition="in" filter="wipe(down)">
                                      <p:cBhvr>
                                        <p:cTn id="10" dur="500"/>
                                        <p:tgtEl>
                                          <p:spTgt spid="1833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83343"/>
                                        </p:tgtEl>
                                        <p:attrNameLst>
                                          <p:attrName>style.visibility</p:attrName>
                                        </p:attrNameLst>
                                      </p:cBhvr>
                                      <p:to>
                                        <p:strVal val="visible"/>
                                      </p:to>
                                    </p:set>
                                    <p:animEffect transition="in" filter="strips(downLeft)">
                                      <p:cBhvr>
                                        <p:cTn id="15" dur="500"/>
                                        <p:tgtEl>
                                          <p:spTgt spid="1833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2000"/>
                                        <p:tgtEl>
                                          <p:spTgt spid="183343"/>
                                        </p:tgtEl>
                                      </p:cBhvr>
                                    </p:animEffect>
                                    <p:set>
                                      <p:cBhvr>
                                        <p:cTn id="20" dur="1" fill="hold">
                                          <p:stCondLst>
                                            <p:cond delay="1999"/>
                                          </p:stCondLst>
                                        </p:cTn>
                                        <p:tgtEl>
                                          <p:spTgt spid="18334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
                                        <p:tgtEl>
                                          <p:spTgt spid="183325"/>
                                        </p:tgtEl>
                                      </p:cBhvr>
                                    </p:animEffect>
                                    <p:set>
                                      <p:cBhvr>
                                        <p:cTn id="23" dur="1" fill="hold">
                                          <p:stCondLst>
                                            <p:cond delay="99"/>
                                          </p:stCondLst>
                                        </p:cTn>
                                        <p:tgtEl>
                                          <p:spTgt spid="183325"/>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
                                        <p:tgtEl>
                                          <p:spTgt spid="183323"/>
                                        </p:tgtEl>
                                      </p:cBhvr>
                                    </p:animEffect>
                                    <p:set>
                                      <p:cBhvr>
                                        <p:cTn id="26" dur="1" fill="hold">
                                          <p:stCondLst>
                                            <p:cond delay="99"/>
                                          </p:stCondLst>
                                        </p:cTn>
                                        <p:tgtEl>
                                          <p:spTgt spid="183323"/>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
                                        <p:tgtEl>
                                          <p:spTgt spid="183307"/>
                                        </p:tgtEl>
                                      </p:cBhvr>
                                    </p:animEffect>
                                    <p:set>
                                      <p:cBhvr>
                                        <p:cTn id="29" dur="1" fill="hold">
                                          <p:stCondLst>
                                            <p:cond delay="99"/>
                                          </p:stCondLst>
                                        </p:cTn>
                                        <p:tgtEl>
                                          <p:spTgt spid="18330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
                                        <p:tgtEl>
                                          <p:spTgt spid="183330"/>
                                        </p:tgtEl>
                                      </p:cBhvr>
                                    </p:animEffect>
                                    <p:set>
                                      <p:cBhvr>
                                        <p:cTn id="32" dur="1" fill="hold">
                                          <p:stCondLst>
                                            <p:cond delay="99"/>
                                          </p:stCondLst>
                                        </p:cTn>
                                        <p:tgtEl>
                                          <p:spTgt spid="183330"/>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
                                        <p:tgtEl>
                                          <p:spTgt spid="183306"/>
                                        </p:tgtEl>
                                      </p:cBhvr>
                                    </p:animEffect>
                                    <p:set>
                                      <p:cBhvr>
                                        <p:cTn id="35" dur="1" fill="hold">
                                          <p:stCondLst>
                                            <p:cond delay="99"/>
                                          </p:stCondLst>
                                        </p:cTn>
                                        <p:tgtEl>
                                          <p:spTgt spid="18330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
                                        <p:tgtEl>
                                          <p:spTgt spid="183331"/>
                                        </p:tgtEl>
                                      </p:cBhvr>
                                    </p:animEffect>
                                    <p:set>
                                      <p:cBhvr>
                                        <p:cTn id="38" dur="1" fill="hold">
                                          <p:stCondLst>
                                            <p:cond delay="99"/>
                                          </p:stCondLst>
                                        </p:cTn>
                                        <p:tgtEl>
                                          <p:spTgt spid="183331"/>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
                                        <p:tgtEl>
                                          <p:spTgt spid="183326"/>
                                        </p:tgtEl>
                                      </p:cBhvr>
                                    </p:animEffect>
                                    <p:set>
                                      <p:cBhvr>
                                        <p:cTn id="41" dur="1" fill="hold">
                                          <p:stCondLst>
                                            <p:cond delay="99"/>
                                          </p:stCondLst>
                                        </p:cTn>
                                        <p:tgtEl>
                                          <p:spTgt spid="183326"/>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
                                        <p:tgtEl>
                                          <p:spTgt spid="183324"/>
                                        </p:tgtEl>
                                      </p:cBhvr>
                                    </p:animEffect>
                                    <p:set>
                                      <p:cBhvr>
                                        <p:cTn id="44" dur="1" fill="hold">
                                          <p:stCondLst>
                                            <p:cond delay="99"/>
                                          </p:stCondLst>
                                        </p:cTn>
                                        <p:tgtEl>
                                          <p:spTgt spid="183324"/>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
                                        <p:tgtEl>
                                          <p:spTgt spid="183304"/>
                                        </p:tgtEl>
                                      </p:cBhvr>
                                    </p:animEffect>
                                    <p:set>
                                      <p:cBhvr>
                                        <p:cTn id="47" dur="1" fill="hold">
                                          <p:stCondLst>
                                            <p:cond delay="99"/>
                                          </p:stCondLst>
                                        </p:cTn>
                                        <p:tgtEl>
                                          <p:spTgt spid="183304"/>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183339"/>
                                        </p:tgtEl>
                                        <p:attrNameLst>
                                          <p:attrName>style.visibility</p:attrName>
                                        </p:attrNameLst>
                                      </p:cBhvr>
                                      <p:to>
                                        <p:strVal val="visible"/>
                                      </p:to>
                                    </p:set>
                                    <p:animEffect transition="in" filter="fade">
                                      <p:cBhvr>
                                        <p:cTn id="50" dur="100"/>
                                        <p:tgtEl>
                                          <p:spTgt spid="1833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3340"/>
                                        </p:tgtEl>
                                        <p:attrNameLst>
                                          <p:attrName>style.visibility</p:attrName>
                                        </p:attrNameLst>
                                      </p:cBhvr>
                                      <p:to>
                                        <p:strVal val="visible"/>
                                      </p:to>
                                    </p:set>
                                    <p:animEffect transition="in" filter="fade">
                                      <p:cBhvr>
                                        <p:cTn id="53" dur="100"/>
                                        <p:tgtEl>
                                          <p:spTgt spid="18334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3341"/>
                                        </p:tgtEl>
                                        <p:attrNameLst>
                                          <p:attrName>style.visibility</p:attrName>
                                        </p:attrNameLst>
                                      </p:cBhvr>
                                      <p:to>
                                        <p:strVal val="visible"/>
                                      </p:to>
                                    </p:set>
                                    <p:animEffect transition="in" filter="fade">
                                      <p:cBhvr>
                                        <p:cTn id="56" dur="100"/>
                                        <p:tgtEl>
                                          <p:spTgt spid="18334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3336"/>
                                        </p:tgtEl>
                                        <p:attrNameLst>
                                          <p:attrName>style.visibility</p:attrName>
                                        </p:attrNameLst>
                                      </p:cBhvr>
                                      <p:to>
                                        <p:strVal val="visible"/>
                                      </p:to>
                                    </p:set>
                                    <p:animEffect transition="in" filter="fade">
                                      <p:cBhvr>
                                        <p:cTn id="59" dur="100"/>
                                        <p:tgtEl>
                                          <p:spTgt spid="18333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3337"/>
                                        </p:tgtEl>
                                        <p:attrNameLst>
                                          <p:attrName>style.visibility</p:attrName>
                                        </p:attrNameLst>
                                      </p:cBhvr>
                                      <p:to>
                                        <p:strVal val="visible"/>
                                      </p:to>
                                    </p:set>
                                    <p:animEffect transition="in" filter="fade">
                                      <p:cBhvr>
                                        <p:cTn id="62" dur="100"/>
                                        <p:tgtEl>
                                          <p:spTgt spid="18333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3338"/>
                                        </p:tgtEl>
                                        <p:attrNameLst>
                                          <p:attrName>style.visibility</p:attrName>
                                        </p:attrNameLst>
                                      </p:cBhvr>
                                      <p:to>
                                        <p:strVal val="visible"/>
                                      </p:to>
                                    </p:set>
                                    <p:animEffect transition="in" filter="fade">
                                      <p:cBhvr>
                                        <p:cTn id="65" dur="100"/>
                                        <p:tgtEl>
                                          <p:spTgt spid="18333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3335"/>
                                        </p:tgtEl>
                                        <p:attrNameLst>
                                          <p:attrName>style.visibility</p:attrName>
                                        </p:attrNameLst>
                                      </p:cBhvr>
                                      <p:to>
                                        <p:strVal val="visible"/>
                                      </p:to>
                                    </p:set>
                                    <p:animEffect transition="in" filter="fade">
                                      <p:cBhvr>
                                        <p:cTn id="68" dur="100"/>
                                        <p:tgtEl>
                                          <p:spTgt spid="18333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3342"/>
                                        </p:tgtEl>
                                        <p:attrNameLst>
                                          <p:attrName>style.visibility</p:attrName>
                                        </p:attrNameLst>
                                      </p:cBhvr>
                                      <p:to>
                                        <p:strVal val="visible"/>
                                      </p:to>
                                    </p:set>
                                    <p:animEffect transition="in" filter="fade">
                                      <p:cBhvr>
                                        <p:cTn id="71" dur="100"/>
                                        <p:tgtEl>
                                          <p:spTgt spid="18334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83334"/>
                                        </p:tgtEl>
                                        <p:attrNameLst>
                                          <p:attrName>style.visibility</p:attrName>
                                        </p:attrNameLst>
                                      </p:cBhvr>
                                      <p:to>
                                        <p:strVal val="visible"/>
                                      </p:to>
                                    </p:set>
                                    <p:animEffect transition="in" filter="fade">
                                      <p:cBhvr>
                                        <p:cTn id="74" dur="100"/>
                                        <p:tgtEl>
                                          <p:spTgt spid="183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4" grpId="0" animBg="1"/>
      <p:bldP spid="183306" grpId="0" animBg="1"/>
      <p:bldP spid="183307" grpId="0" animBg="1"/>
      <p:bldP spid="183323" grpId="0"/>
      <p:bldP spid="183324" grpId="0"/>
      <p:bldP spid="183325" grpId="0"/>
      <p:bldP spid="183326" grpId="0"/>
      <p:bldP spid="183330" grpId="0" animBg="1"/>
      <p:bldP spid="183330" grpId="1" animBg="1"/>
      <p:bldP spid="183331" grpId="0" animBg="1"/>
      <p:bldP spid="183331" grpId="1" animBg="1"/>
      <p:bldP spid="183334" grpId="0" animBg="1"/>
      <p:bldP spid="183335" grpId="0" animBg="1"/>
      <p:bldP spid="183337" grpId="0" animBg="1"/>
      <p:bldP spid="183338" grpId="0" animBg="1"/>
      <p:bldP spid="183339" grpId="0"/>
      <p:bldP spid="183340" grpId="0"/>
      <p:bldP spid="183341" grpId="0"/>
      <p:bldP spid="183342" grpId="0"/>
      <p:bldP spid="183343" grpId="0" animBg="1"/>
      <p:bldP spid="183343" grpId="1" animBg="1"/>
      <p:bldP spid="18333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noChangeArrowheads="1"/>
          </p:cNvSpPr>
          <p:nvPr/>
        </p:nvSpPr>
        <p:spPr bwMode="auto">
          <a:xfrm>
            <a:off x="1371600" y="2209800"/>
            <a:ext cx="6400800" cy="2146300"/>
          </a:xfrm>
          <a:prstGeom prst="parallelogram">
            <a:avLst>
              <a:gd name="adj" fmla="val 88294"/>
            </a:avLst>
          </a:prstGeom>
          <a:solidFill>
            <a:srgbClr val="66CCFF"/>
          </a:solidFill>
          <a:ln w="57150" algn="ctr">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2773" name="Group 5"/>
          <p:cNvGrpSpPr>
            <a:grpSpLocks/>
          </p:cNvGrpSpPr>
          <p:nvPr/>
        </p:nvGrpSpPr>
        <p:grpSpPr bwMode="auto">
          <a:xfrm>
            <a:off x="4572000" y="2590800"/>
            <a:ext cx="3681413" cy="1189038"/>
            <a:chOff x="2160" y="1112"/>
            <a:chExt cx="3120" cy="904"/>
          </a:xfrm>
        </p:grpSpPr>
        <p:sp>
          <p:nvSpPr>
            <p:cNvPr id="32774" name="AutoShape 6"/>
            <p:cNvSpPr>
              <a:spLocks noChangeArrowheads="1"/>
            </p:cNvSpPr>
            <p:nvPr/>
          </p:nvSpPr>
          <p:spPr bwMode="auto">
            <a:xfrm>
              <a:off x="2160" y="1200"/>
              <a:ext cx="3120" cy="816"/>
            </a:xfrm>
            <a:prstGeom prst="parallelogram">
              <a:avLst>
                <a:gd name="adj" fmla="val 95588"/>
              </a:avLst>
            </a:prstGeom>
            <a:solidFill>
              <a:schemeClr val="bg1"/>
            </a:solidFill>
            <a:ln w="9525" algn="ctr">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a:p>
          </p:txBody>
        </p:sp>
        <p:grpSp>
          <p:nvGrpSpPr>
            <p:cNvPr id="32775" name="Group 7"/>
            <p:cNvGrpSpPr>
              <a:grpSpLocks/>
            </p:cNvGrpSpPr>
            <p:nvPr/>
          </p:nvGrpSpPr>
          <p:grpSpPr bwMode="auto">
            <a:xfrm>
              <a:off x="2184" y="1112"/>
              <a:ext cx="3072" cy="886"/>
              <a:chOff x="2208" y="1104"/>
              <a:chExt cx="3072" cy="886"/>
            </a:xfrm>
          </p:grpSpPr>
          <p:sp>
            <p:nvSpPr>
              <p:cNvPr id="32776" name="AutoShape 8"/>
              <p:cNvSpPr>
                <a:spLocks noChangeArrowheads="1"/>
              </p:cNvSpPr>
              <p:nvPr/>
            </p:nvSpPr>
            <p:spPr bwMode="auto">
              <a:xfrm>
                <a:off x="2208" y="1200"/>
                <a:ext cx="3072" cy="790"/>
              </a:xfrm>
              <a:prstGeom prst="parallelogram">
                <a:avLst>
                  <a:gd name="adj" fmla="val 97215"/>
                </a:avLst>
              </a:prstGeom>
              <a:solidFill>
                <a:schemeClr val="bg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2777" name="Group 9"/>
              <p:cNvGrpSpPr>
                <a:grpSpLocks/>
              </p:cNvGrpSpPr>
              <p:nvPr/>
            </p:nvGrpSpPr>
            <p:grpSpPr bwMode="auto">
              <a:xfrm>
                <a:off x="2656" y="1104"/>
                <a:ext cx="2483" cy="825"/>
                <a:chOff x="1783" y="2160"/>
                <a:chExt cx="2483" cy="825"/>
              </a:xfrm>
            </p:grpSpPr>
            <p:sp>
              <p:nvSpPr>
                <p:cNvPr id="32778" name="Oval 10"/>
                <p:cNvSpPr>
                  <a:spLocks noChangeArrowheads="1"/>
                </p:cNvSpPr>
                <p:nvPr/>
              </p:nvSpPr>
              <p:spPr bwMode="auto">
                <a:xfrm rot="-86400000">
                  <a:off x="2379" y="2549"/>
                  <a:ext cx="1515" cy="353"/>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9" name="Oval 11"/>
                <p:cNvSpPr>
                  <a:spLocks noChangeArrowheads="1"/>
                </p:cNvSpPr>
                <p:nvPr/>
              </p:nvSpPr>
              <p:spPr bwMode="auto">
                <a:xfrm rot="-86400000">
                  <a:off x="2625" y="2405"/>
                  <a:ext cx="1160"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0" name="Oval 12"/>
                <p:cNvSpPr>
                  <a:spLocks noChangeArrowheads="1"/>
                </p:cNvSpPr>
                <p:nvPr/>
              </p:nvSpPr>
              <p:spPr bwMode="auto">
                <a:xfrm rot="-86400000">
                  <a:off x="2526" y="2322"/>
                  <a:ext cx="1478" cy="245"/>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1" name="Oval 13"/>
                <p:cNvSpPr>
                  <a:spLocks noChangeArrowheads="1"/>
                </p:cNvSpPr>
                <p:nvPr/>
              </p:nvSpPr>
              <p:spPr bwMode="auto">
                <a:xfrm rot="-86400000">
                  <a:off x="2435" y="2567"/>
                  <a:ext cx="1478" cy="251"/>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2" name="Line 14"/>
                <p:cNvSpPr>
                  <a:spLocks noChangeShapeType="1"/>
                </p:cNvSpPr>
                <p:nvPr/>
              </p:nvSpPr>
              <p:spPr bwMode="auto">
                <a:xfrm flipH="1" flipV="1">
                  <a:off x="1825" y="2567"/>
                  <a:ext cx="1138" cy="3"/>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3" name="Line 15"/>
                <p:cNvSpPr>
                  <a:spLocks noChangeShapeType="1"/>
                </p:cNvSpPr>
                <p:nvPr/>
              </p:nvSpPr>
              <p:spPr bwMode="auto">
                <a:xfrm flipH="1" flipV="1">
                  <a:off x="2158" y="2566"/>
                  <a:ext cx="40" cy="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4" name="Line 16"/>
                <p:cNvSpPr>
                  <a:spLocks noChangeShapeType="1"/>
                </p:cNvSpPr>
                <p:nvPr/>
              </p:nvSpPr>
              <p:spPr bwMode="auto">
                <a:xfrm flipH="1">
                  <a:off x="2162" y="2639"/>
                  <a:ext cx="53" cy="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5" name="Line 17"/>
                <p:cNvSpPr>
                  <a:spLocks noChangeShapeType="1"/>
                </p:cNvSpPr>
                <p:nvPr/>
              </p:nvSpPr>
              <p:spPr bwMode="auto">
                <a:xfrm flipH="1">
                  <a:off x="2246" y="2705"/>
                  <a:ext cx="30"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6" name="Line 18"/>
                <p:cNvSpPr>
                  <a:spLocks noChangeShapeType="1"/>
                </p:cNvSpPr>
                <p:nvPr/>
              </p:nvSpPr>
              <p:spPr bwMode="auto">
                <a:xfrm>
                  <a:off x="3038" y="2812"/>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7" name="Line 19"/>
                <p:cNvSpPr>
                  <a:spLocks noChangeShapeType="1"/>
                </p:cNvSpPr>
                <p:nvPr/>
              </p:nvSpPr>
              <p:spPr bwMode="auto">
                <a:xfrm flipH="1">
                  <a:off x="2204" y="2687"/>
                  <a:ext cx="29"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8" name="Line 20"/>
                <p:cNvSpPr>
                  <a:spLocks noChangeShapeType="1"/>
                </p:cNvSpPr>
                <p:nvPr/>
              </p:nvSpPr>
              <p:spPr bwMode="auto">
                <a:xfrm flipH="1" flipV="1">
                  <a:off x="2162" y="2501"/>
                  <a:ext cx="29" cy="1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9" name="Line 21"/>
                <p:cNvSpPr>
                  <a:spLocks noChangeShapeType="1"/>
                </p:cNvSpPr>
                <p:nvPr/>
              </p:nvSpPr>
              <p:spPr bwMode="auto">
                <a:xfrm flipH="1" flipV="1">
                  <a:off x="2246" y="2459"/>
                  <a:ext cx="51"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0" name="Oval 22"/>
                <p:cNvSpPr>
                  <a:spLocks noChangeArrowheads="1"/>
                </p:cNvSpPr>
                <p:nvPr/>
              </p:nvSpPr>
              <p:spPr bwMode="auto">
                <a:xfrm rot="-86400000">
                  <a:off x="2582" y="2585"/>
                  <a:ext cx="1161"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1" name="Arc 23"/>
                <p:cNvSpPr>
                  <a:spLocks/>
                </p:cNvSpPr>
                <p:nvPr/>
              </p:nvSpPr>
              <p:spPr bwMode="auto">
                <a:xfrm rot="21402020" flipH="1">
                  <a:off x="1783" y="2585"/>
                  <a:ext cx="968" cy="317"/>
                </a:xfrm>
                <a:custGeom>
                  <a:avLst/>
                  <a:gdLst>
                    <a:gd name="G0" fmla="+- 0 0 0"/>
                    <a:gd name="G1" fmla="+- 21561 0 0"/>
                    <a:gd name="G2" fmla="+- 21600 0 0"/>
                    <a:gd name="T0" fmla="*/ 1303 w 21600"/>
                    <a:gd name="T1" fmla="*/ 0 h 21561"/>
                    <a:gd name="T2" fmla="*/ 21600 w 21600"/>
                    <a:gd name="T3" fmla="*/ 21561 h 21561"/>
                    <a:gd name="T4" fmla="*/ 0 w 21600"/>
                    <a:gd name="T5" fmla="*/ 21561 h 21561"/>
                  </a:gdLst>
                  <a:ahLst/>
                  <a:cxnLst>
                    <a:cxn ang="0">
                      <a:pos x="T0" y="T1"/>
                    </a:cxn>
                    <a:cxn ang="0">
                      <a:pos x="T2" y="T3"/>
                    </a:cxn>
                    <a:cxn ang="0">
                      <a:pos x="T4" y="T5"/>
                    </a:cxn>
                  </a:cxnLst>
                  <a:rect l="0" t="0" r="r" b="b"/>
                  <a:pathLst>
                    <a:path w="21600" h="21561" fill="none" extrusionOk="0">
                      <a:moveTo>
                        <a:pt x="1302" y="0"/>
                      </a:moveTo>
                      <a:cubicBezTo>
                        <a:pt x="12705" y="689"/>
                        <a:pt x="21600" y="10137"/>
                        <a:pt x="21600" y="21561"/>
                      </a:cubicBezTo>
                    </a:path>
                    <a:path w="21600" h="21561" stroke="0" extrusionOk="0">
                      <a:moveTo>
                        <a:pt x="1302" y="0"/>
                      </a:moveTo>
                      <a:cubicBezTo>
                        <a:pt x="12705" y="689"/>
                        <a:pt x="21600" y="10137"/>
                        <a:pt x="21600" y="21561"/>
                      </a:cubicBezTo>
                      <a:lnTo>
                        <a:pt x="0" y="21561"/>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2" name="Arc 24"/>
                <p:cNvSpPr>
                  <a:spLocks/>
                </p:cNvSpPr>
                <p:nvPr/>
              </p:nvSpPr>
              <p:spPr bwMode="auto">
                <a:xfrm rot="35585" flipH="1">
                  <a:off x="1993" y="2579"/>
                  <a:ext cx="750" cy="395"/>
                </a:xfrm>
                <a:custGeom>
                  <a:avLst/>
                  <a:gdLst>
                    <a:gd name="G0" fmla="+- 0 0 0"/>
                    <a:gd name="G1" fmla="+- 21596 0 0"/>
                    <a:gd name="G2" fmla="+- 21600 0 0"/>
                    <a:gd name="T0" fmla="*/ 401 w 21370"/>
                    <a:gd name="T1" fmla="*/ 0 h 21596"/>
                    <a:gd name="T2" fmla="*/ 21370 w 21370"/>
                    <a:gd name="T3" fmla="*/ 18451 h 21596"/>
                    <a:gd name="T4" fmla="*/ 0 w 21370"/>
                    <a:gd name="T5" fmla="*/ 21596 h 21596"/>
                  </a:gdLst>
                  <a:ahLst/>
                  <a:cxnLst>
                    <a:cxn ang="0">
                      <a:pos x="T0" y="T1"/>
                    </a:cxn>
                    <a:cxn ang="0">
                      <a:pos x="T2" y="T3"/>
                    </a:cxn>
                    <a:cxn ang="0">
                      <a:pos x="T4" y="T5"/>
                    </a:cxn>
                  </a:cxnLst>
                  <a:rect l="0" t="0" r="r" b="b"/>
                  <a:pathLst>
                    <a:path w="21370" h="21596" fill="none" extrusionOk="0">
                      <a:moveTo>
                        <a:pt x="401" y="-1"/>
                      </a:moveTo>
                      <a:cubicBezTo>
                        <a:pt x="10961" y="195"/>
                        <a:pt x="19831" y="8000"/>
                        <a:pt x="21369" y="18451"/>
                      </a:cubicBezTo>
                    </a:path>
                    <a:path w="21370" h="21596" stroke="0" extrusionOk="0">
                      <a:moveTo>
                        <a:pt x="401" y="-1"/>
                      </a:moveTo>
                      <a:cubicBezTo>
                        <a:pt x="10961" y="195"/>
                        <a:pt x="19831" y="8000"/>
                        <a:pt x="21369" y="18451"/>
                      </a:cubicBezTo>
                      <a:lnTo>
                        <a:pt x="0" y="21596"/>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3" name="Arc 25"/>
                <p:cNvSpPr>
                  <a:spLocks/>
                </p:cNvSpPr>
                <p:nvPr/>
              </p:nvSpPr>
              <p:spPr bwMode="auto">
                <a:xfrm flipH="1" flipV="1">
                  <a:off x="1951" y="2370"/>
                  <a:ext cx="96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4" name="Arc 26"/>
                <p:cNvSpPr>
                  <a:spLocks/>
                </p:cNvSpPr>
                <p:nvPr/>
              </p:nvSpPr>
              <p:spPr bwMode="auto">
                <a:xfrm rot="192122" flipH="1" flipV="1">
                  <a:off x="2077" y="2334"/>
                  <a:ext cx="75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5" name="Arc 27"/>
                <p:cNvSpPr>
                  <a:spLocks/>
                </p:cNvSpPr>
                <p:nvPr/>
              </p:nvSpPr>
              <p:spPr bwMode="auto">
                <a:xfrm rot="1385979" flipH="1">
                  <a:off x="3354" y="2591"/>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6" name="Arc 28"/>
                <p:cNvSpPr>
                  <a:spLocks/>
                </p:cNvSpPr>
                <p:nvPr/>
              </p:nvSpPr>
              <p:spPr bwMode="auto">
                <a:xfrm rot="31729" flipH="1" flipV="1">
                  <a:off x="2288" y="2352"/>
                  <a:ext cx="968" cy="216"/>
                </a:xfrm>
                <a:custGeom>
                  <a:avLst/>
                  <a:gdLst>
                    <a:gd name="G0" fmla="+- 0 0 0"/>
                    <a:gd name="G1" fmla="+- 20173 0 0"/>
                    <a:gd name="G2" fmla="+- 21600 0 0"/>
                    <a:gd name="T0" fmla="*/ 7720 w 21600"/>
                    <a:gd name="T1" fmla="*/ 0 h 21575"/>
                    <a:gd name="T2" fmla="*/ 21554 w 21600"/>
                    <a:gd name="T3" fmla="*/ 21575 h 21575"/>
                    <a:gd name="T4" fmla="*/ 0 w 21600"/>
                    <a:gd name="T5" fmla="*/ 20173 h 21575"/>
                  </a:gdLst>
                  <a:ahLst/>
                  <a:cxnLst>
                    <a:cxn ang="0">
                      <a:pos x="T0" y="T1"/>
                    </a:cxn>
                    <a:cxn ang="0">
                      <a:pos x="T2" y="T3"/>
                    </a:cxn>
                    <a:cxn ang="0">
                      <a:pos x="T4" y="T5"/>
                    </a:cxn>
                  </a:cxnLst>
                  <a:rect l="0" t="0" r="r" b="b"/>
                  <a:pathLst>
                    <a:path w="21600" h="21575" fill="none" extrusionOk="0">
                      <a:moveTo>
                        <a:pt x="7720" y="-1"/>
                      </a:moveTo>
                      <a:cubicBezTo>
                        <a:pt x="16079" y="3198"/>
                        <a:pt x="21600" y="11222"/>
                        <a:pt x="21600" y="20173"/>
                      </a:cubicBezTo>
                      <a:cubicBezTo>
                        <a:pt x="21600" y="20640"/>
                        <a:pt x="21584" y="21108"/>
                        <a:pt x="21554" y="21575"/>
                      </a:cubicBezTo>
                    </a:path>
                    <a:path w="21600" h="21575" stroke="0" extrusionOk="0">
                      <a:moveTo>
                        <a:pt x="7720" y="-1"/>
                      </a:moveTo>
                      <a:cubicBezTo>
                        <a:pt x="16079" y="3198"/>
                        <a:pt x="21600" y="11222"/>
                        <a:pt x="21600" y="20173"/>
                      </a:cubicBezTo>
                      <a:cubicBezTo>
                        <a:pt x="21600" y="20640"/>
                        <a:pt x="21584" y="21108"/>
                        <a:pt x="21554" y="21575"/>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7" name="Line 29"/>
                <p:cNvSpPr>
                  <a:spLocks noChangeShapeType="1"/>
                </p:cNvSpPr>
                <p:nvPr/>
              </p:nvSpPr>
              <p:spPr bwMode="auto">
                <a:xfrm flipH="1" flipV="1">
                  <a:off x="2330" y="2417"/>
                  <a:ext cx="37"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8" name="Arc 30"/>
                <p:cNvSpPr>
                  <a:spLocks/>
                </p:cNvSpPr>
                <p:nvPr/>
              </p:nvSpPr>
              <p:spPr bwMode="auto">
                <a:xfrm rot="21229393" flipH="1">
                  <a:off x="2113" y="2573"/>
                  <a:ext cx="967" cy="412"/>
                </a:xfrm>
                <a:custGeom>
                  <a:avLst/>
                  <a:gdLst>
                    <a:gd name="G0" fmla="+- 0 0 0"/>
                    <a:gd name="G1" fmla="+- 20173 0 0"/>
                    <a:gd name="G2" fmla="+- 21600 0 0"/>
                    <a:gd name="T0" fmla="*/ 7720 w 21600"/>
                    <a:gd name="T1" fmla="*/ 0 h 30987"/>
                    <a:gd name="T2" fmla="*/ 18698 w 21600"/>
                    <a:gd name="T3" fmla="*/ 30987 h 30987"/>
                    <a:gd name="T4" fmla="*/ 0 w 21600"/>
                    <a:gd name="T5" fmla="*/ 20173 h 30987"/>
                  </a:gdLst>
                  <a:ahLst/>
                  <a:cxnLst>
                    <a:cxn ang="0">
                      <a:pos x="T0" y="T1"/>
                    </a:cxn>
                    <a:cxn ang="0">
                      <a:pos x="T2" y="T3"/>
                    </a:cxn>
                    <a:cxn ang="0">
                      <a:pos x="T4" y="T5"/>
                    </a:cxn>
                  </a:cxnLst>
                  <a:rect l="0" t="0" r="r" b="b"/>
                  <a:pathLst>
                    <a:path w="21600" h="30987" fill="none" extrusionOk="0">
                      <a:moveTo>
                        <a:pt x="7720" y="-1"/>
                      </a:moveTo>
                      <a:cubicBezTo>
                        <a:pt x="16079" y="3198"/>
                        <a:pt x="21600" y="11222"/>
                        <a:pt x="21600" y="20173"/>
                      </a:cubicBezTo>
                      <a:cubicBezTo>
                        <a:pt x="21600" y="23970"/>
                        <a:pt x="20599" y="27700"/>
                        <a:pt x="18698" y="30987"/>
                      </a:cubicBezTo>
                    </a:path>
                    <a:path w="21600" h="30987" stroke="0" extrusionOk="0">
                      <a:moveTo>
                        <a:pt x="7720" y="-1"/>
                      </a:moveTo>
                      <a:cubicBezTo>
                        <a:pt x="16079" y="3198"/>
                        <a:pt x="21600" y="11222"/>
                        <a:pt x="21600" y="20173"/>
                      </a:cubicBezTo>
                      <a:cubicBezTo>
                        <a:pt x="21600" y="23970"/>
                        <a:pt x="20599" y="27700"/>
                        <a:pt x="18698" y="30987"/>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9" name="Line 31"/>
                <p:cNvSpPr>
                  <a:spLocks noChangeShapeType="1"/>
                </p:cNvSpPr>
                <p:nvPr/>
              </p:nvSpPr>
              <p:spPr bwMode="auto">
                <a:xfrm>
                  <a:off x="3072" y="273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0" name="Line 32"/>
                <p:cNvSpPr>
                  <a:spLocks noChangeShapeType="1"/>
                </p:cNvSpPr>
                <p:nvPr/>
              </p:nvSpPr>
              <p:spPr bwMode="auto">
                <a:xfrm flipV="1">
                  <a:off x="2330" y="2262"/>
                  <a:ext cx="56"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1" name="Line 33"/>
                <p:cNvSpPr>
                  <a:spLocks noChangeShapeType="1"/>
                </p:cNvSpPr>
                <p:nvPr/>
              </p:nvSpPr>
              <p:spPr bwMode="auto">
                <a:xfrm>
                  <a:off x="3130" y="2405"/>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2" name="Arc 34"/>
                <p:cNvSpPr>
                  <a:spLocks/>
                </p:cNvSpPr>
                <p:nvPr/>
              </p:nvSpPr>
              <p:spPr bwMode="auto">
                <a:xfrm rot="11468867" flipH="1">
                  <a:off x="3298" y="2160"/>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3" name="Line 35"/>
                <p:cNvSpPr>
                  <a:spLocks noChangeShapeType="1"/>
                </p:cNvSpPr>
                <p:nvPr/>
              </p:nvSpPr>
              <p:spPr bwMode="auto">
                <a:xfrm>
                  <a:off x="3564" y="2567"/>
                  <a:ext cx="407" cy="6"/>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4" name="Arc 36"/>
                <p:cNvSpPr>
                  <a:spLocks/>
                </p:cNvSpPr>
                <p:nvPr/>
              </p:nvSpPr>
              <p:spPr bwMode="auto">
                <a:xfrm rot="21085052" flipH="1">
                  <a:off x="2186" y="2558"/>
                  <a:ext cx="968" cy="422"/>
                </a:xfrm>
                <a:custGeom>
                  <a:avLst/>
                  <a:gdLst>
                    <a:gd name="G0" fmla="+- 0 0 0"/>
                    <a:gd name="G1" fmla="+- 20173 0 0"/>
                    <a:gd name="G2" fmla="+- 21600 0 0"/>
                    <a:gd name="T0" fmla="*/ 7720 w 21600"/>
                    <a:gd name="T1" fmla="*/ 0 h 31787"/>
                    <a:gd name="T2" fmla="*/ 18212 w 21600"/>
                    <a:gd name="T3" fmla="*/ 31787 h 31787"/>
                    <a:gd name="T4" fmla="*/ 0 w 21600"/>
                    <a:gd name="T5" fmla="*/ 20173 h 31787"/>
                  </a:gdLst>
                  <a:ahLst/>
                  <a:cxnLst>
                    <a:cxn ang="0">
                      <a:pos x="T0" y="T1"/>
                    </a:cxn>
                    <a:cxn ang="0">
                      <a:pos x="T2" y="T3"/>
                    </a:cxn>
                    <a:cxn ang="0">
                      <a:pos x="T4" y="T5"/>
                    </a:cxn>
                  </a:cxnLst>
                  <a:rect l="0" t="0" r="r" b="b"/>
                  <a:pathLst>
                    <a:path w="21600" h="31787" fill="none" extrusionOk="0">
                      <a:moveTo>
                        <a:pt x="7720" y="-1"/>
                      </a:moveTo>
                      <a:cubicBezTo>
                        <a:pt x="16079" y="3198"/>
                        <a:pt x="21600" y="11222"/>
                        <a:pt x="21600" y="20173"/>
                      </a:cubicBezTo>
                      <a:cubicBezTo>
                        <a:pt x="21600" y="24288"/>
                        <a:pt x="20424" y="28317"/>
                        <a:pt x="18211" y="31786"/>
                      </a:cubicBezTo>
                    </a:path>
                    <a:path w="21600" h="31787" stroke="0" extrusionOk="0">
                      <a:moveTo>
                        <a:pt x="7720" y="-1"/>
                      </a:moveTo>
                      <a:cubicBezTo>
                        <a:pt x="16079" y="3198"/>
                        <a:pt x="21600" y="11222"/>
                        <a:pt x="21600" y="20173"/>
                      </a:cubicBezTo>
                      <a:cubicBezTo>
                        <a:pt x="21600" y="24288"/>
                        <a:pt x="20424" y="28317"/>
                        <a:pt x="18211" y="31786"/>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5" name="Line 37"/>
                <p:cNvSpPr>
                  <a:spLocks noChangeShapeType="1"/>
                </p:cNvSpPr>
                <p:nvPr/>
              </p:nvSpPr>
              <p:spPr bwMode="auto">
                <a:xfrm>
                  <a:off x="2197" y="2872"/>
                  <a:ext cx="7"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6" name="Arc 38"/>
                <p:cNvSpPr>
                  <a:spLocks/>
                </p:cNvSpPr>
                <p:nvPr/>
              </p:nvSpPr>
              <p:spPr bwMode="auto">
                <a:xfrm rot="956231" flipH="1" flipV="1">
                  <a:off x="2309" y="2298"/>
                  <a:ext cx="619" cy="207"/>
                </a:xfrm>
                <a:custGeom>
                  <a:avLst/>
                  <a:gdLst>
                    <a:gd name="G0" fmla="+- 10313 0 0"/>
                    <a:gd name="G1" fmla="+- 21600 0 0"/>
                    <a:gd name="G2" fmla="+- 21600 0 0"/>
                    <a:gd name="T0" fmla="*/ 0 w 31913"/>
                    <a:gd name="T1" fmla="*/ 2621 h 35003"/>
                    <a:gd name="T2" fmla="*/ 27251 w 31913"/>
                    <a:gd name="T3" fmla="*/ 35003 h 35003"/>
                    <a:gd name="T4" fmla="*/ 10313 w 31913"/>
                    <a:gd name="T5" fmla="*/ 21600 h 35003"/>
                  </a:gdLst>
                  <a:ahLst/>
                  <a:cxnLst>
                    <a:cxn ang="0">
                      <a:pos x="T0" y="T1"/>
                    </a:cxn>
                    <a:cxn ang="0">
                      <a:pos x="T2" y="T3"/>
                    </a:cxn>
                    <a:cxn ang="0">
                      <a:pos x="T4" y="T5"/>
                    </a:cxn>
                  </a:cxnLst>
                  <a:rect l="0" t="0" r="r" b="b"/>
                  <a:pathLst>
                    <a:path w="31913" h="35003" fill="none" extrusionOk="0">
                      <a:moveTo>
                        <a:pt x="0" y="2621"/>
                      </a:moveTo>
                      <a:cubicBezTo>
                        <a:pt x="3165" y="901"/>
                        <a:pt x="6710" y="-1"/>
                        <a:pt x="10313" y="0"/>
                      </a:cubicBezTo>
                      <a:cubicBezTo>
                        <a:pt x="22242" y="0"/>
                        <a:pt x="31913" y="9670"/>
                        <a:pt x="31913" y="21600"/>
                      </a:cubicBezTo>
                      <a:cubicBezTo>
                        <a:pt x="31913" y="26465"/>
                        <a:pt x="30270" y="31188"/>
                        <a:pt x="27251" y="35003"/>
                      </a:cubicBezTo>
                    </a:path>
                    <a:path w="31913" h="35003" stroke="0" extrusionOk="0">
                      <a:moveTo>
                        <a:pt x="0" y="2621"/>
                      </a:moveTo>
                      <a:cubicBezTo>
                        <a:pt x="3165" y="901"/>
                        <a:pt x="6710" y="-1"/>
                        <a:pt x="10313" y="0"/>
                      </a:cubicBezTo>
                      <a:cubicBezTo>
                        <a:pt x="22242" y="0"/>
                        <a:pt x="31913" y="9670"/>
                        <a:pt x="31913" y="21600"/>
                      </a:cubicBezTo>
                      <a:cubicBezTo>
                        <a:pt x="31913" y="26465"/>
                        <a:pt x="30270" y="31188"/>
                        <a:pt x="27251" y="35003"/>
                      </a:cubicBezTo>
                      <a:lnTo>
                        <a:pt x="10313"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7" name="Line 39"/>
                <p:cNvSpPr>
                  <a:spLocks noChangeShapeType="1"/>
                </p:cNvSpPr>
                <p:nvPr/>
              </p:nvSpPr>
              <p:spPr bwMode="auto">
                <a:xfrm>
                  <a:off x="3130" y="2322"/>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8" name="Rectangle 40"/>
                <p:cNvSpPr>
                  <a:spLocks noChangeArrowheads="1"/>
                </p:cNvSpPr>
                <p:nvPr/>
              </p:nvSpPr>
              <p:spPr bwMode="auto">
                <a:xfrm>
                  <a:off x="2709" y="2549"/>
                  <a:ext cx="424" cy="60"/>
                </a:xfrm>
                <a:prstGeom prst="rect">
                  <a:avLst/>
                </a:prstGeom>
                <a:solidFill>
                  <a:srgbClr val="FF0000"/>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2809" name="Rectangle 41"/>
                <p:cNvSpPr>
                  <a:spLocks noChangeArrowheads="1"/>
                </p:cNvSpPr>
                <p:nvPr/>
              </p:nvSpPr>
              <p:spPr bwMode="auto">
                <a:xfrm>
                  <a:off x="3087" y="2549"/>
                  <a:ext cx="425" cy="60"/>
                </a:xfrm>
                <a:prstGeom prst="rect">
                  <a:avLst/>
                </a:prstGeom>
                <a:solidFill>
                  <a:srgbClr val="66CCFF"/>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66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2810" name="Arc 42"/>
                <p:cNvSpPr>
                  <a:spLocks/>
                </p:cNvSpPr>
                <p:nvPr/>
              </p:nvSpPr>
              <p:spPr bwMode="auto">
                <a:xfrm rot="1385979" flipH="1">
                  <a:off x="3382" y="2579"/>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1" name="Arc 43"/>
                <p:cNvSpPr>
                  <a:spLocks/>
                </p:cNvSpPr>
                <p:nvPr/>
              </p:nvSpPr>
              <p:spPr bwMode="auto">
                <a:xfrm rot="11468867" flipH="1">
                  <a:off x="3298" y="2178"/>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2" name="Line 44"/>
                <p:cNvSpPr>
                  <a:spLocks noChangeShapeType="1"/>
                </p:cNvSpPr>
                <p:nvPr/>
              </p:nvSpPr>
              <p:spPr bwMode="auto">
                <a:xfrm flipH="1" flipV="1">
                  <a:off x="3840" y="2624"/>
                  <a:ext cx="96" cy="4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3" name="Line 45"/>
                <p:cNvSpPr>
                  <a:spLocks noChangeShapeType="1"/>
                </p:cNvSpPr>
                <p:nvPr/>
              </p:nvSpPr>
              <p:spPr bwMode="auto">
                <a:xfrm flipH="1" flipV="1">
                  <a:off x="3768" y="2592"/>
                  <a:ext cx="72"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4" name="Line 46"/>
                <p:cNvSpPr>
                  <a:spLocks noChangeShapeType="1"/>
                </p:cNvSpPr>
                <p:nvPr/>
              </p:nvSpPr>
              <p:spPr bwMode="auto">
                <a:xfrm flipH="1">
                  <a:off x="3848" y="2552"/>
                  <a:ext cx="88" cy="2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5" name="Line 47"/>
                <p:cNvSpPr>
                  <a:spLocks noChangeShapeType="1"/>
                </p:cNvSpPr>
                <p:nvPr/>
              </p:nvSpPr>
              <p:spPr bwMode="auto">
                <a:xfrm flipH="1">
                  <a:off x="3800" y="2544"/>
                  <a:ext cx="56"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6" name="Line 48"/>
                <p:cNvSpPr>
                  <a:spLocks noChangeShapeType="1"/>
                </p:cNvSpPr>
                <p:nvPr/>
              </p:nvSpPr>
              <p:spPr bwMode="auto">
                <a:xfrm flipH="1" flipV="1">
                  <a:off x="3616" y="2568"/>
                  <a:ext cx="9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7" name="Line 49"/>
                <p:cNvSpPr>
                  <a:spLocks noChangeShapeType="1"/>
                </p:cNvSpPr>
                <p:nvPr/>
              </p:nvSpPr>
              <p:spPr bwMode="auto">
                <a:xfrm>
                  <a:off x="3024" y="289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32820" name="Group 52"/>
          <p:cNvGrpSpPr>
            <a:grpSpLocks/>
          </p:cNvGrpSpPr>
          <p:nvPr/>
        </p:nvGrpSpPr>
        <p:grpSpPr bwMode="auto">
          <a:xfrm>
            <a:off x="2971800" y="1981200"/>
            <a:ext cx="1484313" cy="2819400"/>
            <a:chOff x="1680" y="1064"/>
            <a:chExt cx="1258" cy="2144"/>
          </a:xfrm>
        </p:grpSpPr>
        <p:sp>
          <p:nvSpPr>
            <p:cNvPr id="32821" name="Oval 53"/>
            <p:cNvSpPr>
              <a:spLocks noChangeArrowheads="1"/>
            </p:cNvSpPr>
            <p:nvPr/>
          </p:nvSpPr>
          <p:spPr bwMode="auto">
            <a:xfrm>
              <a:off x="1680" y="2482"/>
              <a:ext cx="144" cy="96"/>
            </a:xfrm>
            <a:prstGeom prst="ellipse">
              <a:avLst/>
            </a:prstGeom>
            <a:solidFill>
              <a:schemeClr val="tx1"/>
            </a:solidFill>
            <a:ln w="9525">
              <a:solidFill>
                <a:schemeClr val="tx1"/>
              </a:solidFill>
              <a:round/>
              <a:headEnd/>
              <a:tailEnd/>
            </a:ln>
            <a:effectLst>
              <a:outerShdw dist="35921" dir="2700000" algn="ctr" rotWithShape="0">
                <a:schemeClr val="bg2">
                  <a:alpha val="50000"/>
                </a:schemeClr>
              </a:outerShdw>
            </a:effectLst>
          </p:spPr>
          <p:txBody>
            <a:bodyPr wrap="none" anchor="ctr"/>
            <a:lstStyle/>
            <a:p>
              <a:pPr eaLnBrk="0" hangingPunct="0"/>
              <a:endParaRPr lang="en-US">
                <a:latin typeface="Tahoma" pitchFamily="34" charset="0"/>
              </a:endParaRPr>
            </a:p>
          </p:txBody>
        </p:sp>
        <p:sp>
          <p:nvSpPr>
            <p:cNvPr id="32822" name="Oval 54"/>
            <p:cNvSpPr>
              <a:spLocks noChangeArrowheads="1"/>
            </p:cNvSpPr>
            <p:nvPr/>
          </p:nvSpPr>
          <p:spPr bwMode="auto">
            <a:xfrm>
              <a:off x="2784" y="1440"/>
              <a:ext cx="144"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3" name="Arc 55"/>
            <p:cNvSpPr>
              <a:spLocks/>
            </p:cNvSpPr>
            <p:nvPr/>
          </p:nvSpPr>
          <p:spPr bwMode="auto">
            <a:xfrm flipH="1">
              <a:off x="1745" y="1066"/>
              <a:ext cx="1138" cy="1503"/>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24" name="Arc 56"/>
            <p:cNvSpPr>
              <a:spLocks/>
            </p:cNvSpPr>
            <p:nvPr/>
          </p:nvSpPr>
          <p:spPr bwMode="auto">
            <a:xfrm flipH="1">
              <a:off x="1726" y="1064"/>
              <a:ext cx="1137"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25" name="Arc 57"/>
            <p:cNvSpPr>
              <a:spLocks/>
            </p:cNvSpPr>
            <p:nvPr/>
          </p:nvSpPr>
          <p:spPr bwMode="auto">
            <a:xfrm flipH="1">
              <a:off x="1781" y="1068"/>
              <a:ext cx="1137"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26" name="Arc 58"/>
            <p:cNvSpPr>
              <a:spLocks/>
            </p:cNvSpPr>
            <p:nvPr/>
          </p:nvSpPr>
          <p:spPr bwMode="auto">
            <a:xfrm flipH="1">
              <a:off x="1706" y="1064"/>
              <a:ext cx="1138"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27" name="Oval 59"/>
            <p:cNvSpPr>
              <a:spLocks noChangeArrowheads="1"/>
            </p:cNvSpPr>
            <p:nvPr/>
          </p:nvSpPr>
          <p:spPr bwMode="auto">
            <a:xfrm>
              <a:off x="1690" y="2515"/>
              <a:ext cx="147" cy="51"/>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8" name="Oval 60"/>
            <p:cNvSpPr>
              <a:spLocks noChangeArrowheads="1"/>
            </p:cNvSpPr>
            <p:nvPr/>
          </p:nvSpPr>
          <p:spPr bwMode="auto">
            <a:xfrm>
              <a:off x="2791" y="1480"/>
              <a:ext cx="147" cy="53"/>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9" name="Arc 61"/>
            <p:cNvSpPr>
              <a:spLocks/>
            </p:cNvSpPr>
            <p:nvPr/>
          </p:nvSpPr>
          <p:spPr bwMode="auto">
            <a:xfrm flipH="1">
              <a:off x="1762" y="1064"/>
              <a:ext cx="1137"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30" name="Arc 62"/>
            <p:cNvSpPr>
              <a:spLocks/>
            </p:cNvSpPr>
            <p:nvPr/>
          </p:nvSpPr>
          <p:spPr bwMode="auto">
            <a:xfrm flipH="1">
              <a:off x="1926" y="2503"/>
              <a:ext cx="919" cy="701"/>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32831" name="Group 63"/>
            <p:cNvGrpSpPr>
              <a:grpSpLocks/>
            </p:cNvGrpSpPr>
            <p:nvPr/>
          </p:nvGrpSpPr>
          <p:grpSpPr bwMode="auto">
            <a:xfrm>
              <a:off x="1844" y="2503"/>
              <a:ext cx="965" cy="705"/>
              <a:chOff x="272" y="2516"/>
              <a:chExt cx="965" cy="733"/>
            </a:xfrm>
          </p:grpSpPr>
          <p:sp>
            <p:nvSpPr>
              <p:cNvPr id="32832" name="Arc 64"/>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33" name="Arc 65"/>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34" name="Arc 66"/>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sp>
          <p:nvSpPr>
            <p:cNvPr id="32835" name="Arc 67"/>
            <p:cNvSpPr>
              <a:spLocks/>
            </p:cNvSpPr>
            <p:nvPr/>
          </p:nvSpPr>
          <p:spPr bwMode="auto">
            <a:xfrm flipH="1">
              <a:off x="1916" y="2488"/>
              <a:ext cx="919" cy="701"/>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32836" name="Group 68"/>
            <p:cNvGrpSpPr>
              <a:grpSpLocks/>
            </p:cNvGrpSpPr>
            <p:nvPr/>
          </p:nvGrpSpPr>
          <p:grpSpPr bwMode="auto">
            <a:xfrm>
              <a:off x="1834" y="2488"/>
              <a:ext cx="965" cy="705"/>
              <a:chOff x="272" y="2516"/>
              <a:chExt cx="965" cy="733"/>
            </a:xfrm>
          </p:grpSpPr>
          <p:sp>
            <p:nvSpPr>
              <p:cNvPr id="32837" name="Arc 69"/>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38" name="Arc 70"/>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2839" name="Arc 71"/>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grpSp>
      <p:sp>
        <p:nvSpPr>
          <p:cNvPr id="32841" name="Text Box 73"/>
          <p:cNvSpPr txBox="1">
            <a:spLocks noChangeArrowheads="1"/>
          </p:cNvSpPr>
          <p:nvPr/>
        </p:nvSpPr>
        <p:spPr bwMode="auto">
          <a:xfrm>
            <a:off x="3429000" y="5334000"/>
            <a:ext cx="2895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23.1</a:t>
            </a:r>
          </a:p>
        </p:txBody>
      </p:sp>
      <p:sp>
        <p:nvSpPr>
          <p:cNvPr id="32842" name="Text Box 74"/>
          <p:cNvSpPr txBox="1">
            <a:spLocks noChangeArrowheads="1"/>
          </p:cNvSpPr>
          <p:nvPr/>
        </p:nvSpPr>
        <p:spPr bwMode="auto">
          <a:xfrm>
            <a:off x="2362200" y="990600"/>
            <a:ext cx="4800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Đưa nam châm lại gần cuộn dây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fill="hold" nodeType="clickEffect">
                                  <p:stCondLst>
                                    <p:cond delay="0"/>
                                  </p:stCondLst>
                                  <p:childTnLst>
                                    <p:animMotion origin="layout" path="M -1.94444E-6 9.82659E-7 L -0.35955 0.00231 " pathEditMode="relative" rAng="0" ptsTypes="AA">
                                      <p:cBhvr>
                                        <p:cTn id="6" dur="5000" fill="hold"/>
                                        <p:tgtEl>
                                          <p:spTgt spid="32773"/>
                                        </p:tgtEl>
                                        <p:attrNameLst>
                                          <p:attrName>ppt_x</p:attrName>
                                          <p:attrName>ppt_y</p:attrName>
                                        </p:attrNameLst>
                                      </p:cBhvr>
                                      <p:rCtr x="-1798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8" name="Group 6"/>
          <p:cNvGrpSpPr>
            <a:grpSpLocks/>
          </p:cNvGrpSpPr>
          <p:nvPr/>
        </p:nvGrpSpPr>
        <p:grpSpPr bwMode="auto">
          <a:xfrm>
            <a:off x="1371600" y="1985963"/>
            <a:ext cx="6400800" cy="2819400"/>
            <a:chOff x="1248" y="2352"/>
            <a:chExt cx="4032" cy="1776"/>
          </a:xfrm>
        </p:grpSpPr>
        <p:sp>
          <p:nvSpPr>
            <p:cNvPr id="33799" name="AutoShape 7"/>
            <p:cNvSpPr>
              <a:spLocks noChangeArrowheads="1"/>
            </p:cNvSpPr>
            <p:nvPr/>
          </p:nvSpPr>
          <p:spPr bwMode="auto">
            <a:xfrm>
              <a:off x="1248" y="2496"/>
              <a:ext cx="4032" cy="1352"/>
            </a:xfrm>
            <a:prstGeom prst="parallelogram">
              <a:avLst>
                <a:gd name="adj" fmla="val 88294"/>
              </a:avLst>
            </a:prstGeom>
            <a:solidFill>
              <a:srgbClr val="66CCFF"/>
            </a:solidFill>
            <a:ln w="57150" algn="ctr">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0" name="AutoShape 8"/>
            <p:cNvSpPr>
              <a:spLocks noChangeArrowheads="1"/>
            </p:cNvSpPr>
            <p:nvPr/>
          </p:nvSpPr>
          <p:spPr bwMode="auto">
            <a:xfrm>
              <a:off x="1392" y="2784"/>
              <a:ext cx="2319" cy="676"/>
            </a:xfrm>
            <a:prstGeom prst="parallelogram">
              <a:avLst>
                <a:gd name="adj" fmla="val 85762"/>
              </a:avLst>
            </a:prstGeom>
            <a:solidFill>
              <a:schemeClr val="bg1"/>
            </a:solidFill>
            <a:ln w="9525" algn="ctr">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a:p>
          </p:txBody>
        </p:sp>
        <p:grpSp>
          <p:nvGrpSpPr>
            <p:cNvPr id="33801" name="Group 9"/>
            <p:cNvGrpSpPr>
              <a:grpSpLocks/>
            </p:cNvGrpSpPr>
            <p:nvPr/>
          </p:nvGrpSpPr>
          <p:grpSpPr bwMode="auto">
            <a:xfrm>
              <a:off x="1431" y="2706"/>
              <a:ext cx="2283" cy="734"/>
              <a:chOff x="2208" y="1104"/>
              <a:chExt cx="3072" cy="886"/>
            </a:xfrm>
          </p:grpSpPr>
          <p:sp>
            <p:nvSpPr>
              <p:cNvPr id="33802" name="AutoShape 10"/>
              <p:cNvSpPr>
                <a:spLocks noChangeArrowheads="1"/>
              </p:cNvSpPr>
              <p:nvPr/>
            </p:nvSpPr>
            <p:spPr bwMode="auto">
              <a:xfrm>
                <a:off x="2208" y="1200"/>
                <a:ext cx="3072" cy="790"/>
              </a:xfrm>
              <a:prstGeom prst="parallelogram">
                <a:avLst>
                  <a:gd name="adj" fmla="val 97215"/>
                </a:avLst>
              </a:prstGeom>
              <a:solidFill>
                <a:schemeClr val="bg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3803" name="Group 11"/>
              <p:cNvGrpSpPr>
                <a:grpSpLocks/>
              </p:cNvGrpSpPr>
              <p:nvPr/>
            </p:nvGrpSpPr>
            <p:grpSpPr bwMode="auto">
              <a:xfrm>
                <a:off x="2656" y="1104"/>
                <a:ext cx="2483" cy="825"/>
                <a:chOff x="1783" y="2160"/>
                <a:chExt cx="2483" cy="825"/>
              </a:xfrm>
            </p:grpSpPr>
            <p:sp>
              <p:nvSpPr>
                <p:cNvPr id="33804" name="Oval 12"/>
                <p:cNvSpPr>
                  <a:spLocks noChangeArrowheads="1"/>
                </p:cNvSpPr>
                <p:nvPr/>
              </p:nvSpPr>
              <p:spPr bwMode="auto">
                <a:xfrm rot="-86400000">
                  <a:off x="2379" y="2549"/>
                  <a:ext cx="1515" cy="353"/>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5" name="Oval 13"/>
                <p:cNvSpPr>
                  <a:spLocks noChangeArrowheads="1"/>
                </p:cNvSpPr>
                <p:nvPr/>
              </p:nvSpPr>
              <p:spPr bwMode="auto">
                <a:xfrm rot="-86400000">
                  <a:off x="2625" y="2405"/>
                  <a:ext cx="1160"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6" name="Oval 14"/>
                <p:cNvSpPr>
                  <a:spLocks noChangeArrowheads="1"/>
                </p:cNvSpPr>
                <p:nvPr/>
              </p:nvSpPr>
              <p:spPr bwMode="auto">
                <a:xfrm rot="-86400000">
                  <a:off x="2526" y="2322"/>
                  <a:ext cx="1478" cy="245"/>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7" name="Oval 15"/>
                <p:cNvSpPr>
                  <a:spLocks noChangeArrowheads="1"/>
                </p:cNvSpPr>
                <p:nvPr/>
              </p:nvSpPr>
              <p:spPr bwMode="auto">
                <a:xfrm rot="-86400000">
                  <a:off x="2435" y="2567"/>
                  <a:ext cx="1478" cy="251"/>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8" name="Line 16"/>
                <p:cNvSpPr>
                  <a:spLocks noChangeShapeType="1"/>
                </p:cNvSpPr>
                <p:nvPr/>
              </p:nvSpPr>
              <p:spPr bwMode="auto">
                <a:xfrm flipH="1" flipV="1">
                  <a:off x="1825" y="2567"/>
                  <a:ext cx="1138" cy="3"/>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09" name="Line 17"/>
                <p:cNvSpPr>
                  <a:spLocks noChangeShapeType="1"/>
                </p:cNvSpPr>
                <p:nvPr/>
              </p:nvSpPr>
              <p:spPr bwMode="auto">
                <a:xfrm flipH="1" flipV="1">
                  <a:off x="2158" y="2566"/>
                  <a:ext cx="40" cy="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0" name="Line 18"/>
                <p:cNvSpPr>
                  <a:spLocks noChangeShapeType="1"/>
                </p:cNvSpPr>
                <p:nvPr/>
              </p:nvSpPr>
              <p:spPr bwMode="auto">
                <a:xfrm flipH="1">
                  <a:off x="2162" y="2639"/>
                  <a:ext cx="53" cy="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1" name="Line 19"/>
                <p:cNvSpPr>
                  <a:spLocks noChangeShapeType="1"/>
                </p:cNvSpPr>
                <p:nvPr/>
              </p:nvSpPr>
              <p:spPr bwMode="auto">
                <a:xfrm flipH="1">
                  <a:off x="2246" y="2705"/>
                  <a:ext cx="30"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2" name="Line 20"/>
                <p:cNvSpPr>
                  <a:spLocks noChangeShapeType="1"/>
                </p:cNvSpPr>
                <p:nvPr/>
              </p:nvSpPr>
              <p:spPr bwMode="auto">
                <a:xfrm>
                  <a:off x="3038" y="2812"/>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3" name="Line 21"/>
                <p:cNvSpPr>
                  <a:spLocks noChangeShapeType="1"/>
                </p:cNvSpPr>
                <p:nvPr/>
              </p:nvSpPr>
              <p:spPr bwMode="auto">
                <a:xfrm flipH="1">
                  <a:off x="2204" y="2687"/>
                  <a:ext cx="29"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4" name="Line 22"/>
                <p:cNvSpPr>
                  <a:spLocks noChangeShapeType="1"/>
                </p:cNvSpPr>
                <p:nvPr/>
              </p:nvSpPr>
              <p:spPr bwMode="auto">
                <a:xfrm flipH="1" flipV="1">
                  <a:off x="2162" y="2501"/>
                  <a:ext cx="29" cy="1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5" name="Line 23"/>
                <p:cNvSpPr>
                  <a:spLocks noChangeShapeType="1"/>
                </p:cNvSpPr>
                <p:nvPr/>
              </p:nvSpPr>
              <p:spPr bwMode="auto">
                <a:xfrm flipH="1" flipV="1">
                  <a:off x="2246" y="2459"/>
                  <a:ext cx="51"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6" name="Oval 24"/>
                <p:cNvSpPr>
                  <a:spLocks noChangeArrowheads="1"/>
                </p:cNvSpPr>
                <p:nvPr/>
              </p:nvSpPr>
              <p:spPr bwMode="auto">
                <a:xfrm rot="-86400000">
                  <a:off x="2582" y="2585"/>
                  <a:ext cx="1161"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7" name="Arc 25"/>
                <p:cNvSpPr>
                  <a:spLocks/>
                </p:cNvSpPr>
                <p:nvPr/>
              </p:nvSpPr>
              <p:spPr bwMode="auto">
                <a:xfrm rot="21402020" flipH="1">
                  <a:off x="1783" y="2585"/>
                  <a:ext cx="968" cy="317"/>
                </a:xfrm>
                <a:custGeom>
                  <a:avLst/>
                  <a:gdLst>
                    <a:gd name="G0" fmla="+- 0 0 0"/>
                    <a:gd name="G1" fmla="+- 21561 0 0"/>
                    <a:gd name="G2" fmla="+- 21600 0 0"/>
                    <a:gd name="T0" fmla="*/ 1303 w 21600"/>
                    <a:gd name="T1" fmla="*/ 0 h 21561"/>
                    <a:gd name="T2" fmla="*/ 21600 w 21600"/>
                    <a:gd name="T3" fmla="*/ 21561 h 21561"/>
                    <a:gd name="T4" fmla="*/ 0 w 21600"/>
                    <a:gd name="T5" fmla="*/ 21561 h 21561"/>
                  </a:gdLst>
                  <a:ahLst/>
                  <a:cxnLst>
                    <a:cxn ang="0">
                      <a:pos x="T0" y="T1"/>
                    </a:cxn>
                    <a:cxn ang="0">
                      <a:pos x="T2" y="T3"/>
                    </a:cxn>
                    <a:cxn ang="0">
                      <a:pos x="T4" y="T5"/>
                    </a:cxn>
                  </a:cxnLst>
                  <a:rect l="0" t="0" r="r" b="b"/>
                  <a:pathLst>
                    <a:path w="21600" h="21561" fill="none" extrusionOk="0">
                      <a:moveTo>
                        <a:pt x="1302" y="0"/>
                      </a:moveTo>
                      <a:cubicBezTo>
                        <a:pt x="12705" y="689"/>
                        <a:pt x="21600" y="10137"/>
                        <a:pt x="21600" y="21561"/>
                      </a:cubicBezTo>
                    </a:path>
                    <a:path w="21600" h="21561" stroke="0" extrusionOk="0">
                      <a:moveTo>
                        <a:pt x="1302" y="0"/>
                      </a:moveTo>
                      <a:cubicBezTo>
                        <a:pt x="12705" y="689"/>
                        <a:pt x="21600" y="10137"/>
                        <a:pt x="21600" y="21561"/>
                      </a:cubicBezTo>
                      <a:lnTo>
                        <a:pt x="0" y="21561"/>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8" name="Arc 26"/>
                <p:cNvSpPr>
                  <a:spLocks/>
                </p:cNvSpPr>
                <p:nvPr/>
              </p:nvSpPr>
              <p:spPr bwMode="auto">
                <a:xfrm rot="35585" flipH="1">
                  <a:off x="1993" y="2579"/>
                  <a:ext cx="750" cy="395"/>
                </a:xfrm>
                <a:custGeom>
                  <a:avLst/>
                  <a:gdLst>
                    <a:gd name="G0" fmla="+- 0 0 0"/>
                    <a:gd name="G1" fmla="+- 21596 0 0"/>
                    <a:gd name="G2" fmla="+- 21600 0 0"/>
                    <a:gd name="T0" fmla="*/ 401 w 21370"/>
                    <a:gd name="T1" fmla="*/ 0 h 21596"/>
                    <a:gd name="T2" fmla="*/ 21370 w 21370"/>
                    <a:gd name="T3" fmla="*/ 18451 h 21596"/>
                    <a:gd name="T4" fmla="*/ 0 w 21370"/>
                    <a:gd name="T5" fmla="*/ 21596 h 21596"/>
                  </a:gdLst>
                  <a:ahLst/>
                  <a:cxnLst>
                    <a:cxn ang="0">
                      <a:pos x="T0" y="T1"/>
                    </a:cxn>
                    <a:cxn ang="0">
                      <a:pos x="T2" y="T3"/>
                    </a:cxn>
                    <a:cxn ang="0">
                      <a:pos x="T4" y="T5"/>
                    </a:cxn>
                  </a:cxnLst>
                  <a:rect l="0" t="0" r="r" b="b"/>
                  <a:pathLst>
                    <a:path w="21370" h="21596" fill="none" extrusionOk="0">
                      <a:moveTo>
                        <a:pt x="401" y="-1"/>
                      </a:moveTo>
                      <a:cubicBezTo>
                        <a:pt x="10961" y="195"/>
                        <a:pt x="19831" y="8000"/>
                        <a:pt x="21369" y="18451"/>
                      </a:cubicBezTo>
                    </a:path>
                    <a:path w="21370" h="21596" stroke="0" extrusionOk="0">
                      <a:moveTo>
                        <a:pt x="401" y="-1"/>
                      </a:moveTo>
                      <a:cubicBezTo>
                        <a:pt x="10961" y="195"/>
                        <a:pt x="19831" y="8000"/>
                        <a:pt x="21369" y="18451"/>
                      </a:cubicBezTo>
                      <a:lnTo>
                        <a:pt x="0" y="21596"/>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19" name="Arc 27"/>
                <p:cNvSpPr>
                  <a:spLocks/>
                </p:cNvSpPr>
                <p:nvPr/>
              </p:nvSpPr>
              <p:spPr bwMode="auto">
                <a:xfrm flipH="1" flipV="1">
                  <a:off x="1951" y="2370"/>
                  <a:ext cx="96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0" name="Arc 28"/>
                <p:cNvSpPr>
                  <a:spLocks/>
                </p:cNvSpPr>
                <p:nvPr/>
              </p:nvSpPr>
              <p:spPr bwMode="auto">
                <a:xfrm rot="192122" flipH="1" flipV="1">
                  <a:off x="2077" y="2334"/>
                  <a:ext cx="75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1" name="Arc 29"/>
                <p:cNvSpPr>
                  <a:spLocks/>
                </p:cNvSpPr>
                <p:nvPr/>
              </p:nvSpPr>
              <p:spPr bwMode="auto">
                <a:xfrm rot="1385979" flipH="1">
                  <a:off x="3354" y="2591"/>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2" name="Arc 30"/>
                <p:cNvSpPr>
                  <a:spLocks/>
                </p:cNvSpPr>
                <p:nvPr/>
              </p:nvSpPr>
              <p:spPr bwMode="auto">
                <a:xfrm rot="31729" flipH="1" flipV="1">
                  <a:off x="2288" y="2352"/>
                  <a:ext cx="968" cy="216"/>
                </a:xfrm>
                <a:custGeom>
                  <a:avLst/>
                  <a:gdLst>
                    <a:gd name="G0" fmla="+- 0 0 0"/>
                    <a:gd name="G1" fmla="+- 20173 0 0"/>
                    <a:gd name="G2" fmla="+- 21600 0 0"/>
                    <a:gd name="T0" fmla="*/ 7720 w 21600"/>
                    <a:gd name="T1" fmla="*/ 0 h 21575"/>
                    <a:gd name="T2" fmla="*/ 21554 w 21600"/>
                    <a:gd name="T3" fmla="*/ 21575 h 21575"/>
                    <a:gd name="T4" fmla="*/ 0 w 21600"/>
                    <a:gd name="T5" fmla="*/ 20173 h 21575"/>
                  </a:gdLst>
                  <a:ahLst/>
                  <a:cxnLst>
                    <a:cxn ang="0">
                      <a:pos x="T0" y="T1"/>
                    </a:cxn>
                    <a:cxn ang="0">
                      <a:pos x="T2" y="T3"/>
                    </a:cxn>
                    <a:cxn ang="0">
                      <a:pos x="T4" y="T5"/>
                    </a:cxn>
                  </a:cxnLst>
                  <a:rect l="0" t="0" r="r" b="b"/>
                  <a:pathLst>
                    <a:path w="21600" h="21575" fill="none" extrusionOk="0">
                      <a:moveTo>
                        <a:pt x="7720" y="-1"/>
                      </a:moveTo>
                      <a:cubicBezTo>
                        <a:pt x="16079" y="3198"/>
                        <a:pt x="21600" y="11222"/>
                        <a:pt x="21600" y="20173"/>
                      </a:cubicBezTo>
                      <a:cubicBezTo>
                        <a:pt x="21600" y="20640"/>
                        <a:pt x="21584" y="21108"/>
                        <a:pt x="21554" y="21575"/>
                      </a:cubicBezTo>
                    </a:path>
                    <a:path w="21600" h="21575" stroke="0" extrusionOk="0">
                      <a:moveTo>
                        <a:pt x="7720" y="-1"/>
                      </a:moveTo>
                      <a:cubicBezTo>
                        <a:pt x="16079" y="3198"/>
                        <a:pt x="21600" y="11222"/>
                        <a:pt x="21600" y="20173"/>
                      </a:cubicBezTo>
                      <a:cubicBezTo>
                        <a:pt x="21600" y="20640"/>
                        <a:pt x="21584" y="21108"/>
                        <a:pt x="21554" y="21575"/>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3" name="Line 31"/>
                <p:cNvSpPr>
                  <a:spLocks noChangeShapeType="1"/>
                </p:cNvSpPr>
                <p:nvPr/>
              </p:nvSpPr>
              <p:spPr bwMode="auto">
                <a:xfrm flipH="1" flipV="1">
                  <a:off x="2330" y="2417"/>
                  <a:ext cx="37"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4" name="Arc 32"/>
                <p:cNvSpPr>
                  <a:spLocks/>
                </p:cNvSpPr>
                <p:nvPr/>
              </p:nvSpPr>
              <p:spPr bwMode="auto">
                <a:xfrm rot="21229393" flipH="1">
                  <a:off x="2113" y="2573"/>
                  <a:ext cx="967" cy="412"/>
                </a:xfrm>
                <a:custGeom>
                  <a:avLst/>
                  <a:gdLst>
                    <a:gd name="G0" fmla="+- 0 0 0"/>
                    <a:gd name="G1" fmla="+- 20173 0 0"/>
                    <a:gd name="G2" fmla="+- 21600 0 0"/>
                    <a:gd name="T0" fmla="*/ 7720 w 21600"/>
                    <a:gd name="T1" fmla="*/ 0 h 30987"/>
                    <a:gd name="T2" fmla="*/ 18698 w 21600"/>
                    <a:gd name="T3" fmla="*/ 30987 h 30987"/>
                    <a:gd name="T4" fmla="*/ 0 w 21600"/>
                    <a:gd name="T5" fmla="*/ 20173 h 30987"/>
                  </a:gdLst>
                  <a:ahLst/>
                  <a:cxnLst>
                    <a:cxn ang="0">
                      <a:pos x="T0" y="T1"/>
                    </a:cxn>
                    <a:cxn ang="0">
                      <a:pos x="T2" y="T3"/>
                    </a:cxn>
                    <a:cxn ang="0">
                      <a:pos x="T4" y="T5"/>
                    </a:cxn>
                  </a:cxnLst>
                  <a:rect l="0" t="0" r="r" b="b"/>
                  <a:pathLst>
                    <a:path w="21600" h="30987" fill="none" extrusionOk="0">
                      <a:moveTo>
                        <a:pt x="7720" y="-1"/>
                      </a:moveTo>
                      <a:cubicBezTo>
                        <a:pt x="16079" y="3198"/>
                        <a:pt x="21600" y="11222"/>
                        <a:pt x="21600" y="20173"/>
                      </a:cubicBezTo>
                      <a:cubicBezTo>
                        <a:pt x="21600" y="23970"/>
                        <a:pt x="20599" y="27700"/>
                        <a:pt x="18698" y="30987"/>
                      </a:cubicBezTo>
                    </a:path>
                    <a:path w="21600" h="30987" stroke="0" extrusionOk="0">
                      <a:moveTo>
                        <a:pt x="7720" y="-1"/>
                      </a:moveTo>
                      <a:cubicBezTo>
                        <a:pt x="16079" y="3198"/>
                        <a:pt x="21600" y="11222"/>
                        <a:pt x="21600" y="20173"/>
                      </a:cubicBezTo>
                      <a:cubicBezTo>
                        <a:pt x="21600" y="23970"/>
                        <a:pt x="20599" y="27700"/>
                        <a:pt x="18698" y="30987"/>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5" name="Line 33"/>
                <p:cNvSpPr>
                  <a:spLocks noChangeShapeType="1"/>
                </p:cNvSpPr>
                <p:nvPr/>
              </p:nvSpPr>
              <p:spPr bwMode="auto">
                <a:xfrm>
                  <a:off x="3072" y="273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6" name="Line 34"/>
                <p:cNvSpPr>
                  <a:spLocks noChangeShapeType="1"/>
                </p:cNvSpPr>
                <p:nvPr/>
              </p:nvSpPr>
              <p:spPr bwMode="auto">
                <a:xfrm flipV="1">
                  <a:off x="2330" y="2262"/>
                  <a:ext cx="56"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7" name="Line 35"/>
                <p:cNvSpPr>
                  <a:spLocks noChangeShapeType="1"/>
                </p:cNvSpPr>
                <p:nvPr/>
              </p:nvSpPr>
              <p:spPr bwMode="auto">
                <a:xfrm>
                  <a:off x="3130" y="2405"/>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8" name="Arc 36"/>
                <p:cNvSpPr>
                  <a:spLocks/>
                </p:cNvSpPr>
                <p:nvPr/>
              </p:nvSpPr>
              <p:spPr bwMode="auto">
                <a:xfrm rot="11468867" flipH="1">
                  <a:off x="3298" y="2160"/>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29" name="Line 37"/>
                <p:cNvSpPr>
                  <a:spLocks noChangeShapeType="1"/>
                </p:cNvSpPr>
                <p:nvPr/>
              </p:nvSpPr>
              <p:spPr bwMode="auto">
                <a:xfrm>
                  <a:off x="3564" y="2567"/>
                  <a:ext cx="407" cy="6"/>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0" name="Arc 38"/>
                <p:cNvSpPr>
                  <a:spLocks/>
                </p:cNvSpPr>
                <p:nvPr/>
              </p:nvSpPr>
              <p:spPr bwMode="auto">
                <a:xfrm rot="21085052" flipH="1">
                  <a:off x="2186" y="2558"/>
                  <a:ext cx="968" cy="422"/>
                </a:xfrm>
                <a:custGeom>
                  <a:avLst/>
                  <a:gdLst>
                    <a:gd name="G0" fmla="+- 0 0 0"/>
                    <a:gd name="G1" fmla="+- 20173 0 0"/>
                    <a:gd name="G2" fmla="+- 21600 0 0"/>
                    <a:gd name="T0" fmla="*/ 7720 w 21600"/>
                    <a:gd name="T1" fmla="*/ 0 h 31787"/>
                    <a:gd name="T2" fmla="*/ 18212 w 21600"/>
                    <a:gd name="T3" fmla="*/ 31787 h 31787"/>
                    <a:gd name="T4" fmla="*/ 0 w 21600"/>
                    <a:gd name="T5" fmla="*/ 20173 h 31787"/>
                  </a:gdLst>
                  <a:ahLst/>
                  <a:cxnLst>
                    <a:cxn ang="0">
                      <a:pos x="T0" y="T1"/>
                    </a:cxn>
                    <a:cxn ang="0">
                      <a:pos x="T2" y="T3"/>
                    </a:cxn>
                    <a:cxn ang="0">
                      <a:pos x="T4" y="T5"/>
                    </a:cxn>
                  </a:cxnLst>
                  <a:rect l="0" t="0" r="r" b="b"/>
                  <a:pathLst>
                    <a:path w="21600" h="31787" fill="none" extrusionOk="0">
                      <a:moveTo>
                        <a:pt x="7720" y="-1"/>
                      </a:moveTo>
                      <a:cubicBezTo>
                        <a:pt x="16079" y="3198"/>
                        <a:pt x="21600" y="11222"/>
                        <a:pt x="21600" y="20173"/>
                      </a:cubicBezTo>
                      <a:cubicBezTo>
                        <a:pt x="21600" y="24288"/>
                        <a:pt x="20424" y="28317"/>
                        <a:pt x="18211" y="31786"/>
                      </a:cubicBezTo>
                    </a:path>
                    <a:path w="21600" h="31787" stroke="0" extrusionOk="0">
                      <a:moveTo>
                        <a:pt x="7720" y="-1"/>
                      </a:moveTo>
                      <a:cubicBezTo>
                        <a:pt x="16079" y="3198"/>
                        <a:pt x="21600" y="11222"/>
                        <a:pt x="21600" y="20173"/>
                      </a:cubicBezTo>
                      <a:cubicBezTo>
                        <a:pt x="21600" y="24288"/>
                        <a:pt x="20424" y="28317"/>
                        <a:pt x="18211" y="31786"/>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1" name="Line 39"/>
                <p:cNvSpPr>
                  <a:spLocks noChangeShapeType="1"/>
                </p:cNvSpPr>
                <p:nvPr/>
              </p:nvSpPr>
              <p:spPr bwMode="auto">
                <a:xfrm>
                  <a:off x="2197" y="2872"/>
                  <a:ext cx="7"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2" name="Arc 40"/>
                <p:cNvSpPr>
                  <a:spLocks/>
                </p:cNvSpPr>
                <p:nvPr/>
              </p:nvSpPr>
              <p:spPr bwMode="auto">
                <a:xfrm rot="956231" flipH="1" flipV="1">
                  <a:off x="2309" y="2298"/>
                  <a:ext cx="619" cy="207"/>
                </a:xfrm>
                <a:custGeom>
                  <a:avLst/>
                  <a:gdLst>
                    <a:gd name="G0" fmla="+- 10313 0 0"/>
                    <a:gd name="G1" fmla="+- 21600 0 0"/>
                    <a:gd name="G2" fmla="+- 21600 0 0"/>
                    <a:gd name="T0" fmla="*/ 0 w 31913"/>
                    <a:gd name="T1" fmla="*/ 2621 h 35003"/>
                    <a:gd name="T2" fmla="*/ 27251 w 31913"/>
                    <a:gd name="T3" fmla="*/ 35003 h 35003"/>
                    <a:gd name="T4" fmla="*/ 10313 w 31913"/>
                    <a:gd name="T5" fmla="*/ 21600 h 35003"/>
                  </a:gdLst>
                  <a:ahLst/>
                  <a:cxnLst>
                    <a:cxn ang="0">
                      <a:pos x="T0" y="T1"/>
                    </a:cxn>
                    <a:cxn ang="0">
                      <a:pos x="T2" y="T3"/>
                    </a:cxn>
                    <a:cxn ang="0">
                      <a:pos x="T4" y="T5"/>
                    </a:cxn>
                  </a:cxnLst>
                  <a:rect l="0" t="0" r="r" b="b"/>
                  <a:pathLst>
                    <a:path w="31913" h="35003" fill="none" extrusionOk="0">
                      <a:moveTo>
                        <a:pt x="0" y="2621"/>
                      </a:moveTo>
                      <a:cubicBezTo>
                        <a:pt x="3165" y="901"/>
                        <a:pt x="6710" y="-1"/>
                        <a:pt x="10313" y="0"/>
                      </a:cubicBezTo>
                      <a:cubicBezTo>
                        <a:pt x="22242" y="0"/>
                        <a:pt x="31913" y="9670"/>
                        <a:pt x="31913" y="21600"/>
                      </a:cubicBezTo>
                      <a:cubicBezTo>
                        <a:pt x="31913" y="26465"/>
                        <a:pt x="30270" y="31188"/>
                        <a:pt x="27251" y="35003"/>
                      </a:cubicBezTo>
                    </a:path>
                    <a:path w="31913" h="35003" stroke="0" extrusionOk="0">
                      <a:moveTo>
                        <a:pt x="0" y="2621"/>
                      </a:moveTo>
                      <a:cubicBezTo>
                        <a:pt x="3165" y="901"/>
                        <a:pt x="6710" y="-1"/>
                        <a:pt x="10313" y="0"/>
                      </a:cubicBezTo>
                      <a:cubicBezTo>
                        <a:pt x="22242" y="0"/>
                        <a:pt x="31913" y="9670"/>
                        <a:pt x="31913" y="21600"/>
                      </a:cubicBezTo>
                      <a:cubicBezTo>
                        <a:pt x="31913" y="26465"/>
                        <a:pt x="30270" y="31188"/>
                        <a:pt x="27251" y="35003"/>
                      </a:cubicBezTo>
                      <a:lnTo>
                        <a:pt x="10313"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3" name="Line 41"/>
                <p:cNvSpPr>
                  <a:spLocks noChangeShapeType="1"/>
                </p:cNvSpPr>
                <p:nvPr/>
              </p:nvSpPr>
              <p:spPr bwMode="auto">
                <a:xfrm>
                  <a:off x="3130" y="2322"/>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4" name="Rectangle 42"/>
                <p:cNvSpPr>
                  <a:spLocks noChangeArrowheads="1"/>
                </p:cNvSpPr>
                <p:nvPr/>
              </p:nvSpPr>
              <p:spPr bwMode="auto">
                <a:xfrm>
                  <a:off x="2709" y="2549"/>
                  <a:ext cx="424" cy="60"/>
                </a:xfrm>
                <a:prstGeom prst="rect">
                  <a:avLst/>
                </a:prstGeom>
                <a:solidFill>
                  <a:srgbClr val="FF0000"/>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3835" name="Rectangle 43"/>
                <p:cNvSpPr>
                  <a:spLocks noChangeArrowheads="1"/>
                </p:cNvSpPr>
                <p:nvPr/>
              </p:nvSpPr>
              <p:spPr bwMode="auto">
                <a:xfrm>
                  <a:off x="3087" y="2549"/>
                  <a:ext cx="425" cy="60"/>
                </a:xfrm>
                <a:prstGeom prst="rect">
                  <a:avLst/>
                </a:prstGeom>
                <a:solidFill>
                  <a:srgbClr val="66CCFF"/>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66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3836" name="Arc 44"/>
                <p:cNvSpPr>
                  <a:spLocks/>
                </p:cNvSpPr>
                <p:nvPr/>
              </p:nvSpPr>
              <p:spPr bwMode="auto">
                <a:xfrm rot="1385979" flipH="1">
                  <a:off x="3382" y="2579"/>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7" name="Arc 45"/>
                <p:cNvSpPr>
                  <a:spLocks/>
                </p:cNvSpPr>
                <p:nvPr/>
              </p:nvSpPr>
              <p:spPr bwMode="auto">
                <a:xfrm rot="11468867" flipH="1">
                  <a:off x="3298" y="2178"/>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8" name="Line 46"/>
                <p:cNvSpPr>
                  <a:spLocks noChangeShapeType="1"/>
                </p:cNvSpPr>
                <p:nvPr/>
              </p:nvSpPr>
              <p:spPr bwMode="auto">
                <a:xfrm flipH="1" flipV="1">
                  <a:off x="3840" y="2624"/>
                  <a:ext cx="96" cy="4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9" name="Line 47"/>
                <p:cNvSpPr>
                  <a:spLocks noChangeShapeType="1"/>
                </p:cNvSpPr>
                <p:nvPr/>
              </p:nvSpPr>
              <p:spPr bwMode="auto">
                <a:xfrm flipH="1" flipV="1">
                  <a:off x="3768" y="2592"/>
                  <a:ext cx="72"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40" name="Line 48"/>
                <p:cNvSpPr>
                  <a:spLocks noChangeShapeType="1"/>
                </p:cNvSpPr>
                <p:nvPr/>
              </p:nvSpPr>
              <p:spPr bwMode="auto">
                <a:xfrm flipH="1">
                  <a:off x="3848" y="2552"/>
                  <a:ext cx="88" cy="2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41" name="Line 49"/>
                <p:cNvSpPr>
                  <a:spLocks noChangeShapeType="1"/>
                </p:cNvSpPr>
                <p:nvPr/>
              </p:nvSpPr>
              <p:spPr bwMode="auto">
                <a:xfrm flipH="1">
                  <a:off x="3800" y="2544"/>
                  <a:ext cx="56"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42" name="Line 50"/>
                <p:cNvSpPr>
                  <a:spLocks noChangeShapeType="1"/>
                </p:cNvSpPr>
                <p:nvPr/>
              </p:nvSpPr>
              <p:spPr bwMode="auto">
                <a:xfrm flipH="1" flipV="1">
                  <a:off x="3616" y="2568"/>
                  <a:ext cx="9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43" name="Line 51"/>
                <p:cNvSpPr>
                  <a:spLocks noChangeShapeType="1"/>
                </p:cNvSpPr>
                <p:nvPr/>
              </p:nvSpPr>
              <p:spPr bwMode="auto">
                <a:xfrm>
                  <a:off x="3024" y="289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3844" name="Oval 52"/>
            <p:cNvSpPr>
              <a:spLocks noChangeArrowheads="1"/>
            </p:cNvSpPr>
            <p:nvPr/>
          </p:nvSpPr>
          <p:spPr bwMode="auto">
            <a:xfrm>
              <a:off x="2256" y="3527"/>
              <a:ext cx="107" cy="79"/>
            </a:xfrm>
            <a:prstGeom prst="ellipse">
              <a:avLst/>
            </a:prstGeom>
            <a:solidFill>
              <a:schemeClr val="tx1"/>
            </a:solidFill>
            <a:ln w="9525">
              <a:solidFill>
                <a:schemeClr val="tx1"/>
              </a:solidFill>
              <a:round/>
              <a:headEnd/>
              <a:tailEnd/>
            </a:ln>
            <a:effectLst>
              <a:outerShdw dist="35921" dir="2700000" algn="ctr" rotWithShape="0">
                <a:schemeClr val="bg2">
                  <a:alpha val="50000"/>
                </a:schemeClr>
              </a:outerShdw>
            </a:effectLst>
          </p:spPr>
          <p:txBody>
            <a:bodyPr wrap="none" anchor="ctr"/>
            <a:lstStyle/>
            <a:p>
              <a:pPr eaLnBrk="0" hangingPunct="0"/>
              <a:endParaRPr lang="en-US">
                <a:latin typeface="Tahoma" pitchFamily="34" charset="0"/>
              </a:endParaRPr>
            </a:p>
          </p:txBody>
        </p:sp>
        <p:sp>
          <p:nvSpPr>
            <p:cNvPr id="33845" name="Oval 53"/>
            <p:cNvSpPr>
              <a:spLocks noChangeArrowheads="1"/>
            </p:cNvSpPr>
            <p:nvPr/>
          </p:nvSpPr>
          <p:spPr bwMode="auto">
            <a:xfrm>
              <a:off x="3077" y="2663"/>
              <a:ext cx="107" cy="8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46" name="Arc 54"/>
            <p:cNvSpPr>
              <a:spLocks/>
            </p:cNvSpPr>
            <p:nvPr/>
          </p:nvSpPr>
          <p:spPr bwMode="auto">
            <a:xfrm flipH="1">
              <a:off x="2304" y="2354"/>
              <a:ext cx="846" cy="1245"/>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47" name="Arc 55"/>
            <p:cNvSpPr>
              <a:spLocks/>
            </p:cNvSpPr>
            <p:nvPr/>
          </p:nvSpPr>
          <p:spPr bwMode="auto">
            <a:xfrm flipH="1">
              <a:off x="2290" y="2352"/>
              <a:ext cx="845" cy="1244"/>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48" name="Arc 56"/>
            <p:cNvSpPr>
              <a:spLocks/>
            </p:cNvSpPr>
            <p:nvPr/>
          </p:nvSpPr>
          <p:spPr bwMode="auto">
            <a:xfrm flipH="1">
              <a:off x="2331" y="2355"/>
              <a:ext cx="845" cy="1245"/>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49" name="Arc 57"/>
            <p:cNvSpPr>
              <a:spLocks/>
            </p:cNvSpPr>
            <p:nvPr/>
          </p:nvSpPr>
          <p:spPr bwMode="auto">
            <a:xfrm flipH="1">
              <a:off x="2275" y="2352"/>
              <a:ext cx="846" cy="1244"/>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50" name="Oval 58"/>
            <p:cNvSpPr>
              <a:spLocks noChangeArrowheads="1"/>
            </p:cNvSpPr>
            <p:nvPr/>
          </p:nvSpPr>
          <p:spPr bwMode="auto">
            <a:xfrm>
              <a:off x="2263" y="3554"/>
              <a:ext cx="110" cy="42"/>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51" name="Oval 59"/>
            <p:cNvSpPr>
              <a:spLocks noChangeArrowheads="1"/>
            </p:cNvSpPr>
            <p:nvPr/>
          </p:nvSpPr>
          <p:spPr bwMode="auto">
            <a:xfrm>
              <a:off x="3082" y="2697"/>
              <a:ext cx="109" cy="44"/>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52" name="Arc 60"/>
            <p:cNvSpPr>
              <a:spLocks/>
            </p:cNvSpPr>
            <p:nvPr/>
          </p:nvSpPr>
          <p:spPr bwMode="auto">
            <a:xfrm flipH="1">
              <a:off x="2317" y="2352"/>
              <a:ext cx="845" cy="1244"/>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53" name="Arc 61"/>
            <p:cNvSpPr>
              <a:spLocks/>
            </p:cNvSpPr>
            <p:nvPr/>
          </p:nvSpPr>
          <p:spPr bwMode="auto">
            <a:xfrm flipH="1">
              <a:off x="2439" y="3544"/>
              <a:ext cx="683" cy="581"/>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33854" name="Group 62"/>
            <p:cNvGrpSpPr>
              <a:grpSpLocks/>
            </p:cNvGrpSpPr>
            <p:nvPr/>
          </p:nvGrpSpPr>
          <p:grpSpPr bwMode="auto">
            <a:xfrm>
              <a:off x="2378" y="3544"/>
              <a:ext cx="717" cy="584"/>
              <a:chOff x="272" y="2516"/>
              <a:chExt cx="965" cy="733"/>
            </a:xfrm>
          </p:grpSpPr>
          <p:sp>
            <p:nvSpPr>
              <p:cNvPr id="33855" name="Arc 63"/>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56" name="Arc 64"/>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57" name="Arc 65"/>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sp>
          <p:nvSpPr>
            <p:cNvPr id="33858" name="Arc 66"/>
            <p:cNvSpPr>
              <a:spLocks/>
            </p:cNvSpPr>
            <p:nvPr/>
          </p:nvSpPr>
          <p:spPr bwMode="auto">
            <a:xfrm flipH="1">
              <a:off x="2431" y="3532"/>
              <a:ext cx="683" cy="580"/>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33859" name="Group 67"/>
            <p:cNvGrpSpPr>
              <a:grpSpLocks/>
            </p:cNvGrpSpPr>
            <p:nvPr/>
          </p:nvGrpSpPr>
          <p:grpSpPr bwMode="auto">
            <a:xfrm>
              <a:off x="2370" y="3532"/>
              <a:ext cx="718" cy="584"/>
              <a:chOff x="272" y="2516"/>
              <a:chExt cx="965" cy="733"/>
            </a:xfrm>
          </p:grpSpPr>
          <p:sp>
            <p:nvSpPr>
              <p:cNvPr id="33860" name="Arc 68"/>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61" name="Arc 69"/>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33862" name="Arc 70"/>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grpSp>
      <p:sp>
        <p:nvSpPr>
          <p:cNvPr id="33865" name="Text Box 73"/>
          <p:cNvSpPr txBox="1">
            <a:spLocks noChangeArrowheads="1"/>
          </p:cNvSpPr>
          <p:nvPr/>
        </p:nvSpPr>
        <p:spPr bwMode="auto">
          <a:xfrm>
            <a:off x="3429000" y="5334000"/>
            <a:ext cx="2895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23.1</a:t>
            </a:r>
          </a:p>
        </p:txBody>
      </p:sp>
      <p:sp>
        <p:nvSpPr>
          <p:cNvPr id="33866" name="Text Box 74"/>
          <p:cNvSpPr txBox="1">
            <a:spLocks noChangeArrowheads="1"/>
          </p:cNvSpPr>
          <p:nvPr/>
        </p:nvSpPr>
        <p:spPr bwMode="auto">
          <a:xfrm>
            <a:off x="2362200" y="990600"/>
            <a:ext cx="4800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Đặt nam châm đứng yên trong cuộn dây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AutoShape 3"/>
          <p:cNvSpPr>
            <a:spLocks noChangeArrowheads="1"/>
          </p:cNvSpPr>
          <p:nvPr/>
        </p:nvSpPr>
        <p:spPr bwMode="auto">
          <a:xfrm>
            <a:off x="1371600" y="2214563"/>
            <a:ext cx="6400800" cy="2146300"/>
          </a:xfrm>
          <a:prstGeom prst="parallelogram">
            <a:avLst>
              <a:gd name="adj" fmla="val 88294"/>
            </a:avLst>
          </a:prstGeom>
          <a:solidFill>
            <a:srgbClr val="66CCFF"/>
          </a:solidFill>
          <a:ln w="57150" algn="ctr">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1318" name="Group 70"/>
          <p:cNvGrpSpPr>
            <a:grpSpLocks/>
          </p:cNvGrpSpPr>
          <p:nvPr/>
        </p:nvGrpSpPr>
        <p:grpSpPr bwMode="auto">
          <a:xfrm>
            <a:off x="1600200" y="2547938"/>
            <a:ext cx="3681413" cy="1196975"/>
            <a:chOff x="1008" y="1605"/>
            <a:chExt cx="2319" cy="754"/>
          </a:xfrm>
        </p:grpSpPr>
        <p:sp>
          <p:nvSpPr>
            <p:cNvPr id="181252" name="AutoShape 4"/>
            <p:cNvSpPr>
              <a:spLocks noChangeArrowheads="1"/>
            </p:cNvSpPr>
            <p:nvPr/>
          </p:nvSpPr>
          <p:spPr bwMode="auto">
            <a:xfrm>
              <a:off x="1008" y="1683"/>
              <a:ext cx="2319" cy="676"/>
            </a:xfrm>
            <a:prstGeom prst="parallelogram">
              <a:avLst>
                <a:gd name="adj" fmla="val 85762"/>
              </a:avLst>
            </a:prstGeom>
            <a:solidFill>
              <a:schemeClr val="bg1"/>
            </a:solidFill>
            <a:ln w="9525" algn="ctr">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a:p>
          </p:txBody>
        </p:sp>
        <p:grpSp>
          <p:nvGrpSpPr>
            <p:cNvPr id="181317" name="Group 69"/>
            <p:cNvGrpSpPr>
              <a:grpSpLocks/>
            </p:cNvGrpSpPr>
            <p:nvPr/>
          </p:nvGrpSpPr>
          <p:grpSpPr bwMode="auto">
            <a:xfrm>
              <a:off x="1008" y="1605"/>
              <a:ext cx="2283" cy="734"/>
              <a:chOff x="1047" y="1605"/>
              <a:chExt cx="2283" cy="734"/>
            </a:xfrm>
          </p:grpSpPr>
          <p:sp>
            <p:nvSpPr>
              <p:cNvPr id="181254" name="AutoShape 6"/>
              <p:cNvSpPr>
                <a:spLocks noChangeArrowheads="1"/>
              </p:cNvSpPr>
              <p:nvPr/>
            </p:nvSpPr>
            <p:spPr bwMode="auto">
              <a:xfrm>
                <a:off x="1047" y="1685"/>
                <a:ext cx="2283" cy="654"/>
              </a:xfrm>
              <a:prstGeom prst="parallelogram">
                <a:avLst>
                  <a:gd name="adj" fmla="val 87271"/>
                </a:avLst>
              </a:prstGeom>
              <a:solidFill>
                <a:schemeClr val="bg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1255" name="Group 7"/>
              <p:cNvGrpSpPr>
                <a:grpSpLocks/>
              </p:cNvGrpSpPr>
              <p:nvPr/>
            </p:nvGrpSpPr>
            <p:grpSpPr bwMode="auto">
              <a:xfrm>
                <a:off x="1380" y="1605"/>
                <a:ext cx="1845" cy="683"/>
                <a:chOff x="1783" y="2160"/>
                <a:chExt cx="2483" cy="825"/>
              </a:xfrm>
            </p:grpSpPr>
            <p:sp>
              <p:nvSpPr>
                <p:cNvPr id="181256" name="Oval 8"/>
                <p:cNvSpPr>
                  <a:spLocks noChangeArrowheads="1"/>
                </p:cNvSpPr>
                <p:nvPr/>
              </p:nvSpPr>
              <p:spPr bwMode="auto">
                <a:xfrm rot="-86400000">
                  <a:off x="2379" y="2549"/>
                  <a:ext cx="1515" cy="353"/>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7" name="Oval 9"/>
                <p:cNvSpPr>
                  <a:spLocks noChangeArrowheads="1"/>
                </p:cNvSpPr>
                <p:nvPr/>
              </p:nvSpPr>
              <p:spPr bwMode="auto">
                <a:xfrm rot="-86400000">
                  <a:off x="2625" y="2405"/>
                  <a:ext cx="1160"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8" name="Oval 10"/>
                <p:cNvSpPr>
                  <a:spLocks noChangeArrowheads="1"/>
                </p:cNvSpPr>
                <p:nvPr/>
              </p:nvSpPr>
              <p:spPr bwMode="auto">
                <a:xfrm rot="-86400000">
                  <a:off x="2526" y="2322"/>
                  <a:ext cx="1478" cy="245"/>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9" name="Oval 11"/>
                <p:cNvSpPr>
                  <a:spLocks noChangeArrowheads="1"/>
                </p:cNvSpPr>
                <p:nvPr/>
              </p:nvSpPr>
              <p:spPr bwMode="auto">
                <a:xfrm rot="-86400000">
                  <a:off x="2435" y="2567"/>
                  <a:ext cx="1478" cy="251"/>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0" name="Line 12"/>
                <p:cNvSpPr>
                  <a:spLocks noChangeShapeType="1"/>
                </p:cNvSpPr>
                <p:nvPr/>
              </p:nvSpPr>
              <p:spPr bwMode="auto">
                <a:xfrm flipH="1" flipV="1">
                  <a:off x="1825" y="2567"/>
                  <a:ext cx="1138" cy="3"/>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1" name="Line 13"/>
                <p:cNvSpPr>
                  <a:spLocks noChangeShapeType="1"/>
                </p:cNvSpPr>
                <p:nvPr/>
              </p:nvSpPr>
              <p:spPr bwMode="auto">
                <a:xfrm flipH="1" flipV="1">
                  <a:off x="2158" y="2566"/>
                  <a:ext cx="40" cy="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2" name="Line 14"/>
                <p:cNvSpPr>
                  <a:spLocks noChangeShapeType="1"/>
                </p:cNvSpPr>
                <p:nvPr/>
              </p:nvSpPr>
              <p:spPr bwMode="auto">
                <a:xfrm flipH="1">
                  <a:off x="2162" y="2639"/>
                  <a:ext cx="53" cy="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3" name="Line 15"/>
                <p:cNvSpPr>
                  <a:spLocks noChangeShapeType="1"/>
                </p:cNvSpPr>
                <p:nvPr/>
              </p:nvSpPr>
              <p:spPr bwMode="auto">
                <a:xfrm flipH="1">
                  <a:off x="2246" y="2705"/>
                  <a:ext cx="30"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4" name="Line 16"/>
                <p:cNvSpPr>
                  <a:spLocks noChangeShapeType="1"/>
                </p:cNvSpPr>
                <p:nvPr/>
              </p:nvSpPr>
              <p:spPr bwMode="auto">
                <a:xfrm>
                  <a:off x="3038" y="2812"/>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5" name="Line 17"/>
                <p:cNvSpPr>
                  <a:spLocks noChangeShapeType="1"/>
                </p:cNvSpPr>
                <p:nvPr/>
              </p:nvSpPr>
              <p:spPr bwMode="auto">
                <a:xfrm flipH="1">
                  <a:off x="2204" y="2687"/>
                  <a:ext cx="29"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6" name="Line 18"/>
                <p:cNvSpPr>
                  <a:spLocks noChangeShapeType="1"/>
                </p:cNvSpPr>
                <p:nvPr/>
              </p:nvSpPr>
              <p:spPr bwMode="auto">
                <a:xfrm flipH="1" flipV="1">
                  <a:off x="2162" y="2501"/>
                  <a:ext cx="29" cy="1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7" name="Line 19"/>
                <p:cNvSpPr>
                  <a:spLocks noChangeShapeType="1"/>
                </p:cNvSpPr>
                <p:nvPr/>
              </p:nvSpPr>
              <p:spPr bwMode="auto">
                <a:xfrm flipH="1" flipV="1">
                  <a:off x="2246" y="2459"/>
                  <a:ext cx="51"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8" name="Oval 20"/>
                <p:cNvSpPr>
                  <a:spLocks noChangeArrowheads="1"/>
                </p:cNvSpPr>
                <p:nvPr/>
              </p:nvSpPr>
              <p:spPr bwMode="auto">
                <a:xfrm rot="-86400000">
                  <a:off x="2582" y="2585"/>
                  <a:ext cx="1161"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9" name="Arc 21"/>
                <p:cNvSpPr>
                  <a:spLocks/>
                </p:cNvSpPr>
                <p:nvPr/>
              </p:nvSpPr>
              <p:spPr bwMode="auto">
                <a:xfrm rot="21402020" flipH="1">
                  <a:off x="1783" y="2585"/>
                  <a:ext cx="968" cy="317"/>
                </a:xfrm>
                <a:custGeom>
                  <a:avLst/>
                  <a:gdLst>
                    <a:gd name="G0" fmla="+- 0 0 0"/>
                    <a:gd name="G1" fmla="+- 21561 0 0"/>
                    <a:gd name="G2" fmla="+- 21600 0 0"/>
                    <a:gd name="T0" fmla="*/ 1303 w 21600"/>
                    <a:gd name="T1" fmla="*/ 0 h 21561"/>
                    <a:gd name="T2" fmla="*/ 21600 w 21600"/>
                    <a:gd name="T3" fmla="*/ 21561 h 21561"/>
                    <a:gd name="T4" fmla="*/ 0 w 21600"/>
                    <a:gd name="T5" fmla="*/ 21561 h 21561"/>
                  </a:gdLst>
                  <a:ahLst/>
                  <a:cxnLst>
                    <a:cxn ang="0">
                      <a:pos x="T0" y="T1"/>
                    </a:cxn>
                    <a:cxn ang="0">
                      <a:pos x="T2" y="T3"/>
                    </a:cxn>
                    <a:cxn ang="0">
                      <a:pos x="T4" y="T5"/>
                    </a:cxn>
                  </a:cxnLst>
                  <a:rect l="0" t="0" r="r" b="b"/>
                  <a:pathLst>
                    <a:path w="21600" h="21561" fill="none" extrusionOk="0">
                      <a:moveTo>
                        <a:pt x="1302" y="0"/>
                      </a:moveTo>
                      <a:cubicBezTo>
                        <a:pt x="12705" y="689"/>
                        <a:pt x="21600" y="10137"/>
                        <a:pt x="21600" y="21561"/>
                      </a:cubicBezTo>
                    </a:path>
                    <a:path w="21600" h="21561" stroke="0" extrusionOk="0">
                      <a:moveTo>
                        <a:pt x="1302" y="0"/>
                      </a:moveTo>
                      <a:cubicBezTo>
                        <a:pt x="12705" y="689"/>
                        <a:pt x="21600" y="10137"/>
                        <a:pt x="21600" y="21561"/>
                      </a:cubicBezTo>
                      <a:lnTo>
                        <a:pt x="0" y="21561"/>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0" name="Arc 22"/>
                <p:cNvSpPr>
                  <a:spLocks/>
                </p:cNvSpPr>
                <p:nvPr/>
              </p:nvSpPr>
              <p:spPr bwMode="auto">
                <a:xfrm rot="35585" flipH="1">
                  <a:off x="1993" y="2579"/>
                  <a:ext cx="750" cy="395"/>
                </a:xfrm>
                <a:custGeom>
                  <a:avLst/>
                  <a:gdLst>
                    <a:gd name="G0" fmla="+- 0 0 0"/>
                    <a:gd name="G1" fmla="+- 21596 0 0"/>
                    <a:gd name="G2" fmla="+- 21600 0 0"/>
                    <a:gd name="T0" fmla="*/ 401 w 21370"/>
                    <a:gd name="T1" fmla="*/ 0 h 21596"/>
                    <a:gd name="T2" fmla="*/ 21370 w 21370"/>
                    <a:gd name="T3" fmla="*/ 18451 h 21596"/>
                    <a:gd name="T4" fmla="*/ 0 w 21370"/>
                    <a:gd name="T5" fmla="*/ 21596 h 21596"/>
                  </a:gdLst>
                  <a:ahLst/>
                  <a:cxnLst>
                    <a:cxn ang="0">
                      <a:pos x="T0" y="T1"/>
                    </a:cxn>
                    <a:cxn ang="0">
                      <a:pos x="T2" y="T3"/>
                    </a:cxn>
                    <a:cxn ang="0">
                      <a:pos x="T4" y="T5"/>
                    </a:cxn>
                  </a:cxnLst>
                  <a:rect l="0" t="0" r="r" b="b"/>
                  <a:pathLst>
                    <a:path w="21370" h="21596" fill="none" extrusionOk="0">
                      <a:moveTo>
                        <a:pt x="401" y="-1"/>
                      </a:moveTo>
                      <a:cubicBezTo>
                        <a:pt x="10961" y="195"/>
                        <a:pt x="19831" y="8000"/>
                        <a:pt x="21369" y="18451"/>
                      </a:cubicBezTo>
                    </a:path>
                    <a:path w="21370" h="21596" stroke="0" extrusionOk="0">
                      <a:moveTo>
                        <a:pt x="401" y="-1"/>
                      </a:moveTo>
                      <a:cubicBezTo>
                        <a:pt x="10961" y="195"/>
                        <a:pt x="19831" y="8000"/>
                        <a:pt x="21369" y="18451"/>
                      </a:cubicBezTo>
                      <a:lnTo>
                        <a:pt x="0" y="21596"/>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1" name="Arc 23"/>
                <p:cNvSpPr>
                  <a:spLocks/>
                </p:cNvSpPr>
                <p:nvPr/>
              </p:nvSpPr>
              <p:spPr bwMode="auto">
                <a:xfrm flipH="1" flipV="1">
                  <a:off x="1951" y="2370"/>
                  <a:ext cx="96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2" name="Arc 24"/>
                <p:cNvSpPr>
                  <a:spLocks/>
                </p:cNvSpPr>
                <p:nvPr/>
              </p:nvSpPr>
              <p:spPr bwMode="auto">
                <a:xfrm rot="192122" flipH="1" flipV="1">
                  <a:off x="2077" y="2334"/>
                  <a:ext cx="75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3" name="Arc 25"/>
                <p:cNvSpPr>
                  <a:spLocks/>
                </p:cNvSpPr>
                <p:nvPr/>
              </p:nvSpPr>
              <p:spPr bwMode="auto">
                <a:xfrm rot="1385979" flipH="1">
                  <a:off x="3354" y="2591"/>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4" name="Arc 26"/>
                <p:cNvSpPr>
                  <a:spLocks/>
                </p:cNvSpPr>
                <p:nvPr/>
              </p:nvSpPr>
              <p:spPr bwMode="auto">
                <a:xfrm rot="31729" flipH="1" flipV="1">
                  <a:off x="2288" y="2352"/>
                  <a:ext cx="968" cy="216"/>
                </a:xfrm>
                <a:custGeom>
                  <a:avLst/>
                  <a:gdLst>
                    <a:gd name="G0" fmla="+- 0 0 0"/>
                    <a:gd name="G1" fmla="+- 20173 0 0"/>
                    <a:gd name="G2" fmla="+- 21600 0 0"/>
                    <a:gd name="T0" fmla="*/ 7720 w 21600"/>
                    <a:gd name="T1" fmla="*/ 0 h 21575"/>
                    <a:gd name="T2" fmla="*/ 21554 w 21600"/>
                    <a:gd name="T3" fmla="*/ 21575 h 21575"/>
                    <a:gd name="T4" fmla="*/ 0 w 21600"/>
                    <a:gd name="T5" fmla="*/ 20173 h 21575"/>
                  </a:gdLst>
                  <a:ahLst/>
                  <a:cxnLst>
                    <a:cxn ang="0">
                      <a:pos x="T0" y="T1"/>
                    </a:cxn>
                    <a:cxn ang="0">
                      <a:pos x="T2" y="T3"/>
                    </a:cxn>
                    <a:cxn ang="0">
                      <a:pos x="T4" y="T5"/>
                    </a:cxn>
                  </a:cxnLst>
                  <a:rect l="0" t="0" r="r" b="b"/>
                  <a:pathLst>
                    <a:path w="21600" h="21575" fill="none" extrusionOk="0">
                      <a:moveTo>
                        <a:pt x="7720" y="-1"/>
                      </a:moveTo>
                      <a:cubicBezTo>
                        <a:pt x="16079" y="3198"/>
                        <a:pt x="21600" y="11222"/>
                        <a:pt x="21600" y="20173"/>
                      </a:cubicBezTo>
                      <a:cubicBezTo>
                        <a:pt x="21600" y="20640"/>
                        <a:pt x="21584" y="21108"/>
                        <a:pt x="21554" y="21575"/>
                      </a:cubicBezTo>
                    </a:path>
                    <a:path w="21600" h="21575" stroke="0" extrusionOk="0">
                      <a:moveTo>
                        <a:pt x="7720" y="-1"/>
                      </a:moveTo>
                      <a:cubicBezTo>
                        <a:pt x="16079" y="3198"/>
                        <a:pt x="21600" y="11222"/>
                        <a:pt x="21600" y="20173"/>
                      </a:cubicBezTo>
                      <a:cubicBezTo>
                        <a:pt x="21600" y="20640"/>
                        <a:pt x="21584" y="21108"/>
                        <a:pt x="21554" y="21575"/>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5" name="Line 27"/>
                <p:cNvSpPr>
                  <a:spLocks noChangeShapeType="1"/>
                </p:cNvSpPr>
                <p:nvPr/>
              </p:nvSpPr>
              <p:spPr bwMode="auto">
                <a:xfrm flipH="1" flipV="1">
                  <a:off x="2330" y="2417"/>
                  <a:ext cx="37"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6" name="Arc 28"/>
                <p:cNvSpPr>
                  <a:spLocks/>
                </p:cNvSpPr>
                <p:nvPr/>
              </p:nvSpPr>
              <p:spPr bwMode="auto">
                <a:xfrm rot="21229393" flipH="1">
                  <a:off x="2113" y="2573"/>
                  <a:ext cx="967" cy="412"/>
                </a:xfrm>
                <a:custGeom>
                  <a:avLst/>
                  <a:gdLst>
                    <a:gd name="G0" fmla="+- 0 0 0"/>
                    <a:gd name="G1" fmla="+- 20173 0 0"/>
                    <a:gd name="G2" fmla="+- 21600 0 0"/>
                    <a:gd name="T0" fmla="*/ 7720 w 21600"/>
                    <a:gd name="T1" fmla="*/ 0 h 30987"/>
                    <a:gd name="T2" fmla="*/ 18698 w 21600"/>
                    <a:gd name="T3" fmla="*/ 30987 h 30987"/>
                    <a:gd name="T4" fmla="*/ 0 w 21600"/>
                    <a:gd name="T5" fmla="*/ 20173 h 30987"/>
                  </a:gdLst>
                  <a:ahLst/>
                  <a:cxnLst>
                    <a:cxn ang="0">
                      <a:pos x="T0" y="T1"/>
                    </a:cxn>
                    <a:cxn ang="0">
                      <a:pos x="T2" y="T3"/>
                    </a:cxn>
                    <a:cxn ang="0">
                      <a:pos x="T4" y="T5"/>
                    </a:cxn>
                  </a:cxnLst>
                  <a:rect l="0" t="0" r="r" b="b"/>
                  <a:pathLst>
                    <a:path w="21600" h="30987" fill="none" extrusionOk="0">
                      <a:moveTo>
                        <a:pt x="7720" y="-1"/>
                      </a:moveTo>
                      <a:cubicBezTo>
                        <a:pt x="16079" y="3198"/>
                        <a:pt x="21600" y="11222"/>
                        <a:pt x="21600" y="20173"/>
                      </a:cubicBezTo>
                      <a:cubicBezTo>
                        <a:pt x="21600" y="23970"/>
                        <a:pt x="20599" y="27700"/>
                        <a:pt x="18698" y="30987"/>
                      </a:cubicBezTo>
                    </a:path>
                    <a:path w="21600" h="30987" stroke="0" extrusionOk="0">
                      <a:moveTo>
                        <a:pt x="7720" y="-1"/>
                      </a:moveTo>
                      <a:cubicBezTo>
                        <a:pt x="16079" y="3198"/>
                        <a:pt x="21600" y="11222"/>
                        <a:pt x="21600" y="20173"/>
                      </a:cubicBezTo>
                      <a:cubicBezTo>
                        <a:pt x="21600" y="23970"/>
                        <a:pt x="20599" y="27700"/>
                        <a:pt x="18698" y="30987"/>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7" name="Line 29"/>
                <p:cNvSpPr>
                  <a:spLocks noChangeShapeType="1"/>
                </p:cNvSpPr>
                <p:nvPr/>
              </p:nvSpPr>
              <p:spPr bwMode="auto">
                <a:xfrm>
                  <a:off x="3072" y="273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8" name="Line 30"/>
                <p:cNvSpPr>
                  <a:spLocks noChangeShapeType="1"/>
                </p:cNvSpPr>
                <p:nvPr/>
              </p:nvSpPr>
              <p:spPr bwMode="auto">
                <a:xfrm flipV="1">
                  <a:off x="2330" y="2262"/>
                  <a:ext cx="56"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79" name="Line 31"/>
                <p:cNvSpPr>
                  <a:spLocks noChangeShapeType="1"/>
                </p:cNvSpPr>
                <p:nvPr/>
              </p:nvSpPr>
              <p:spPr bwMode="auto">
                <a:xfrm>
                  <a:off x="3130" y="2405"/>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0" name="Arc 32"/>
                <p:cNvSpPr>
                  <a:spLocks/>
                </p:cNvSpPr>
                <p:nvPr/>
              </p:nvSpPr>
              <p:spPr bwMode="auto">
                <a:xfrm rot="11468867" flipH="1">
                  <a:off x="3298" y="2160"/>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1" name="Line 33"/>
                <p:cNvSpPr>
                  <a:spLocks noChangeShapeType="1"/>
                </p:cNvSpPr>
                <p:nvPr/>
              </p:nvSpPr>
              <p:spPr bwMode="auto">
                <a:xfrm>
                  <a:off x="3564" y="2567"/>
                  <a:ext cx="407" cy="6"/>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2" name="Arc 34"/>
                <p:cNvSpPr>
                  <a:spLocks/>
                </p:cNvSpPr>
                <p:nvPr/>
              </p:nvSpPr>
              <p:spPr bwMode="auto">
                <a:xfrm rot="21085052" flipH="1">
                  <a:off x="2186" y="2558"/>
                  <a:ext cx="968" cy="422"/>
                </a:xfrm>
                <a:custGeom>
                  <a:avLst/>
                  <a:gdLst>
                    <a:gd name="G0" fmla="+- 0 0 0"/>
                    <a:gd name="G1" fmla="+- 20173 0 0"/>
                    <a:gd name="G2" fmla="+- 21600 0 0"/>
                    <a:gd name="T0" fmla="*/ 7720 w 21600"/>
                    <a:gd name="T1" fmla="*/ 0 h 31787"/>
                    <a:gd name="T2" fmla="*/ 18212 w 21600"/>
                    <a:gd name="T3" fmla="*/ 31787 h 31787"/>
                    <a:gd name="T4" fmla="*/ 0 w 21600"/>
                    <a:gd name="T5" fmla="*/ 20173 h 31787"/>
                  </a:gdLst>
                  <a:ahLst/>
                  <a:cxnLst>
                    <a:cxn ang="0">
                      <a:pos x="T0" y="T1"/>
                    </a:cxn>
                    <a:cxn ang="0">
                      <a:pos x="T2" y="T3"/>
                    </a:cxn>
                    <a:cxn ang="0">
                      <a:pos x="T4" y="T5"/>
                    </a:cxn>
                  </a:cxnLst>
                  <a:rect l="0" t="0" r="r" b="b"/>
                  <a:pathLst>
                    <a:path w="21600" h="31787" fill="none" extrusionOk="0">
                      <a:moveTo>
                        <a:pt x="7720" y="-1"/>
                      </a:moveTo>
                      <a:cubicBezTo>
                        <a:pt x="16079" y="3198"/>
                        <a:pt x="21600" y="11222"/>
                        <a:pt x="21600" y="20173"/>
                      </a:cubicBezTo>
                      <a:cubicBezTo>
                        <a:pt x="21600" y="24288"/>
                        <a:pt x="20424" y="28317"/>
                        <a:pt x="18211" y="31786"/>
                      </a:cubicBezTo>
                    </a:path>
                    <a:path w="21600" h="31787" stroke="0" extrusionOk="0">
                      <a:moveTo>
                        <a:pt x="7720" y="-1"/>
                      </a:moveTo>
                      <a:cubicBezTo>
                        <a:pt x="16079" y="3198"/>
                        <a:pt x="21600" y="11222"/>
                        <a:pt x="21600" y="20173"/>
                      </a:cubicBezTo>
                      <a:cubicBezTo>
                        <a:pt x="21600" y="24288"/>
                        <a:pt x="20424" y="28317"/>
                        <a:pt x="18211" y="31786"/>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3" name="Line 35"/>
                <p:cNvSpPr>
                  <a:spLocks noChangeShapeType="1"/>
                </p:cNvSpPr>
                <p:nvPr/>
              </p:nvSpPr>
              <p:spPr bwMode="auto">
                <a:xfrm>
                  <a:off x="2197" y="2872"/>
                  <a:ext cx="7"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4" name="Arc 36"/>
                <p:cNvSpPr>
                  <a:spLocks/>
                </p:cNvSpPr>
                <p:nvPr/>
              </p:nvSpPr>
              <p:spPr bwMode="auto">
                <a:xfrm rot="956231" flipH="1" flipV="1">
                  <a:off x="2309" y="2298"/>
                  <a:ext cx="619" cy="207"/>
                </a:xfrm>
                <a:custGeom>
                  <a:avLst/>
                  <a:gdLst>
                    <a:gd name="G0" fmla="+- 10313 0 0"/>
                    <a:gd name="G1" fmla="+- 21600 0 0"/>
                    <a:gd name="G2" fmla="+- 21600 0 0"/>
                    <a:gd name="T0" fmla="*/ 0 w 31913"/>
                    <a:gd name="T1" fmla="*/ 2621 h 35003"/>
                    <a:gd name="T2" fmla="*/ 27251 w 31913"/>
                    <a:gd name="T3" fmla="*/ 35003 h 35003"/>
                    <a:gd name="T4" fmla="*/ 10313 w 31913"/>
                    <a:gd name="T5" fmla="*/ 21600 h 35003"/>
                  </a:gdLst>
                  <a:ahLst/>
                  <a:cxnLst>
                    <a:cxn ang="0">
                      <a:pos x="T0" y="T1"/>
                    </a:cxn>
                    <a:cxn ang="0">
                      <a:pos x="T2" y="T3"/>
                    </a:cxn>
                    <a:cxn ang="0">
                      <a:pos x="T4" y="T5"/>
                    </a:cxn>
                  </a:cxnLst>
                  <a:rect l="0" t="0" r="r" b="b"/>
                  <a:pathLst>
                    <a:path w="31913" h="35003" fill="none" extrusionOk="0">
                      <a:moveTo>
                        <a:pt x="0" y="2621"/>
                      </a:moveTo>
                      <a:cubicBezTo>
                        <a:pt x="3165" y="901"/>
                        <a:pt x="6710" y="-1"/>
                        <a:pt x="10313" y="0"/>
                      </a:cubicBezTo>
                      <a:cubicBezTo>
                        <a:pt x="22242" y="0"/>
                        <a:pt x="31913" y="9670"/>
                        <a:pt x="31913" y="21600"/>
                      </a:cubicBezTo>
                      <a:cubicBezTo>
                        <a:pt x="31913" y="26465"/>
                        <a:pt x="30270" y="31188"/>
                        <a:pt x="27251" y="35003"/>
                      </a:cubicBezTo>
                    </a:path>
                    <a:path w="31913" h="35003" stroke="0" extrusionOk="0">
                      <a:moveTo>
                        <a:pt x="0" y="2621"/>
                      </a:moveTo>
                      <a:cubicBezTo>
                        <a:pt x="3165" y="901"/>
                        <a:pt x="6710" y="-1"/>
                        <a:pt x="10313" y="0"/>
                      </a:cubicBezTo>
                      <a:cubicBezTo>
                        <a:pt x="22242" y="0"/>
                        <a:pt x="31913" y="9670"/>
                        <a:pt x="31913" y="21600"/>
                      </a:cubicBezTo>
                      <a:cubicBezTo>
                        <a:pt x="31913" y="26465"/>
                        <a:pt x="30270" y="31188"/>
                        <a:pt x="27251" y="35003"/>
                      </a:cubicBezTo>
                      <a:lnTo>
                        <a:pt x="10313"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5" name="Line 37"/>
                <p:cNvSpPr>
                  <a:spLocks noChangeShapeType="1"/>
                </p:cNvSpPr>
                <p:nvPr/>
              </p:nvSpPr>
              <p:spPr bwMode="auto">
                <a:xfrm>
                  <a:off x="3130" y="2322"/>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6" name="Rectangle 38"/>
                <p:cNvSpPr>
                  <a:spLocks noChangeArrowheads="1"/>
                </p:cNvSpPr>
                <p:nvPr/>
              </p:nvSpPr>
              <p:spPr bwMode="auto">
                <a:xfrm>
                  <a:off x="2709" y="2549"/>
                  <a:ext cx="424" cy="60"/>
                </a:xfrm>
                <a:prstGeom prst="rect">
                  <a:avLst/>
                </a:prstGeom>
                <a:solidFill>
                  <a:srgbClr val="FF0000"/>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81287" name="Rectangle 39"/>
                <p:cNvSpPr>
                  <a:spLocks noChangeArrowheads="1"/>
                </p:cNvSpPr>
                <p:nvPr/>
              </p:nvSpPr>
              <p:spPr bwMode="auto">
                <a:xfrm>
                  <a:off x="3087" y="2549"/>
                  <a:ext cx="425" cy="60"/>
                </a:xfrm>
                <a:prstGeom prst="rect">
                  <a:avLst/>
                </a:prstGeom>
                <a:solidFill>
                  <a:srgbClr val="66CCFF"/>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66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81288" name="Arc 40"/>
                <p:cNvSpPr>
                  <a:spLocks/>
                </p:cNvSpPr>
                <p:nvPr/>
              </p:nvSpPr>
              <p:spPr bwMode="auto">
                <a:xfrm rot="1385979" flipH="1">
                  <a:off x="3382" y="2579"/>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89" name="Arc 41"/>
                <p:cNvSpPr>
                  <a:spLocks/>
                </p:cNvSpPr>
                <p:nvPr/>
              </p:nvSpPr>
              <p:spPr bwMode="auto">
                <a:xfrm rot="11468867" flipH="1">
                  <a:off x="3298" y="2178"/>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0" name="Line 42"/>
                <p:cNvSpPr>
                  <a:spLocks noChangeShapeType="1"/>
                </p:cNvSpPr>
                <p:nvPr/>
              </p:nvSpPr>
              <p:spPr bwMode="auto">
                <a:xfrm flipH="1" flipV="1">
                  <a:off x="3840" y="2624"/>
                  <a:ext cx="96" cy="4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1" name="Line 43"/>
                <p:cNvSpPr>
                  <a:spLocks noChangeShapeType="1"/>
                </p:cNvSpPr>
                <p:nvPr/>
              </p:nvSpPr>
              <p:spPr bwMode="auto">
                <a:xfrm flipH="1" flipV="1">
                  <a:off x="3768" y="2592"/>
                  <a:ext cx="72"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2" name="Line 44"/>
                <p:cNvSpPr>
                  <a:spLocks noChangeShapeType="1"/>
                </p:cNvSpPr>
                <p:nvPr/>
              </p:nvSpPr>
              <p:spPr bwMode="auto">
                <a:xfrm flipH="1">
                  <a:off x="3848" y="2552"/>
                  <a:ext cx="88" cy="2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3" name="Line 45"/>
                <p:cNvSpPr>
                  <a:spLocks noChangeShapeType="1"/>
                </p:cNvSpPr>
                <p:nvPr/>
              </p:nvSpPr>
              <p:spPr bwMode="auto">
                <a:xfrm flipH="1">
                  <a:off x="3800" y="2544"/>
                  <a:ext cx="56"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4" name="Line 46"/>
                <p:cNvSpPr>
                  <a:spLocks noChangeShapeType="1"/>
                </p:cNvSpPr>
                <p:nvPr/>
              </p:nvSpPr>
              <p:spPr bwMode="auto">
                <a:xfrm flipH="1" flipV="1">
                  <a:off x="3616" y="2568"/>
                  <a:ext cx="9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5" name="Line 47"/>
                <p:cNvSpPr>
                  <a:spLocks noChangeShapeType="1"/>
                </p:cNvSpPr>
                <p:nvPr/>
              </p:nvSpPr>
              <p:spPr bwMode="auto">
                <a:xfrm>
                  <a:off x="3024" y="289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81296" name="Oval 48"/>
          <p:cNvSpPr>
            <a:spLocks noChangeArrowheads="1"/>
          </p:cNvSpPr>
          <p:nvPr/>
        </p:nvSpPr>
        <p:spPr bwMode="auto">
          <a:xfrm>
            <a:off x="2971800" y="3851275"/>
            <a:ext cx="169863" cy="125413"/>
          </a:xfrm>
          <a:prstGeom prst="ellipse">
            <a:avLst/>
          </a:prstGeom>
          <a:solidFill>
            <a:schemeClr val="tx1"/>
          </a:solidFill>
          <a:ln w="9525">
            <a:solidFill>
              <a:schemeClr val="tx1"/>
            </a:solidFill>
            <a:round/>
            <a:headEnd/>
            <a:tailEnd/>
          </a:ln>
          <a:effectLst>
            <a:outerShdw dist="35921" dir="2700000" algn="ctr" rotWithShape="0">
              <a:schemeClr val="bg2">
                <a:alpha val="50000"/>
              </a:schemeClr>
            </a:outerShdw>
          </a:effectLst>
        </p:spPr>
        <p:txBody>
          <a:bodyPr wrap="none" anchor="ctr"/>
          <a:lstStyle/>
          <a:p>
            <a:pPr eaLnBrk="0" hangingPunct="0"/>
            <a:endParaRPr lang="en-US">
              <a:latin typeface="Tahoma" pitchFamily="34" charset="0"/>
            </a:endParaRPr>
          </a:p>
        </p:txBody>
      </p:sp>
      <p:sp>
        <p:nvSpPr>
          <p:cNvPr id="181297" name="Oval 49"/>
          <p:cNvSpPr>
            <a:spLocks noChangeArrowheads="1"/>
          </p:cNvSpPr>
          <p:nvPr/>
        </p:nvSpPr>
        <p:spPr bwMode="auto">
          <a:xfrm>
            <a:off x="4275138" y="2479675"/>
            <a:ext cx="169862" cy="1270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98" name="Arc 50"/>
          <p:cNvSpPr>
            <a:spLocks/>
          </p:cNvSpPr>
          <p:nvPr/>
        </p:nvSpPr>
        <p:spPr bwMode="auto">
          <a:xfrm flipH="1">
            <a:off x="3048000" y="1989138"/>
            <a:ext cx="1343025" cy="1976437"/>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299" name="Arc 51"/>
          <p:cNvSpPr>
            <a:spLocks/>
          </p:cNvSpPr>
          <p:nvPr/>
        </p:nvSpPr>
        <p:spPr bwMode="auto">
          <a:xfrm flipH="1">
            <a:off x="3025775" y="1985963"/>
            <a:ext cx="1341438" cy="1974850"/>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00" name="Arc 52"/>
          <p:cNvSpPr>
            <a:spLocks/>
          </p:cNvSpPr>
          <p:nvPr/>
        </p:nvSpPr>
        <p:spPr bwMode="auto">
          <a:xfrm flipH="1">
            <a:off x="3090863" y="1990725"/>
            <a:ext cx="1341437" cy="1976438"/>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01" name="Arc 53"/>
          <p:cNvSpPr>
            <a:spLocks/>
          </p:cNvSpPr>
          <p:nvPr/>
        </p:nvSpPr>
        <p:spPr bwMode="auto">
          <a:xfrm flipH="1">
            <a:off x="3001963" y="1985963"/>
            <a:ext cx="1343025" cy="1974850"/>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02" name="Oval 54"/>
          <p:cNvSpPr>
            <a:spLocks noChangeArrowheads="1"/>
          </p:cNvSpPr>
          <p:nvPr/>
        </p:nvSpPr>
        <p:spPr bwMode="auto">
          <a:xfrm>
            <a:off x="2982913" y="3894138"/>
            <a:ext cx="174625" cy="66675"/>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03" name="Oval 55"/>
          <p:cNvSpPr>
            <a:spLocks noChangeArrowheads="1"/>
          </p:cNvSpPr>
          <p:nvPr/>
        </p:nvSpPr>
        <p:spPr bwMode="auto">
          <a:xfrm>
            <a:off x="4283075" y="2533650"/>
            <a:ext cx="173038" cy="69850"/>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304" name="Arc 56"/>
          <p:cNvSpPr>
            <a:spLocks/>
          </p:cNvSpPr>
          <p:nvPr/>
        </p:nvSpPr>
        <p:spPr bwMode="auto">
          <a:xfrm flipH="1">
            <a:off x="3068638" y="1985963"/>
            <a:ext cx="1341437" cy="1974850"/>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05" name="Arc 57"/>
          <p:cNvSpPr>
            <a:spLocks/>
          </p:cNvSpPr>
          <p:nvPr/>
        </p:nvSpPr>
        <p:spPr bwMode="auto">
          <a:xfrm flipH="1">
            <a:off x="3262313" y="3878263"/>
            <a:ext cx="1084262" cy="922337"/>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181306" name="Group 58"/>
          <p:cNvGrpSpPr>
            <a:grpSpLocks/>
          </p:cNvGrpSpPr>
          <p:nvPr/>
        </p:nvGrpSpPr>
        <p:grpSpPr bwMode="auto">
          <a:xfrm>
            <a:off x="3165475" y="3878263"/>
            <a:ext cx="1138238" cy="927100"/>
            <a:chOff x="272" y="2516"/>
            <a:chExt cx="965" cy="733"/>
          </a:xfrm>
        </p:grpSpPr>
        <p:sp>
          <p:nvSpPr>
            <p:cNvPr id="181307" name="Arc 59"/>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08" name="Arc 60"/>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09" name="Arc 61"/>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sp>
        <p:nvSpPr>
          <p:cNvPr id="181310" name="Arc 62"/>
          <p:cNvSpPr>
            <a:spLocks/>
          </p:cNvSpPr>
          <p:nvPr/>
        </p:nvSpPr>
        <p:spPr bwMode="auto">
          <a:xfrm flipH="1">
            <a:off x="3249613" y="3859213"/>
            <a:ext cx="1084262" cy="920750"/>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181311" name="Group 63"/>
          <p:cNvGrpSpPr>
            <a:grpSpLocks/>
          </p:cNvGrpSpPr>
          <p:nvPr/>
        </p:nvGrpSpPr>
        <p:grpSpPr bwMode="auto">
          <a:xfrm>
            <a:off x="3152775" y="3859213"/>
            <a:ext cx="1139825" cy="927100"/>
            <a:chOff x="272" y="2516"/>
            <a:chExt cx="965" cy="733"/>
          </a:xfrm>
        </p:grpSpPr>
        <p:sp>
          <p:nvSpPr>
            <p:cNvPr id="181312" name="Arc 64"/>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13" name="Arc 65"/>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81314" name="Arc 66"/>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sp>
        <p:nvSpPr>
          <p:cNvPr id="181315" name="Text Box 67"/>
          <p:cNvSpPr txBox="1">
            <a:spLocks noChangeArrowheads="1"/>
          </p:cNvSpPr>
          <p:nvPr/>
        </p:nvSpPr>
        <p:spPr bwMode="auto">
          <a:xfrm>
            <a:off x="3429000" y="5334000"/>
            <a:ext cx="2895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23.1</a:t>
            </a:r>
          </a:p>
        </p:txBody>
      </p:sp>
      <p:sp>
        <p:nvSpPr>
          <p:cNvPr id="181316" name="Text Box 68"/>
          <p:cNvSpPr txBox="1">
            <a:spLocks noChangeArrowheads="1"/>
          </p:cNvSpPr>
          <p:nvPr/>
        </p:nvSpPr>
        <p:spPr bwMode="auto">
          <a:xfrm>
            <a:off x="2362200" y="990600"/>
            <a:ext cx="4800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Đưa nam châm ra xa cuộn dây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fill="hold" nodeType="clickEffect">
                                  <p:stCondLst>
                                    <p:cond delay="0"/>
                                  </p:stCondLst>
                                  <p:childTnLst>
                                    <p:animMotion origin="layout" path="M 0 0  L 0.25 0  E" pathEditMode="relative" ptsTypes="">
                                      <p:cBhvr>
                                        <p:cTn id="6" dur="5000" fill="hold"/>
                                        <p:tgtEl>
                                          <p:spTgt spid="1813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AutoShape 2"/>
          <p:cNvSpPr>
            <a:spLocks noChangeArrowheads="1"/>
          </p:cNvSpPr>
          <p:nvPr/>
        </p:nvSpPr>
        <p:spPr bwMode="auto">
          <a:xfrm>
            <a:off x="1371600" y="2209800"/>
            <a:ext cx="6400800" cy="2146300"/>
          </a:xfrm>
          <a:prstGeom prst="parallelogram">
            <a:avLst>
              <a:gd name="adj" fmla="val 88294"/>
            </a:avLst>
          </a:prstGeom>
          <a:solidFill>
            <a:srgbClr val="66CCFF"/>
          </a:solidFill>
          <a:ln w="57150" algn="ctr">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9203" name="Group 3"/>
          <p:cNvGrpSpPr>
            <a:grpSpLocks/>
          </p:cNvGrpSpPr>
          <p:nvPr/>
        </p:nvGrpSpPr>
        <p:grpSpPr bwMode="auto">
          <a:xfrm>
            <a:off x="4572000" y="2590800"/>
            <a:ext cx="3681413" cy="1189038"/>
            <a:chOff x="2160" y="1112"/>
            <a:chExt cx="3120" cy="904"/>
          </a:xfrm>
        </p:grpSpPr>
        <p:sp>
          <p:nvSpPr>
            <p:cNvPr id="179204" name="AutoShape 4"/>
            <p:cNvSpPr>
              <a:spLocks noChangeArrowheads="1"/>
            </p:cNvSpPr>
            <p:nvPr/>
          </p:nvSpPr>
          <p:spPr bwMode="auto">
            <a:xfrm>
              <a:off x="2160" y="1200"/>
              <a:ext cx="3120" cy="816"/>
            </a:xfrm>
            <a:prstGeom prst="parallelogram">
              <a:avLst>
                <a:gd name="adj" fmla="val 95588"/>
              </a:avLst>
            </a:prstGeom>
            <a:solidFill>
              <a:schemeClr val="bg1"/>
            </a:solidFill>
            <a:ln w="9525" algn="ctr">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a:p>
          </p:txBody>
        </p:sp>
        <p:grpSp>
          <p:nvGrpSpPr>
            <p:cNvPr id="179205" name="Group 5"/>
            <p:cNvGrpSpPr>
              <a:grpSpLocks/>
            </p:cNvGrpSpPr>
            <p:nvPr/>
          </p:nvGrpSpPr>
          <p:grpSpPr bwMode="auto">
            <a:xfrm>
              <a:off x="2184" y="1112"/>
              <a:ext cx="3072" cy="886"/>
              <a:chOff x="2208" y="1104"/>
              <a:chExt cx="3072" cy="886"/>
            </a:xfrm>
          </p:grpSpPr>
          <p:sp>
            <p:nvSpPr>
              <p:cNvPr id="179206" name="AutoShape 6"/>
              <p:cNvSpPr>
                <a:spLocks noChangeArrowheads="1"/>
              </p:cNvSpPr>
              <p:nvPr/>
            </p:nvSpPr>
            <p:spPr bwMode="auto">
              <a:xfrm>
                <a:off x="2208" y="1200"/>
                <a:ext cx="3072" cy="790"/>
              </a:xfrm>
              <a:prstGeom prst="parallelogram">
                <a:avLst>
                  <a:gd name="adj" fmla="val 97215"/>
                </a:avLst>
              </a:prstGeom>
              <a:solidFill>
                <a:schemeClr val="bg1"/>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9207" name="Group 7"/>
              <p:cNvGrpSpPr>
                <a:grpSpLocks/>
              </p:cNvGrpSpPr>
              <p:nvPr/>
            </p:nvGrpSpPr>
            <p:grpSpPr bwMode="auto">
              <a:xfrm>
                <a:off x="2656" y="1104"/>
                <a:ext cx="2483" cy="825"/>
                <a:chOff x="1783" y="2160"/>
                <a:chExt cx="2483" cy="825"/>
              </a:xfrm>
            </p:grpSpPr>
            <p:sp>
              <p:nvSpPr>
                <p:cNvPr id="179208" name="Oval 8"/>
                <p:cNvSpPr>
                  <a:spLocks noChangeArrowheads="1"/>
                </p:cNvSpPr>
                <p:nvPr/>
              </p:nvSpPr>
              <p:spPr bwMode="auto">
                <a:xfrm rot="-86400000">
                  <a:off x="2379" y="2549"/>
                  <a:ext cx="1515" cy="353"/>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09" name="Oval 9"/>
                <p:cNvSpPr>
                  <a:spLocks noChangeArrowheads="1"/>
                </p:cNvSpPr>
                <p:nvPr/>
              </p:nvSpPr>
              <p:spPr bwMode="auto">
                <a:xfrm rot="-86400000">
                  <a:off x="2625" y="2405"/>
                  <a:ext cx="1160"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0" name="Oval 10"/>
                <p:cNvSpPr>
                  <a:spLocks noChangeArrowheads="1"/>
                </p:cNvSpPr>
                <p:nvPr/>
              </p:nvSpPr>
              <p:spPr bwMode="auto">
                <a:xfrm rot="-86400000">
                  <a:off x="2526" y="2322"/>
                  <a:ext cx="1478" cy="245"/>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1" name="Oval 11"/>
                <p:cNvSpPr>
                  <a:spLocks noChangeArrowheads="1"/>
                </p:cNvSpPr>
                <p:nvPr/>
              </p:nvSpPr>
              <p:spPr bwMode="auto">
                <a:xfrm rot="-86400000">
                  <a:off x="2435" y="2567"/>
                  <a:ext cx="1478" cy="251"/>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2" name="Line 12"/>
                <p:cNvSpPr>
                  <a:spLocks noChangeShapeType="1"/>
                </p:cNvSpPr>
                <p:nvPr/>
              </p:nvSpPr>
              <p:spPr bwMode="auto">
                <a:xfrm flipH="1" flipV="1">
                  <a:off x="1825" y="2567"/>
                  <a:ext cx="1138" cy="3"/>
                </a:xfrm>
                <a:prstGeom prst="line">
                  <a:avLst/>
                </a:prstGeom>
                <a:noFill/>
                <a:ln w="9525">
                  <a:solidFill>
                    <a:srgbClr val="00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3" name="Line 13"/>
                <p:cNvSpPr>
                  <a:spLocks noChangeShapeType="1"/>
                </p:cNvSpPr>
                <p:nvPr/>
              </p:nvSpPr>
              <p:spPr bwMode="auto">
                <a:xfrm flipH="1" flipV="1">
                  <a:off x="2158" y="2566"/>
                  <a:ext cx="40" cy="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4" name="Line 14"/>
                <p:cNvSpPr>
                  <a:spLocks noChangeShapeType="1"/>
                </p:cNvSpPr>
                <p:nvPr/>
              </p:nvSpPr>
              <p:spPr bwMode="auto">
                <a:xfrm flipH="1">
                  <a:off x="2162" y="2639"/>
                  <a:ext cx="53" cy="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5" name="Line 15"/>
                <p:cNvSpPr>
                  <a:spLocks noChangeShapeType="1"/>
                </p:cNvSpPr>
                <p:nvPr/>
              </p:nvSpPr>
              <p:spPr bwMode="auto">
                <a:xfrm flipH="1">
                  <a:off x="2246" y="2705"/>
                  <a:ext cx="30"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6" name="Line 16"/>
                <p:cNvSpPr>
                  <a:spLocks noChangeShapeType="1"/>
                </p:cNvSpPr>
                <p:nvPr/>
              </p:nvSpPr>
              <p:spPr bwMode="auto">
                <a:xfrm>
                  <a:off x="3038" y="2812"/>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7" name="Line 17"/>
                <p:cNvSpPr>
                  <a:spLocks noChangeShapeType="1"/>
                </p:cNvSpPr>
                <p:nvPr/>
              </p:nvSpPr>
              <p:spPr bwMode="auto">
                <a:xfrm flipH="1">
                  <a:off x="2204" y="2687"/>
                  <a:ext cx="29"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8" name="Line 18"/>
                <p:cNvSpPr>
                  <a:spLocks noChangeShapeType="1"/>
                </p:cNvSpPr>
                <p:nvPr/>
              </p:nvSpPr>
              <p:spPr bwMode="auto">
                <a:xfrm flipH="1" flipV="1">
                  <a:off x="2162" y="2501"/>
                  <a:ext cx="29" cy="1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19" name="Line 19"/>
                <p:cNvSpPr>
                  <a:spLocks noChangeShapeType="1"/>
                </p:cNvSpPr>
                <p:nvPr/>
              </p:nvSpPr>
              <p:spPr bwMode="auto">
                <a:xfrm flipH="1" flipV="1">
                  <a:off x="2246" y="2459"/>
                  <a:ext cx="51"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0" name="Oval 20"/>
                <p:cNvSpPr>
                  <a:spLocks noChangeArrowheads="1"/>
                </p:cNvSpPr>
                <p:nvPr/>
              </p:nvSpPr>
              <p:spPr bwMode="auto">
                <a:xfrm rot="-86400000">
                  <a:off x="2582" y="2585"/>
                  <a:ext cx="1161" cy="144"/>
                </a:xfrm>
                <a:prstGeom prst="ellipse">
                  <a:avLst/>
                </a:prstGeom>
                <a:noFill/>
                <a:ln w="9525" algn="ctr">
                  <a:solidFill>
                    <a:srgbClr val="0000FF"/>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1" name="Arc 21"/>
                <p:cNvSpPr>
                  <a:spLocks/>
                </p:cNvSpPr>
                <p:nvPr/>
              </p:nvSpPr>
              <p:spPr bwMode="auto">
                <a:xfrm rot="21402020" flipH="1">
                  <a:off x="1783" y="2585"/>
                  <a:ext cx="968" cy="317"/>
                </a:xfrm>
                <a:custGeom>
                  <a:avLst/>
                  <a:gdLst>
                    <a:gd name="G0" fmla="+- 0 0 0"/>
                    <a:gd name="G1" fmla="+- 21561 0 0"/>
                    <a:gd name="G2" fmla="+- 21600 0 0"/>
                    <a:gd name="T0" fmla="*/ 1303 w 21600"/>
                    <a:gd name="T1" fmla="*/ 0 h 21561"/>
                    <a:gd name="T2" fmla="*/ 21600 w 21600"/>
                    <a:gd name="T3" fmla="*/ 21561 h 21561"/>
                    <a:gd name="T4" fmla="*/ 0 w 21600"/>
                    <a:gd name="T5" fmla="*/ 21561 h 21561"/>
                  </a:gdLst>
                  <a:ahLst/>
                  <a:cxnLst>
                    <a:cxn ang="0">
                      <a:pos x="T0" y="T1"/>
                    </a:cxn>
                    <a:cxn ang="0">
                      <a:pos x="T2" y="T3"/>
                    </a:cxn>
                    <a:cxn ang="0">
                      <a:pos x="T4" y="T5"/>
                    </a:cxn>
                  </a:cxnLst>
                  <a:rect l="0" t="0" r="r" b="b"/>
                  <a:pathLst>
                    <a:path w="21600" h="21561" fill="none" extrusionOk="0">
                      <a:moveTo>
                        <a:pt x="1302" y="0"/>
                      </a:moveTo>
                      <a:cubicBezTo>
                        <a:pt x="12705" y="689"/>
                        <a:pt x="21600" y="10137"/>
                        <a:pt x="21600" y="21561"/>
                      </a:cubicBezTo>
                    </a:path>
                    <a:path w="21600" h="21561" stroke="0" extrusionOk="0">
                      <a:moveTo>
                        <a:pt x="1302" y="0"/>
                      </a:moveTo>
                      <a:cubicBezTo>
                        <a:pt x="12705" y="689"/>
                        <a:pt x="21600" y="10137"/>
                        <a:pt x="21600" y="21561"/>
                      </a:cubicBezTo>
                      <a:lnTo>
                        <a:pt x="0" y="21561"/>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2" name="Arc 22"/>
                <p:cNvSpPr>
                  <a:spLocks/>
                </p:cNvSpPr>
                <p:nvPr/>
              </p:nvSpPr>
              <p:spPr bwMode="auto">
                <a:xfrm rot="35585" flipH="1">
                  <a:off x="1993" y="2579"/>
                  <a:ext cx="750" cy="395"/>
                </a:xfrm>
                <a:custGeom>
                  <a:avLst/>
                  <a:gdLst>
                    <a:gd name="G0" fmla="+- 0 0 0"/>
                    <a:gd name="G1" fmla="+- 21596 0 0"/>
                    <a:gd name="G2" fmla="+- 21600 0 0"/>
                    <a:gd name="T0" fmla="*/ 401 w 21370"/>
                    <a:gd name="T1" fmla="*/ 0 h 21596"/>
                    <a:gd name="T2" fmla="*/ 21370 w 21370"/>
                    <a:gd name="T3" fmla="*/ 18451 h 21596"/>
                    <a:gd name="T4" fmla="*/ 0 w 21370"/>
                    <a:gd name="T5" fmla="*/ 21596 h 21596"/>
                  </a:gdLst>
                  <a:ahLst/>
                  <a:cxnLst>
                    <a:cxn ang="0">
                      <a:pos x="T0" y="T1"/>
                    </a:cxn>
                    <a:cxn ang="0">
                      <a:pos x="T2" y="T3"/>
                    </a:cxn>
                    <a:cxn ang="0">
                      <a:pos x="T4" y="T5"/>
                    </a:cxn>
                  </a:cxnLst>
                  <a:rect l="0" t="0" r="r" b="b"/>
                  <a:pathLst>
                    <a:path w="21370" h="21596" fill="none" extrusionOk="0">
                      <a:moveTo>
                        <a:pt x="401" y="-1"/>
                      </a:moveTo>
                      <a:cubicBezTo>
                        <a:pt x="10961" y="195"/>
                        <a:pt x="19831" y="8000"/>
                        <a:pt x="21369" y="18451"/>
                      </a:cubicBezTo>
                    </a:path>
                    <a:path w="21370" h="21596" stroke="0" extrusionOk="0">
                      <a:moveTo>
                        <a:pt x="401" y="-1"/>
                      </a:moveTo>
                      <a:cubicBezTo>
                        <a:pt x="10961" y="195"/>
                        <a:pt x="19831" y="8000"/>
                        <a:pt x="21369" y="18451"/>
                      </a:cubicBezTo>
                      <a:lnTo>
                        <a:pt x="0" y="21596"/>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3" name="Arc 23"/>
                <p:cNvSpPr>
                  <a:spLocks/>
                </p:cNvSpPr>
                <p:nvPr/>
              </p:nvSpPr>
              <p:spPr bwMode="auto">
                <a:xfrm flipH="1" flipV="1">
                  <a:off x="1951" y="2370"/>
                  <a:ext cx="96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4" name="Arc 24"/>
                <p:cNvSpPr>
                  <a:spLocks/>
                </p:cNvSpPr>
                <p:nvPr/>
              </p:nvSpPr>
              <p:spPr bwMode="auto">
                <a:xfrm rot="192122" flipH="1" flipV="1">
                  <a:off x="2077" y="2334"/>
                  <a:ext cx="758" cy="2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5" name="Arc 25"/>
                <p:cNvSpPr>
                  <a:spLocks/>
                </p:cNvSpPr>
                <p:nvPr/>
              </p:nvSpPr>
              <p:spPr bwMode="auto">
                <a:xfrm rot="1385979" flipH="1">
                  <a:off x="3354" y="2591"/>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6" name="Arc 26"/>
                <p:cNvSpPr>
                  <a:spLocks/>
                </p:cNvSpPr>
                <p:nvPr/>
              </p:nvSpPr>
              <p:spPr bwMode="auto">
                <a:xfrm rot="31729" flipH="1" flipV="1">
                  <a:off x="2288" y="2352"/>
                  <a:ext cx="968" cy="216"/>
                </a:xfrm>
                <a:custGeom>
                  <a:avLst/>
                  <a:gdLst>
                    <a:gd name="G0" fmla="+- 0 0 0"/>
                    <a:gd name="G1" fmla="+- 20173 0 0"/>
                    <a:gd name="G2" fmla="+- 21600 0 0"/>
                    <a:gd name="T0" fmla="*/ 7720 w 21600"/>
                    <a:gd name="T1" fmla="*/ 0 h 21575"/>
                    <a:gd name="T2" fmla="*/ 21554 w 21600"/>
                    <a:gd name="T3" fmla="*/ 21575 h 21575"/>
                    <a:gd name="T4" fmla="*/ 0 w 21600"/>
                    <a:gd name="T5" fmla="*/ 20173 h 21575"/>
                  </a:gdLst>
                  <a:ahLst/>
                  <a:cxnLst>
                    <a:cxn ang="0">
                      <a:pos x="T0" y="T1"/>
                    </a:cxn>
                    <a:cxn ang="0">
                      <a:pos x="T2" y="T3"/>
                    </a:cxn>
                    <a:cxn ang="0">
                      <a:pos x="T4" y="T5"/>
                    </a:cxn>
                  </a:cxnLst>
                  <a:rect l="0" t="0" r="r" b="b"/>
                  <a:pathLst>
                    <a:path w="21600" h="21575" fill="none" extrusionOk="0">
                      <a:moveTo>
                        <a:pt x="7720" y="-1"/>
                      </a:moveTo>
                      <a:cubicBezTo>
                        <a:pt x="16079" y="3198"/>
                        <a:pt x="21600" y="11222"/>
                        <a:pt x="21600" y="20173"/>
                      </a:cubicBezTo>
                      <a:cubicBezTo>
                        <a:pt x="21600" y="20640"/>
                        <a:pt x="21584" y="21108"/>
                        <a:pt x="21554" y="21575"/>
                      </a:cubicBezTo>
                    </a:path>
                    <a:path w="21600" h="21575" stroke="0" extrusionOk="0">
                      <a:moveTo>
                        <a:pt x="7720" y="-1"/>
                      </a:moveTo>
                      <a:cubicBezTo>
                        <a:pt x="16079" y="3198"/>
                        <a:pt x="21600" y="11222"/>
                        <a:pt x="21600" y="20173"/>
                      </a:cubicBezTo>
                      <a:cubicBezTo>
                        <a:pt x="21600" y="20640"/>
                        <a:pt x="21584" y="21108"/>
                        <a:pt x="21554" y="21575"/>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7" name="Line 27"/>
                <p:cNvSpPr>
                  <a:spLocks noChangeShapeType="1"/>
                </p:cNvSpPr>
                <p:nvPr/>
              </p:nvSpPr>
              <p:spPr bwMode="auto">
                <a:xfrm flipH="1" flipV="1">
                  <a:off x="2330" y="2417"/>
                  <a:ext cx="37" cy="1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8" name="Arc 28"/>
                <p:cNvSpPr>
                  <a:spLocks/>
                </p:cNvSpPr>
                <p:nvPr/>
              </p:nvSpPr>
              <p:spPr bwMode="auto">
                <a:xfrm rot="21229393" flipH="1">
                  <a:off x="2113" y="2573"/>
                  <a:ext cx="967" cy="412"/>
                </a:xfrm>
                <a:custGeom>
                  <a:avLst/>
                  <a:gdLst>
                    <a:gd name="G0" fmla="+- 0 0 0"/>
                    <a:gd name="G1" fmla="+- 20173 0 0"/>
                    <a:gd name="G2" fmla="+- 21600 0 0"/>
                    <a:gd name="T0" fmla="*/ 7720 w 21600"/>
                    <a:gd name="T1" fmla="*/ 0 h 30987"/>
                    <a:gd name="T2" fmla="*/ 18698 w 21600"/>
                    <a:gd name="T3" fmla="*/ 30987 h 30987"/>
                    <a:gd name="T4" fmla="*/ 0 w 21600"/>
                    <a:gd name="T5" fmla="*/ 20173 h 30987"/>
                  </a:gdLst>
                  <a:ahLst/>
                  <a:cxnLst>
                    <a:cxn ang="0">
                      <a:pos x="T0" y="T1"/>
                    </a:cxn>
                    <a:cxn ang="0">
                      <a:pos x="T2" y="T3"/>
                    </a:cxn>
                    <a:cxn ang="0">
                      <a:pos x="T4" y="T5"/>
                    </a:cxn>
                  </a:cxnLst>
                  <a:rect l="0" t="0" r="r" b="b"/>
                  <a:pathLst>
                    <a:path w="21600" h="30987" fill="none" extrusionOk="0">
                      <a:moveTo>
                        <a:pt x="7720" y="-1"/>
                      </a:moveTo>
                      <a:cubicBezTo>
                        <a:pt x="16079" y="3198"/>
                        <a:pt x="21600" y="11222"/>
                        <a:pt x="21600" y="20173"/>
                      </a:cubicBezTo>
                      <a:cubicBezTo>
                        <a:pt x="21600" y="23970"/>
                        <a:pt x="20599" y="27700"/>
                        <a:pt x="18698" y="30987"/>
                      </a:cubicBezTo>
                    </a:path>
                    <a:path w="21600" h="30987" stroke="0" extrusionOk="0">
                      <a:moveTo>
                        <a:pt x="7720" y="-1"/>
                      </a:moveTo>
                      <a:cubicBezTo>
                        <a:pt x="16079" y="3198"/>
                        <a:pt x="21600" y="11222"/>
                        <a:pt x="21600" y="20173"/>
                      </a:cubicBezTo>
                      <a:cubicBezTo>
                        <a:pt x="21600" y="23970"/>
                        <a:pt x="20599" y="27700"/>
                        <a:pt x="18698" y="30987"/>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29" name="Line 29"/>
                <p:cNvSpPr>
                  <a:spLocks noChangeShapeType="1"/>
                </p:cNvSpPr>
                <p:nvPr/>
              </p:nvSpPr>
              <p:spPr bwMode="auto">
                <a:xfrm>
                  <a:off x="3072" y="273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0" name="Line 30"/>
                <p:cNvSpPr>
                  <a:spLocks noChangeShapeType="1"/>
                </p:cNvSpPr>
                <p:nvPr/>
              </p:nvSpPr>
              <p:spPr bwMode="auto">
                <a:xfrm flipV="1">
                  <a:off x="2330" y="2262"/>
                  <a:ext cx="56"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1" name="Line 31"/>
                <p:cNvSpPr>
                  <a:spLocks noChangeShapeType="1"/>
                </p:cNvSpPr>
                <p:nvPr/>
              </p:nvSpPr>
              <p:spPr bwMode="auto">
                <a:xfrm>
                  <a:off x="3130" y="2405"/>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2" name="Arc 32"/>
                <p:cNvSpPr>
                  <a:spLocks/>
                </p:cNvSpPr>
                <p:nvPr/>
              </p:nvSpPr>
              <p:spPr bwMode="auto">
                <a:xfrm rot="11468867" flipH="1">
                  <a:off x="3298" y="2160"/>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3" name="Line 33"/>
                <p:cNvSpPr>
                  <a:spLocks noChangeShapeType="1"/>
                </p:cNvSpPr>
                <p:nvPr/>
              </p:nvSpPr>
              <p:spPr bwMode="auto">
                <a:xfrm>
                  <a:off x="3564" y="2567"/>
                  <a:ext cx="407" cy="6"/>
                </a:xfrm>
                <a:prstGeom prst="line">
                  <a:avLst/>
                </a:prstGeom>
                <a:noFill/>
                <a:ln w="952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4" name="Arc 34"/>
                <p:cNvSpPr>
                  <a:spLocks/>
                </p:cNvSpPr>
                <p:nvPr/>
              </p:nvSpPr>
              <p:spPr bwMode="auto">
                <a:xfrm rot="21085052" flipH="1">
                  <a:off x="2186" y="2558"/>
                  <a:ext cx="968" cy="422"/>
                </a:xfrm>
                <a:custGeom>
                  <a:avLst/>
                  <a:gdLst>
                    <a:gd name="G0" fmla="+- 0 0 0"/>
                    <a:gd name="G1" fmla="+- 20173 0 0"/>
                    <a:gd name="G2" fmla="+- 21600 0 0"/>
                    <a:gd name="T0" fmla="*/ 7720 w 21600"/>
                    <a:gd name="T1" fmla="*/ 0 h 31787"/>
                    <a:gd name="T2" fmla="*/ 18212 w 21600"/>
                    <a:gd name="T3" fmla="*/ 31787 h 31787"/>
                    <a:gd name="T4" fmla="*/ 0 w 21600"/>
                    <a:gd name="T5" fmla="*/ 20173 h 31787"/>
                  </a:gdLst>
                  <a:ahLst/>
                  <a:cxnLst>
                    <a:cxn ang="0">
                      <a:pos x="T0" y="T1"/>
                    </a:cxn>
                    <a:cxn ang="0">
                      <a:pos x="T2" y="T3"/>
                    </a:cxn>
                    <a:cxn ang="0">
                      <a:pos x="T4" y="T5"/>
                    </a:cxn>
                  </a:cxnLst>
                  <a:rect l="0" t="0" r="r" b="b"/>
                  <a:pathLst>
                    <a:path w="21600" h="31787" fill="none" extrusionOk="0">
                      <a:moveTo>
                        <a:pt x="7720" y="-1"/>
                      </a:moveTo>
                      <a:cubicBezTo>
                        <a:pt x="16079" y="3198"/>
                        <a:pt x="21600" y="11222"/>
                        <a:pt x="21600" y="20173"/>
                      </a:cubicBezTo>
                      <a:cubicBezTo>
                        <a:pt x="21600" y="24288"/>
                        <a:pt x="20424" y="28317"/>
                        <a:pt x="18211" y="31786"/>
                      </a:cubicBezTo>
                    </a:path>
                    <a:path w="21600" h="31787" stroke="0" extrusionOk="0">
                      <a:moveTo>
                        <a:pt x="7720" y="-1"/>
                      </a:moveTo>
                      <a:cubicBezTo>
                        <a:pt x="16079" y="3198"/>
                        <a:pt x="21600" y="11222"/>
                        <a:pt x="21600" y="20173"/>
                      </a:cubicBezTo>
                      <a:cubicBezTo>
                        <a:pt x="21600" y="24288"/>
                        <a:pt x="20424" y="28317"/>
                        <a:pt x="18211" y="31786"/>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5" name="Line 35"/>
                <p:cNvSpPr>
                  <a:spLocks noChangeShapeType="1"/>
                </p:cNvSpPr>
                <p:nvPr/>
              </p:nvSpPr>
              <p:spPr bwMode="auto">
                <a:xfrm>
                  <a:off x="2197" y="2872"/>
                  <a:ext cx="7" cy="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6" name="Arc 36"/>
                <p:cNvSpPr>
                  <a:spLocks/>
                </p:cNvSpPr>
                <p:nvPr/>
              </p:nvSpPr>
              <p:spPr bwMode="auto">
                <a:xfrm rot="956231" flipH="1" flipV="1">
                  <a:off x="2309" y="2298"/>
                  <a:ext cx="619" cy="207"/>
                </a:xfrm>
                <a:custGeom>
                  <a:avLst/>
                  <a:gdLst>
                    <a:gd name="G0" fmla="+- 10313 0 0"/>
                    <a:gd name="G1" fmla="+- 21600 0 0"/>
                    <a:gd name="G2" fmla="+- 21600 0 0"/>
                    <a:gd name="T0" fmla="*/ 0 w 31913"/>
                    <a:gd name="T1" fmla="*/ 2621 h 35003"/>
                    <a:gd name="T2" fmla="*/ 27251 w 31913"/>
                    <a:gd name="T3" fmla="*/ 35003 h 35003"/>
                    <a:gd name="T4" fmla="*/ 10313 w 31913"/>
                    <a:gd name="T5" fmla="*/ 21600 h 35003"/>
                  </a:gdLst>
                  <a:ahLst/>
                  <a:cxnLst>
                    <a:cxn ang="0">
                      <a:pos x="T0" y="T1"/>
                    </a:cxn>
                    <a:cxn ang="0">
                      <a:pos x="T2" y="T3"/>
                    </a:cxn>
                    <a:cxn ang="0">
                      <a:pos x="T4" y="T5"/>
                    </a:cxn>
                  </a:cxnLst>
                  <a:rect l="0" t="0" r="r" b="b"/>
                  <a:pathLst>
                    <a:path w="31913" h="35003" fill="none" extrusionOk="0">
                      <a:moveTo>
                        <a:pt x="0" y="2621"/>
                      </a:moveTo>
                      <a:cubicBezTo>
                        <a:pt x="3165" y="901"/>
                        <a:pt x="6710" y="-1"/>
                        <a:pt x="10313" y="0"/>
                      </a:cubicBezTo>
                      <a:cubicBezTo>
                        <a:pt x="22242" y="0"/>
                        <a:pt x="31913" y="9670"/>
                        <a:pt x="31913" y="21600"/>
                      </a:cubicBezTo>
                      <a:cubicBezTo>
                        <a:pt x="31913" y="26465"/>
                        <a:pt x="30270" y="31188"/>
                        <a:pt x="27251" y="35003"/>
                      </a:cubicBezTo>
                    </a:path>
                    <a:path w="31913" h="35003" stroke="0" extrusionOk="0">
                      <a:moveTo>
                        <a:pt x="0" y="2621"/>
                      </a:moveTo>
                      <a:cubicBezTo>
                        <a:pt x="3165" y="901"/>
                        <a:pt x="6710" y="-1"/>
                        <a:pt x="10313" y="0"/>
                      </a:cubicBezTo>
                      <a:cubicBezTo>
                        <a:pt x="22242" y="0"/>
                        <a:pt x="31913" y="9670"/>
                        <a:pt x="31913" y="21600"/>
                      </a:cubicBezTo>
                      <a:cubicBezTo>
                        <a:pt x="31913" y="26465"/>
                        <a:pt x="30270" y="31188"/>
                        <a:pt x="27251" y="35003"/>
                      </a:cubicBezTo>
                      <a:lnTo>
                        <a:pt x="10313" y="21600"/>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7" name="Line 37"/>
                <p:cNvSpPr>
                  <a:spLocks noChangeShapeType="1"/>
                </p:cNvSpPr>
                <p:nvPr/>
              </p:nvSpPr>
              <p:spPr bwMode="auto">
                <a:xfrm>
                  <a:off x="3130" y="2322"/>
                  <a:ext cx="1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38" name="Rectangle 38"/>
                <p:cNvSpPr>
                  <a:spLocks noChangeArrowheads="1"/>
                </p:cNvSpPr>
                <p:nvPr/>
              </p:nvSpPr>
              <p:spPr bwMode="auto">
                <a:xfrm>
                  <a:off x="2709" y="2549"/>
                  <a:ext cx="424" cy="60"/>
                </a:xfrm>
                <a:prstGeom prst="rect">
                  <a:avLst/>
                </a:prstGeom>
                <a:solidFill>
                  <a:srgbClr val="FF0000"/>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79239" name="Rectangle 39"/>
                <p:cNvSpPr>
                  <a:spLocks noChangeArrowheads="1"/>
                </p:cNvSpPr>
                <p:nvPr/>
              </p:nvSpPr>
              <p:spPr bwMode="auto">
                <a:xfrm>
                  <a:off x="3087" y="2549"/>
                  <a:ext cx="425" cy="60"/>
                </a:xfrm>
                <a:prstGeom prst="rect">
                  <a:avLst/>
                </a:prstGeom>
                <a:solidFill>
                  <a:srgbClr val="66CCFF"/>
                </a:solidFill>
                <a:ln w="38100"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66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79240" name="Arc 40"/>
                <p:cNvSpPr>
                  <a:spLocks/>
                </p:cNvSpPr>
                <p:nvPr/>
              </p:nvSpPr>
              <p:spPr bwMode="auto">
                <a:xfrm rot="1385979" flipH="1">
                  <a:off x="3382" y="2579"/>
                  <a:ext cx="884" cy="268"/>
                </a:xfrm>
                <a:custGeom>
                  <a:avLst/>
                  <a:gdLst>
                    <a:gd name="G0" fmla="+- 0 0 0"/>
                    <a:gd name="G1" fmla="+- 20173 0 0"/>
                    <a:gd name="G2" fmla="+- 21600 0 0"/>
                    <a:gd name="T0" fmla="*/ 7720 w 19712"/>
                    <a:gd name="T1" fmla="*/ 0 h 20173"/>
                    <a:gd name="T2" fmla="*/ 19712 w 19712"/>
                    <a:gd name="T3" fmla="*/ 11341 h 20173"/>
                    <a:gd name="T4" fmla="*/ 0 w 19712"/>
                    <a:gd name="T5" fmla="*/ 20173 h 20173"/>
                  </a:gdLst>
                  <a:ahLst/>
                  <a:cxnLst>
                    <a:cxn ang="0">
                      <a:pos x="T0" y="T1"/>
                    </a:cxn>
                    <a:cxn ang="0">
                      <a:pos x="T2" y="T3"/>
                    </a:cxn>
                    <a:cxn ang="0">
                      <a:pos x="T4" y="T5"/>
                    </a:cxn>
                  </a:cxnLst>
                  <a:rect l="0" t="0" r="r" b="b"/>
                  <a:pathLst>
                    <a:path w="19712" h="20173" fill="none" extrusionOk="0">
                      <a:moveTo>
                        <a:pt x="7720" y="-1"/>
                      </a:moveTo>
                      <a:cubicBezTo>
                        <a:pt x="13061" y="2043"/>
                        <a:pt x="17373" y="6122"/>
                        <a:pt x="19711" y="11341"/>
                      </a:cubicBezTo>
                    </a:path>
                    <a:path w="19712" h="20173" stroke="0" extrusionOk="0">
                      <a:moveTo>
                        <a:pt x="7720" y="-1"/>
                      </a:moveTo>
                      <a:cubicBezTo>
                        <a:pt x="13061" y="2043"/>
                        <a:pt x="17373" y="6122"/>
                        <a:pt x="19711" y="11341"/>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41" name="Arc 41"/>
                <p:cNvSpPr>
                  <a:spLocks/>
                </p:cNvSpPr>
                <p:nvPr/>
              </p:nvSpPr>
              <p:spPr bwMode="auto">
                <a:xfrm rot="11468867" flipH="1">
                  <a:off x="3298" y="2178"/>
                  <a:ext cx="750" cy="420"/>
                </a:xfrm>
                <a:custGeom>
                  <a:avLst/>
                  <a:gdLst>
                    <a:gd name="G0" fmla="+- 0 0 0"/>
                    <a:gd name="G1" fmla="+- 20173 0 0"/>
                    <a:gd name="G2" fmla="+- 21600 0 0"/>
                    <a:gd name="T0" fmla="*/ 7720 w 16741"/>
                    <a:gd name="T1" fmla="*/ 0 h 20173"/>
                    <a:gd name="T2" fmla="*/ 16741 w 16741"/>
                    <a:gd name="T3" fmla="*/ 6524 h 20173"/>
                    <a:gd name="T4" fmla="*/ 0 w 16741"/>
                    <a:gd name="T5" fmla="*/ 20173 h 20173"/>
                  </a:gdLst>
                  <a:ahLst/>
                  <a:cxnLst>
                    <a:cxn ang="0">
                      <a:pos x="T0" y="T1"/>
                    </a:cxn>
                    <a:cxn ang="0">
                      <a:pos x="T2" y="T3"/>
                    </a:cxn>
                    <a:cxn ang="0">
                      <a:pos x="T4" y="T5"/>
                    </a:cxn>
                  </a:cxnLst>
                  <a:rect l="0" t="0" r="r" b="b"/>
                  <a:pathLst>
                    <a:path w="16741" h="20173" fill="none" extrusionOk="0">
                      <a:moveTo>
                        <a:pt x="7720" y="-1"/>
                      </a:moveTo>
                      <a:cubicBezTo>
                        <a:pt x="11245" y="1348"/>
                        <a:pt x="14355" y="3598"/>
                        <a:pt x="16741" y="6523"/>
                      </a:cubicBezTo>
                    </a:path>
                    <a:path w="16741" h="20173" stroke="0" extrusionOk="0">
                      <a:moveTo>
                        <a:pt x="7720" y="-1"/>
                      </a:moveTo>
                      <a:cubicBezTo>
                        <a:pt x="11245" y="1348"/>
                        <a:pt x="14355" y="3598"/>
                        <a:pt x="16741" y="6523"/>
                      </a:cubicBezTo>
                      <a:lnTo>
                        <a:pt x="0" y="20173"/>
                      </a:lnTo>
                      <a:close/>
                    </a:path>
                  </a:pathLst>
                </a:custGeom>
                <a:noFill/>
                <a:ln w="9525">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42" name="Line 42"/>
                <p:cNvSpPr>
                  <a:spLocks noChangeShapeType="1"/>
                </p:cNvSpPr>
                <p:nvPr/>
              </p:nvSpPr>
              <p:spPr bwMode="auto">
                <a:xfrm flipH="1" flipV="1">
                  <a:off x="3840" y="2624"/>
                  <a:ext cx="96" cy="4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43" name="Line 43"/>
                <p:cNvSpPr>
                  <a:spLocks noChangeShapeType="1"/>
                </p:cNvSpPr>
                <p:nvPr/>
              </p:nvSpPr>
              <p:spPr bwMode="auto">
                <a:xfrm flipH="1" flipV="1">
                  <a:off x="3768" y="2592"/>
                  <a:ext cx="72"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44" name="Line 44"/>
                <p:cNvSpPr>
                  <a:spLocks noChangeShapeType="1"/>
                </p:cNvSpPr>
                <p:nvPr/>
              </p:nvSpPr>
              <p:spPr bwMode="auto">
                <a:xfrm flipH="1">
                  <a:off x="3848" y="2552"/>
                  <a:ext cx="88" cy="2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45" name="Line 45"/>
                <p:cNvSpPr>
                  <a:spLocks noChangeShapeType="1"/>
                </p:cNvSpPr>
                <p:nvPr/>
              </p:nvSpPr>
              <p:spPr bwMode="auto">
                <a:xfrm flipH="1">
                  <a:off x="3800" y="2544"/>
                  <a:ext cx="56" cy="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46" name="Line 46"/>
                <p:cNvSpPr>
                  <a:spLocks noChangeShapeType="1"/>
                </p:cNvSpPr>
                <p:nvPr/>
              </p:nvSpPr>
              <p:spPr bwMode="auto">
                <a:xfrm flipH="1" flipV="1">
                  <a:off x="3616" y="2568"/>
                  <a:ext cx="9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47" name="Line 47"/>
                <p:cNvSpPr>
                  <a:spLocks noChangeShapeType="1"/>
                </p:cNvSpPr>
                <p:nvPr/>
              </p:nvSpPr>
              <p:spPr bwMode="auto">
                <a:xfrm>
                  <a:off x="3024" y="2896"/>
                  <a:ext cx="12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79268" name="Text Box 68"/>
          <p:cNvSpPr txBox="1">
            <a:spLocks noChangeArrowheads="1"/>
          </p:cNvSpPr>
          <p:nvPr/>
        </p:nvSpPr>
        <p:spPr bwMode="auto">
          <a:xfrm>
            <a:off x="3429000" y="5334000"/>
            <a:ext cx="2895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Hình 23.1</a:t>
            </a:r>
          </a:p>
        </p:txBody>
      </p:sp>
      <p:sp>
        <p:nvSpPr>
          <p:cNvPr id="179269" name="Text Box 69"/>
          <p:cNvSpPr txBox="1">
            <a:spLocks noChangeArrowheads="1"/>
          </p:cNvSpPr>
          <p:nvPr/>
        </p:nvSpPr>
        <p:spPr bwMode="auto">
          <a:xfrm>
            <a:off x="2362200" y="990600"/>
            <a:ext cx="4800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US"/>
              <a:t>Đưa cuộn dây lại gần nam châm</a:t>
            </a:r>
          </a:p>
        </p:txBody>
      </p:sp>
      <p:grpSp>
        <p:nvGrpSpPr>
          <p:cNvPr id="179248" name="Group 48"/>
          <p:cNvGrpSpPr>
            <a:grpSpLocks/>
          </p:cNvGrpSpPr>
          <p:nvPr/>
        </p:nvGrpSpPr>
        <p:grpSpPr bwMode="auto">
          <a:xfrm>
            <a:off x="2971800" y="1981200"/>
            <a:ext cx="1484313" cy="2819400"/>
            <a:chOff x="1680" y="1064"/>
            <a:chExt cx="1258" cy="2144"/>
          </a:xfrm>
        </p:grpSpPr>
        <p:sp>
          <p:nvSpPr>
            <p:cNvPr id="179249" name="Oval 49"/>
            <p:cNvSpPr>
              <a:spLocks noChangeArrowheads="1"/>
            </p:cNvSpPr>
            <p:nvPr/>
          </p:nvSpPr>
          <p:spPr bwMode="auto">
            <a:xfrm>
              <a:off x="1680" y="2482"/>
              <a:ext cx="144" cy="96"/>
            </a:xfrm>
            <a:prstGeom prst="ellipse">
              <a:avLst/>
            </a:prstGeom>
            <a:solidFill>
              <a:schemeClr val="tx1"/>
            </a:solidFill>
            <a:ln w="9525">
              <a:solidFill>
                <a:schemeClr val="tx1"/>
              </a:solidFill>
              <a:round/>
              <a:headEnd/>
              <a:tailEnd/>
            </a:ln>
            <a:effectLst>
              <a:outerShdw dist="35921" dir="2700000" algn="ctr" rotWithShape="0">
                <a:schemeClr val="bg2">
                  <a:alpha val="50000"/>
                </a:schemeClr>
              </a:outerShdw>
            </a:effectLst>
          </p:spPr>
          <p:txBody>
            <a:bodyPr wrap="none" anchor="ctr"/>
            <a:lstStyle/>
            <a:p>
              <a:pPr eaLnBrk="0" hangingPunct="0"/>
              <a:endParaRPr lang="en-US">
                <a:latin typeface="Tahoma" pitchFamily="34" charset="0"/>
              </a:endParaRPr>
            </a:p>
          </p:txBody>
        </p:sp>
        <p:sp>
          <p:nvSpPr>
            <p:cNvPr id="179250" name="Oval 50"/>
            <p:cNvSpPr>
              <a:spLocks noChangeArrowheads="1"/>
            </p:cNvSpPr>
            <p:nvPr/>
          </p:nvSpPr>
          <p:spPr bwMode="auto">
            <a:xfrm>
              <a:off x="2784" y="1440"/>
              <a:ext cx="144"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51" name="Arc 51"/>
            <p:cNvSpPr>
              <a:spLocks/>
            </p:cNvSpPr>
            <p:nvPr/>
          </p:nvSpPr>
          <p:spPr bwMode="auto">
            <a:xfrm flipH="1">
              <a:off x="1745" y="1066"/>
              <a:ext cx="1138" cy="1503"/>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52" name="Arc 52"/>
            <p:cNvSpPr>
              <a:spLocks/>
            </p:cNvSpPr>
            <p:nvPr/>
          </p:nvSpPr>
          <p:spPr bwMode="auto">
            <a:xfrm flipH="1">
              <a:off x="1726" y="1064"/>
              <a:ext cx="1137"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53" name="Arc 53"/>
            <p:cNvSpPr>
              <a:spLocks/>
            </p:cNvSpPr>
            <p:nvPr/>
          </p:nvSpPr>
          <p:spPr bwMode="auto">
            <a:xfrm flipH="1">
              <a:off x="1781" y="1068"/>
              <a:ext cx="1137"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54" name="Arc 54"/>
            <p:cNvSpPr>
              <a:spLocks/>
            </p:cNvSpPr>
            <p:nvPr/>
          </p:nvSpPr>
          <p:spPr bwMode="auto">
            <a:xfrm flipH="1">
              <a:off x="1706" y="1064"/>
              <a:ext cx="1138"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55" name="Oval 55"/>
            <p:cNvSpPr>
              <a:spLocks noChangeArrowheads="1"/>
            </p:cNvSpPr>
            <p:nvPr/>
          </p:nvSpPr>
          <p:spPr bwMode="auto">
            <a:xfrm>
              <a:off x="1690" y="2515"/>
              <a:ext cx="147" cy="51"/>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56" name="Oval 56"/>
            <p:cNvSpPr>
              <a:spLocks noChangeArrowheads="1"/>
            </p:cNvSpPr>
            <p:nvPr/>
          </p:nvSpPr>
          <p:spPr bwMode="auto">
            <a:xfrm>
              <a:off x="2791" y="1480"/>
              <a:ext cx="147" cy="53"/>
            </a:xfrm>
            <a:prstGeom prst="ellipse">
              <a:avLst/>
            </a:prstGeom>
            <a:noFill/>
            <a:ln w="9525" algn="ctr">
              <a:solidFill>
                <a:srgbClr val="6600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57" name="Arc 57"/>
            <p:cNvSpPr>
              <a:spLocks/>
            </p:cNvSpPr>
            <p:nvPr/>
          </p:nvSpPr>
          <p:spPr bwMode="auto">
            <a:xfrm flipH="1">
              <a:off x="1762" y="1064"/>
              <a:ext cx="1137" cy="1502"/>
            </a:xfrm>
            <a:custGeom>
              <a:avLst/>
              <a:gdLst>
                <a:gd name="G0" fmla="+- 17478 0 0"/>
                <a:gd name="G1" fmla="+- 21600 0 0"/>
                <a:gd name="G2" fmla="+- 21600 0 0"/>
                <a:gd name="T0" fmla="*/ 0 w 39078"/>
                <a:gd name="T1" fmla="*/ 8908 h 28528"/>
                <a:gd name="T2" fmla="*/ 37937 w 39078"/>
                <a:gd name="T3" fmla="*/ 28528 h 28528"/>
                <a:gd name="T4" fmla="*/ 17478 w 39078"/>
                <a:gd name="T5" fmla="*/ 21600 h 28528"/>
              </a:gdLst>
              <a:ahLst/>
              <a:cxnLst>
                <a:cxn ang="0">
                  <a:pos x="T0" y="T1"/>
                </a:cxn>
                <a:cxn ang="0">
                  <a:pos x="T2" y="T3"/>
                </a:cxn>
                <a:cxn ang="0">
                  <a:pos x="T4" y="T5"/>
                </a:cxn>
              </a:cxnLst>
              <a:rect l="0" t="0" r="r" b="b"/>
              <a:pathLst>
                <a:path w="39078" h="28528" fill="none" extrusionOk="0">
                  <a:moveTo>
                    <a:pt x="0" y="8908"/>
                  </a:moveTo>
                  <a:cubicBezTo>
                    <a:pt x="4063" y="3311"/>
                    <a:pt x="10561" y="-1"/>
                    <a:pt x="17478" y="0"/>
                  </a:cubicBezTo>
                  <a:cubicBezTo>
                    <a:pt x="29407" y="0"/>
                    <a:pt x="39078" y="9670"/>
                    <a:pt x="39078" y="21600"/>
                  </a:cubicBezTo>
                  <a:cubicBezTo>
                    <a:pt x="39078" y="23956"/>
                    <a:pt x="38692" y="26296"/>
                    <a:pt x="37936" y="28527"/>
                  </a:cubicBezTo>
                </a:path>
                <a:path w="39078" h="28528" stroke="0" extrusionOk="0">
                  <a:moveTo>
                    <a:pt x="0" y="8908"/>
                  </a:moveTo>
                  <a:cubicBezTo>
                    <a:pt x="4063" y="3311"/>
                    <a:pt x="10561" y="-1"/>
                    <a:pt x="17478" y="0"/>
                  </a:cubicBezTo>
                  <a:cubicBezTo>
                    <a:pt x="29407" y="0"/>
                    <a:pt x="39078" y="9670"/>
                    <a:pt x="39078" y="21600"/>
                  </a:cubicBezTo>
                  <a:cubicBezTo>
                    <a:pt x="39078" y="23956"/>
                    <a:pt x="38692" y="26296"/>
                    <a:pt x="37936" y="28527"/>
                  </a:cubicBezTo>
                  <a:lnTo>
                    <a:pt x="17478" y="2160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58" name="Arc 58"/>
            <p:cNvSpPr>
              <a:spLocks/>
            </p:cNvSpPr>
            <p:nvPr/>
          </p:nvSpPr>
          <p:spPr bwMode="auto">
            <a:xfrm flipH="1">
              <a:off x="1926" y="2503"/>
              <a:ext cx="919" cy="701"/>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179259" name="Group 59"/>
            <p:cNvGrpSpPr>
              <a:grpSpLocks/>
            </p:cNvGrpSpPr>
            <p:nvPr/>
          </p:nvGrpSpPr>
          <p:grpSpPr bwMode="auto">
            <a:xfrm>
              <a:off x="1844" y="2503"/>
              <a:ext cx="965" cy="705"/>
              <a:chOff x="272" y="2516"/>
              <a:chExt cx="965" cy="733"/>
            </a:xfrm>
          </p:grpSpPr>
          <p:sp>
            <p:nvSpPr>
              <p:cNvPr id="179260" name="Arc 60"/>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61" name="Arc 61"/>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62" name="Arc 62"/>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sp>
          <p:nvSpPr>
            <p:cNvPr id="179263" name="Arc 63"/>
            <p:cNvSpPr>
              <a:spLocks/>
            </p:cNvSpPr>
            <p:nvPr/>
          </p:nvSpPr>
          <p:spPr bwMode="auto">
            <a:xfrm flipH="1">
              <a:off x="1916" y="2488"/>
              <a:ext cx="919" cy="701"/>
            </a:xfrm>
            <a:custGeom>
              <a:avLst/>
              <a:gdLst>
                <a:gd name="G0" fmla="+- 18512 0 0"/>
                <a:gd name="G1" fmla="+- 0 0 0"/>
                <a:gd name="G2" fmla="+- 21600 0 0"/>
                <a:gd name="T0" fmla="*/ 36817 w 36817"/>
                <a:gd name="T1" fmla="*/ 11467 h 21600"/>
                <a:gd name="T2" fmla="*/ 0 w 36817"/>
                <a:gd name="T3" fmla="*/ 11130 h 21600"/>
                <a:gd name="T4" fmla="*/ 18512 w 36817"/>
                <a:gd name="T5" fmla="*/ 0 h 21600"/>
              </a:gdLst>
              <a:ahLst/>
              <a:cxnLst>
                <a:cxn ang="0">
                  <a:pos x="T0" y="T1"/>
                </a:cxn>
                <a:cxn ang="0">
                  <a:pos x="T2" y="T3"/>
                </a:cxn>
                <a:cxn ang="0">
                  <a:pos x="T4" y="T5"/>
                </a:cxn>
              </a:cxnLst>
              <a:rect l="0" t="0" r="r" b="b"/>
              <a:pathLst>
                <a:path w="36817" h="21600" fill="none" extrusionOk="0">
                  <a:moveTo>
                    <a:pt x="36816" y="11466"/>
                  </a:moveTo>
                  <a:cubicBezTo>
                    <a:pt x="32867" y="17771"/>
                    <a:pt x="25951" y="21599"/>
                    <a:pt x="18512" y="21600"/>
                  </a:cubicBezTo>
                  <a:cubicBezTo>
                    <a:pt x="10931" y="21600"/>
                    <a:pt x="3906" y="17626"/>
                    <a:pt x="0" y="11129"/>
                  </a:cubicBezTo>
                </a:path>
                <a:path w="36817" h="21600" stroke="0" extrusionOk="0">
                  <a:moveTo>
                    <a:pt x="36816" y="11466"/>
                  </a:moveTo>
                  <a:cubicBezTo>
                    <a:pt x="32867" y="17771"/>
                    <a:pt x="25951" y="21599"/>
                    <a:pt x="18512" y="21600"/>
                  </a:cubicBezTo>
                  <a:cubicBezTo>
                    <a:pt x="10931" y="21600"/>
                    <a:pt x="3906" y="17626"/>
                    <a:pt x="0" y="11129"/>
                  </a:cubicBezTo>
                  <a:lnTo>
                    <a:pt x="18512"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nvGrpSpPr>
            <p:cNvPr id="179264" name="Group 64"/>
            <p:cNvGrpSpPr>
              <a:grpSpLocks/>
            </p:cNvGrpSpPr>
            <p:nvPr/>
          </p:nvGrpSpPr>
          <p:grpSpPr bwMode="auto">
            <a:xfrm>
              <a:off x="1834" y="2488"/>
              <a:ext cx="965" cy="705"/>
              <a:chOff x="272" y="2516"/>
              <a:chExt cx="965" cy="733"/>
            </a:xfrm>
          </p:grpSpPr>
          <p:sp>
            <p:nvSpPr>
              <p:cNvPr id="179265" name="Arc 65"/>
              <p:cNvSpPr>
                <a:spLocks/>
              </p:cNvSpPr>
              <p:nvPr/>
            </p:nvSpPr>
            <p:spPr bwMode="auto">
              <a:xfrm flipH="1">
                <a:off x="319" y="2516"/>
                <a:ext cx="918" cy="729"/>
              </a:xfrm>
              <a:custGeom>
                <a:avLst/>
                <a:gdLst>
                  <a:gd name="G0" fmla="+- 18394 0 0"/>
                  <a:gd name="G1" fmla="+- 0 0 0"/>
                  <a:gd name="G2" fmla="+- 21600 0 0"/>
                  <a:gd name="T0" fmla="*/ 36775 w 36775"/>
                  <a:gd name="T1" fmla="*/ 11345 h 21600"/>
                  <a:gd name="T2" fmla="*/ 0 w 36775"/>
                  <a:gd name="T3" fmla="*/ 11323 h 21600"/>
                  <a:gd name="T4" fmla="*/ 18394 w 36775"/>
                  <a:gd name="T5" fmla="*/ 0 h 21600"/>
                </a:gdLst>
                <a:ahLst/>
                <a:cxnLst>
                  <a:cxn ang="0">
                    <a:pos x="T0" y="T1"/>
                  </a:cxn>
                  <a:cxn ang="0">
                    <a:pos x="T2" y="T3"/>
                  </a:cxn>
                  <a:cxn ang="0">
                    <a:pos x="T4" y="T5"/>
                  </a:cxn>
                </a:cxnLst>
                <a:rect l="0" t="0" r="r" b="b"/>
                <a:pathLst>
                  <a:path w="36775" h="21600" fill="none" extrusionOk="0">
                    <a:moveTo>
                      <a:pt x="36774" y="11344"/>
                    </a:moveTo>
                    <a:cubicBezTo>
                      <a:pt x="32840" y="17719"/>
                      <a:pt x="25884" y="21599"/>
                      <a:pt x="18394" y="21600"/>
                    </a:cubicBezTo>
                    <a:cubicBezTo>
                      <a:pt x="10894" y="21600"/>
                      <a:pt x="3931" y="17709"/>
                      <a:pt x="-1" y="11323"/>
                    </a:cubicBezTo>
                  </a:path>
                  <a:path w="36775" h="21600" stroke="0" extrusionOk="0">
                    <a:moveTo>
                      <a:pt x="36774" y="11344"/>
                    </a:moveTo>
                    <a:cubicBezTo>
                      <a:pt x="32840" y="17719"/>
                      <a:pt x="25884" y="21599"/>
                      <a:pt x="18394" y="21600"/>
                    </a:cubicBezTo>
                    <a:cubicBezTo>
                      <a:pt x="10894" y="21600"/>
                      <a:pt x="3931" y="17709"/>
                      <a:pt x="-1" y="11323"/>
                    </a:cubicBezTo>
                    <a:lnTo>
                      <a:pt x="18394"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66" name="Arc 66"/>
              <p:cNvSpPr>
                <a:spLocks/>
              </p:cNvSpPr>
              <p:nvPr/>
            </p:nvSpPr>
            <p:spPr bwMode="auto">
              <a:xfrm flipH="1">
                <a:off x="299" y="2520"/>
                <a:ext cx="919" cy="729"/>
              </a:xfrm>
              <a:custGeom>
                <a:avLst/>
                <a:gdLst>
                  <a:gd name="G0" fmla="+- 18439 0 0"/>
                  <a:gd name="G1" fmla="+- 0 0 0"/>
                  <a:gd name="G2" fmla="+- 21600 0 0"/>
                  <a:gd name="T0" fmla="*/ 36820 w 36820"/>
                  <a:gd name="T1" fmla="*/ 11345 h 21600"/>
                  <a:gd name="T2" fmla="*/ 0 w 36820"/>
                  <a:gd name="T3" fmla="*/ 11250 h 21600"/>
                  <a:gd name="T4" fmla="*/ 18439 w 36820"/>
                  <a:gd name="T5" fmla="*/ 0 h 21600"/>
                </a:gdLst>
                <a:ahLst/>
                <a:cxnLst>
                  <a:cxn ang="0">
                    <a:pos x="T0" y="T1"/>
                  </a:cxn>
                  <a:cxn ang="0">
                    <a:pos x="T2" y="T3"/>
                  </a:cxn>
                  <a:cxn ang="0">
                    <a:pos x="T4" y="T5"/>
                  </a:cxn>
                </a:cxnLst>
                <a:rect l="0" t="0" r="r" b="b"/>
                <a:pathLst>
                  <a:path w="36820" h="21600" fill="none" extrusionOk="0">
                    <a:moveTo>
                      <a:pt x="36819" y="11344"/>
                    </a:moveTo>
                    <a:cubicBezTo>
                      <a:pt x="32885" y="17719"/>
                      <a:pt x="25929" y="21599"/>
                      <a:pt x="18439" y="21600"/>
                    </a:cubicBezTo>
                    <a:cubicBezTo>
                      <a:pt x="10908" y="21600"/>
                      <a:pt x="3922" y="17678"/>
                      <a:pt x="-1" y="11250"/>
                    </a:cubicBezTo>
                  </a:path>
                  <a:path w="36820" h="21600" stroke="0" extrusionOk="0">
                    <a:moveTo>
                      <a:pt x="36819" y="11344"/>
                    </a:moveTo>
                    <a:cubicBezTo>
                      <a:pt x="32885" y="17719"/>
                      <a:pt x="25929" y="21599"/>
                      <a:pt x="18439" y="21600"/>
                    </a:cubicBezTo>
                    <a:cubicBezTo>
                      <a:pt x="10908" y="21600"/>
                      <a:pt x="3922" y="17678"/>
                      <a:pt x="-1" y="11250"/>
                    </a:cubicBezTo>
                    <a:lnTo>
                      <a:pt x="18439"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sp>
            <p:nvSpPr>
              <p:cNvPr id="179267" name="Arc 67"/>
              <p:cNvSpPr>
                <a:spLocks/>
              </p:cNvSpPr>
              <p:nvPr/>
            </p:nvSpPr>
            <p:spPr bwMode="auto">
              <a:xfrm flipH="1">
                <a:off x="272" y="2520"/>
                <a:ext cx="920" cy="729"/>
              </a:xfrm>
              <a:custGeom>
                <a:avLst/>
                <a:gdLst>
                  <a:gd name="G0" fmla="+- 18513 0 0"/>
                  <a:gd name="G1" fmla="+- 0 0 0"/>
                  <a:gd name="G2" fmla="+- 21600 0 0"/>
                  <a:gd name="T0" fmla="*/ 36894 w 36894"/>
                  <a:gd name="T1" fmla="*/ 11345 h 21600"/>
                  <a:gd name="T2" fmla="*/ 0 w 36894"/>
                  <a:gd name="T3" fmla="*/ 11128 h 21600"/>
                  <a:gd name="T4" fmla="*/ 18513 w 36894"/>
                  <a:gd name="T5" fmla="*/ 0 h 21600"/>
                </a:gdLst>
                <a:ahLst/>
                <a:cxnLst>
                  <a:cxn ang="0">
                    <a:pos x="T0" y="T1"/>
                  </a:cxn>
                  <a:cxn ang="0">
                    <a:pos x="T2" y="T3"/>
                  </a:cxn>
                  <a:cxn ang="0">
                    <a:pos x="T4" y="T5"/>
                  </a:cxn>
                </a:cxnLst>
                <a:rect l="0" t="0" r="r" b="b"/>
                <a:pathLst>
                  <a:path w="36894" h="21600" fill="none" extrusionOk="0">
                    <a:moveTo>
                      <a:pt x="36893" y="11344"/>
                    </a:moveTo>
                    <a:cubicBezTo>
                      <a:pt x="32959" y="17719"/>
                      <a:pt x="26003" y="21599"/>
                      <a:pt x="18513" y="21600"/>
                    </a:cubicBezTo>
                    <a:cubicBezTo>
                      <a:pt x="10931" y="21600"/>
                      <a:pt x="3905" y="17625"/>
                      <a:pt x="0" y="11127"/>
                    </a:cubicBezTo>
                  </a:path>
                  <a:path w="36894" h="21600" stroke="0" extrusionOk="0">
                    <a:moveTo>
                      <a:pt x="36893" y="11344"/>
                    </a:moveTo>
                    <a:cubicBezTo>
                      <a:pt x="32959" y="17719"/>
                      <a:pt x="26003" y="21599"/>
                      <a:pt x="18513" y="21600"/>
                    </a:cubicBezTo>
                    <a:cubicBezTo>
                      <a:pt x="10931" y="21600"/>
                      <a:pt x="3905" y="17625"/>
                      <a:pt x="0" y="11127"/>
                    </a:cubicBezTo>
                    <a:lnTo>
                      <a:pt x="18513" y="0"/>
                    </a:lnTo>
                    <a:close/>
                  </a:path>
                </a:pathLst>
              </a:custGeom>
              <a:noFill/>
              <a:ln w="9525">
                <a:solidFill>
                  <a:srgbClr val="66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b="0">
                  <a:latin typeface="Tahoma"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5000" fill="hold"/>
                                        <p:tgtEl>
                                          <p:spTgt spid="179248"/>
                                        </p:tgtEl>
                                        <p:attrNameLst>
                                          <p:attrName>ppt_x</p:attrName>
                                          <p:attrName>ppt_y</p:attrName>
                                        </p:attrNameLst>
                                      </p:cBhvr>
                                    </p:animMotion>
                                  </p:childTnLst>
                                </p:cTn>
                              </p:par>
                              <p:par>
                                <p:cTn id="7" presetID="63" presetClass="path" presetSubtype="0" accel="50000" decel="50000" fill="hold" grpId="0" nodeType="withEffect">
                                  <p:stCondLst>
                                    <p:cond delay="0"/>
                                  </p:stCondLst>
                                  <p:childTnLst>
                                    <p:animMotion origin="layout" path="M 0 0  L 0.25 0  E" pathEditMode="relative" ptsTypes="">
                                      <p:cBhvr>
                                        <p:cTn id="8" dur="5000" fill="hold"/>
                                        <p:tgtEl>
                                          <p:spTgt spid="1792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2"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2362200" y="2057400"/>
            <a:ext cx="6324600" cy="3276600"/>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4200" y="2571750"/>
            <a:ext cx="2590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34821" name="Oval 5"/>
          <p:cNvSpPr>
            <a:spLocks noChangeArrowheads="1"/>
          </p:cNvSpPr>
          <p:nvPr/>
        </p:nvSpPr>
        <p:spPr bwMode="auto">
          <a:xfrm rot="-1520771">
            <a:off x="3429000" y="2552700"/>
            <a:ext cx="228600" cy="3810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2" name="Oval 6"/>
          <p:cNvSpPr>
            <a:spLocks noChangeArrowheads="1"/>
          </p:cNvSpPr>
          <p:nvPr/>
        </p:nvSpPr>
        <p:spPr bwMode="auto">
          <a:xfrm rot="493603">
            <a:off x="3867150" y="2400300"/>
            <a:ext cx="228600" cy="381000"/>
          </a:xfrm>
          <a:prstGeom prst="ellipse">
            <a:avLst/>
          </a:prstGeom>
          <a:solidFill>
            <a:srgbClr val="9933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23" name="Freeform 7"/>
          <p:cNvSpPr>
            <a:spLocks/>
          </p:cNvSpPr>
          <p:nvPr/>
        </p:nvSpPr>
        <p:spPr bwMode="auto">
          <a:xfrm>
            <a:off x="3657600" y="2895600"/>
            <a:ext cx="304800" cy="361950"/>
          </a:xfrm>
          <a:custGeom>
            <a:avLst/>
            <a:gdLst>
              <a:gd name="T0" fmla="*/ 0 w 192"/>
              <a:gd name="T1" fmla="*/ 0 h 228"/>
              <a:gd name="T2" fmla="*/ 12 w 192"/>
              <a:gd name="T3" fmla="*/ 36 h 228"/>
              <a:gd name="T4" fmla="*/ 84 w 192"/>
              <a:gd name="T5" fmla="*/ 60 h 228"/>
              <a:gd name="T6" fmla="*/ 120 w 192"/>
              <a:gd name="T7" fmla="*/ 84 h 228"/>
              <a:gd name="T8" fmla="*/ 192 w 192"/>
              <a:gd name="T9" fmla="*/ 228 h 228"/>
            </a:gdLst>
            <a:ahLst/>
            <a:cxnLst>
              <a:cxn ang="0">
                <a:pos x="T0" y="T1"/>
              </a:cxn>
              <a:cxn ang="0">
                <a:pos x="T2" y="T3"/>
              </a:cxn>
              <a:cxn ang="0">
                <a:pos x="T4" y="T5"/>
              </a:cxn>
              <a:cxn ang="0">
                <a:pos x="T6" y="T7"/>
              </a:cxn>
              <a:cxn ang="0">
                <a:pos x="T8" y="T9"/>
              </a:cxn>
            </a:cxnLst>
            <a:rect l="0" t="0" r="r" b="b"/>
            <a:pathLst>
              <a:path w="192" h="228">
                <a:moveTo>
                  <a:pt x="0" y="0"/>
                </a:moveTo>
                <a:cubicBezTo>
                  <a:pt x="4" y="12"/>
                  <a:pt x="2" y="29"/>
                  <a:pt x="12" y="36"/>
                </a:cubicBezTo>
                <a:cubicBezTo>
                  <a:pt x="33" y="51"/>
                  <a:pt x="60" y="52"/>
                  <a:pt x="84" y="60"/>
                </a:cubicBezTo>
                <a:cubicBezTo>
                  <a:pt x="98" y="65"/>
                  <a:pt x="108" y="76"/>
                  <a:pt x="120" y="84"/>
                </a:cubicBezTo>
                <a:cubicBezTo>
                  <a:pt x="156" y="137"/>
                  <a:pt x="192" y="167"/>
                  <a:pt x="192" y="2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824" name="Group 8"/>
          <p:cNvGrpSpPr>
            <a:grpSpLocks/>
          </p:cNvGrpSpPr>
          <p:nvPr/>
        </p:nvGrpSpPr>
        <p:grpSpPr bwMode="auto">
          <a:xfrm>
            <a:off x="3581400" y="2743200"/>
            <a:ext cx="438150" cy="601663"/>
            <a:chOff x="780" y="1805"/>
            <a:chExt cx="276" cy="379"/>
          </a:xfrm>
        </p:grpSpPr>
        <p:sp>
          <p:nvSpPr>
            <p:cNvPr id="34825" name="Freeform 9"/>
            <p:cNvSpPr>
              <a:spLocks/>
            </p:cNvSpPr>
            <p:nvPr/>
          </p:nvSpPr>
          <p:spPr bwMode="auto">
            <a:xfrm>
              <a:off x="780" y="1908"/>
              <a:ext cx="82" cy="276"/>
            </a:xfrm>
            <a:custGeom>
              <a:avLst/>
              <a:gdLst>
                <a:gd name="T0" fmla="*/ 0 w 82"/>
                <a:gd name="T1" fmla="*/ 0 h 276"/>
                <a:gd name="T2" fmla="*/ 12 w 82"/>
                <a:gd name="T3" fmla="*/ 36 h 276"/>
                <a:gd name="T4" fmla="*/ 60 w 82"/>
                <a:gd name="T5" fmla="*/ 108 h 276"/>
                <a:gd name="T6" fmla="*/ 72 w 82"/>
                <a:gd name="T7" fmla="*/ 276 h 276"/>
              </a:gdLst>
              <a:ahLst/>
              <a:cxnLst>
                <a:cxn ang="0">
                  <a:pos x="T0" y="T1"/>
                </a:cxn>
                <a:cxn ang="0">
                  <a:pos x="T2" y="T3"/>
                </a:cxn>
                <a:cxn ang="0">
                  <a:pos x="T4" y="T5"/>
                </a:cxn>
                <a:cxn ang="0">
                  <a:pos x="T6" y="T7"/>
                </a:cxn>
              </a:cxnLst>
              <a:rect l="0" t="0" r="r" b="b"/>
              <a:pathLst>
                <a:path w="82" h="276">
                  <a:moveTo>
                    <a:pt x="0" y="0"/>
                  </a:moveTo>
                  <a:cubicBezTo>
                    <a:pt x="4" y="12"/>
                    <a:pt x="6" y="25"/>
                    <a:pt x="12" y="36"/>
                  </a:cubicBezTo>
                  <a:cubicBezTo>
                    <a:pt x="26" y="61"/>
                    <a:pt x="60" y="108"/>
                    <a:pt x="60" y="108"/>
                  </a:cubicBezTo>
                  <a:cubicBezTo>
                    <a:pt x="82" y="195"/>
                    <a:pt x="72" y="140"/>
                    <a:pt x="72" y="276"/>
                  </a:cubicBezTo>
                </a:path>
              </a:pathLst>
            </a:custGeom>
            <a:noFill/>
            <a:ln w="158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6" name="Freeform 10"/>
            <p:cNvSpPr>
              <a:spLocks/>
            </p:cNvSpPr>
            <p:nvPr/>
          </p:nvSpPr>
          <p:spPr bwMode="auto">
            <a:xfrm>
              <a:off x="852" y="1805"/>
              <a:ext cx="154" cy="319"/>
            </a:xfrm>
            <a:custGeom>
              <a:avLst/>
              <a:gdLst>
                <a:gd name="T0" fmla="*/ 144 w 154"/>
                <a:gd name="T1" fmla="*/ 7 h 319"/>
                <a:gd name="T2" fmla="*/ 96 w 154"/>
                <a:gd name="T3" fmla="*/ 67 h 319"/>
                <a:gd name="T4" fmla="*/ 12 w 154"/>
                <a:gd name="T5" fmla="*/ 211 h 319"/>
                <a:gd name="T6" fmla="*/ 0 w 154"/>
                <a:gd name="T7" fmla="*/ 319 h 319"/>
              </a:gdLst>
              <a:ahLst/>
              <a:cxnLst>
                <a:cxn ang="0">
                  <a:pos x="T0" y="T1"/>
                </a:cxn>
                <a:cxn ang="0">
                  <a:pos x="T2" y="T3"/>
                </a:cxn>
                <a:cxn ang="0">
                  <a:pos x="T4" y="T5"/>
                </a:cxn>
                <a:cxn ang="0">
                  <a:pos x="T6" y="T7"/>
                </a:cxn>
              </a:cxnLst>
              <a:rect l="0" t="0" r="r" b="b"/>
              <a:pathLst>
                <a:path w="154" h="319">
                  <a:moveTo>
                    <a:pt x="144" y="7"/>
                  </a:moveTo>
                  <a:cubicBezTo>
                    <a:pt x="117" y="88"/>
                    <a:pt x="154" y="0"/>
                    <a:pt x="96" y="67"/>
                  </a:cubicBezTo>
                  <a:cubicBezTo>
                    <a:pt x="60" y="108"/>
                    <a:pt x="29" y="159"/>
                    <a:pt x="12" y="211"/>
                  </a:cubicBezTo>
                  <a:cubicBezTo>
                    <a:pt x="8" y="247"/>
                    <a:pt x="0" y="319"/>
                    <a:pt x="0" y="31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7" name="Freeform 11"/>
            <p:cNvSpPr>
              <a:spLocks/>
            </p:cNvSpPr>
            <p:nvPr/>
          </p:nvSpPr>
          <p:spPr bwMode="auto">
            <a:xfrm>
              <a:off x="996" y="1812"/>
              <a:ext cx="60" cy="352"/>
            </a:xfrm>
            <a:custGeom>
              <a:avLst/>
              <a:gdLst>
                <a:gd name="T0" fmla="*/ 60 w 60"/>
                <a:gd name="T1" fmla="*/ 0 h 352"/>
                <a:gd name="T2" fmla="*/ 48 w 60"/>
                <a:gd name="T3" fmla="*/ 72 h 352"/>
                <a:gd name="T4" fmla="*/ 0 w 60"/>
                <a:gd name="T5" fmla="*/ 144 h 352"/>
                <a:gd name="T6" fmla="*/ 12 w 60"/>
                <a:gd name="T7" fmla="*/ 288 h 352"/>
              </a:gdLst>
              <a:ahLst/>
              <a:cxnLst>
                <a:cxn ang="0">
                  <a:pos x="T0" y="T1"/>
                </a:cxn>
                <a:cxn ang="0">
                  <a:pos x="T2" y="T3"/>
                </a:cxn>
                <a:cxn ang="0">
                  <a:pos x="T4" y="T5"/>
                </a:cxn>
                <a:cxn ang="0">
                  <a:pos x="T6" y="T7"/>
                </a:cxn>
              </a:cxnLst>
              <a:rect l="0" t="0" r="r" b="b"/>
              <a:pathLst>
                <a:path w="60" h="352">
                  <a:moveTo>
                    <a:pt x="60" y="0"/>
                  </a:moveTo>
                  <a:cubicBezTo>
                    <a:pt x="56" y="24"/>
                    <a:pt x="57" y="50"/>
                    <a:pt x="48" y="72"/>
                  </a:cubicBezTo>
                  <a:cubicBezTo>
                    <a:pt x="37" y="99"/>
                    <a:pt x="0" y="144"/>
                    <a:pt x="0" y="144"/>
                  </a:cubicBezTo>
                  <a:cubicBezTo>
                    <a:pt x="12" y="304"/>
                    <a:pt x="12" y="352"/>
                    <a:pt x="12"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28" name="Group 12"/>
          <p:cNvGrpSpPr>
            <a:grpSpLocks/>
          </p:cNvGrpSpPr>
          <p:nvPr/>
        </p:nvGrpSpPr>
        <p:grpSpPr bwMode="auto">
          <a:xfrm>
            <a:off x="6477000" y="3429000"/>
            <a:ext cx="2133600" cy="457200"/>
            <a:chOff x="2496" y="2112"/>
            <a:chExt cx="1488" cy="336"/>
          </a:xfrm>
        </p:grpSpPr>
        <p:sp>
          <p:nvSpPr>
            <p:cNvPr id="34829" name="AutoShape 13"/>
            <p:cNvSpPr>
              <a:spLocks noChangeArrowheads="1"/>
            </p:cNvSpPr>
            <p:nvPr/>
          </p:nvSpPr>
          <p:spPr bwMode="auto">
            <a:xfrm>
              <a:off x="2496" y="2112"/>
              <a:ext cx="864" cy="336"/>
            </a:xfrm>
            <a:prstGeom prst="cube">
              <a:avLst>
                <a:gd name="adj" fmla="val 56250"/>
              </a:avLst>
            </a:prstGeom>
            <a:solidFill>
              <a:srgbClr val="3366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0" name="AutoShape 14"/>
            <p:cNvSpPr>
              <a:spLocks noChangeArrowheads="1"/>
            </p:cNvSpPr>
            <p:nvPr/>
          </p:nvSpPr>
          <p:spPr bwMode="auto">
            <a:xfrm>
              <a:off x="3168" y="2112"/>
              <a:ext cx="816" cy="336"/>
            </a:xfrm>
            <a:prstGeom prst="cube">
              <a:avLst>
                <a:gd name="adj" fmla="val 56250"/>
              </a:avLst>
            </a:prstGeom>
            <a:solidFill>
              <a:srgbClr val="FF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831" name="Text Box 15"/>
          <p:cNvSpPr txBox="1">
            <a:spLocks noChangeArrowheads="1"/>
          </p:cNvSpPr>
          <p:nvPr/>
        </p:nvSpPr>
        <p:spPr bwMode="auto">
          <a:xfrm>
            <a:off x="3962400" y="58674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Hình 31.2</a:t>
            </a:r>
          </a:p>
        </p:txBody>
      </p:sp>
    </p:spTree>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3.33333E-6 -3.33333E-6 L -0.175 -3.33333E-6 " pathEditMode="relative" rAng="0" ptsTypes="AA">
                                      <p:cBhvr>
                                        <p:cTn id="6" dur="1000" fill="hold"/>
                                        <p:tgtEl>
                                          <p:spTgt spid="34828"/>
                                        </p:tgtEl>
                                        <p:attrNameLst>
                                          <p:attrName>ppt_x</p:attrName>
                                          <p:attrName>ppt_y</p:attrName>
                                        </p:attrNameLst>
                                      </p:cBhvr>
                                      <p:rCtr x="-8750" y="0"/>
                                    </p:animMotion>
                                  </p:childTnLst>
                                </p:cTn>
                              </p:par>
                              <p:par>
                                <p:cTn id="7" presetID="1" presetClass="emph" presetSubtype="2" fill="hold" nodeType="withEffect">
                                  <p:stCondLst>
                                    <p:cond delay="0"/>
                                  </p:stCondLst>
                                  <p:childTnLst>
                                    <p:animClr clrSpc="rgb" dir="cw">
                                      <p:cBhvr>
                                        <p:cTn id="8" dur="1000" fill="hold"/>
                                        <p:tgtEl>
                                          <p:spTgt spid="34822"/>
                                        </p:tgtEl>
                                        <p:attrNameLst>
                                          <p:attrName>fillcolor</p:attrName>
                                        </p:attrNameLst>
                                      </p:cBhvr>
                                      <p:to>
                                        <a:srgbClr val="FFFF99"/>
                                      </p:to>
                                    </p:animClr>
                                    <p:set>
                                      <p:cBhvr>
                                        <p:cTn id="9" dur="1000" fill="hold"/>
                                        <p:tgtEl>
                                          <p:spTgt spid="34822"/>
                                        </p:tgtEl>
                                        <p:attrNameLst>
                                          <p:attrName>fill.type</p:attrName>
                                        </p:attrNameLst>
                                      </p:cBhvr>
                                      <p:to>
                                        <p:strVal val="solid"/>
                                      </p:to>
                                    </p:set>
                                    <p:set>
                                      <p:cBhvr>
                                        <p:cTn id="10" dur="1000" fill="hold"/>
                                        <p:tgtEl>
                                          <p:spTgt spid="34822"/>
                                        </p:tgtEl>
                                        <p:attrNameLst>
                                          <p:attrName>fill.on</p:attrName>
                                        </p:attrNameLst>
                                      </p:cBhvr>
                                      <p:to>
                                        <p:strVal val="true"/>
                                      </p:to>
                                    </p:set>
                                  </p:childTnLst>
                                </p:cTn>
                              </p:par>
                            </p:childTnLst>
                          </p:cTn>
                        </p:par>
                        <p:par>
                          <p:cTn id="11" fill="hold" nodeType="afterGroup">
                            <p:stCondLst>
                              <p:cond delay="1000"/>
                            </p:stCondLst>
                            <p:childTnLst>
                              <p:par>
                                <p:cTn id="12" presetID="1" presetClass="emph" presetSubtype="2" fill="hold" nodeType="afterEffect">
                                  <p:stCondLst>
                                    <p:cond delay="0"/>
                                  </p:stCondLst>
                                  <p:childTnLst>
                                    <p:animClr clrSpc="rgb" dir="cw">
                                      <p:cBhvr>
                                        <p:cTn id="13" dur="1000" fill="hold"/>
                                        <p:tgtEl>
                                          <p:spTgt spid="34822"/>
                                        </p:tgtEl>
                                        <p:attrNameLst>
                                          <p:attrName>fillcolor</p:attrName>
                                        </p:attrNameLst>
                                      </p:cBhvr>
                                      <p:to>
                                        <a:srgbClr val="990033"/>
                                      </p:to>
                                    </p:animClr>
                                    <p:set>
                                      <p:cBhvr>
                                        <p:cTn id="14" dur="1000" fill="hold"/>
                                        <p:tgtEl>
                                          <p:spTgt spid="34822"/>
                                        </p:tgtEl>
                                        <p:attrNameLst>
                                          <p:attrName>fill.type</p:attrName>
                                        </p:attrNameLst>
                                      </p:cBhvr>
                                      <p:to>
                                        <p:strVal val="solid"/>
                                      </p:to>
                                    </p:set>
                                    <p:set>
                                      <p:cBhvr>
                                        <p:cTn id="15" dur="1000" fill="hold"/>
                                        <p:tgtEl>
                                          <p:spTgt spid="34822"/>
                                        </p:tgtEl>
                                        <p:attrNameLst>
                                          <p:attrName>fill.on</p:attrName>
                                        </p:attrNameLst>
                                      </p:cBhvr>
                                      <p:to>
                                        <p:strVal val="true"/>
                                      </p:to>
                                    </p:set>
                                  </p:childTnLst>
                                </p:cTn>
                              </p:par>
                              <p:par>
                                <p:cTn id="16" presetID="63" presetClass="path" presetSubtype="0" accel="50000" decel="50000" fill="hold" nodeType="withEffect">
                                  <p:stCondLst>
                                    <p:cond delay="0"/>
                                  </p:stCondLst>
                                  <p:childTnLst>
                                    <p:animMotion origin="layout" path="M -0.175 -3.33333E-6 L 0.01667 -3.33333E-6 " pathEditMode="relative" rAng="0" ptsTypes="AA">
                                      <p:cBhvr>
                                        <p:cTn id="17" dur="1000" fill="hold"/>
                                        <p:tgtEl>
                                          <p:spTgt spid="34828"/>
                                        </p:tgtEl>
                                        <p:attrNameLst>
                                          <p:attrName>ppt_x</p:attrName>
                                          <p:attrName>ppt_y</p:attrName>
                                        </p:attrNameLst>
                                      </p:cBhvr>
                                      <p:rCtr x="9583" y="0"/>
                                    </p:animMotion>
                                  </p:childTnLst>
                                </p:cTn>
                              </p:par>
                              <p:par>
                                <p:cTn id="18" presetID="1" presetClass="emph" presetSubtype="2" fill="hold" nodeType="withEffect">
                                  <p:stCondLst>
                                    <p:cond delay="0"/>
                                  </p:stCondLst>
                                  <p:childTnLst>
                                    <p:animClr clrSpc="rgb" dir="cw">
                                      <p:cBhvr>
                                        <p:cTn id="19" dur="1000" fill="hold"/>
                                        <p:tgtEl>
                                          <p:spTgt spid="34821"/>
                                        </p:tgtEl>
                                        <p:attrNameLst>
                                          <p:attrName>fillcolor</p:attrName>
                                        </p:attrNameLst>
                                      </p:cBhvr>
                                      <p:to>
                                        <a:srgbClr val="FC5910"/>
                                      </p:to>
                                    </p:animClr>
                                    <p:set>
                                      <p:cBhvr>
                                        <p:cTn id="20" dur="1000" fill="hold"/>
                                        <p:tgtEl>
                                          <p:spTgt spid="34821"/>
                                        </p:tgtEl>
                                        <p:attrNameLst>
                                          <p:attrName>fill.type</p:attrName>
                                        </p:attrNameLst>
                                      </p:cBhvr>
                                      <p:to>
                                        <p:strVal val="solid"/>
                                      </p:to>
                                    </p:set>
                                    <p:set>
                                      <p:cBhvr>
                                        <p:cTn id="21" dur="1000" fill="hold"/>
                                        <p:tgtEl>
                                          <p:spTgt spid="34821"/>
                                        </p:tgtEl>
                                        <p:attrNameLst>
                                          <p:attrName>fill.on</p:attrName>
                                        </p:attrNameLst>
                                      </p:cBhvr>
                                      <p:to>
                                        <p:strVal val="true"/>
                                      </p:to>
                                    </p:set>
                                  </p:childTnLst>
                                </p:cTn>
                              </p:par>
                            </p:childTnLst>
                          </p:cTn>
                        </p:par>
                        <p:par>
                          <p:cTn id="22" fill="hold" nodeType="afterGroup">
                            <p:stCondLst>
                              <p:cond delay="2000"/>
                            </p:stCondLst>
                            <p:childTnLst>
                              <p:par>
                                <p:cTn id="23" presetID="1" presetClass="emph" presetSubtype="2" fill="hold" nodeType="afterEffect">
                                  <p:stCondLst>
                                    <p:cond delay="0"/>
                                  </p:stCondLst>
                                  <p:childTnLst>
                                    <p:animClr clrSpc="rgb" dir="cw">
                                      <p:cBhvr>
                                        <p:cTn id="24" dur="1000" fill="hold"/>
                                        <p:tgtEl>
                                          <p:spTgt spid="34821"/>
                                        </p:tgtEl>
                                        <p:attrNameLst>
                                          <p:attrName>fillcolor</p:attrName>
                                        </p:attrNameLst>
                                      </p:cBhvr>
                                      <p:to>
                                        <a:schemeClr val="tx1"/>
                                      </p:to>
                                    </p:animClr>
                                    <p:set>
                                      <p:cBhvr>
                                        <p:cTn id="25" dur="1000" fill="hold"/>
                                        <p:tgtEl>
                                          <p:spTgt spid="34821"/>
                                        </p:tgtEl>
                                        <p:attrNameLst>
                                          <p:attrName>fill.type</p:attrName>
                                        </p:attrNameLst>
                                      </p:cBhvr>
                                      <p:to>
                                        <p:strVal val="solid"/>
                                      </p:to>
                                    </p:set>
                                    <p:set>
                                      <p:cBhvr>
                                        <p:cTn id="26" dur="1000" fill="hold"/>
                                        <p:tgtEl>
                                          <p:spTgt spid="34821"/>
                                        </p:tgtEl>
                                        <p:attrNameLst>
                                          <p:attrName>fill.on</p:attrName>
                                        </p:attrNameLst>
                                      </p:cBhvr>
                                      <p:to>
                                        <p:strVal val="tru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nodeType="clickEffect">
                                  <p:stCondLst>
                                    <p:cond delay="0"/>
                                  </p:stCondLst>
                                  <p:childTnLst>
                                    <p:animMotion origin="layout" path="M 3.33333E-6 -3.33333E-6 L -0.15 -3.33333E-6 " pathEditMode="relative" ptsTypes="AA">
                                      <p:cBhvr>
                                        <p:cTn id="30" dur="1000" fill="hold"/>
                                        <p:tgtEl>
                                          <p:spTgt spid="34828"/>
                                        </p:tgtEl>
                                        <p:attrNameLst>
                                          <p:attrName>ppt_x</p:attrName>
                                          <p:attrName>ppt_y</p:attrName>
                                        </p:attrNameLst>
                                      </p:cBhvr>
                                    </p:animMotion>
                                  </p:childTnLst>
                                </p:cTn>
                              </p:par>
                              <p:par>
                                <p:cTn id="31" presetID="1" presetClass="emph" presetSubtype="2" fill="hold" nodeType="withEffect">
                                  <p:stCondLst>
                                    <p:cond delay="0"/>
                                  </p:stCondLst>
                                  <p:childTnLst>
                                    <p:animClr clrSpc="rgb" dir="cw">
                                      <p:cBhvr>
                                        <p:cTn id="32" dur="1000" fill="hold"/>
                                        <p:tgtEl>
                                          <p:spTgt spid="34822"/>
                                        </p:tgtEl>
                                        <p:attrNameLst>
                                          <p:attrName>fillcolor</p:attrName>
                                        </p:attrNameLst>
                                      </p:cBhvr>
                                      <p:to>
                                        <a:srgbClr val="FFFF99"/>
                                      </p:to>
                                    </p:animClr>
                                    <p:set>
                                      <p:cBhvr>
                                        <p:cTn id="33" dur="1000" fill="hold"/>
                                        <p:tgtEl>
                                          <p:spTgt spid="34822"/>
                                        </p:tgtEl>
                                        <p:attrNameLst>
                                          <p:attrName>fill.type</p:attrName>
                                        </p:attrNameLst>
                                      </p:cBhvr>
                                      <p:to>
                                        <p:strVal val="solid"/>
                                      </p:to>
                                    </p:set>
                                    <p:set>
                                      <p:cBhvr>
                                        <p:cTn id="34" dur="1000" fill="hold"/>
                                        <p:tgtEl>
                                          <p:spTgt spid="34822"/>
                                        </p:tgtEl>
                                        <p:attrNameLst>
                                          <p:attrName>fill.on</p:attrName>
                                        </p:attrNameLst>
                                      </p:cBhvr>
                                      <p:to>
                                        <p:strVal val="true"/>
                                      </p:to>
                                    </p:set>
                                  </p:childTnLst>
                                </p:cTn>
                              </p:par>
                            </p:childTnLst>
                          </p:cTn>
                        </p:par>
                        <p:par>
                          <p:cTn id="35" fill="hold" nodeType="afterGroup">
                            <p:stCondLst>
                              <p:cond delay="1000"/>
                            </p:stCondLst>
                            <p:childTnLst>
                              <p:par>
                                <p:cTn id="36" presetID="1" presetClass="emph" presetSubtype="2" fill="hold" nodeType="afterEffect">
                                  <p:stCondLst>
                                    <p:cond delay="0"/>
                                  </p:stCondLst>
                                  <p:childTnLst>
                                    <p:animClr clrSpc="rgb" dir="cw">
                                      <p:cBhvr>
                                        <p:cTn id="37" dur="1000" fill="hold"/>
                                        <p:tgtEl>
                                          <p:spTgt spid="34822"/>
                                        </p:tgtEl>
                                        <p:attrNameLst>
                                          <p:attrName>fillcolor</p:attrName>
                                        </p:attrNameLst>
                                      </p:cBhvr>
                                      <p:to>
                                        <a:srgbClr val="990033"/>
                                      </p:to>
                                    </p:animClr>
                                    <p:set>
                                      <p:cBhvr>
                                        <p:cTn id="38" dur="1000" fill="hold"/>
                                        <p:tgtEl>
                                          <p:spTgt spid="34822"/>
                                        </p:tgtEl>
                                        <p:attrNameLst>
                                          <p:attrName>fill.type</p:attrName>
                                        </p:attrNameLst>
                                      </p:cBhvr>
                                      <p:to>
                                        <p:strVal val="solid"/>
                                      </p:to>
                                    </p:set>
                                    <p:set>
                                      <p:cBhvr>
                                        <p:cTn id="39" dur="1000" fill="hold"/>
                                        <p:tgtEl>
                                          <p:spTgt spid="34822"/>
                                        </p:tgtEl>
                                        <p:attrNameLst>
                                          <p:attrName>fill.on</p:attrName>
                                        </p:attrNameLst>
                                      </p:cBhvr>
                                      <p:to>
                                        <p:strVal val="true"/>
                                      </p:to>
                                    </p:set>
                                  </p:childTnLst>
                                </p:cTn>
                              </p:par>
                              <p:par>
                                <p:cTn id="40" presetID="0" presetClass="path" presetSubtype="0" accel="50000" decel="50000" fill="hold" nodeType="withEffect">
                                  <p:stCondLst>
                                    <p:cond delay="0"/>
                                  </p:stCondLst>
                                  <p:childTnLst>
                                    <p:animMotion origin="layout" path="M -0.175 -3.33333E-6 L 0 -3.33333E-6 " pathEditMode="relative" ptsTypes="AA">
                                      <p:cBhvr>
                                        <p:cTn id="41" dur="1000" fill="hold"/>
                                        <p:tgtEl>
                                          <p:spTgt spid="34828"/>
                                        </p:tgtEl>
                                        <p:attrNameLst>
                                          <p:attrName>ppt_x</p:attrName>
                                          <p:attrName>ppt_y</p:attrName>
                                        </p:attrNameLst>
                                      </p:cBhvr>
                                    </p:animMotion>
                                  </p:childTnLst>
                                </p:cTn>
                              </p:par>
                              <p:par>
                                <p:cTn id="42" presetID="1" presetClass="emph" presetSubtype="2" fill="hold" nodeType="withEffect">
                                  <p:stCondLst>
                                    <p:cond delay="0"/>
                                  </p:stCondLst>
                                  <p:childTnLst>
                                    <p:animClr clrSpc="rgb" dir="cw">
                                      <p:cBhvr>
                                        <p:cTn id="43" dur="1000" fill="hold"/>
                                        <p:tgtEl>
                                          <p:spTgt spid="34821"/>
                                        </p:tgtEl>
                                        <p:attrNameLst>
                                          <p:attrName>fillcolor</p:attrName>
                                        </p:attrNameLst>
                                      </p:cBhvr>
                                      <p:to>
                                        <a:srgbClr val="FF3300"/>
                                      </p:to>
                                    </p:animClr>
                                    <p:set>
                                      <p:cBhvr>
                                        <p:cTn id="44" dur="1000" fill="hold"/>
                                        <p:tgtEl>
                                          <p:spTgt spid="34821"/>
                                        </p:tgtEl>
                                        <p:attrNameLst>
                                          <p:attrName>fill.type</p:attrName>
                                        </p:attrNameLst>
                                      </p:cBhvr>
                                      <p:to>
                                        <p:strVal val="solid"/>
                                      </p:to>
                                    </p:set>
                                    <p:set>
                                      <p:cBhvr>
                                        <p:cTn id="45" dur="1000" fill="hold"/>
                                        <p:tgtEl>
                                          <p:spTgt spid="34821"/>
                                        </p:tgtEl>
                                        <p:attrNameLst>
                                          <p:attrName>fill.on</p:attrName>
                                        </p:attrNameLst>
                                      </p:cBhvr>
                                      <p:to>
                                        <p:strVal val="true"/>
                                      </p:to>
                                    </p:set>
                                  </p:childTnLst>
                                </p:cTn>
                              </p:par>
                            </p:childTnLst>
                          </p:cTn>
                        </p:par>
                        <p:par>
                          <p:cTn id="46" fill="hold" nodeType="afterGroup">
                            <p:stCondLst>
                              <p:cond delay="2000"/>
                            </p:stCondLst>
                            <p:childTnLst>
                              <p:par>
                                <p:cTn id="47" presetID="1" presetClass="emph" presetSubtype="2" fill="hold" nodeType="afterEffect">
                                  <p:stCondLst>
                                    <p:cond delay="0"/>
                                  </p:stCondLst>
                                  <p:childTnLst>
                                    <p:animClr clrSpc="rgb" dir="cw">
                                      <p:cBhvr>
                                        <p:cTn id="48" dur="1000" fill="hold"/>
                                        <p:tgtEl>
                                          <p:spTgt spid="34821"/>
                                        </p:tgtEl>
                                        <p:attrNameLst>
                                          <p:attrName>fillcolor</p:attrName>
                                        </p:attrNameLst>
                                      </p:cBhvr>
                                      <p:to>
                                        <a:schemeClr val="tx1"/>
                                      </p:to>
                                    </p:animClr>
                                    <p:set>
                                      <p:cBhvr>
                                        <p:cTn id="49" dur="1000" fill="hold"/>
                                        <p:tgtEl>
                                          <p:spTgt spid="34821"/>
                                        </p:tgtEl>
                                        <p:attrNameLst>
                                          <p:attrName>fill.type</p:attrName>
                                        </p:attrNameLst>
                                      </p:cBhvr>
                                      <p:to>
                                        <p:strVal val="solid"/>
                                      </p:to>
                                    </p:set>
                                    <p:set>
                                      <p:cBhvr>
                                        <p:cTn id="50" dur="1000" fill="hold"/>
                                        <p:tgtEl>
                                          <p:spTgt spid="348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685800" y="2133600"/>
            <a:ext cx="4191000" cy="3733800"/>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2667000"/>
            <a:ext cx="2590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35845" name="Oval 5"/>
          <p:cNvSpPr>
            <a:spLocks noChangeArrowheads="1"/>
          </p:cNvSpPr>
          <p:nvPr/>
        </p:nvSpPr>
        <p:spPr bwMode="auto">
          <a:xfrm rot="-1520771">
            <a:off x="1962150" y="2609850"/>
            <a:ext cx="228600" cy="3810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6" name="Oval 6"/>
          <p:cNvSpPr>
            <a:spLocks noChangeArrowheads="1"/>
          </p:cNvSpPr>
          <p:nvPr/>
        </p:nvSpPr>
        <p:spPr bwMode="auto">
          <a:xfrm rot="493603">
            <a:off x="2419350" y="2438400"/>
            <a:ext cx="228600" cy="381000"/>
          </a:xfrm>
          <a:prstGeom prst="ellipse">
            <a:avLst/>
          </a:prstGeom>
          <a:solidFill>
            <a:srgbClr val="993300"/>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47" name="Freeform 7"/>
          <p:cNvSpPr>
            <a:spLocks/>
          </p:cNvSpPr>
          <p:nvPr/>
        </p:nvSpPr>
        <p:spPr bwMode="auto">
          <a:xfrm>
            <a:off x="2209800" y="2971800"/>
            <a:ext cx="304800" cy="361950"/>
          </a:xfrm>
          <a:custGeom>
            <a:avLst/>
            <a:gdLst>
              <a:gd name="T0" fmla="*/ 0 w 192"/>
              <a:gd name="T1" fmla="*/ 0 h 228"/>
              <a:gd name="T2" fmla="*/ 12 w 192"/>
              <a:gd name="T3" fmla="*/ 36 h 228"/>
              <a:gd name="T4" fmla="*/ 84 w 192"/>
              <a:gd name="T5" fmla="*/ 60 h 228"/>
              <a:gd name="T6" fmla="*/ 120 w 192"/>
              <a:gd name="T7" fmla="*/ 84 h 228"/>
              <a:gd name="T8" fmla="*/ 192 w 192"/>
              <a:gd name="T9" fmla="*/ 228 h 228"/>
            </a:gdLst>
            <a:ahLst/>
            <a:cxnLst>
              <a:cxn ang="0">
                <a:pos x="T0" y="T1"/>
              </a:cxn>
              <a:cxn ang="0">
                <a:pos x="T2" y="T3"/>
              </a:cxn>
              <a:cxn ang="0">
                <a:pos x="T4" y="T5"/>
              </a:cxn>
              <a:cxn ang="0">
                <a:pos x="T6" y="T7"/>
              </a:cxn>
              <a:cxn ang="0">
                <a:pos x="T8" y="T9"/>
              </a:cxn>
            </a:cxnLst>
            <a:rect l="0" t="0" r="r" b="b"/>
            <a:pathLst>
              <a:path w="192" h="228">
                <a:moveTo>
                  <a:pt x="0" y="0"/>
                </a:moveTo>
                <a:cubicBezTo>
                  <a:pt x="4" y="12"/>
                  <a:pt x="2" y="29"/>
                  <a:pt x="12" y="36"/>
                </a:cubicBezTo>
                <a:cubicBezTo>
                  <a:pt x="33" y="51"/>
                  <a:pt x="60" y="52"/>
                  <a:pt x="84" y="60"/>
                </a:cubicBezTo>
                <a:cubicBezTo>
                  <a:pt x="98" y="65"/>
                  <a:pt x="108" y="76"/>
                  <a:pt x="120" y="84"/>
                </a:cubicBezTo>
                <a:cubicBezTo>
                  <a:pt x="156" y="137"/>
                  <a:pt x="192" y="167"/>
                  <a:pt x="192" y="2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5848" name="Group 8"/>
          <p:cNvGrpSpPr>
            <a:grpSpLocks/>
          </p:cNvGrpSpPr>
          <p:nvPr/>
        </p:nvGrpSpPr>
        <p:grpSpPr bwMode="auto">
          <a:xfrm>
            <a:off x="2133600" y="2819400"/>
            <a:ext cx="438150" cy="601663"/>
            <a:chOff x="780" y="1805"/>
            <a:chExt cx="276" cy="379"/>
          </a:xfrm>
        </p:grpSpPr>
        <p:sp>
          <p:nvSpPr>
            <p:cNvPr id="35849" name="Freeform 9"/>
            <p:cNvSpPr>
              <a:spLocks/>
            </p:cNvSpPr>
            <p:nvPr/>
          </p:nvSpPr>
          <p:spPr bwMode="auto">
            <a:xfrm>
              <a:off x="780" y="1908"/>
              <a:ext cx="82" cy="276"/>
            </a:xfrm>
            <a:custGeom>
              <a:avLst/>
              <a:gdLst>
                <a:gd name="T0" fmla="*/ 0 w 82"/>
                <a:gd name="T1" fmla="*/ 0 h 276"/>
                <a:gd name="T2" fmla="*/ 12 w 82"/>
                <a:gd name="T3" fmla="*/ 36 h 276"/>
                <a:gd name="T4" fmla="*/ 60 w 82"/>
                <a:gd name="T5" fmla="*/ 108 h 276"/>
                <a:gd name="T6" fmla="*/ 72 w 82"/>
                <a:gd name="T7" fmla="*/ 276 h 276"/>
              </a:gdLst>
              <a:ahLst/>
              <a:cxnLst>
                <a:cxn ang="0">
                  <a:pos x="T0" y="T1"/>
                </a:cxn>
                <a:cxn ang="0">
                  <a:pos x="T2" y="T3"/>
                </a:cxn>
                <a:cxn ang="0">
                  <a:pos x="T4" y="T5"/>
                </a:cxn>
                <a:cxn ang="0">
                  <a:pos x="T6" y="T7"/>
                </a:cxn>
              </a:cxnLst>
              <a:rect l="0" t="0" r="r" b="b"/>
              <a:pathLst>
                <a:path w="82" h="276">
                  <a:moveTo>
                    <a:pt x="0" y="0"/>
                  </a:moveTo>
                  <a:cubicBezTo>
                    <a:pt x="4" y="12"/>
                    <a:pt x="6" y="25"/>
                    <a:pt x="12" y="36"/>
                  </a:cubicBezTo>
                  <a:cubicBezTo>
                    <a:pt x="26" y="61"/>
                    <a:pt x="60" y="108"/>
                    <a:pt x="60" y="108"/>
                  </a:cubicBezTo>
                  <a:cubicBezTo>
                    <a:pt x="82" y="195"/>
                    <a:pt x="72" y="140"/>
                    <a:pt x="72" y="276"/>
                  </a:cubicBezTo>
                </a:path>
              </a:pathLst>
            </a:custGeom>
            <a:noFill/>
            <a:ln w="158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0" name="Freeform 10"/>
            <p:cNvSpPr>
              <a:spLocks/>
            </p:cNvSpPr>
            <p:nvPr/>
          </p:nvSpPr>
          <p:spPr bwMode="auto">
            <a:xfrm>
              <a:off x="852" y="1805"/>
              <a:ext cx="154" cy="319"/>
            </a:xfrm>
            <a:custGeom>
              <a:avLst/>
              <a:gdLst>
                <a:gd name="T0" fmla="*/ 144 w 154"/>
                <a:gd name="T1" fmla="*/ 7 h 319"/>
                <a:gd name="T2" fmla="*/ 96 w 154"/>
                <a:gd name="T3" fmla="*/ 67 h 319"/>
                <a:gd name="T4" fmla="*/ 12 w 154"/>
                <a:gd name="T5" fmla="*/ 211 h 319"/>
                <a:gd name="T6" fmla="*/ 0 w 154"/>
                <a:gd name="T7" fmla="*/ 319 h 319"/>
              </a:gdLst>
              <a:ahLst/>
              <a:cxnLst>
                <a:cxn ang="0">
                  <a:pos x="T0" y="T1"/>
                </a:cxn>
                <a:cxn ang="0">
                  <a:pos x="T2" y="T3"/>
                </a:cxn>
                <a:cxn ang="0">
                  <a:pos x="T4" y="T5"/>
                </a:cxn>
                <a:cxn ang="0">
                  <a:pos x="T6" y="T7"/>
                </a:cxn>
              </a:cxnLst>
              <a:rect l="0" t="0" r="r" b="b"/>
              <a:pathLst>
                <a:path w="154" h="319">
                  <a:moveTo>
                    <a:pt x="144" y="7"/>
                  </a:moveTo>
                  <a:cubicBezTo>
                    <a:pt x="117" y="88"/>
                    <a:pt x="154" y="0"/>
                    <a:pt x="96" y="67"/>
                  </a:cubicBezTo>
                  <a:cubicBezTo>
                    <a:pt x="60" y="108"/>
                    <a:pt x="29" y="159"/>
                    <a:pt x="12" y="211"/>
                  </a:cubicBezTo>
                  <a:cubicBezTo>
                    <a:pt x="8" y="247"/>
                    <a:pt x="0" y="319"/>
                    <a:pt x="0" y="31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1" name="Freeform 11"/>
            <p:cNvSpPr>
              <a:spLocks/>
            </p:cNvSpPr>
            <p:nvPr/>
          </p:nvSpPr>
          <p:spPr bwMode="auto">
            <a:xfrm>
              <a:off x="996" y="1812"/>
              <a:ext cx="60" cy="352"/>
            </a:xfrm>
            <a:custGeom>
              <a:avLst/>
              <a:gdLst>
                <a:gd name="T0" fmla="*/ 60 w 60"/>
                <a:gd name="T1" fmla="*/ 0 h 352"/>
                <a:gd name="T2" fmla="*/ 48 w 60"/>
                <a:gd name="T3" fmla="*/ 72 h 352"/>
                <a:gd name="T4" fmla="*/ 0 w 60"/>
                <a:gd name="T5" fmla="*/ 144 h 352"/>
                <a:gd name="T6" fmla="*/ 12 w 60"/>
                <a:gd name="T7" fmla="*/ 288 h 352"/>
              </a:gdLst>
              <a:ahLst/>
              <a:cxnLst>
                <a:cxn ang="0">
                  <a:pos x="T0" y="T1"/>
                </a:cxn>
                <a:cxn ang="0">
                  <a:pos x="T2" y="T3"/>
                </a:cxn>
                <a:cxn ang="0">
                  <a:pos x="T4" y="T5"/>
                </a:cxn>
                <a:cxn ang="0">
                  <a:pos x="T6" y="T7"/>
                </a:cxn>
              </a:cxnLst>
              <a:rect l="0" t="0" r="r" b="b"/>
              <a:pathLst>
                <a:path w="60" h="352">
                  <a:moveTo>
                    <a:pt x="60" y="0"/>
                  </a:moveTo>
                  <a:cubicBezTo>
                    <a:pt x="56" y="24"/>
                    <a:pt x="57" y="50"/>
                    <a:pt x="48" y="72"/>
                  </a:cubicBezTo>
                  <a:cubicBezTo>
                    <a:pt x="37" y="99"/>
                    <a:pt x="0" y="144"/>
                    <a:pt x="0" y="144"/>
                  </a:cubicBezTo>
                  <a:cubicBezTo>
                    <a:pt x="12" y="304"/>
                    <a:pt x="12" y="352"/>
                    <a:pt x="12" y="28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52" name="Group 12"/>
          <p:cNvGrpSpPr>
            <a:grpSpLocks/>
          </p:cNvGrpSpPr>
          <p:nvPr/>
        </p:nvGrpSpPr>
        <p:grpSpPr bwMode="auto">
          <a:xfrm>
            <a:off x="5562600" y="3429000"/>
            <a:ext cx="2133600" cy="457200"/>
            <a:chOff x="2496" y="2112"/>
            <a:chExt cx="1488" cy="336"/>
          </a:xfrm>
        </p:grpSpPr>
        <p:sp>
          <p:nvSpPr>
            <p:cNvPr id="35853" name="AutoShape 13"/>
            <p:cNvSpPr>
              <a:spLocks noChangeArrowheads="1"/>
            </p:cNvSpPr>
            <p:nvPr/>
          </p:nvSpPr>
          <p:spPr bwMode="auto">
            <a:xfrm>
              <a:off x="2496" y="2112"/>
              <a:ext cx="864" cy="336"/>
            </a:xfrm>
            <a:prstGeom prst="cube">
              <a:avLst>
                <a:gd name="adj" fmla="val 56250"/>
              </a:avLst>
            </a:prstGeom>
            <a:solidFill>
              <a:srgbClr val="3366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4" name="AutoShape 14"/>
            <p:cNvSpPr>
              <a:spLocks noChangeArrowheads="1"/>
            </p:cNvSpPr>
            <p:nvPr/>
          </p:nvSpPr>
          <p:spPr bwMode="auto">
            <a:xfrm>
              <a:off x="3168" y="2112"/>
              <a:ext cx="816" cy="336"/>
            </a:xfrm>
            <a:prstGeom prst="cube">
              <a:avLst>
                <a:gd name="adj" fmla="val 56250"/>
              </a:avLst>
            </a:prstGeom>
            <a:solidFill>
              <a:srgbClr val="FF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autoRev="1" fill="hold" nodeType="clickEffect">
                                  <p:stCondLst>
                                    <p:cond delay="0"/>
                                  </p:stCondLst>
                                  <p:childTnLst>
                                    <p:animMotion origin="layout" path="M -3.33333E-6 -3.33333E-6 L -0.175 -3.33333E-6 " pathEditMode="relative" rAng="0" ptsTypes="AA">
                                      <p:cBhvr>
                                        <p:cTn id="6" dur="1000" fill="hold"/>
                                        <p:tgtEl>
                                          <p:spTgt spid="35852"/>
                                        </p:tgtEl>
                                        <p:attrNameLst>
                                          <p:attrName>ppt_x</p:attrName>
                                          <p:attrName>ppt_y</p:attrName>
                                        </p:attrNameLst>
                                      </p:cBhvr>
                                      <p:rCtr x="-8750" y="0"/>
                                    </p:animMotion>
                                  </p:childTnLst>
                                </p:cTn>
                              </p:par>
                              <p:par>
                                <p:cTn id="7" presetID="1" presetClass="emph" presetSubtype="2" fill="hold" nodeType="withEffect">
                                  <p:stCondLst>
                                    <p:cond delay="0"/>
                                  </p:stCondLst>
                                  <p:childTnLst>
                                    <p:animClr clrSpc="rgb" dir="cw">
                                      <p:cBhvr>
                                        <p:cTn id="8" dur="500" fill="hold"/>
                                        <p:tgtEl>
                                          <p:spTgt spid="35846"/>
                                        </p:tgtEl>
                                        <p:attrNameLst>
                                          <p:attrName>fillcolor</p:attrName>
                                        </p:attrNameLst>
                                      </p:cBhvr>
                                      <p:to>
                                        <a:srgbClr val="FFFF99"/>
                                      </p:to>
                                    </p:animClr>
                                    <p:set>
                                      <p:cBhvr>
                                        <p:cTn id="9" dur="500" fill="hold"/>
                                        <p:tgtEl>
                                          <p:spTgt spid="35846"/>
                                        </p:tgtEl>
                                        <p:attrNameLst>
                                          <p:attrName>fill.type</p:attrName>
                                        </p:attrNameLst>
                                      </p:cBhvr>
                                      <p:to>
                                        <p:strVal val="solid"/>
                                      </p:to>
                                    </p:set>
                                    <p:set>
                                      <p:cBhvr>
                                        <p:cTn id="10" dur="500" fill="hold"/>
                                        <p:tgtEl>
                                          <p:spTgt spid="35846"/>
                                        </p:tgtEl>
                                        <p:attrNameLst>
                                          <p:attrName>fill.on</p:attrName>
                                        </p:attrNameLst>
                                      </p:cBhvr>
                                      <p:to>
                                        <p:strVal val="true"/>
                                      </p:to>
                                    </p:set>
                                  </p:childTnLst>
                                </p:cTn>
                              </p:par>
                              <p:par>
                                <p:cTn id="11" presetID="1" presetClass="emph" presetSubtype="2" fill="hold" nodeType="withEffect">
                                  <p:stCondLst>
                                    <p:cond delay="500"/>
                                  </p:stCondLst>
                                  <p:childTnLst>
                                    <p:animClr clrSpc="rgb" dir="cw">
                                      <p:cBhvr>
                                        <p:cTn id="12" dur="500" fill="hold"/>
                                        <p:tgtEl>
                                          <p:spTgt spid="35846"/>
                                        </p:tgtEl>
                                        <p:attrNameLst>
                                          <p:attrName>fillcolor</p:attrName>
                                        </p:attrNameLst>
                                      </p:cBhvr>
                                      <p:to>
                                        <a:srgbClr val="990033"/>
                                      </p:to>
                                    </p:animClr>
                                    <p:set>
                                      <p:cBhvr>
                                        <p:cTn id="13" dur="500" fill="hold"/>
                                        <p:tgtEl>
                                          <p:spTgt spid="35846"/>
                                        </p:tgtEl>
                                        <p:attrNameLst>
                                          <p:attrName>fill.type</p:attrName>
                                        </p:attrNameLst>
                                      </p:cBhvr>
                                      <p:to>
                                        <p:strVal val="solid"/>
                                      </p:to>
                                    </p:set>
                                    <p:set>
                                      <p:cBhvr>
                                        <p:cTn id="14" dur="500" fill="hold"/>
                                        <p:tgtEl>
                                          <p:spTgt spid="35846"/>
                                        </p:tgtEl>
                                        <p:attrNameLst>
                                          <p:attrName>fill.on</p:attrName>
                                        </p:attrNameLst>
                                      </p:cBhvr>
                                      <p:to>
                                        <p:strVal val="true"/>
                                      </p:to>
                                    </p:set>
                                  </p:childTnLst>
                                </p:cTn>
                              </p:par>
                              <p:par>
                                <p:cTn id="15" presetID="1" presetClass="emph" presetSubtype="2" fill="hold" nodeType="withEffect">
                                  <p:stCondLst>
                                    <p:cond delay="1000"/>
                                  </p:stCondLst>
                                  <p:childTnLst>
                                    <p:animClr clrSpc="rgb" dir="cw">
                                      <p:cBhvr>
                                        <p:cTn id="16" dur="500" fill="hold"/>
                                        <p:tgtEl>
                                          <p:spTgt spid="35845"/>
                                        </p:tgtEl>
                                        <p:attrNameLst>
                                          <p:attrName>fillcolor</p:attrName>
                                        </p:attrNameLst>
                                      </p:cBhvr>
                                      <p:to>
                                        <a:srgbClr val="FF0000"/>
                                      </p:to>
                                    </p:animClr>
                                    <p:set>
                                      <p:cBhvr>
                                        <p:cTn id="17" dur="500" fill="hold"/>
                                        <p:tgtEl>
                                          <p:spTgt spid="35845"/>
                                        </p:tgtEl>
                                        <p:attrNameLst>
                                          <p:attrName>fill.type</p:attrName>
                                        </p:attrNameLst>
                                      </p:cBhvr>
                                      <p:to>
                                        <p:strVal val="solid"/>
                                      </p:to>
                                    </p:set>
                                    <p:set>
                                      <p:cBhvr>
                                        <p:cTn id="18" dur="500" fill="hold"/>
                                        <p:tgtEl>
                                          <p:spTgt spid="35845"/>
                                        </p:tgtEl>
                                        <p:attrNameLst>
                                          <p:attrName>fill.on</p:attrName>
                                        </p:attrNameLst>
                                      </p:cBhvr>
                                      <p:to>
                                        <p:strVal val="true"/>
                                      </p:to>
                                    </p:set>
                                  </p:childTnLst>
                                </p:cTn>
                              </p:par>
                              <p:par>
                                <p:cTn id="19" presetID="1" presetClass="emph" presetSubtype="2" fill="hold" nodeType="withEffect">
                                  <p:stCondLst>
                                    <p:cond delay="1500"/>
                                  </p:stCondLst>
                                  <p:childTnLst>
                                    <p:animClr clrSpc="rgb" dir="cw">
                                      <p:cBhvr>
                                        <p:cTn id="20" dur="500" fill="hold"/>
                                        <p:tgtEl>
                                          <p:spTgt spid="35845"/>
                                        </p:tgtEl>
                                        <p:attrNameLst>
                                          <p:attrName>fillcolor</p:attrName>
                                        </p:attrNameLst>
                                      </p:cBhvr>
                                      <p:to>
                                        <a:schemeClr val="tx1"/>
                                      </p:to>
                                    </p:animClr>
                                    <p:set>
                                      <p:cBhvr>
                                        <p:cTn id="21" dur="500" fill="hold"/>
                                        <p:tgtEl>
                                          <p:spTgt spid="35845"/>
                                        </p:tgtEl>
                                        <p:attrNameLst>
                                          <p:attrName>fill.type</p:attrName>
                                        </p:attrNameLst>
                                      </p:cBhvr>
                                      <p:to>
                                        <p:strVal val="solid"/>
                                      </p:to>
                                    </p:set>
                                    <p:set>
                                      <p:cBhvr>
                                        <p:cTn id="22" dur="500" fill="hold"/>
                                        <p:tgtEl>
                                          <p:spTgt spid="35845"/>
                                        </p:tgtEl>
                                        <p:attrNameLst>
                                          <p:attrName>fill.on</p:attrName>
                                        </p:attrNameLst>
                                      </p:cBhvr>
                                      <p:to>
                                        <p:strVal val="true"/>
                                      </p:to>
                                    </p:set>
                                  </p:childTnLst>
                                </p:cTn>
                              </p:par>
                            </p:childTnLst>
                          </p:cTn>
                        </p:par>
                        <p:par>
                          <p:cTn id="23" fill="hold" nodeType="afterGroup">
                            <p:stCondLst>
                              <p:cond delay="2000"/>
                            </p:stCondLst>
                            <p:childTnLst>
                              <p:par>
                                <p:cTn id="24" presetID="35" presetClass="path" presetSubtype="0" accel="50000" decel="50000" autoRev="1" fill="hold" nodeType="afterEffect">
                                  <p:stCondLst>
                                    <p:cond delay="0"/>
                                  </p:stCondLst>
                                  <p:childTnLst>
                                    <p:animMotion origin="layout" path="M 1.11022E-16 3.23699E-6 L -0.175 3.23699E-6 " pathEditMode="relative" rAng="0" ptsTypes="AA">
                                      <p:cBhvr>
                                        <p:cTn id="25" dur="1000" fill="hold"/>
                                        <p:tgtEl>
                                          <p:spTgt spid="35852"/>
                                        </p:tgtEl>
                                        <p:attrNameLst>
                                          <p:attrName>ppt_x</p:attrName>
                                          <p:attrName>ppt_y</p:attrName>
                                        </p:attrNameLst>
                                      </p:cBhvr>
                                      <p:rCtr x="-8750" y="0"/>
                                    </p:animMotion>
                                  </p:childTnLst>
                                </p:cTn>
                              </p:par>
                              <p:par>
                                <p:cTn id="26" presetID="1" presetClass="emph" presetSubtype="2" fill="hold" nodeType="withEffect">
                                  <p:stCondLst>
                                    <p:cond delay="0"/>
                                  </p:stCondLst>
                                  <p:childTnLst>
                                    <p:animClr clrSpc="rgb" dir="cw">
                                      <p:cBhvr>
                                        <p:cTn id="27" dur="500" fill="hold"/>
                                        <p:tgtEl>
                                          <p:spTgt spid="35846"/>
                                        </p:tgtEl>
                                        <p:attrNameLst>
                                          <p:attrName>fillcolor</p:attrName>
                                        </p:attrNameLst>
                                      </p:cBhvr>
                                      <p:to>
                                        <a:srgbClr val="FFFF99"/>
                                      </p:to>
                                    </p:animClr>
                                    <p:set>
                                      <p:cBhvr>
                                        <p:cTn id="28" dur="500" fill="hold"/>
                                        <p:tgtEl>
                                          <p:spTgt spid="35846"/>
                                        </p:tgtEl>
                                        <p:attrNameLst>
                                          <p:attrName>fill.type</p:attrName>
                                        </p:attrNameLst>
                                      </p:cBhvr>
                                      <p:to>
                                        <p:strVal val="solid"/>
                                      </p:to>
                                    </p:set>
                                    <p:set>
                                      <p:cBhvr>
                                        <p:cTn id="29" dur="500" fill="hold"/>
                                        <p:tgtEl>
                                          <p:spTgt spid="35846"/>
                                        </p:tgtEl>
                                        <p:attrNameLst>
                                          <p:attrName>fill.on</p:attrName>
                                        </p:attrNameLst>
                                      </p:cBhvr>
                                      <p:to>
                                        <p:strVal val="true"/>
                                      </p:to>
                                    </p:set>
                                  </p:childTnLst>
                                </p:cTn>
                              </p:par>
                              <p:par>
                                <p:cTn id="30" presetID="1" presetClass="emph" presetSubtype="2" fill="hold" nodeType="withEffect">
                                  <p:stCondLst>
                                    <p:cond delay="500"/>
                                  </p:stCondLst>
                                  <p:childTnLst>
                                    <p:animClr clrSpc="rgb" dir="cw">
                                      <p:cBhvr>
                                        <p:cTn id="31" dur="500" fill="hold"/>
                                        <p:tgtEl>
                                          <p:spTgt spid="35846"/>
                                        </p:tgtEl>
                                        <p:attrNameLst>
                                          <p:attrName>fillcolor</p:attrName>
                                        </p:attrNameLst>
                                      </p:cBhvr>
                                      <p:to>
                                        <a:srgbClr val="990033"/>
                                      </p:to>
                                    </p:animClr>
                                    <p:set>
                                      <p:cBhvr>
                                        <p:cTn id="32" dur="500" fill="hold"/>
                                        <p:tgtEl>
                                          <p:spTgt spid="35846"/>
                                        </p:tgtEl>
                                        <p:attrNameLst>
                                          <p:attrName>fill.type</p:attrName>
                                        </p:attrNameLst>
                                      </p:cBhvr>
                                      <p:to>
                                        <p:strVal val="solid"/>
                                      </p:to>
                                    </p:set>
                                    <p:set>
                                      <p:cBhvr>
                                        <p:cTn id="33" dur="500" fill="hold"/>
                                        <p:tgtEl>
                                          <p:spTgt spid="35846"/>
                                        </p:tgtEl>
                                        <p:attrNameLst>
                                          <p:attrName>fill.on</p:attrName>
                                        </p:attrNameLst>
                                      </p:cBhvr>
                                      <p:to>
                                        <p:strVal val="true"/>
                                      </p:to>
                                    </p:set>
                                  </p:childTnLst>
                                </p:cTn>
                              </p:par>
                              <p:par>
                                <p:cTn id="34" presetID="1" presetClass="emph" presetSubtype="2" fill="hold" nodeType="withEffect">
                                  <p:stCondLst>
                                    <p:cond delay="1000"/>
                                  </p:stCondLst>
                                  <p:childTnLst>
                                    <p:animClr clrSpc="rgb" dir="cw">
                                      <p:cBhvr>
                                        <p:cTn id="35" dur="500" fill="hold"/>
                                        <p:tgtEl>
                                          <p:spTgt spid="35845"/>
                                        </p:tgtEl>
                                        <p:attrNameLst>
                                          <p:attrName>fillcolor</p:attrName>
                                        </p:attrNameLst>
                                      </p:cBhvr>
                                      <p:to>
                                        <a:srgbClr val="FF0000"/>
                                      </p:to>
                                    </p:animClr>
                                    <p:set>
                                      <p:cBhvr>
                                        <p:cTn id="36" dur="500" fill="hold"/>
                                        <p:tgtEl>
                                          <p:spTgt spid="35845"/>
                                        </p:tgtEl>
                                        <p:attrNameLst>
                                          <p:attrName>fill.type</p:attrName>
                                        </p:attrNameLst>
                                      </p:cBhvr>
                                      <p:to>
                                        <p:strVal val="solid"/>
                                      </p:to>
                                    </p:set>
                                    <p:set>
                                      <p:cBhvr>
                                        <p:cTn id="37" dur="500" fill="hold"/>
                                        <p:tgtEl>
                                          <p:spTgt spid="35845"/>
                                        </p:tgtEl>
                                        <p:attrNameLst>
                                          <p:attrName>fill.on</p:attrName>
                                        </p:attrNameLst>
                                      </p:cBhvr>
                                      <p:to>
                                        <p:strVal val="true"/>
                                      </p:to>
                                    </p:set>
                                  </p:childTnLst>
                                </p:cTn>
                              </p:par>
                              <p:par>
                                <p:cTn id="38" presetID="1" presetClass="emph" presetSubtype="2" fill="hold" nodeType="withEffect">
                                  <p:stCondLst>
                                    <p:cond delay="1500"/>
                                  </p:stCondLst>
                                  <p:childTnLst>
                                    <p:animClr clrSpc="rgb" dir="cw">
                                      <p:cBhvr>
                                        <p:cTn id="39" dur="500" fill="hold"/>
                                        <p:tgtEl>
                                          <p:spTgt spid="35845"/>
                                        </p:tgtEl>
                                        <p:attrNameLst>
                                          <p:attrName>fillcolor</p:attrName>
                                        </p:attrNameLst>
                                      </p:cBhvr>
                                      <p:to>
                                        <a:schemeClr val="tx1"/>
                                      </p:to>
                                    </p:animClr>
                                    <p:set>
                                      <p:cBhvr>
                                        <p:cTn id="40" dur="500" fill="hold"/>
                                        <p:tgtEl>
                                          <p:spTgt spid="35845"/>
                                        </p:tgtEl>
                                        <p:attrNameLst>
                                          <p:attrName>fill.type</p:attrName>
                                        </p:attrNameLst>
                                      </p:cBhvr>
                                      <p:to>
                                        <p:strVal val="solid"/>
                                      </p:to>
                                    </p:set>
                                    <p:set>
                                      <p:cBhvr>
                                        <p:cTn id="41" dur="500" fill="hold"/>
                                        <p:tgtEl>
                                          <p:spTgt spid="3584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202&quot;&gt;&lt;/object&gt;&lt;object type=&quot;2&quot; unique_id=&quot;10203&quot;&gt;&lt;object type=&quot;3&quot; unique_id=&quot;10204&quot;&gt;&lt;property id=&quot;20148&quot; value=&quot;5&quot;/&gt;&lt;property id=&quot;20300&quot; value=&quot;Slide 1&quot;/&gt;&lt;property id=&quot;20307&quot; value=&quot;256&quot;/&gt;&lt;/object&gt;&lt;object type=&quot;3&quot; unique_id=&quot;10205&quot;&gt;&lt;property id=&quot;20148&quot; value=&quot;5&quot;/&gt;&lt;property id=&quot;20300&quot; value=&quot;Slide 2 - &amp;quot;Vật lý 6&amp;quot;&quot;/&gt;&lt;property id=&quot;20307&quot; value=&quot;257&quot;/&gt;&lt;/object&gt;&lt;object type=&quot;3&quot; unique_id=&quot;10206&quot;&gt;&lt;property id=&quot;20148&quot; value=&quot;5&quot;/&gt;&lt;property id=&quot;20300&quot; value=&quot;Slide 3 - &amp;quot;    Vật lý 7&amp;quot;&quot;/&gt;&lt;property id=&quot;20307&quot; value=&quot;258&quot;/&gt;&lt;/object&gt;&lt;object type=&quot;3&quot; unique_id=&quot;10207&quot;&gt;&lt;property id=&quot;20148&quot; value=&quot;5&quot;/&gt;&lt;property id=&quot;20300&quot; value=&quot;Slide 4 - &amp;quot;Vật lý 8&amp;quot;&quot;/&gt;&lt;property id=&quot;20307&quot; value=&quot;259&quot;/&gt;&lt;/object&gt;&lt;object type=&quot;3&quot; unique_id=&quot;10208&quot;&gt;&lt;property id=&quot;20148&quot; value=&quot;5&quot;/&gt;&lt;property id=&quot;20300&quot; value=&quot;Slide 5 - &amp;quot;Vật lý 9&amp;quot;&quot;/&gt;&lt;property id=&quot;20307&quot; value=&quot;260&quot;/&gt;&lt;/object&gt;&lt;object type=&quot;3&quot; unique_id=&quot;10209&quot;&gt;&lt;property id=&quot;20148&quot; value=&quot;5&quot;/&gt;&lt;property id=&quot;20300&quot; value=&quot;Slide 6&quot;/&gt;&lt;property id=&quot;20307&quot; value=&quot;320&quot;/&gt;&lt;/object&gt;&lt;object type=&quot;3&quot; unique_id=&quot;10210&quot;&gt;&lt;property id=&quot;20148&quot; value=&quot;5&quot;/&gt;&lt;property id=&quot;20300&quot; value=&quot;Slide 7&quot;/&gt;&lt;property id=&quot;20307&quot; value=&quot;321&quot;/&gt;&lt;/object&gt;&lt;object type=&quot;3&quot; unique_id=&quot;10211&quot;&gt;&lt;property id=&quot;20148&quot; value=&quot;5&quot;/&gt;&lt;property id=&quot;20300&quot; value=&quot;Slide 8&quot;/&gt;&lt;property id=&quot;20307&quot; value=&quot;322&quot;/&gt;&lt;/object&gt;&lt;object type=&quot;3&quot; unique_id=&quot;10212&quot;&gt;&lt;property id=&quot;20148&quot; value=&quot;5&quot;/&gt;&lt;property id=&quot;20300&quot; value=&quot;Slide 9&quot;/&gt;&lt;property id=&quot;20307&quot; value=&quot;324&quot;/&gt;&lt;/object&gt;&lt;object type=&quot;3&quot; unique_id=&quot;10213&quot;&gt;&lt;property id=&quot;20148&quot; value=&quot;5&quot;/&gt;&lt;property id=&quot;20300&quot; value=&quot;Slide 10&quot;/&gt;&lt;property id=&quot;20307&quot; value=&quot;325&quot;/&gt;&lt;/object&gt;&lt;object type=&quot;3&quot; unique_id=&quot;10214&quot;&gt;&lt;property id=&quot;20148&quot; value=&quot;5&quot;/&gt;&lt;property id=&quot;20300&quot; value=&quot;Slide 11&quot;/&gt;&lt;property id=&quot;20307&quot; value=&quot;323&quot;/&gt;&lt;/object&gt;&lt;object type=&quot;3&quot; unique_id=&quot;10215&quot;&gt;&lt;property id=&quot;20148&quot; value=&quot;5&quot;/&gt;&lt;property id=&quot;20300&quot; value=&quot;Slide 12&quot;/&gt;&lt;property id=&quot;20307&quot; value=&quot;318&quot;/&gt;&lt;/object&gt;&lt;object type=&quot;3&quot; unique_id=&quot;10216&quot;&gt;&lt;property id=&quot;20148&quot; value=&quot;5&quot;/&gt;&lt;property id=&quot;20300&quot; value=&quot;Slide 13&quot;/&gt;&lt;property id=&quot;20307&quot; value=&quot;319&quot;/&gt;&lt;/object&gt;&lt;object type=&quot;3&quot; unique_id=&quot;10217&quot;&gt;&lt;property id=&quot;20148&quot; value=&quot;5&quot;/&gt;&lt;property id=&quot;20300&quot; value=&quot;Slide 14&quot;/&gt;&lt;property id=&quot;20307&quot; value=&quot;317&quot;/&gt;&lt;/object&gt;&lt;object type=&quot;3&quot; unique_id=&quot;10218&quot;&gt;&lt;property id=&quot;20148&quot; value=&quot;5&quot;/&gt;&lt;property id=&quot;20300&quot; value=&quot;Slide 15&quot;/&gt;&lt;property id=&quot;20307&quot; value=&quot;295&quot;/&gt;&lt;/object&gt;&lt;object type=&quot;3&quot; unique_id=&quot;10219&quot;&gt;&lt;property id=&quot;20148&quot; value=&quot;5&quot;/&gt;&lt;property id=&quot;20300&quot; value=&quot;Slide 16&quot;/&gt;&lt;property id=&quot;20307&quot; value=&quot;292&quot;/&gt;&lt;/object&gt;&lt;object type=&quot;3&quot; unique_id=&quot;10220&quot;&gt;&lt;property id=&quot;20148&quot; value=&quot;5&quot;/&gt;&lt;property id=&quot;20300&quot; value=&quot;Slide 17&quot;/&gt;&lt;property id=&quot;20307&quot; value=&quot;326&quot;/&gt;&lt;/object&gt;&lt;object type=&quot;3&quot; unique_id=&quot;10221&quot;&gt;&lt;property id=&quot;20148&quot; value=&quot;5&quot;/&gt;&lt;property id=&quot;20300&quot; value=&quot;Slide 18&quot;/&gt;&lt;property id=&quot;20307&quot; value=&quot;327&quot;/&gt;&lt;/object&gt;&lt;object type=&quot;3&quot; unique_id=&quot;10222&quot;&gt;&lt;property id=&quot;20148&quot; value=&quot;5&quot;/&gt;&lt;property id=&quot;20300&quot; value=&quot;Slide 19&quot;/&gt;&lt;property id=&quot;20307&quot; value=&quot;332&quot;/&gt;&lt;/object&gt;&lt;object type=&quot;3&quot; unique_id=&quot;10223&quot;&gt;&lt;property id=&quot;20148&quot; value=&quot;5&quot;/&gt;&lt;property id=&quot;20300&quot; value=&quot;Slide 20&quot;/&gt;&lt;property id=&quot;20307&quot; value=&quot;333&quot;/&gt;&lt;/object&gt;&lt;object type=&quot;3&quot; unique_id=&quot;10224&quot;&gt;&lt;property id=&quot;20148&quot; value=&quot;5&quot;/&gt;&lt;property id=&quot;20300&quot; value=&quot;Slide 21&quot;/&gt;&lt;property id=&quot;20307&quot; value=&quot;334&quot;/&gt;&lt;/object&gt;&lt;object type=&quot;3&quot; unique_id=&quot;10225&quot;&gt;&lt;property id=&quot;20148&quot; value=&quot;5&quot;/&gt;&lt;property id=&quot;20300&quot; value=&quot;Slide 22&quot;/&gt;&lt;property id=&quot;20307&quot; value=&quot;335&quot;/&gt;&lt;/object&gt;&lt;object type=&quot;3&quot; unique_id=&quot;10226&quot;&gt;&lt;property id=&quot;20148&quot; value=&quot;5&quot;/&gt;&lt;property id=&quot;20300&quot; value=&quot;Slide 23&quot;/&gt;&lt;property id=&quot;20307&quot; value=&quot;336&quot;/&gt;&lt;/object&gt;&lt;object type=&quot;3&quot; unique_id=&quot;10227&quot;&gt;&lt;property id=&quot;20148&quot; value=&quot;5&quot;/&gt;&lt;property id=&quot;20300&quot; value=&quot;Slide 24&quot;/&gt;&lt;property id=&quot;20307&quot; value=&quot;337&quot;/&gt;&lt;/object&gt;&lt;object type=&quot;3&quot; unique_id=&quot;10228&quot;&gt;&lt;property id=&quot;20148&quot; value=&quot;5&quot;/&gt;&lt;property id=&quot;20300&quot; value=&quot;Slide 25&quot;/&gt;&lt;property id=&quot;20307&quot; value=&quot;338&quot;/&gt;&lt;/object&gt;&lt;object type=&quot;3&quot; unique_id=&quot;10229&quot;&gt;&lt;property id=&quot;20148&quot; value=&quot;5&quot;/&gt;&lt;property id=&quot;20300&quot; value=&quot;Slide 26&quot;/&gt;&lt;property id=&quot;20307&quot; value=&quot;339&quot;/&gt;&lt;/object&gt;&lt;object type=&quot;3&quot; unique_id=&quot;10230&quot;&gt;&lt;property id=&quot;20148&quot; value=&quot;5&quot;/&gt;&lt;property id=&quot;20300&quot; value=&quot;Slide 27&quot;/&gt;&lt;property id=&quot;20307&quot; value=&quot;340&quot;/&gt;&lt;/object&gt;&lt;object type=&quot;3&quot; unique_id=&quot;10231&quot;&gt;&lt;property id=&quot;20148&quot; value=&quot;5&quot;/&gt;&lt;property id=&quot;20300&quot; value=&quot;Slide 28&quot;/&gt;&lt;property id=&quot;20307&quot; value=&quot;341&quot;/&gt;&lt;/object&gt;&lt;object type=&quot;3&quot; unique_id=&quot;10232&quot;&gt;&lt;property id=&quot;20148&quot; value=&quot;5&quot;/&gt;&lt;property id=&quot;20300&quot; value=&quot;Slide 29&quot;/&gt;&lt;property id=&quot;20307&quot; value=&quot;342&quot;/&gt;&lt;/object&gt;&lt;object type=&quot;3&quot; unique_id=&quot;10233&quot;&gt;&lt;property id=&quot;20148&quot; value=&quot;5&quot;/&gt;&lt;property id=&quot;20300&quot; value=&quot;Slide 30&quot;/&gt;&lt;property id=&quot;20307&quot; value=&quot;343&quot;/&gt;&lt;/object&gt;&lt;object type=&quot;3&quot; unique_id=&quot;10234&quot;&gt;&lt;property id=&quot;20148&quot; value=&quot;5&quot;/&gt;&lt;property id=&quot;20300&quot; value=&quot;Slide 31&quot;/&gt;&lt;property id=&quot;20307&quot; value=&quot;344&quot;/&gt;&lt;/object&gt;&lt;object type=&quot;3&quot; unique_id=&quot;10235&quot;&gt;&lt;property id=&quot;20148&quot; value=&quot;5&quot;/&gt;&lt;property id=&quot;20300&quot; value=&quot;Slide 32&quot;/&gt;&lt;property id=&quot;20307&quot; value=&quot;345&quot;/&gt;&lt;/object&gt;&lt;object type=&quot;3&quot; unique_id=&quot;10236&quot;&gt;&lt;property id=&quot;20148&quot; value=&quot;5&quot;/&gt;&lt;property id=&quot;20300&quot; value=&quot;Slide 33&quot;/&gt;&lt;property id=&quot;20307&quot; value=&quot;330&quot;/&gt;&lt;/object&gt;&lt;object type=&quot;3&quot; unique_id=&quot;10237&quot;&gt;&lt;property id=&quot;20148&quot; value=&quot;5&quot;/&gt;&lt;property id=&quot;20300&quot; value=&quot;Slide 34&quot;/&gt;&lt;property id=&quot;20307&quot; value=&quot;346&quot;/&gt;&lt;/object&gt;&lt;object type=&quot;3&quot; unique_id=&quot;10238&quot;&gt;&lt;property id=&quot;20148&quot; value=&quot;5&quot;/&gt;&lt;property id=&quot;20300&quot; value=&quot;Slide 35&quot;/&gt;&lt;property id=&quot;20307&quot; value=&quot;347&quot;/&gt;&lt;/object&gt;&lt;object type=&quot;3&quot; unique_id=&quot;10239&quot;&gt;&lt;property id=&quot;20148&quot; value=&quot;5&quot;/&gt;&lt;property id=&quot;20300&quot; value=&quot;Slide 36&quot;/&gt;&lt;property id=&quot;20307&quot; value=&quot;348&quot;/&gt;&lt;/object&gt;&lt;object type=&quot;3&quot; unique_id=&quot;10240&quot;&gt;&lt;property id=&quot;20148&quot; value=&quot;5&quot;/&gt;&lt;property id=&quot;20300&quot; value=&quot;Slide 37&quot;/&gt;&lt;property id=&quot;20307&quot; value=&quot;293&quot;/&gt;&lt;/object&gt;&lt;object type=&quot;3&quot; unique_id=&quot;10241&quot;&gt;&lt;property id=&quot;20148&quot; value=&quot;5&quot;/&gt;&lt;property id=&quot;20300&quot; value=&quot;Slide 38&quot;/&gt;&lt;property id=&quot;20307&quot; value=&quot;350&quot;/&gt;&lt;/object&gt;&lt;object type=&quot;3&quot; unique_id=&quot;10242&quot;&gt;&lt;property id=&quot;20148&quot; value=&quot;5&quot;/&gt;&lt;property id=&quot;20300&quot; value=&quot;Slide 39&quot;/&gt;&lt;property id=&quot;20307&quot; value=&quot;351&quot;/&gt;&lt;/object&gt;&lt;object type=&quot;3&quot; unique_id=&quot;10243&quot;&gt;&lt;property id=&quot;20148&quot; value=&quot;5&quot;/&gt;&lt;property id=&quot;20300&quot; value=&quot;Slide 40&quot;/&gt;&lt;property id=&quot;20307&quot; value=&quot;352&quot;/&gt;&lt;/object&gt;&lt;object type=&quot;3&quot; unique_id=&quot;10244&quot;&gt;&lt;property id=&quot;20148&quot; value=&quot;5&quot;/&gt;&lt;property id=&quot;20300&quot; value=&quot;Slide 41&quot;/&gt;&lt;property id=&quot;20307&quot; value=&quot;353&quot;/&gt;&lt;/object&gt;&lt;object type=&quot;3&quot; unique_id=&quot;10245&quot;&gt;&lt;property id=&quot;20148&quot; value=&quot;5&quot;/&gt;&lt;property id=&quot;20300&quot; value=&quot;Slide 42&quot;/&gt;&lt;property id=&quot;20307&quot; value=&quot;354&quot;/&gt;&lt;/object&gt;&lt;object type=&quot;3&quot; unique_id=&quot;10246&quot;&gt;&lt;property id=&quot;20148&quot; value=&quot;5&quot;/&gt;&lt;property id=&quot;20300&quot; value=&quot;Slide 43&quot;/&gt;&lt;property id=&quot;20307&quot; value=&quot;355&quot;/&gt;&lt;/object&gt;&lt;object type=&quot;3&quot; unique_id=&quot;10247&quot;&gt;&lt;property id=&quot;20148&quot; value=&quot;5&quot;/&gt;&lt;property id=&quot;20300&quot; value=&quot;Slide 44&quot;/&gt;&lt;property id=&quot;20307&quot; value=&quot;388&quot;/&gt;&lt;/object&gt;&lt;object type=&quot;3&quot; unique_id=&quot;10248&quot;&gt;&lt;property id=&quot;20148&quot; value=&quot;5&quot;/&gt;&lt;property id=&quot;20300&quot; value=&quot;Slide 45&quot;/&gt;&lt;property id=&quot;20307&quot; value=&quot;356&quot;/&gt;&lt;/object&gt;&lt;object type=&quot;3&quot; unique_id=&quot;10249&quot;&gt;&lt;property id=&quot;20148&quot; value=&quot;5&quot;/&gt;&lt;property id=&quot;20300&quot; value=&quot;Slide 46&quot;/&gt;&lt;property id=&quot;20307&quot; value=&quot;357&quot;/&gt;&lt;/object&gt;&lt;object type=&quot;3&quot; unique_id=&quot;10250&quot;&gt;&lt;property id=&quot;20148&quot; value=&quot;5&quot;/&gt;&lt;property id=&quot;20300&quot; value=&quot;Slide 47&quot;/&gt;&lt;property id=&quot;20307&quot; value=&quot;358&quot;/&gt;&lt;/object&gt;&lt;object type=&quot;3&quot; unique_id=&quot;10251&quot;&gt;&lt;property id=&quot;20148&quot; value=&quot;5&quot;/&gt;&lt;property id=&quot;20300&quot; value=&quot;Slide 48&quot;/&gt;&lt;property id=&quot;20307&quot; value=&quot;359&quot;/&gt;&lt;/object&gt;&lt;object type=&quot;3&quot; unique_id=&quot;10252&quot;&gt;&lt;property id=&quot;20148&quot; value=&quot;5&quot;/&gt;&lt;property id=&quot;20300&quot; value=&quot;Slide 49&quot;/&gt;&lt;property id=&quot;20307&quot; value=&quot;360&quot;/&gt;&lt;/object&gt;&lt;object type=&quot;3&quot; unique_id=&quot;10253&quot;&gt;&lt;property id=&quot;20148&quot; value=&quot;5&quot;/&gt;&lt;property id=&quot;20300&quot; value=&quot;Slide 50&quot;/&gt;&lt;property id=&quot;20307&quot; value=&quot;363&quot;/&gt;&lt;/object&gt;&lt;object type=&quot;3&quot; unique_id=&quot;10254&quot;&gt;&lt;property id=&quot;20148&quot; value=&quot;5&quot;/&gt;&lt;property id=&quot;20300&quot; value=&quot;Slide 51&quot;/&gt;&lt;property id=&quot;20307&quot; value=&quot;361&quot;/&gt;&lt;/object&gt;&lt;object type=&quot;3&quot; unique_id=&quot;10255&quot;&gt;&lt;property id=&quot;20148&quot; value=&quot;5&quot;/&gt;&lt;property id=&quot;20300&quot; value=&quot;Slide 52&quot;/&gt;&lt;property id=&quot;20307&quot; value=&quot;362&quot;/&gt;&lt;/object&gt;&lt;object type=&quot;3&quot; unique_id=&quot;10256&quot;&gt;&lt;property id=&quot;20148&quot; value=&quot;5&quot;/&gt;&lt;property id=&quot;20300&quot; value=&quot;Slide 53&quot;/&gt;&lt;property id=&quot;20307&quot; value=&quot;366&quot;/&gt;&lt;/object&gt;&lt;object type=&quot;3&quot; unique_id=&quot;10257&quot;&gt;&lt;property id=&quot;20148&quot; value=&quot;5&quot;/&gt;&lt;property id=&quot;20300&quot; value=&quot;Slide 54&quot;/&gt;&lt;property id=&quot;20307&quot; value=&quot;367&quot;/&gt;&lt;/object&gt;&lt;object type=&quot;3&quot; unique_id=&quot;10258&quot;&gt;&lt;property id=&quot;20148&quot; value=&quot;5&quot;/&gt;&lt;property id=&quot;20300&quot; value=&quot;Slide 55&quot;/&gt;&lt;property id=&quot;20307&quot; value=&quot;368&quot;/&gt;&lt;/object&gt;&lt;object type=&quot;3&quot; unique_id=&quot;10259&quot;&gt;&lt;property id=&quot;20148&quot; value=&quot;5&quot;/&gt;&lt;property id=&quot;20300&quot; value=&quot;Slide 56&quot;/&gt;&lt;property id=&quot;20307&quot; value=&quot;364&quot;/&gt;&lt;/object&gt;&lt;object type=&quot;3&quot; unique_id=&quot;10260&quot;&gt;&lt;property id=&quot;20148&quot; value=&quot;5&quot;/&gt;&lt;property id=&quot;20300&quot; value=&quot;Slide 57&quot;/&gt;&lt;property id=&quot;20307&quot; value=&quot;369&quot;/&gt;&lt;/object&gt;&lt;object type=&quot;3&quot; unique_id=&quot;10261&quot;&gt;&lt;property id=&quot;20148&quot; value=&quot;5&quot;/&gt;&lt;property id=&quot;20300&quot; value=&quot;Slide 58&quot;/&gt;&lt;property id=&quot;20307&quot; value=&quot;370&quot;/&gt;&lt;/object&gt;&lt;object type=&quot;3&quot; unique_id=&quot;10262&quot;&gt;&lt;property id=&quot;20148&quot; value=&quot;5&quot;/&gt;&lt;property id=&quot;20300&quot; value=&quot;Slide 59&quot;/&gt;&lt;property id=&quot;20307&quot; value=&quot;371&quot;/&gt;&lt;/object&gt;&lt;object type=&quot;3&quot; unique_id=&quot;10263&quot;&gt;&lt;property id=&quot;20148&quot; value=&quot;5&quot;/&gt;&lt;property id=&quot;20300&quot; value=&quot;Slide 60&quot;/&gt;&lt;property id=&quot;20307&quot; value=&quot;372&quot;/&gt;&lt;/object&gt;&lt;object type=&quot;3&quot; unique_id=&quot;10264&quot;&gt;&lt;property id=&quot;20148&quot; value=&quot;5&quot;/&gt;&lt;property id=&quot;20300&quot; value=&quot;Slide 61&quot;/&gt;&lt;property id=&quot;20307&quot; value=&quot;373&quot;/&gt;&lt;/object&gt;&lt;object type=&quot;3&quot; unique_id=&quot;10265&quot;&gt;&lt;property id=&quot;20148&quot; value=&quot;5&quot;/&gt;&lt;property id=&quot;20300&quot; value=&quot;Slide 62&quot;/&gt;&lt;property id=&quot;20307&quot; value=&quot;374&quot;/&gt;&lt;/object&gt;&lt;object type=&quot;3&quot; unique_id=&quot;10266&quot;&gt;&lt;property id=&quot;20148&quot; value=&quot;5&quot;/&gt;&lt;property id=&quot;20300&quot; value=&quot;Slide 63&quot;/&gt;&lt;property id=&quot;20307&quot; value=&quot;375&quot;/&gt;&lt;/object&gt;&lt;object type=&quot;3&quot; unique_id=&quot;10267&quot;&gt;&lt;property id=&quot;20148&quot; value=&quot;5&quot;/&gt;&lt;property id=&quot;20300&quot; value=&quot;Slide 64&quot;/&gt;&lt;property id=&quot;20307&quot; value=&quot;377&quot;/&gt;&lt;/object&gt;&lt;object type=&quot;3&quot; unique_id=&quot;10268&quot;&gt;&lt;property id=&quot;20148&quot; value=&quot;5&quot;/&gt;&lt;property id=&quot;20300&quot; value=&quot;Slide 65&quot;/&gt;&lt;property id=&quot;20307&quot; value=&quot;379&quot;/&gt;&lt;/object&gt;&lt;object type=&quot;3&quot; unique_id=&quot;10269&quot;&gt;&lt;property id=&quot;20148&quot; value=&quot;5&quot;/&gt;&lt;property id=&quot;20300&quot; value=&quot;Slide 66&quot;/&gt;&lt;property id=&quot;20307&quot; value=&quot;380&quot;/&gt;&lt;/object&gt;&lt;object type=&quot;3&quot; unique_id=&quot;10270&quot;&gt;&lt;property id=&quot;20148&quot; value=&quot;5&quot;/&gt;&lt;property id=&quot;20300&quot; value=&quot;Slide 67&quot;/&gt;&lt;property id=&quot;20307&quot; value=&quot;378&quot;/&gt;&lt;/object&gt;&lt;object type=&quot;3&quot; unique_id=&quot;10271&quot;&gt;&lt;property id=&quot;20148&quot; value=&quot;5&quot;/&gt;&lt;property id=&quot;20300&quot; value=&quot;Slide 68&quot;/&gt;&lt;property id=&quot;20307&quot; value=&quot;382&quot;/&gt;&lt;/object&gt;&lt;object type=&quot;3&quot; unique_id=&quot;10272&quot;&gt;&lt;property id=&quot;20148&quot; value=&quot;5&quot;/&gt;&lt;property id=&quot;20300&quot; value=&quot;Slide 69&quot;/&gt;&lt;property id=&quot;20307&quot; value=&quot;381&quot;/&gt;&lt;/object&gt;&lt;object type=&quot;3&quot; unique_id=&quot;10273&quot;&gt;&lt;property id=&quot;20148&quot; value=&quot;5&quot;/&gt;&lt;property id=&quot;20300&quot; value=&quot;Slide 70&quot;/&gt;&lt;property id=&quot;20307&quot; value=&quot;383&quot;/&gt;&lt;/object&gt;&lt;object type=&quot;3&quot; unique_id=&quot;10274&quot;&gt;&lt;property id=&quot;20148&quot; value=&quot;5&quot;/&gt;&lt;property id=&quot;20300&quot; value=&quot;Slide 71&quot;/&gt;&lt;property id=&quot;20307&quot; value=&quot;384&quot;/&gt;&lt;/object&gt;&lt;object type=&quot;3&quot; unique_id=&quot;10275&quot;&gt;&lt;property id=&quot;20148&quot; value=&quot;5&quot;/&gt;&lt;property id=&quot;20300&quot; value=&quot;Slide 72&quot;/&gt;&lt;property id=&quot;20307&quot; value=&quot;385&quot;/&gt;&lt;/object&gt;&lt;object type=&quot;3&quot; unique_id=&quot;10276&quot;&gt;&lt;property id=&quot;20148&quot; value=&quot;5&quot;/&gt;&lt;property id=&quot;20300&quot; value=&quot;Slide 73&quot;/&gt;&lt;property id=&quot;20307&quot; value=&quot;386&quot;/&gt;&lt;/object&gt;&lt;object type=&quot;3&quot; unique_id=&quot;10277&quot;&gt;&lt;property id=&quot;20148&quot; value=&quot;5&quot;/&gt;&lt;property id=&quot;20300&quot; value=&quot;Slide 74&quot;/&gt;&lt;property id=&quot;20307&quot; value=&quot;387&quot;/&gt;&lt;/object&gt;&lt;object type=&quot;3&quot; unique_id=&quot;10278&quot;&gt;&lt;property id=&quot;20148&quot; value=&quot;5&quot;/&gt;&lt;property id=&quot;20300&quot; value=&quot;Slide 75&quot;/&gt;&lt;property id=&quot;20307&quot; value=&quot;305&quot;/&gt;&lt;/object&gt;&lt;object type=&quot;3&quot; unique_id=&quot;10279&quot;&gt;&lt;property id=&quot;20148&quot; value=&quot;5&quot;/&gt;&lt;property id=&quot;20300&quot; value=&quot;Slide 76&quot;/&gt;&lt;property id=&quot;20307&quot; value=&quot;306&quot;/&gt;&lt;/object&gt;&lt;object type=&quot;3&quot; unique_id=&quot;10280&quot;&gt;&lt;property id=&quot;20148&quot; value=&quot;5&quot;/&gt;&lt;property id=&quot;20300&quot; value=&quot;Slide 77&quot;/&gt;&lt;property id=&quot;20307&quot; value=&quot;390&quot;/&gt;&lt;/object&gt;&lt;object type=&quot;3&quot; unique_id=&quot;10281&quot;&gt;&lt;property id=&quot;20148&quot; value=&quot;5&quot;/&gt;&lt;property id=&quot;20300&quot; value=&quot;Slide 78&quot;/&gt;&lt;property id=&quot;20307&quot; value=&quot;307&quot;/&gt;&lt;/object&gt;&lt;object type=&quot;3&quot; unique_id=&quot;10282&quot;&gt;&lt;property id=&quot;20148&quot; value=&quot;5&quot;/&gt;&lt;property id=&quot;20300&quot; value=&quot;Slide 79&quot;/&gt;&lt;property id=&quot;20307&quot; value=&quot;391&quot;/&gt;&lt;/object&gt;&lt;object type=&quot;3&quot; unique_id=&quot;10283&quot;&gt;&lt;property id=&quot;20148&quot; value=&quot;5&quot;/&gt;&lt;property id=&quot;20300&quot; value=&quot;Slide 80&quot;/&gt;&lt;property id=&quot;20307&quot; value=&quot;310&quot;/&gt;&lt;/object&gt;&lt;object type=&quot;3&quot; unique_id=&quot;10284&quot;&gt;&lt;property id=&quot;20148&quot; value=&quot;5&quot;/&gt;&lt;property id=&quot;20300&quot; value=&quot;Slide 81&quot;/&gt;&lt;property id=&quot;20307&quot; value=&quot;392&quot;/&gt;&lt;/object&gt;&lt;object type=&quot;3&quot; unique_id=&quot;10285&quot;&gt;&lt;property id=&quot;20148&quot; value=&quot;5&quot;/&gt;&lt;property id=&quot;20300&quot; value=&quot;Slide 82&quot;/&gt;&lt;property id=&quot;20307&quot; value=&quot;312&quot;/&gt;&lt;/object&gt;&lt;object type=&quot;3&quot; unique_id=&quot;10286&quot;&gt;&lt;property id=&quot;20148&quot; value=&quot;5&quot;/&gt;&lt;property id=&quot;20300&quot; value=&quot;Slide 83&quot;/&gt;&lt;property id=&quot;20307&quot; value=&quot;395&quot;/&gt;&lt;/object&gt;&lt;object type=&quot;3&quot; unique_id=&quot;10287&quot;&gt;&lt;property id=&quot;20148&quot; value=&quot;5&quot;/&gt;&lt;property id=&quot;20300&quot; value=&quot;Slide 84&quot;/&gt;&lt;property id=&quot;20307&quot; value=&quot;394&quot;/&gt;&lt;/object&gt;&lt;object type=&quot;3&quot; unique_id=&quot;10288&quot;&gt;&lt;property id=&quot;20148&quot; value=&quot;5&quot;/&gt;&lt;property id=&quot;20300&quot; value=&quot;Slide 85&quot;/&gt;&lt;property id=&quot;20307&quot; value=&quot;408&quot;/&gt;&lt;/object&gt;&lt;object type=&quot;3&quot; unique_id=&quot;10289&quot;&gt;&lt;property id=&quot;20148&quot; value=&quot;5&quot;/&gt;&lt;property id=&quot;20300&quot; value=&quot;Slide 86&quot;/&gt;&lt;property id=&quot;20307&quot; value=&quot;396&quot;/&gt;&lt;/object&gt;&lt;object type=&quot;3&quot; unique_id=&quot;10290&quot;&gt;&lt;property id=&quot;20148&quot; value=&quot;5&quot;/&gt;&lt;property id=&quot;20300&quot; value=&quot;Slide 87&quot;/&gt;&lt;property id=&quot;20307&quot; value=&quot;400&quot;/&gt;&lt;/object&gt;&lt;object type=&quot;3&quot; unique_id=&quot;10291&quot;&gt;&lt;property id=&quot;20148&quot; value=&quot;5&quot;/&gt;&lt;property id=&quot;20300&quot; value=&quot;Slide 88&quot;/&gt;&lt;property id=&quot;20307&quot; value=&quot;401&quot;/&gt;&lt;/object&gt;&lt;object type=&quot;3&quot; unique_id=&quot;10292&quot;&gt;&lt;property id=&quot;20148&quot; value=&quot;5&quot;/&gt;&lt;property id=&quot;20300&quot; value=&quot;Slide 89&quot;/&gt;&lt;property id=&quot;20307&quot; value=&quot;399&quot;/&gt;&lt;/object&gt;&lt;object type=&quot;3&quot; unique_id=&quot;10293&quot;&gt;&lt;property id=&quot;20148&quot; value=&quot;5&quot;/&gt;&lt;property id=&quot;20300&quot; value=&quot;Slide 90&quot;/&gt;&lt;property id=&quot;20307&quot; value=&quot;398&quot;/&gt;&lt;/object&gt;&lt;object type=&quot;3&quot; unique_id=&quot;10294&quot;&gt;&lt;property id=&quot;20148&quot; value=&quot;5&quot;/&gt;&lt;property id=&quot;20300&quot; value=&quot;Slide 91&quot;/&gt;&lt;property id=&quot;20307&quot; value=&quot;397&quot;/&gt;&lt;/object&gt;&lt;object type=&quot;3&quot; unique_id=&quot;10295&quot;&gt;&lt;property id=&quot;20148&quot; value=&quot;5&quot;/&gt;&lt;property id=&quot;20300&quot; value=&quot;Slide 92&quot;/&gt;&lt;property id=&quot;20307&quot; value=&quot;404&quot;/&gt;&lt;/object&gt;&lt;object type=&quot;3&quot; unique_id=&quot;10296&quot;&gt;&lt;property id=&quot;20148&quot; value=&quot;5&quot;/&gt;&lt;property id=&quot;20300&quot; value=&quot;Slide 93&quot;/&gt;&lt;property id=&quot;20307&quot; value=&quot;405&quot;/&gt;&lt;/object&gt;&lt;object type=&quot;3&quot; unique_id=&quot;10297&quot;&gt;&lt;property id=&quot;20148&quot; value=&quot;5&quot;/&gt;&lt;property id=&quot;20300&quot; value=&quot;Slide 94&quot;/&gt;&lt;property id=&quot;20307&quot; value=&quot;282&quot;/&gt;&lt;/object&gt;&lt;object type=&quot;3&quot; unique_id=&quot;10298&quot;&gt;&lt;property id=&quot;20148&quot; value=&quot;5&quot;/&gt;&lt;property id=&quot;20300&quot; value=&quot;Slide 95&quot;/&gt;&lt;property id=&quot;20307&quot; value=&quot;283&quot;/&gt;&lt;/object&gt;&lt;object type=&quot;3&quot; unique_id=&quot;10299&quot;&gt;&lt;property id=&quot;20148&quot; value=&quot;5&quot;/&gt;&lt;property id=&quot;20300&quot; value=&quot;Slide 96&quot;/&gt;&lt;property id=&quot;20307&quot; value=&quot;403&quot;/&gt;&lt;/object&gt;&lt;object type=&quot;3&quot; unique_id=&quot;10300&quot;&gt;&lt;property id=&quot;20148&quot; value=&quot;5&quot;/&gt;&lt;property id=&quot;20300&quot; value=&quot;Slide 97&quot;/&gt;&lt;property id=&quot;20307&quot; value=&quot;402&quot;/&gt;&lt;/object&gt;&lt;object type=&quot;3&quot; unique_id=&quot;10301&quot;&gt;&lt;property id=&quot;20148&quot; value=&quot;5&quot;/&gt;&lt;property id=&quot;20300&quot; value=&quot;Slide 98&quot;/&gt;&lt;property id=&quot;20307&quot; value=&quot;284&quot;/&gt;&lt;/object&gt;&lt;object type=&quot;3&quot; unique_id=&quot;10302&quot;&gt;&lt;property id=&quot;20148&quot; value=&quot;5&quot;/&gt;&lt;property id=&quot;20300&quot; value=&quot;Slide 99&quot;/&gt;&lt;property id=&quot;20307&quot; value=&quot;285&quot;/&gt;&lt;/object&gt;&lt;object type=&quot;3&quot; unique_id=&quot;10303&quot;&gt;&lt;property id=&quot;20148&quot; value=&quot;5&quot;/&gt;&lt;property id=&quot;20300&quot; value=&quot;Slide 100&quot;/&gt;&lt;property id=&quot;20307&quot; value=&quot;286&quot;/&gt;&lt;/object&gt;&lt;object type=&quot;3&quot; unique_id=&quot;10304&quot;&gt;&lt;property id=&quot;20148&quot; value=&quot;5&quot;/&gt;&lt;property id=&quot;20300&quot; value=&quot;Slide 101&quot;/&gt;&lt;property id=&quot;20307&quot; value=&quot;407&quot;/&gt;&lt;/object&gt;&lt;object type=&quot;3&quot; unique_id=&quot;10305&quot;&gt;&lt;property id=&quot;20148&quot; value=&quot;5&quot;/&gt;&lt;property id=&quot;20300&quot; value=&quot;Slide 102&quot;/&gt;&lt;property id=&quot;20307&quot; value=&quot;406&quot;/&gt;&lt;/object&gt;&lt;object type=&quot;3&quot; unique_id=&quot;10306&quot;&gt;&lt;property id=&quot;20148&quot; value=&quot;5&quot;/&gt;&lt;property id=&quot;20300&quot; value=&quot;Slide 103&quot;/&gt;&lt;property id=&quot;20307&quot; value=&quot;413&quot;/&gt;&lt;/object&gt;&lt;object type=&quot;3&quot; unique_id=&quot;10307&quot;&gt;&lt;property id=&quot;20148&quot; value=&quot;5&quot;/&gt;&lt;property id=&quot;20300&quot; value=&quot;Slide 104&quot;/&gt;&lt;property id=&quot;20307&quot; value=&quot;287&quot;/&gt;&lt;/object&gt;&lt;object type=&quot;3&quot; unique_id=&quot;10308&quot;&gt;&lt;property id=&quot;20148&quot; value=&quot;5&quot;/&gt;&lt;property id=&quot;20300&quot; value=&quot;Slide 105&quot;/&gt;&lt;property id=&quot;20307&quot; value=&quot;288&quot;/&gt;&lt;/object&gt;&lt;object type=&quot;3&quot; unique_id=&quot;10309&quot;&gt;&lt;property id=&quot;20148&quot; value=&quot;5&quot;/&gt;&lt;property id=&quot;20300&quot; value=&quot;Slide 106&quot;/&gt;&lt;property id=&quot;20307&quot; value=&quot;289&quot;/&gt;&lt;/object&gt;&lt;object type=&quot;3&quot; unique_id=&quot;10310&quot;&gt;&lt;property id=&quot;20148&quot; value=&quot;5&quot;/&gt;&lt;property id=&quot;20300&quot; value=&quot;Slide 107&quot;/&gt;&lt;property id=&quot;20307&quot; value=&quot;409&quot;/&gt;&lt;/object&gt;&lt;object type=&quot;3&quot; unique_id=&quot;10311&quot;&gt;&lt;property id=&quot;20148&quot; value=&quot;5&quot;/&gt;&lt;property id=&quot;20300&quot; value=&quot;Slide 108&quot;/&gt;&lt;property id=&quot;20307&quot; value=&quot;410&quot;/&gt;&lt;/object&gt;&lt;object type=&quot;3&quot; unique_id=&quot;10312&quot;&gt;&lt;property id=&quot;20148&quot; value=&quot;5&quot;/&gt;&lt;property id=&quot;20300&quot; value=&quot;Slide 109&quot;/&gt;&lt;property id=&quot;20307&quot; value=&quot;411&quot;/&gt;&lt;/object&gt;&lt;object type=&quot;3&quot; unique_id=&quot;10313&quot;&gt;&lt;property id=&quot;20148&quot; value=&quot;5&quot;/&gt;&lt;property id=&quot;20300&quot; value=&quot;Slide 110&quot;/&gt;&lt;property id=&quot;20307&quot; value=&quot;412&quot;/&gt;&lt;/object&gt;&lt;object type=&quot;3&quot; unique_id=&quot;10314&quot;&gt;&lt;property id=&quot;20148&quot; value=&quot;5&quot;/&gt;&lt;property id=&quot;20300&quot; value=&quot;Slide 111&quot;/&gt;&lt;property id=&quot;20307&quot; value=&quot;290&quot;/&gt;&lt;/object&gt;&lt;object type=&quot;3&quot; unique_id=&quot;10315&quot;&gt;&lt;property id=&quot;20148&quot; value=&quot;5&quot;/&gt;&lt;property id=&quot;20300&quot; value=&quot;Slide 112&quot;/&gt;&lt;property id=&quot;20307&quot; value=&quot;301&quot;/&gt;&lt;/object&gt;&lt;object type=&quot;3&quot; unique_id=&quot;10316&quot;&gt;&lt;property id=&quot;20148&quot; value=&quot;5&quot;/&gt;&lt;property id=&quot;20300&quot; value=&quot;Slide 113&quot;/&gt;&lt;property id=&quot;20307&quot; value=&quot;302&quot;/&gt;&lt;/object&gt;&lt;object type=&quot;3&quot; unique_id=&quot;10317&quot;&gt;&lt;property id=&quot;20148&quot; value=&quot;5&quot;/&gt;&lt;property id=&quot;20300&quot; value=&quot;Slide 114&quot;/&gt;&lt;property id=&quot;20307&quot; value=&quot;303&quot;/&gt;&lt;/object&gt;&lt;object type=&quot;3&quot; unique_id=&quot;10318&quot;&gt;&lt;property id=&quot;20148&quot; value=&quot;5&quot;/&gt;&lt;property id=&quot;20300&quot; value=&quot;Slide 115&quot;/&gt;&lt;property id=&quot;20307&quot; value=&quot;304&quot;/&gt;&lt;/object&gt;&lt;object type=&quot;3&quot; unique_id=&quot;10319&quot;&gt;&lt;property id=&quot;20148&quot; value=&quot;5&quot;/&gt;&lt;property id=&quot;20300&quot; value=&quot;Slide 116&quot;/&gt;&lt;property id=&quot;20307&quot; value=&quot;331&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2.|16.9|20.2|29.9|4.5"/>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2452</Words>
  <Application>Microsoft Office PowerPoint</Application>
  <PresentationFormat>On-screen Show (4:3)</PresentationFormat>
  <Paragraphs>632</Paragraphs>
  <Slides>116</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116</vt:i4>
      </vt:variant>
    </vt:vector>
  </HeadingPairs>
  <TitlesOfParts>
    <vt:vector size="126" baseType="lpstr">
      <vt:lpstr>Arial</vt:lpstr>
      <vt:lpstr>.Vn3DH</vt:lpstr>
      <vt:lpstr>.VnTime</vt:lpstr>
      <vt:lpstr>Wingdings</vt:lpstr>
      <vt:lpstr>Verdana</vt:lpstr>
      <vt:lpstr>Tahoma</vt:lpstr>
      <vt:lpstr>VNI-Avo</vt:lpstr>
      <vt:lpstr>.VnArialH</vt:lpstr>
      <vt:lpstr>.VnArial Narrow</vt:lpstr>
      <vt:lpstr>Default Design</vt:lpstr>
      <vt:lpstr>PowerPoint Presentation</vt:lpstr>
      <vt:lpstr>Vật lý 6</vt:lpstr>
      <vt:lpstr>    Vật lý 7</vt:lpstr>
      <vt:lpstr>Vật lý 8</vt:lpstr>
      <vt:lpstr>Vật lý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2021-08-17T00:45:37Z</dcterms:created>
  <dcterms:modified xsi:type="dcterms:W3CDTF">2021-08-17T00:52:38Z</dcterms:modified>
</cp:coreProperties>
</file>