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19" r:id="rId11"/>
    <p:sldId id="293" r:id="rId12"/>
    <p:sldId id="298" r:id="rId13"/>
    <p:sldId id="311" r:id="rId14"/>
    <p:sldId id="310" r:id="rId15"/>
    <p:sldId id="313" r:id="rId16"/>
    <p:sldId id="314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86111" autoAdjust="0"/>
  </p:normalViewPr>
  <p:slideViewPr>
    <p:cSldViewPr snapToGrid="0">
      <p:cViewPr varScale="1">
        <p:scale>
          <a:sx n="74" d="100"/>
          <a:sy n="74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46: SO SÁNH CÁC SỐ TRONG PHẠM VI 10 000 (TIẾT 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508795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1" y="2293533"/>
            <a:ext cx="9335386" cy="401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1650170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29605"/>
              </p:ext>
            </p:extLst>
          </p:nvPr>
        </p:nvGraphicFramePr>
        <p:xfrm>
          <a:off x="1275904" y="23632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/>
                <a:gridCol w="2019300"/>
                <a:gridCol w="2076450"/>
                <a:gridCol w="2000250"/>
                <a:gridCol w="2362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10061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3 143 &gt; 2 427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1209" y="4960619"/>
            <a:ext cx="8795341" cy="109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907" y="170314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So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8872"/>
              </p:ext>
            </p:extLst>
          </p:nvPr>
        </p:nvGraphicFramePr>
        <p:xfrm>
          <a:off x="1275904" y="24775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/>
                <a:gridCol w="2019300"/>
                <a:gridCol w="2076450"/>
                <a:gridCol w="2000250"/>
                <a:gridCol w="2362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260630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998 &lt; 2 021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3380" y="5030073"/>
            <a:ext cx="8795341" cy="723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97716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32560" y="2125980"/>
            <a:ext cx="9768840" cy="4343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hai số, số nào có ít chữ số hơn thì bé hơn;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18460" y="385793"/>
            <a:ext cx="6255239" cy="992290"/>
            <a:chOff x="4539228" y="172432"/>
            <a:chExt cx="6149694" cy="992290"/>
          </a:xfrm>
        </p:grpSpPr>
        <p:grpSp>
          <p:nvGrpSpPr>
            <p:cNvPr id="4" name="Group 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89382" y="131572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5 831 		5 381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8 905 		8 955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8442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3690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20702" y="388603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2" y="2884216"/>
            <a:ext cx="3525917" cy="3112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ba bạn, Bạn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 ra khỏi mê cung qua cửa ghi số 1 240; Bạn Nam ra cửa ghi số 2 401; Bạn Mai ra cửa ghi số 1 420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461" y="3821368"/>
            <a:ext cx="259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52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24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1387" y="6172739"/>
            <a:ext cx="275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4002" y="1672379"/>
            <a:ext cx="3186997" cy="471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461" y="139642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6841" y="1672379"/>
            <a:ext cx="3334158" cy="4926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cây cầu đó, cây cầu Đình Vũ –Cát Hải dài nhất, cây cầu Cần Thơ ngắn 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Cầu Đình Vũ, cầu Vĩnh Thịnh, cầu Nhật Tân, cầu Cần 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animBg="1"/>
      <p:bldP spid="11" grpId="1" animBg="1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0</TotalTime>
  <Words>698</Words>
  <Application>Microsoft Office PowerPoint</Application>
  <PresentationFormat>Custom</PresentationFormat>
  <Paragraphs>98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2023-03-01T03:22:23Z</dcterms:created>
  <dcterms:modified xsi:type="dcterms:W3CDTF">2023-03-01T03:22:26Z</dcterms:modified>
</cp:coreProperties>
</file>