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6"/>
  </p:notesMasterIdLst>
  <p:sldIdLst>
    <p:sldId id="259" r:id="rId3"/>
    <p:sldId id="312" r:id="rId4"/>
    <p:sldId id="313" r:id="rId5"/>
    <p:sldId id="318" r:id="rId6"/>
    <p:sldId id="319" r:id="rId7"/>
    <p:sldId id="320" r:id="rId8"/>
    <p:sldId id="315" r:id="rId9"/>
    <p:sldId id="317" r:id="rId10"/>
    <p:sldId id="260" r:id="rId11"/>
    <p:sldId id="257" r:id="rId12"/>
    <p:sldId id="321" r:id="rId13"/>
    <p:sldId id="258" r:id="rId14"/>
    <p:sldId id="261" r:id="rId15"/>
    <p:sldId id="264" r:id="rId16"/>
    <p:sldId id="267" r:id="rId17"/>
    <p:sldId id="275" r:id="rId18"/>
    <p:sldId id="282" r:id="rId19"/>
    <p:sldId id="269" r:id="rId20"/>
    <p:sldId id="277" r:id="rId21"/>
    <p:sldId id="322" r:id="rId22"/>
    <p:sldId id="323" r:id="rId23"/>
    <p:sldId id="263" r:id="rId24"/>
    <p:sldId id="286" r:id="rId25"/>
  </p:sldIdLst>
  <p:sldSz cx="9144000" cy="5143500" type="screen16x9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  <p:embeddedFont>
      <p:font typeface="Calibri Light" charset="0"/>
      <p:regular r:id="rId32"/>
      <p:italic r:id="rId33"/>
    </p:embeddedFont>
    <p:embeddedFont>
      <p:font typeface="Poppins" charset="0"/>
      <p:regular r:id="rId34"/>
      <p:bold r:id="rId35"/>
      <p:italic r:id="rId36"/>
      <p:boldItalic r:id="rId37"/>
    </p:embeddedFont>
    <p:embeddedFont>
      <p:font typeface="Work Sans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9" autoAdjust="0"/>
  </p:normalViewPr>
  <p:slideViewPr>
    <p:cSldViewPr snapToGrid="0">
      <p:cViewPr varScale="1">
        <p:scale>
          <a:sx n="79" d="100"/>
          <a:sy n="79" d="100"/>
        </p:scale>
        <p:origin x="-11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5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3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fa4ca88c2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fa4ca88c2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fa4ca88c29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fa4ca88c29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a4ca88c2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a4ca88c2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5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fa4ca88c29_0_2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fa4ca88c29_0_2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70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fa4ca88c29_0_2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fa4ca88c29_0_2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3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fa4ca88c2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fa4ca88c2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8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8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từng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Nếu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cam. </a:t>
            </a:r>
          </a:p>
          <a:p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theo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nội</a:t>
            </a:r>
            <a:r>
              <a:rPr lang="en-US" b="1" baseline="0" dirty="0" smtClean="0"/>
              <a:t> dung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6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21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4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2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5"/>
          <p:cNvSpPr txBox="1">
            <a:spLocks noGrp="1"/>
          </p:cNvSpPr>
          <p:nvPr>
            <p:ph type="title"/>
          </p:nvPr>
        </p:nvSpPr>
        <p:spPr>
          <a:xfrm>
            <a:off x="5138150" y="3472763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5" name="Google Shape;835;p25"/>
          <p:cNvSpPr txBox="1">
            <a:spLocks noGrp="1"/>
          </p:cNvSpPr>
          <p:nvPr>
            <p:ph type="title" idx="2"/>
          </p:nvPr>
        </p:nvSpPr>
        <p:spPr>
          <a:xfrm>
            <a:off x="1769838" y="1548375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6" name="Google Shape;836;p25"/>
          <p:cNvSpPr txBox="1">
            <a:spLocks noGrp="1"/>
          </p:cNvSpPr>
          <p:nvPr>
            <p:ph type="subTitle" idx="1"/>
          </p:nvPr>
        </p:nvSpPr>
        <p:spPr>
          <a:xfrm>
            <a:off x="1770763" y="1848841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5"/>
          <p:cNvSpPr txBox="1">
            <a:spLocks noGrp="1"/>
          </p:cNvSpPr>
          <p:nvPr>
            <p:ph type="subTitle" idx="3"/>
          </p:nvPr>
        </p:nvSpPr>
        <p:spPr>
          <a:xfrm>
            <a:off x="5142350" y="3758587"/>
            <a:ext cx="243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5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39" name="Google Shape;839;p25"/>
          <p:cNvGrpSpPr/>
          <p:nvPr/>
        </p:nvGrpSpPr>
        <p:grpSpPr>
          <a:xfrm>
            <a:off x="1231710" y="3723912"/>
            <a:ext cx="794487" cy="654979"/>
            <a:chOff x="3153300" y="3886175"/>
            <a:chExt cx="455450" cy="375475"/>
          </a:xfrm>
        </p:grpSpPr>
        <p:sp>
          <p:nvSpPr>
            <p:cNvPr id="840" name="Google Shape;840;p25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5"/>
          <p:cNvGrpSpPr/>
          <p:nvPr/>
        </p:nvGrpSpPr>
        <p:grpSpPr>
          <a:xfrm rot="-598130">
            <a:off x="1591934" y="3440104"/>
            <a:ext cx="390481" cy="218122"/>
            <a:chOff x="2435325" y="2962750"/>
            <a:chExt cx="225775" cy="126125"/>
          </a:xfrm>
        </p:grpSpPr>
        <p:sp>
          <p:nvSpPr>
            <p:cNvPr id="856" name="Google Shape;856;p25"/>
            <p:cNvSpPr/>
            <p:nvPr/>
          </p:nvSpPr>
          <p:spPr>
            <a:xfrm>
              <a:off x="2435325" y="3020900"/>
              <a:ext cx="56875" cy="67000"/>
            </a:xfrm>
            <a:custGeom>
              <a:avLst/>
              <a:gdLst/>
              <a:ahLst/>
              <a:cxnLst/>
              <a:rect l="l" t="t" r="r" b="b"/>
              <a:pathLst>
                <a:path w="2275" h="2680" extrusionOk="0">
                  <a:moveTo>
                    <a:pt x="1275" y="1"/>
                  </a:moveTo>
                  <a:cubicBezTo>
                    <a:pt x="848" y="1"/>
                    <a:pt x="424" y="206"/>
                    <a:pt x="208" y="610"/>
                  </a:cubicBezTo>
                  <a:cubicBezTo>
                    <a:pt x="32" y="942"/>
                    <a:pt x="0" y="1356"/>
                    <a:pt x="141" y="1706"/>
                  </a:cubicBezTo>
                  <a:cubicBezTo>
                    <a:pt x="278" y="2047"/>
                    <a:pt x="556" y="2347"/>
                    <a:pt x="882" y="2515"/>
                  </a:cubicBezTo>
                  <a:cubicBezTo>
                    <a:pt x="1056" y="2606"/>
                    <a:pt x="1264" y="2679"/>
                    <a:pt x="1464" y="2680"/>
                  </a:cubicBezTo>
                  <a:cubicBezTo>
                    <a:pt x="1464" y="2680"/>
                    <a:pt x="1465" y="2680"/>
                    <a:pt x="1466" y="2680"/>
                  </a:cubicBezTo>
                  <a:cubicBezTo>
                    <a:pt x="1679" y="2680"/>
                    <a:pt x="1679" y="2345"/>
                    <a:pt x="1463" y="2344"/>
                  </a:cubicBezTo>
                  <a:cubicBezTo>
                    <a:pt x="1455" y="2344"/>
                    <a:pt x="1448" y="2343"/>
                    <a:pt x="1440" y="2343"/>
                  </a:cubicBezTo>
                  <a:cubicBezTo>
                    <a:pt x="1431" y="2342"/>
                    <a:pt x="1421" y="2341"/>
                    <a:pt x="1412" y="2341"/>
                  </a:cubicBezTo>
                  <a:cubicBezTo>
                    <a:pt x="1409" y="2341"/>
                    <a:pt x="1407" y="2340"/>
                    <a:pt x="1405" y="2340"/>
                  </a:cubicBezTo>
                  <a:lnTo>
                    <a:pt x="1405" y="2340"/>
                  </a:lnTo>
                  <a:cubicBezTo>
                    <a:pt x="1406" y="2340"/>
                    <a:pt x="1404" y="2340"/>
                    <a:pt x="1399" y="2339"/>
                  </a:cubicBezTo>
                  <a:cubicBezTo>
                    <a:pt x="1317" y="2323"/>
                    <a:pt x="1237" y="2304"/>
                    <a:pt x="1158" y="2274"/>
                  </a:cubicBezTo>
                  <a:cubicBezTo>
                    <a:pt x="911" y="2180"/>
                    <a:pt x="693" y="1987"/>
                    <a:pt x="547" y="1762"/>
                  </a:cubicBezTo>
                  <a:cubicBezTo>
                    <a:pt x="225" y="1270"/>
                    <a:pt x="417" y="532"/>
                    <a:pt x="1013" y="367"/>
                  </a:cubicBezTo>
                  <a:cubicBezTo>
                    <a:pt x="1098" y="343"/>
                    <a:pt x="1186" y="332"/>
                    <a:pt x="1274" y="332"/>
                  </a:cubicBezTo>
                  <a:cubicBezTo>
                    <a:pt x="1510" y="332"/>
                    <a:pt x="1744" y="416"/>
                    <a:pt x="1916" y="582"/>
                  </a:cubicBezTo>
                  <a:cubicBezTo>
                    <a:pt x="1951" y="615"/>
                    <a:pt x="1990" y="629"/>
                    <a:pt x="2028" y="629"/>
                  </a:cubicBezTo>
                  <a:cubicBezTo>
                    <a:pt x="2158" y="629"/>
                    <a:pt x="2275" y="461"/>
                    <a:pt x="2154" y="344"/>
                  </a:cubicBezTo>
                  <a:cubicBezTo>
                    <a:pt x="1914" y="114"/>
                    <a:pt x="1593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475425" y="2962750"/>
              <a:ext cx="86500" cy="68525"/>
            </a:xfrm>
            <a:custGeom>
              <a:avLst/>
              <a:gdLst/>
              <a:ahLst/>
              <a:cxnLst/>
              <a:rect l="l" t="t" r="r" b="b"/>
              <a:pathLst>
                <a:path w="3460" h="2741" extrusionOk="0">
                  <a:moveTo>
                    <a:pt x="1822" y="1"/>
                  </a:moveTo>
                  <a:cubicBezTo>
                    <a:pt x="1041" y="1"/>
                    <a:pt x="332" y="546"/>
                    <a:pt x="126" y="1298"/>
                  </a:cubicBezTo>
                  <a:cubicBezTo>
                    <a:pt x="1" y="1752"/>
                    <a:pt x="53" y="2232"/>
                    <a:pt x="254" y="2654"/>
                  </a:cubicBezTo>
                  <a:cubicBezTo>
                    <a:pt x="283" y="2715"/>
                    <a:pt x="332" y="2741"/>
                    <a:pt x="382" y="2741"/>
                  </a:cubicBezTo>
                  <a:cubicBezTo>
                    <a:pt x="491" y="2741"/>
                    <a:pt x="608" y="2619"/>
                    <a:pt x="544" y="2485"/>
                  </a:cubicBezTo>
                  <a:cubicBezTo>
                    <a:pt x="174" y="1706"/>
                    <a:pt x="513" y="718"/>
                    <a:pt x="1345" y="423"/>
                  </a:cubicBezTo>
                  <a:cubicBezTo>
                    <a:pt x="1495" y="369"/>
                    <a:pt x="1648" y="344"/>
                    <a:pt x="1799" y="344"/>
                  </a:cubicBezTo>
                  <a:cubicBezTo>
                    <a:pt x="2421" y="344"/>
                    <a:pt x="2994" y="777"/>
                    <a:pt x="3113" y="1433"/>
                  </a:cubicBezTo>
                  <a:cubicBezTo>
                    <a:pt x="3128" y="1517"/>
                    <a:pt x="3188" y="1554"/>
                    <a:pt x="3253" y="1554"/>
                  </a:cubicBezTo>
                  <a:cubicBezTo>
                    <a:pt x="3351" y="1554"/>
                    <a:pt x="3459" y="1471"/>
                    <a:pt x="3437" y="1343"/>
                  </a:cubicBezTo>
                  <a:cubicBezTo>
                    <a:pt x="3302" y="594"/>
                    <a:pt x="2612" y="16"/>
                    <a:pt x="1853" y="1"/>
                  </a:cubicBezTo>
                  <a:cubicBezTo>
                    <a:pt x="1843" y="1"/>
                    <a:pt x="1832" y="1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553075" y="2977450"/>
              <a:ext cx="66375" cy="56650"/>
            </a:xfrm>
            <a:custGeom>
              <a:avLst/>
              <a:gdLst/>
              <a:ahLst/>
              <a:cxnLst/>
              <a:rect l="l" t="t" r="r" b="b"/>
              <a:pathLst>
                <a:path w="2655" h="2266" extrusionOk="0">
                  <a:moveTo>
                    <a:pt x="1216" y="1"/>
                  </a:moveTo>
                  <a:cubicBezTo>
                    <a:pt x="1085" y="1"/>
                    <a:pt x="952" y="22"/>
                    <a:pt x="823" y="65"/>
                  </a:cubicBezTo>
                  <a:cubicBezTo>
                    <a:pt x="508" y="173"/>
                    <a:pt x="238" y="388"/>
                    <a:pt x="74" y="680"/>
                  </a:cubicBezTo>
                  <a:cubicBezTo>
                    <a:pt x="0" y="810"/>
                    <a:pt x="117" y="931"/>
                    <a:pt x="231" y="931"/>
                  </a:cubicBezTo>
                  <a:cubicBezTo>
                    <a:pt x="281" y="931"/>
                    <a:pt x="332" y="907"/>
                    <a:pt x="364" y="849"/>
                  </a:cubicBezTo>
                  <a:cubicBezTo>
                    <a:pt x="547" y="524"/>
                    <a:pt x="884" y="342"/>
                    <a:pt x="1228" y="342"/>
                  </a:cubicBezTo>
                  <a:cubicBezTo>
                    <a:pt x="1423" y="342"/>
                    <a:pt x="1621" y="401"/>
                    <a:pt x="1794" y="525"/>
                  </a:cubicBezTo>
                  <a:cubicBezTo>
                    <a:pt x="2263" y="861"/>
                    <a:pt x="2323" y="1551"/>
                    <a:pt x="1936" y="1975"/>
                  </a:cubicBezTo>
                  <a:cubicBezTo>
                    <a:pt x="1824" y="2097"/>
                    <a:pt x="1937" y="2265"/>
                    <a:pt x="2062" y="2265"/>
                  </a:cubicBezTo>
                  <a:cubicBezTo>
                    <a:pt x="2100" y="2265"/>
                    <a:pt x="2139" y="2250"/>
                    <a:pt x="2174" y="2212"/>
                  </a:cubicBezTo>
                  <a:cubicBezTo>
                    <a:pt x="2568" y="1781"/>
                    <a:pt x="2655" y="1101"/>
                    <a:pt x="2326" y="605"/>
                  </a:cubicBezTo>
                  <a:cubicBezTo>
                    <a:pt x="2079" y="231"/>
                    <a:pt x="1654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466475" y="3019950"/>
              <a:ext cx="194625" cy="68925"/>
            </a:xfrm>
            <a:custGeom>
              <a:avLst/>
              <a:gdLst/>
              <a:ahLst/>
              <a:cxnLst/>
              <a:rect l="l" t="t" r="r" b="b"/>
              <a:pathLst>
                <a:path w="7785" h="2757" extrusionOk="0">
                  <a:moveTo>
                    <a:pt x="6296" y="1"/>
                  </a:moveTo>
                  <a:cubicBezTo>
                    <a:pt x="5962" y="1"/>
                    <a:pt x="5627" y="110"/>
                    <a:pt x="5358" y="323"/>
                  </a:cubicBezTo>
                  <a:cubicBezTo>
                    <a:pt x="5225" y="430"/>
                    <a:pt x="5347" y="600"/>
                    <a:pt x="5486" y="600"/>
                  </a:cubicBezTo>
                  <a:cubicBezTo>
                    <a:pt x="5523" y="600"/>
                    <a:pt x="5561" y="589"/>
                    <a:pt x="5596" y="561"/>
                  </a:cubicBezTo>
                  <a:cubicBezTo>
                    <a:pt x="5789" y="408"/>
                    <a:pt x="6036" y="332"/>
                    <a:pt x="6284" y="332"/>
                  </a:cubicBezTo>
                  <a:cubicBezTo>
                    <a:pt x="6569" y="332"/>
                    <a:pt x="6855" y="432"/>
                    <a:pt x="7058" y="630"/>
                  </a:cubicBezTo>
                  <a:cubicBezTo>
                    <a:pt x="7431" y="993"/>
                    <a:pt x="7427" y="1634"/>
                    <a:pt x="7109" y="2031"/>
                  </a:cubicBezTo>
                  <a:cubicBezTo>
                    <a:pt x="6853" y="2349"/>
                    <a:pt x="6461" y="2422"/>
                    <a:pt x="6058" y="2422"/>
                  </a:cubicBezTo>
                  <a:cubicBezTo>
                    <a:pt x="5774" y="2422"/>
                    <a:pt x="5484" y="2386"/>
                    <a:pt x="5235" y="2374"/>
                  </a:cubicBezTo>
                  <a:cubicBezTo>
                    <a:pt x="4951" y="2359"/>
                    <a:pt x="4667" y="2354"/>
                    <a:pt x="4383" y="2354"/>
                  </a:cubicBezTo>
                  <a:cubicBezTo>
                    <a:pt x="3886" y="2354"/>
                    <a:pt x="3388" y="2371"/>
                    <a:pt x="2891" y="2388"/>
                  </a:cubicBezTo>
                  <a:cubicBezTo>
                    <a:pt x="2395" y="2405"/>
                    <a:pt x="1900" y="2421"/>
                    <a:pt x="1404" y="2421"/>
                  </a:cubicBezTo>
                  <a:cubicBezTo>
                    <a:pt x="1008" y="2421"/>
                    <a:pt x="612" y="2410"/>
                    <a:pt x="217" y="2382"/>
                  </a:cubicBezTo>
                  <a:cubicBezTo>
                    <a:pt x="212" y="2382"/>
                    <a:pt x="207" y="2381"/>
                    <a:pt x="202" y="2381"/>
                  </a:cubicBezTo>
                  <a:cubicBezTo>
                    <a:pt x="1" y="2381"/>
                    <a:pt x="7" y="2703"/>
                    <a:pt x="217" y="2718"/>
                  </a:cubicBezTo>
                  <a:cubicBezTo>
                    <a:pt x="613" y="2746"/>
                    <a:pt x="1010" y="2757"/>
                    <a:pt x="1407" y="2757"/>
                  </a:cubicBezTo>
                  <a:cubicBezTo>
                    <a:pt x="1938" y="2757"/>
                    <a:pt x="2469" y="2738"/>
                    <a:pt x="3000" y="2721"/>
                  </a:cubicBezTo>
                  <a:cubicBezTo>
                    <a:pt x="3404" y="2707"/>
                    <a:pt x="3805" y="2699"/>
                    <a:pt x="4207" y="2699"/>
                  </a:cubicBezTo>
                  <a:cubicBezTo>
                    <a:pt x="4722" y="2699"/>
                    <a:pt x="5236" y="2712"/>
                    <a:pt x="5754" y="2743"/>
                  </a:cubicBezTo>
                  <a:cubicBezTo>
                    <a:pt x="5833" y="2748"/>
                    <a:pt x="5914" y="2750"/>
                    <a:pt x="5996" y="2750"/>
                  </a:cubicBezTo>
                  <a:cubicBezTo>
                    <a:pt x="6612" y="2750"/>
                    <a:pt x="7242" y="2593"/>
                    <a:pt x="7532" y="1984"/>
                  </a:cubicBezTo>
                  <a:cubicBezTo>
                    <a:pt x="7784" y="1453"/>
                    <a:pt x="7712" y="764"/>
                    <a:pt x="7260" y="360"/>
                  </a:cubicBezTo>
                  <a:cubicBezTo>
                    <a:pt x="6990" y="119"/>
                    <a:pt x="6643" y="1"/>
                    <a:pt x="6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2500875" y="2979950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554" y="365"/>
                  </a:moveTo>
                  <a:cubicBezTo>
                    <a:pt x="551" y="367"/>
                    <a:pt x="548" y="368"/>
                    <a:pt x="545" y="369"/>
                  </a:cubicBezTo>
                  <a:cubicBezTo>
                    <a:pt x="548" y="368"/>
                    <a:pt x="551" y="367"/>
                    <a:pt x="554" y="365"/>
                  </a:cubicBezTo>
                  <a:close/>
                  <a:moveTo>
                    <a:pt x="378" y="534"/>
                  </a:moveTo>
                  <a:lnTo>
                    <a:pt x="378" y="534"/>
                  </a:lnTo>
                  <a:cubicBezTo>
                    <a:pt x="377" y="537"/>
                    <a:pt x="376" y="539"/>
                    <a:pt x="375" y="542"/>
                  </a:cubicBezTo>
                  <a:lnTo>
                    <a:pt x="375" y="542"/>
                  </a:lnTo>
                  <a:cubicBezTo>
                    <a:pt x="376" y="539"/>
                    <a:pt x="377" y="537"/>
                    <a:pt x="378" y="534"/>
                  </a:cubicBezTo>
                  <a:close/>
                  <a:moveTo>
                    <a:pt x="351" y="608"/>
                  </a:moveTo>
                  <a:lnTo>
                    <a:pt x="351" y="608"/>
                  </a:lnTo>
                  <a:cubicBezTo>
                    <a:pt x="351" y="610"/>
                    <a:pt x="351" y="611"/>
                    <a:pt x="351" y="613"/>
                  </a:cubicBezTo>
                  <a:lnTo>
                    <a:pt x="351" y="613"/>
                  </a:lnTo>
                  <a:cubicBezTo>
                    <a:pt x="351" y="611"/>
                    <a:pt x="351" y="610"/>
                    <a:pt x="351" y="608"/>
                  </a:cubicBezTo>
                  <a:close/>
                  <a:moveTo>
                    <a:pt x="673" y="1"/>
                  </a:moveTo>
                  <a:cubicBezTo>
                    <a:pt x="507" y="1"/>
                    <a:pt x="343" y="79"/>
                    <a:pt x="223" y="191"/>
                  </a:cubicBezTo>
                  <a:cubicBezTo>
                    <a:pt x="88" y="319"/>
                    <a:pt x="1" y="506"/>
                    <a:pt x="11" y="693"/>
                  </a:cubicBezTo>
                  <a:cubicBezTo>
                    <a:pt x="17" y="778"/>
                    <a:pt x="82" y="862"/>
                    <a:pt x="173" y="862"/>
                  </a:cubicBezTo>
                  <a:cubicBezTo>
                    <a:pt x="175" y="862"/>
                    <a:pt x="178" y="862"/>
                    <a:pt x="180" y="862"/>
                  </a:cubicBezTo>
                  <a:cubicBezTo>
                    <a:pt x="267" y="857"/>
                    <a:pt x="353" y="787"/>
                    <a:pt x="348" y="693"/>
                  </a:cubicBezTo>
                  <a:cubicBezTo>
                    <a:pt x="347" y="673"/>
                    <a:pt x="347" y="653"/>
                    <a:pt x="348" y="634"/>
                  </a:cubicBezTo>
                  <a:lnTo>
                    <a:pt x="348" y="634"/>
                  </a:lnTo>
                  <a:cubicBezTo>
                    <a:pt x="353" y="608"/>
                    <a:pt x="360" y="583"/>
                    <a:pt x="369" y="558"/>
                  </a:cubicBezTo>
                  <a:lnTo>
                    <a:pt x="369" y="558"/>
                  </a:lnTo>
                  <a:cubicBezTo>
                    <a:pt x="380" y="533"/>
                    <a:pt x="394" y="510"/>
                    <a:pt x="409" y="488"/>
                  </a:cubicBezTo>
                  <a:lnTo>
                    <a:pt x="409" y="488"/>
                  </a:lnTo>
                  <a:cubicBezTo>
                    <a:pt x="406" y="491"/>
                    <a:pt x="405" y="493"/>
                    <a:pt x="404" y="493"/>
                  </a:cubicBezTo>
                  <a:cubicBezTo>
                    <a:pt x="404" y="493"/>
                    <a:pt x="411" y="483"/>
                    <a:pt x="415" y="478"/>
                  </a:cubicBezTo>
                  <a:cubicBezTo>
                    <a:pt x="416" y="477"/>
                    <a:pt x="416" y="477"/>
                    <a:pt x="416" y="476"/>
                  </a:cubicBezTo>
                  <a:lnTo>
                    <a:pt x="416" y="476"/>
                  </a:lnTo>
                  <a:cubicBezTo>
                    <a:pt x="414" y="480"/>
                    <a:pt x="411" y="484"/>
                    <a:pt x="409" y="487"/>
                  </a:cubicBezTo>
                  <a:cubicBezTo>
                    <a:pt x="409" y="487"/>
                    <a:pt x="409" y="487"/>
                    <a:pt x="409" y="488"/>
                  </a:cubicBezTo>
                  <a:lnTo>
                    <a:pt x="409" y="488"/>
                  </a:lnTo>
                  <a:cubicBezTo>
                    <a:pt x="411" y="484"/>
                    <a:pt x="415" y="480"/>
                    <a:pt x="420" y="473"/>
                  </a:cubicBezTo>
                  <a:lnTo>
                    <a:pt x="420" y="473"/>
                  </a:lnTo>
                  <a:cubicBezTo>
                    <a:pt x="418" y="474"/>
                    <a:pt x="417" y="475"/>
                    <a:pt x="416" y="476"/>
                  </a:cubicBezTo>
                  <a:lnTo>
                    <a:pt x="416" y="476"/>
                  </a:lnTo>
                  <a:cubicBezTo>
                    <a:pt x="418" y="474"/>
                    <a:pt x="420" y="471"/>
                    <a:pt x="423" y="468"/>
                  </a:cubicBezTo>
                  <a:lnTo>
                    <a:pt x="423" y="468"/>
                  </a:lnTo>
                  <a:cubicBezTo>
                    <a:pt x="422" y="470"/>
                    <a:pt x="421" y="471"/>
                    <a:pt x="420" y="473"/>
                  </a:cubicBezTo>
                  <a:lnTo>
                    <a:pt x="420" y="473"/>
                  </a:lnTo>
                  <a:cubicBezTo>
                    <a:pt x="429" y="462"/>
                    <a:pt x="439" y="451"/>
                    <a:pt x="450" y="441"/>
                  </a:cubicBezTo>
                  <a:cubicBezTo>
                    <a:pt x="461" y="429"/>
                    <a:pt x="472" y="419"/>
                    <a:pt x="484" y="409"/>
                  </a:cubicBezTo>
                  <a:lnTo>
                    <a:pt x="484" y="409"/>
                  </a:lnTo>
                  <a:cubicBezTo>
                    <a:pt x="488" y="406"/>
                    <a:pt x="492" y="403"/>
                    <a:pt x="496" y="400"/>
                  </a:cubicBezTo>
                  <a:cubicBezTo>
                    <a:pt x="519" y="384"/>
                    <a:pt x="543" y="372"/>
                    <a:pt x="567" y="360"/>
                  </a:cubicBezTo>
                  <a:lnTo>
                    <a:pt x="567" y="360"/>
                  </a:lnTo>
                  <a:cubicBezTo>
                    <a:pt x="592" y="352"/>
                    <a:pt x="617" y="344"/>
                    <a:pt x="642" y="339"/>
                  </a:cubicBezTo>
                  <a:lnTo>
                    <a:pt x="642" y="339"/>
                  </a:lnTo>
                  <a:cubicBezTo>
                    <a:pt x="654" y="338"/>
                    <a:pt x="667" y="338"/>
                    <a:pt x="679" y="338"/>
                  </a:cubicBezTo>
                  <a:cubicBezTo>
                    <a:pt x="697" y="338"/>
                    <a:pt x="716" y="339"/>
                    <a:pt x="734" y="341"/>
                  </a:cubicBezTo>
                  <a:cubicBezTo>
                    <a:pt x="738" y="341"/>
                    <a:pt x="741" y="341"/>
                    <a:pt x="744" y="341"/>
                  </a:cubicBezTo>
                  <a:cubicBezTo>
                    <a:pt x="782" y="341"/>
                    <a:pt x="828" y="316"/>
                    <a:pt x="853" y="291"/>
                  </a:cubicBezTo>
                  <a:cubicBezTo>
                    <a:pt x="882" y="263"/>
                    <a:pt x="904" y="215"/>
                    <a:pt x="902" y="172"/>
                  </a:cubicBezTo>
                  <a:cubicBezTo>
                    <a:pt x="900" y="129"/>
                    <a:pt x="886" y="84"/>
                    <a:pt x="853" y="54"/>
                  </a:cubicBezTo>
                  <a:cubicBezTo>
                    <a:pt x="817" y="22"/>
                    <a:pt x="781" y="10"/>
                    <a:pt x="734" y="4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2498700" y="301137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7" y="0"/>
                  </a:moveTo>
                  <a:cubicBezTo>
                    <a:pt x="2" y="0"/>
                    <a:pt x="1" y="337"/>
                    <a:pt x="217" y="337"/>
                  </a:cubicBezTo>
                  <a:cubicBezTo>
                    <a:pt x="434" y="337"/>
                    <a:pt x="43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2453700" y="3041650"/>
              <a:ext cx="16650" cy="22350"/>
            </a:xfrm>
            <a:custGeom>
              <a:avLst/>
              <a:gdLst/>
              <a:ahLst/>
              <a:cxnLst/>
              <a:rect l="l" t="t" r="r" b="b"/>
              <a:pathLst>
                <a:path w="666" h="894" extrusionOk="0">
                  <a:moveTo>
                    <a:pt x="458" y="397"/>
                  </a:moveTo>
                  <a:cubicBezTo>
                    <a:pt x="457" y="398"/>
                    <a:pt x="456" y="399"/>
                    <a:pt x="456" y="400"/>
                  </a:cubicBezTo>
                  <a:cubicBezTo>
                    <a:pt x="456" y="399"/>
                    <a:pt x="457" y="398"/>
                    <a:pt x="458" y="397"/>
                  </a:cubicBezTo>
                  <a:close/>
                  <a:moveTo>
                    <a:pt x="393" y="572"/>
                  </a:moveTo>
                  <a:lnTo>
                    <a:pt x="393" y="572"/>
                  </a:lnTo>
                  <a:cubicBezTo>
                    <a:pt x="392" y="575"/>
                    <a:pt x="392" y="577"/>
                    <a:pt x="392" y="579"/>
                  </a:cubicBezTo>
                  <a:cubicBezTo>
                    <a:pt x="392" y="577"/>
                    <a:pt x="392" y="575"/>
                    <a:pt x="393" y="572"/>
                  </a:cubicBezTo>
                  <a:close/>
                  <a:moveTo>
                    <a:pt x="470" y="0"/>
                  </a:moveTo>
                  <a:cubicBezTo>
                    <a:pt x="442" y="0"/>
                    <a:pt x="413" y="7"/>
                    <a:pt x="387" y="22"/>
                  </a:cubicBezTo>
                  <a:cubicBezTo>
                    <a:pt x="132" y="166"/>
                    <a:pt x="1" y="488"/>
                    <a:pt x="82" y="769"/>
                  </a:cubicBezTo>
                  <a:cubicBezTo>
                    <a:pt x="102" y="839"/>
                    <a:pt x="172" y="894"/>
                    <a:pt x="245" y="894"/>
                  </a:cubicBezTo>
                  <a:cubicBezTo>
                    <a:pt x="260" y="894"/>
                    <a:pt x="274" y="891"/>
                    <a:pt x="289" y="887"/>
                  </a:cubicBezTo>
                  <a:cubicBezTo>
                    <a:pt x="374" y="859"/>
                    <a:pt x="432" y="770"/>
                    <a:pt x="406" y="680"/>
                  </a:cubicBezTo>
                  <a:cubicBezTo>
                    <a:pt x="402" y="667"/>
                    <a:pt x="399" y="653"/>
                    <a:pt x="396" y="640"/>
                  </a:cubicBezTo>
                  <a:lnTo>
                    <a:pt x="396" y="640"/>
                  </a:lnTo>
                  <a:cubicBezTo>
                    <a:pt x="394" y="611"/>
                    <a:pt x="394" y="582"/>
                    <a:pt x="396" y="553"/>
                  </a:cubicBezTo>
                  <a:lnTo>
                    <a:pt x="396" y="553"/>
                  </a:lnTo>
                  <a:cubicBezTo>
                    <a:pt x="402" y="523"/>
                    <a:pt x="410" y="493"/>
                    <a:pt x="421" y="465"/>
                  </a:cubicBezTo>
                  <a:lnTo>
                    <a:pt x="421" y="465"/>
                  </a:lnTo>
                  <a:cubicBezTo>
                    <a:pt x="429" y="448"/>
                    <a:pt x="438" y="432"/>
                    <a:pt x="447" y="417"/>
                  </a:cubicBezTo>
                  <a:cubicBezTo>
                    <a:pt x="453" y="408"/>
                    <a:pt x="459" y="398"/>
                    <a:pt x="466" y="389"/>
                  </a:cubicBezTo>
                  <a:lnTo>
                    <a:pt x="466" y="389"/>
                  </a:lnTo>
                  <a:cubicBezTo>
                    <a:pt x="467" y="387"/>
                    <a:pt x="468" y="386"/>
                    <a:pt x="469" y="385"/>
                  </a:cubicBezTo>
                  <a:cubicBezTo>
                    <a:pt x="484" y="368"/>
                    <a:pt x="501" y="352"/>
                    <a:pt x="518" y="336"/>
                  </a:cubicBezTo>
                  <a:lnTo>
                    <a:pt x="518" y="336"/>
                  </a:lnTo>
                  <a:cubicBezTo>
                    <a:pt x="520" y="335"/>
                    <a:pt x="522" y="334"/>
                    <a:pt x="523" y="333"/>
                  </a:cubicBezTo>
                  <a:cubicBezTo>
                    <a:pt x="534" y="325"/>
                    <a:pt x="544" y="319"/>
                    <a:pt x="556" y="313"/>
                  </a:cubicBezTo>
                  <a:cubicBezTo>
                    <a:pt x="633" y="269"/>
                    <a:pt x="665" y="158"/>
                    <a:pt x="616" y="82"/>
                  </a:cubicBezTo>
                  <a:cubicBezTo>
                    <a:pt x="583" y="30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 rot="-973271">
            <a:off x="906557" y="4086147"/>
            <a:ext cx="256606" cy="262131"/>
            <a:chOff x="1983875" y="2797225"/>
            <a:chExt cx="148625" cy="151825"/>
          </a:xfrm>
        </p:grpSpPr>
        <p:sp>
          <p:nvSpPr>
            <p:cNvPr id="864" name="Google Shape;864;p25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2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28"/>
          <p:cNvSpPr txBox="1">
            <a:spLocks noGrp="1"/>
          </p:cNvSpPr>
          <p:nvPr>
            <p:ph type="title"/>
          </p:nvPr>
        </p:nvSpPr>
        <p:spPr>
          <a:xfrm>
            <a:off x="1133175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28"/>
          <p:cNvSpPr txBox="1">
            <a:spLocks noGrp="1"/>
          </p:cNvSpPr>
          <p:nvPr>
            <p:ph type="subTitle" idx="1"/>
          </p:nvPr>
        </p:nvSpPr>
        <p:spPr>
          <a:xfrm>
            <a:off x="1133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8"/>
          <p:cNvSpPr txBox="1">
            <a:spLocks noGrp="1"/>
          </p:cNvSpPr>
          <p:nvPr>
            <p:ph type="title" idx="2"/>
          </p:nvPr>
        </p:nvSpPr>
        <p:spPr>
          <a:xfrm>
            <a:off x="3447278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subTitle" idx="3"/>
          </p:nvPr>
        </p:nvSpPr>
        <p:spPr>
          <a:xfrm>
            <a:off x="3447278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8"/>
          <p:cNvSpPr txBox="1">
            <a:spLocks noGrp="1"/>
          </p:cNvSpPr>
          <p:nvPr>
            <p:ph type="title" idx="4"/>
          </p:nvPr>
        </p:nvSpPr>
        <p:spPr>
          <a:xfrm>
            <a:off x="1133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subTitle" idx="5"/>
          </p:nvPr>
        </p:nvSpPr>
        <p:spPr>
          <a:xfrm>
            <a:off x="1133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8"/>
          <p:cNvSpPr txBox="1">
            <a:spLocks noGrp="1"/>
          </p:cNvSpPr>
          <p:nvPr>
            <p:ph type="title" idx="6"/>
          </p:nvPr>
        </p:nvSpPr>
        <p:spPr>
          <a:xfrm>
            <a:off x="3447278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subTitle" idx="7"/>
          </p:nvPr>
        </p:nvSpPr>
        <p:spPr>
          <a:xfrm>
            <a:off x="3447278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8"/>
          <p:cNvSpPr txBox="1">
            <a:spLocks noGrp="1"/>
          </p:cNvSpPr>
          <p:nvPr>
            <p:ph type="title" idx="8"/>
          </p:nvPr>
        </p:nvSpPr>
        <p:spPr>
          <a:xfrm>
            <a:off x="5764875" y="1721225"/>
            <a:ext cx="2250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5" name="Google Shape;905;p28"/>
          <p:cNvSpPr txBox="1">
            <a:spLocks noGrp="1"/>
          </p:cNvSpPr>
          <p:nvPr>
            <p:ph type="subTitle" idx="9"/>
          </p:nvPr>
        </p:nvSpPr>
        <p:spPr>
          <a:xfrm>
            <a:off x="5765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28"/>
          <p:cNvSpPr txBox="1">
            <a:spLocks noGrp="1"/>
          </p:cNvSpPr>
          <p:nvPr>
            <p:ph type="title" idx="13"/>
          </p:nvPr>
        </p:nvSpPr>
        <p:spPr>
          <a:xfrm>
            <a:off x="5765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7" name="Google Shape;907;p28"/>
          <p:cNvSpPr txBox="1">
            <a:spLocks noGrp="1"/>
          </p:cNvSpPr>
          <p:nvPr>
            <p:ph type="subTitle" idx="14"/>
          </p:nvPr>
        </p:nvSpPr>
        <p:spPr>
          <a:xfrm>
            <a:off x="5765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8"/>
          <p:cNvSpPr txBox="1">
            <a:spLocks noGrp="1"/>
          </p:cNvSpPr>
          <p:nvPr>
            <p:ph type="title" idx="15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1634452" y="3204977"/>
            <a:ext cx="2565447" cy="55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4945650" y="3027238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1559454" y="2335373"/>
            <a:ext cx="2569687" cy="8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2158253"/>
            <a:ext cx="2907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004" name="Google Shape;1004;p30"/>
          <p:cNvGrpSpPr/>
          <p:nvPr/>
        </p:nvGrpSpPr>
        <p:grpSpPr>
          <a:xfrm rot="-3621223" flipH="1">
            <a:off x="1118226" y="627000"/>
            <a:ext cx="280296" cy="509168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 rot="-7686134" flipH="1">
            <a:off x="4581272" y="3939135"/>
            <a:ext cx="280300" cy="509162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5005688" y="2254875"/>
            <a:ext cx="2633400" cy="420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2"/>
          </p:nvPr>
        </p:nvSpPr>
        <p:spPr>
          <a:xfrm>
            <a:off x="1504988" y="2259075"/>
            <a:ext cx="2635200" cy="416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3"/>
          </p:nvPr>
        </p:nvSpPr>
        <p:spPr>
          <a:xfrm>
            <a:off x="5005675" y="2675475"/>
            <a:ext cx="26334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4"/>
          </p:nvPr>
        </p:nvSpPr>
        <p:spPr>
          <a:xfrm>
            <a:off x="1504913" y="2675475"/>
            <a:ext cx="26352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5914421" flipH="1">
            <a:off x="7373515" y="-1581276"/>
            <a:ext cx="3244638" cy="4242240"/>
            <a:chOff x="3307975" y="369600"/>
            <a:chExt cx="1201775" cy="1571275"/>
          </a:xfrm>
        </p:grpSpPr>
        <p:sp>
          <p:nvSpPr>
            <p:cNvPr id="139" name="Google Shape;139;p5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 rot="-2059246">
            <a:off x="6852159" y="3593334"/>
            <a:ext cx="1369519" cy="909974"/>
            <a:chOff x="3141725" y="3473975"/>
            <a:chExt cx="544625" cy="361875"/>
          </a:xfrm>
        </p:grpSpPr>
        <p:sp>
          <p:nvSpPr>
            <p:cNvPr id="155" name="Google Shape;155;p5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65600" y="1580700"/>
            <a:ext cx="6212700" cy="19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7456948" y="446658"/>
            <a:ext cx="922777" cy="1103565"/>
          </a:xfrm>
          <a:custGeom>
            <a:avLst/>
            <a:gdLst/>
            <a:ahLst/>
            <a:cxnLst/>
            <a:rect l="l" t="t" r="r" b="b"/>
            <a:pathLst>
              <a:path w="17885" h="21389" extrusionOk="0">
                <a:moveTo>
                  <a:pt x="2650" y="14521"/>
                </a:moveTo>
                <a:cubicBezTo>
                  <a:pt x="2604" y="14711"/>
                  <a:pt x="2511" y="14879"/>
                  <a:pt x="2389" y="15034"/>
                </a:cubicBezTo>
                <a:cubicBezTo>
                  <a:pt x="2205" y="15268"/>
                  <a:pt x="2033" y="15512"/>
                  <a:pt x="1856" y="15752"/>
                </a:cubicBezTo>
                <a:cubicBezTo>
                  <a:pt x="1673" y="16000"/>
                  <a:pt x="1494" y="16249"/>
                  <a:pt x="1307" y="16492"/>
                </a:cubicBezTo>
                <a:cubicBezTo>
                  <a:pt x="1214" y="16612"/>
                  <a:pt x="1164" y="16742"/>
                  <a:pt x="1148" y="16890"/>
                </a:cubicBezTo>
                <a:cubicBezTo>
                  <a:pt x="1121" y="17124"/>
                  <a:pt x="1215" y="17264"/>
                  <a:pt x="1448" y="17304"/>
                </a:cubicBezTo>
                <a:cubicBezTo>
                  <a:pt x="1574" y="17325"/>
                  <a:pt x="1704" y="17318"/>
                  <a:pt x="1833" y="17324"/>
                </a:cubicBezTo>
                <a:cubicBezTo>
                  <a:pt x="1869" y="17325"/>
                  <a:pt x="1904" y="17328"/>
                  <a:pt x="1949" y="17330"/>
                </a:cubicBezTo>
                <a:cubicBezTo>
                  <a:pt x="1916" y="17406"/>
                  <a:pt x="1878" y="17462"/>
                  <a:pt x="1869" y="17522"/>
                </a:cubicBezTo>
                <a:cubicBezTo>
                  <a:pt x="1852" y="17631"/>
                  <a:pt x="1796" y="17720"/>
                  <a:pt x="1736" y="17804"/>
                </a:cubicBezTo>
                <a:cubicBezTo>
                  <a:pt x="1470" y="18179"/>
                  <a:pt x="1210" y="18560"/>
                  <a:pt x="929" y="18923"/>
                </a:cubicBezTo>
                <a:cubicBezTo>
                  <a:pt x="670" y="19258"/>
                  <a:pt x="479" y="19629"/>
                  <a:pt x="283" y="20001"/>
                </a:cubicBezTo>
                <a:cubicBezTo>
                  <a:pt x="267" y="20029"/>
                  <a:pt x="257" y="20059"/>
                  <a:pt x="249" y="20091"/>
                </a:cubicBezTo>
                <a:cubicBezTo>
                  <a:pt x="217" y="20241"/>
                  <a:pt x="173" y="20386"/>
                  <a:pt x="105" y="20526"/>
                </a:cubicBezTo>
                <a:cubicBezTo>
                  <a:pt x="0" y="20741"/>
                  <a:pt x="104" y="20932"/>
                  <a:pt x="204" y="21117"/>
                </a:cubicBezTo>
                <a:cubicBezTo>
                  <a:pt x="218" y="21142"/>
                  <a:pt x="253" y="21171"/>
                  <a:pt x="279" y="21174"/>
                </a:cubicBezTo>
                <a:cubicBezTo>
                  <a:pt x="402" y="21184"/>
                  <a:pt x="481" y="21268"/>
                  <a:pt x="572" y="21331"/>
                </a:cubicBezTo>
                <a:cubicBezTo>
                  <a:pt x="644" y="21380"/>
                  <a:pt x="718" y="21388"/>
                  <a:pt x="802" y="21367"/>
                </a:cubicBezTo>
                <a:cubicBezTo>
                  <a:pt x="1025" y="21315"/>
                  <a:pt x="1199" y="21196"/>
                  <a:pt x="1333" y="21012"/>
                </a:cubicBezTo>
                <a:cubicBezTo>
                  <a:pt x="1409" y="20907"/>
                  <a:pt x="1476" y="20792"/>
                  <a:pt x="1573" y="20710"/>
                </a:cubicBezTo>
                <a:cubicBezTo>
                  <a:pt x="1680" y="20619"/>
                  <a:pt x="1764" y="20515"/>
                  <a:pt x="1845" y="20405"/>
                </a:cubicBezTo>
                <a:cubicBezTo>
                  <a:pt x="1932" y="20287"/>
                  <a:pt x="2025" y="20179"/>
                  <a:pt x="2139" y="20085"/>
                </a:cubicBezTo>
                <a:cubicBezTo>
                  <a:pt x="2237" y="20003"/>
                  <a:pt x="2320" y="19901"/>
                  <a:pt x="2400" y="19800"/>
                </a:cubicBezTo>
                <a:cubicBezTo>
                  <a:pt x="2515" y="19654"/>
                  <a:pt x="2620" y="19501"/>
                  <a:pt x="2731" y="19352"/>
                </a:cubicBezTo>
                <a:cubicBezTo>
                  <a:pt x="2770" y="19301"/>
                  <a:pt x="2805" y="19238"/>
                  <a:pt x="2857" y="19207"/>
                </a:cubicBezTo>
                <a:cubicBezTo>
                  <a:pt x="2996" y="19127"/>
                  <a:pt x="3075" y="18995"/>
                  <a:pt x="3173" y="18878"/>
                </a:cubicBezTo>
                <a:cubicBezTo>
                  <a:pt x="3296" y="18731"/>
                  <a:pt x="3419" y="18582"/>
                  <a:pt x="3549" y="18426"/>
                </a:cubicBezTo>
                <a:cubicBezTo>
                  <a:pt x="3629" y="18474"/>
                  <a:pt x="3709" y="18493"/>
                  <a:pt x="3738" y="18578"/>
                </a:cubicBezTo>
                <a:cubicBezTo>
                  <a:pt x="3725" y="18617"/>
                  <a:pt x="3713" y="18654"/>
                  <a:pt x="3696" y="18703"/>
                </a:cubicBezTo>
                <a:cubicBezTo>
                  <a:pt x="3842" y="18814"/>
                  <a:pt x="3985" y="18917"/>
                  <a:pt x="4124" y="19025"/>
                </a:cubicBezTo>
                <a:cubicBezTo>
                  <a:pt x="4220" y="19100"/>
                  <a:pt x="4317" y="19097"/>
                  <a:pt x="4419" y="19046"/>
                </a:cubicBezTo>
                <a:cubicBezTo>
                  <a:pt x="4475" y="19018"/>
                  <a:pt x="4529" y="18984"/>
                  <a:pt x="4589" y="18951"/>
                </a:cubicBezTo>
                <a:cubicBezTo>
                  <a:pt x="4758" y="19072"/>
                  <a:pt x="4918" y="19195"/>
                  <a:pt x="5123" y="19233"/>
                </a:cubicBezTo>
                <a:cubicBezTo>
                  <a:pt x="5137" y="19236"/>
                  <a:pt x="5151" y="19247"/>
                  <a:pt x="5165" y="19257"/>
                </a:cubicBezTo>
                <a:cubicBezTo>
                  <a:pt x="5306" y="19365"/>
                  <a:pt x="5458" y="19347"/>
                  <a:pt x="5594" y="19262"/>
                </a:cubicBezTo>
                <a:cubicBezTo>
                  <a:pt x="5722" y="19181"/>
                  <a:pt x="5856" y="19189"/>
                  <a:pt x="5988" y="19205"/>
                </a:cubicBezTo>
                <a:cubicBezTo>
                  <a:pt x="6132" y="19223"/>
                  <a:pt x="6270" y="19270"/>
                  <a:pt x="6411" y="19301"/>
                </a:cubicBezTo>
                <a:cubicBezTo>
                  <a:pt x="6458" y="19311"/>
                  <a:pt x="6508" y="19317"/>
                  <a:pt x="6554" y="19311"/>
                </a:cubicBezTo>
                <a:cubicBezTo>
                  <a:pt x="6683" y="19296"/>
                  <a:pt x="6810" y="19274"/>
                  <a:pt x="6937" y="19254"/>
                </a:cubicBezTo>
                <a:cubicBezTo>
                  <a:pt x="7022" y="19240"/>
                  <a:pt x="7087" y="19199"/>
                  <a:pt x="7136" y="19128"/>
                </a:cubicBezTo>
                <a:cubicBezTo>
                  <a:pt x="7227" y="18995"/>
                  <a:pt x="7324" y="18865"/>
                  <a:pt x="7412" y="18731"/>
                </a:cubicBezTo>
                <a:cubicBezTo>
                  <a:pt x="7484" y="18622"/>
                  <a:pt x="7561" y="18527"/>
                  <a:pt x="7679" y="18458"/>
                </a:cubicBezTo>
                <a:cubicBezTo>
                  <a:pt x="7824" y="18375"/>
                  <a:pt x="7908" y="18236"/>
                  <a:pt x="7959" y="18077"/>
                </a:cubicBezTo>
                <a:cubicBezTo>
                  <a:pt x="8001" y="17947"/>
                  <a:pt x="8039" y="17815"/>
                  <a:pt x="8086" y="17687"/>
                </a:cubicBezTo>
                <a:cubicBezTo>
                  <a:pt x="8207" y="17362"/>
                  <a:pt x="8335" y="17040"/>
                  <a:pt x="8456" y="16715"/>
                </a:cubicBezTo>
                <a:cubicBezTo>
                  <a:pt x="8587" y="16360"/>
                  <a:pt x="8703" y="15997"/>
                  <a:pt x="8850" y="15649"/>
                </a:cubicBezTo>
                <a:cubicBezTo>
                  <a:pt x="8983" y="15340"/>
                  <a:pt x="9017" y="15031"/>
                  <a:pt x="8950" y="14704"/>
                </a:cubicBezTo>
                <a:cubicBezTo>
                  <a:pt x="8897" y="14451"/>
                  <a:pt x="8932" y="14206"/>
                  <a:pt x="9024" y="13968"/>
                </a:cubicBezTo>
                <a:cubicBezTo>
                  <a:pt x="9129" y="13697"/>
                  <a:pt x="9268" y="13441"/>
                  <a:pt x="9413" y="13189"/>
                </a:cubicBezTo>
                <a:cubicBezTo>
                  <a:pt x="9464" y="13100"/>
                  <a:pt x="9517" y="13011"/>
                  <a:pt x="9569" y="12923"/>
                </a:cubicBezTo>
                <a:cubicBezTo>
                  <a:pt x="9623" y="12926"/>
                  <a:pt x="9664" y="12924"/>
                  <a:pt x="9703" y="12932"/>
                </a:cubicBezTo>
                <a:cubicBezTo>
                  <a:pt x="9822" y="12952"/>
                  <a:pt x="9921" y="12914"/>
                  <a:pt x="10020" y="12846"/>
                </a:cubicBezTo>
                <a:cubicBezTo>
                  <a:pt x="10136" y="12767"/>
                  <a:pt x="10225" y="12667"/>
                  <a:pt x="10307" y="12556"/>
                </a:cubicBezTo>
                <a:cubicBezTo>
                  <a:pt x="10777" y="11920"/>
                  <a:pt x="11247" y="11282"/>
                  <a:pt x="11720" y="10648"/>
                </a:cubicBezTo>
                <a:cubicBezTo>
                  <a:pt x="11806" y="10532"/>
                  <a:pt x="11902" y="10420"/>
                  <a:pt x="12010" y="10326"/>
                </a:cubicBezTo>
                <a:cubicBezTo>
                  <a:pt x="12128" y="10225"/>
                  <a:pt x="12227" y="10110"/>
                  <a:pt x="12318" y="9986"/>
                </a:cubicBezTo>
                <a:cubicBezTo>
                  <a:pt x="12476" y="9772"/>
                  <a:pt x="12619" y="9545"/>
                  <a:pt x="12838" y="9385"/>
                </a:cubicBezTo>
                <a:cubicBezTo>
                  <a:pt x="12871" y="9362"/>
                  <a:pt x="12899" y="9330"/>
                  <a:pt x="12923" y="9298"/>
                </a:cubicBezTo>
                <a:cubicBezTo>
                  <a:pt x="13070" y="9094"/>
                  <a:pt x="13253" y="8924"/>
                  <a:pt x="13444" y="8762"/>
                </a:cubicBezTo>
                <a:cubicBezTo>
                  <a:pt x="13481" y="8731"/>
                  <a:pt x="13512" y="8693"/>
                  <a:pt x="13545" y="8657"/>
                </a:cubicBezTo>
                <a:cubicBezTo>
                  <a:pt x="13707" y="8489"/>
                  <a:pt x="13856" y="8305"/>
                  <a:pt x="14035" y="8156"/>
                </a:cubicBezTo>
                <a:cubicBezTo>
                  <a:pt x="14384" y="7866"/>
                  <a:pt x="14681" y="7525"/>
                  <a:pt x="15000" y="7206"/>
                </a:cubicBezTo>
                <a:cubicBezTo>
                  <a:pt x="15057" y="7151"/>
                  <a:pt x="15104" y="7083"/>
                  <a:pt x="15156" y="7021"/>
                </a:cubicBezTo>
                <a:cubicBezTo>
                  <a:pt x="15202" y="6965"/>
                  <a:pt x="15242" y="6901"/>
                  <a:pt x="15298" y="6858"/>
                </a:cubicBezTo>
                <a:cubicBezTo>
                  <a:pt x="15475" y="6723"/>
                  <a:pt x="15608" y="6551"/>
                  <a:pt x="15732" y="6371"/>
                </a:cubicBezTo>
                <a:cubicBezTo>
                  <a:pt x="15953" y="6050"/>
                  <a:pt x="16227" y="5776"/>
                  <a:pt x="16510" y="5511"/>
                </a:cubicBezTo>
                <a:cubicBezTo>
                  <a:pt x="16676" y="5357"/>
                  <a:pt x="16830" y="5194"/>
                  <a:pt x="16964" y="5010"/>
                </a:cubicBezTo>
                <a:cubicBezTo>
                  <a:pt x="17039" y="4905"/>
                  <a:pt x="17111" y="4789"/>
                  <a:pt x="17210" y="4713"/>
                </a:cubicBezTo>
                <a:cubicBezTo>
                  <a:pt x="17439" y="4536"/>
                  <a:pt x="17597" y="4304"/>
                  <a:pt x="17764" y="4077"/>
                </a:cubicBezTo>
                <a:cubicBezTo>
                  <a:pt x="17794" y="4039"/>
                  <a:pt x="17822" y="3999"/>
                  <a:pt x="17844" y="3955"/>
                </a:cubicBezTo>
                <a:cubicBezTo>
                  <a:pt x="17884" y="3878"/>
                  <a:pt x="17883" y="3800"/>
                  <a:pt x="17822" y="3730"/>
                </a:cubicBezTo>
                <a:cubicBezTo>
                  <a:pt x="17798" y="3701"/>
                  <a:pt x="17768" y="3676"/>
                  <a:pt x="17736" y="3641"/>
                </a:cubicBezTo>
                <a:cubicBezTo>
                  <a:pt x="17686" y="3680"/>
                  <a:pt x="17639" y="3710"/>
                  <a:pt x="17601" y="3750"/>
                </a:cubicBezTo>
                <a:cubicBezTo>
                  <a:pt x="17551" y="3803"/>
                  <a:pt x="17506" y="3861"/>
                  <a:pt x="17463" y="3920"/>
                </a:cubicBezTo>
                <a:cubicBezTo>
                  <a:pt x="17336" y="4095"/>
                  <a:pt x="17202" y="4266"/>
                  <a:pt x="17040" y="4415"/>
                </a:cubicBezTo>
                <a:cubicBezTo>
                  <a:pt x="16923" y="4524"/>
                  <a:pt x="16825" y="4655"/>
                  <a:pt x="16721" y="4777"/>
                </a:cubicBezTo>
                <a:cubicBezTo>
                  <a:pt x="16657" y="4851"/>
                  <a:pt x="16603" y="4932"/>
                  <a:pt x="16535" y="5001"/>
                </a:cubicBezTo>
                <a:cubicBezTo>
                  <a:pt x="16328" y="5216"/>
                  <a:pt x="16116" y="5426"/>
                  <a:pt x="15906" y="5639"/>
                </a:cubicBezTo>
                <a:cubicBezTo>
                  <a:pt x="15771" y="5777"/>
                  <a:pt x="15623" y="5906"/>
                  <a:pt x="15505" y="6059"/>
                </a:cubicBezTo>
                <a:cubicBezTo>
                  <a:pt x="15323" y="6294"/>
                  <a:pt x="15152" y="6537"/>
                  <a:pt x="14949" y="6758"/>
                </a:cubicBezTo>
                <a:cubicBezTo>
                  <a:pt x="14807" y="6912"/>
                  <a:pt x="14680" y="7078"/>
                  <a:pt x="14518" y="7215"/>
                </a:cubicBezTo>
                <a:cubicBezTo>
                  <a:pt x="14481" y="7245"/>
                  <a:pt x="14447" y="7282"/>
                  <a:pt x="14419" y="7320"/>
                </a:cubicBezTo>
                <a:cubicBezTo>
                  <a:pt x="14266" y="7522"/>
                  <a:pt x="14068" y="7676"/>
                  <a:pt x="13882" y="7843"/>
                </a:cubicBezTo>
                <a:cubicBezTo>
                  <a:pt x="13774" y="7939"/>
                  <a:pt x="13671" y="8042"/>
                  <a:pt x="13569" y="8145"/>
                </a:cubicBezTo>
                <a:cubicBezTo>
                  <a:pt x="13489" y="8225"/>
                  <a:pt x="13414" y="8309"/>
                  <a:pt x="13336" y="8391"/>
                </a:cubicBezTo>
                <a:cubicBezTo>
                  <a:pt x="13115" y="8626"/>
                  <a:pt x="12846" y="8812"/>
                  <a:pt x="12662" y="9082"/>
                </a:cubicBezTo>
                <a:cubicBezTo>
                  <a:pt x="12627" y="9135"/>
                  <a:pt x="12573" y="9178"/>
                  <a:pt x="12522" y="9216"/>
                </a:cubicBezTo>
                <a:cubicBezTo>
                  <a:pt x="12409" y="9299"/>
                  <a:pt x="12323" y="9404"/>
                  <a:pt x="12243" y="9516"/>
                </a:cubicBezTo>
                <a:cubicBezTo>
                  <a:pt x="12158" y="9633"/>
                  <a:pt x="12072" y="9750"/>
                  <a:pt x="11983" y="9866"/>
                </a:cubicBezTo>
                <a:cubicBezTo>
                  <a:pt x="11944" y="9918"/>
                  <a:pt x="11904" y="9971"/>
                  <a:pt x="11855" y="10010"/>
                </a:cubicBezTo>
                <a:cubicBezTo>
                  <a:pt x="11664" y="10153"/>
                  <a:pt x="11522" y="10338"/>
                  <a:pt x="11383" y="10528"/>
                </a:cubicBezTo>
                <a:cubicBezTo>
                  <a:pt x="10938" y="11133"/>
                  <a:pt x="10492" y="11737"/>
                  <a:pt x="10045" y="12340"/>
                </a:cubicBezTo>
                <a:cubicBezTo>
                  <a:pt x="10007" y="12392"/>
                  <a:pt x="9971" y="12447"/>
                  <a:pt x="9925" y="12492"/>
                </a:cubicBezTo>
                <a:cubicBezTo>
                  <a:pt x="9815" y="12602"/>
                  <a:pt x="9734" y="12611"/>
                  <a:pt x="9608" y="12519"/>
                </a:cubicBezTo>
                <a:cubicBezTo>
                  <a:pt x="9489" y="12434"/>
                  <a:pt x="9372" y="12353"/>
                  <a:pt x="9221" y="12327"/>
                </a:cubicBezTo>
                <a:cubicBezTo>
                  <a:pt x="9170" y="12317"/>
                  <a:pt x="9120" y="12278"/>
                  <a:pt x="9077" y="12245"/>
                </a:cubicBezTo>
                <a:cubicBezTo>
                  <a:pt x="8843" y="12055"/>
                  <a:pt x="8570" y="11927"/>
                  <a:pt x="8304" y="11797"/>
                </a:cubicBezTo>
                <a:cubicBezTo>
                  <a:pt x="8092" y="11693"/>
                  <a:pt x="7893" y="11578"/>
                  <a:pt x="7705" y="11435"/>
                </a:cubicBezTo>
                <a:cubicBezTo>
                  <a:pt x="7616" y="11366"/>
                  <a:pt x="7528" y="11297"/>
                  <a:pt x="7413" y="11270"/>
                </a:cubicBezTo>
                <a:cubicBezTo>
                  <a:pt x="7306" y="11245"/>
                  <a:pt x="7235" y="11163"/>
                  <a:pt x="7160" y="11090"/>
                </a:cubicBezTo>
                <a:cubicBezTo>
                  <a:pt x="7118" y="11047"/>
                  <a:pt x="7098" y="10997"/>
                  <a:pt x="7106" y="10936"/>
                </a:cubicBezTo>
                <a:cubicBezTo>
                  <a:pt x="7129" y="10735"/>
                  <a:pt x="7152" y="10535"/>
                  <a:pt x="7266" y="10358"/>
                </a:cubicBezTo>
                <a:cubicBezTo>
                  <a:pt x="7322" y="10270"/>
                  <a:pt x="7377" y="10179"/>
                  <a:pt x="7420" y="10085"/>
                </a:cubicBezTo>
                <a:cubicBezTo>
                  <a:pt x="7509" y="9890"/>
                  <a:pt x="7637" y="9728"/>
                  <a:pt x="7778" y="9570"/>
                </a:cubicBezTo>
                <a:cubicBezTo>
                  <a:pt x="7864" y="9476"/>
                  <a:pt x="7934" y="9365"/>
                  <a:pt x="8006" y="9258"/>
                </a:cubicBezTo>
                <a:cubicBezTo>
                  <a:pt x="8093" y="9132"/>
                  <a:pt x="8168" y="8998"/>
                  <a:pt x="8258" y="8874"/>
                </a:cubicBezTo>
                <a:cubicBezTo>
                  <a:pt x="8655" y="8325"/>
                  <a:pt x="9058" y="7779"/>
                  <a:pt x="9454" y="7228"/>
                </a:cubicBezTo>
                <a:cubicBezTo>
                  <a:pt x="9610" y="7012"/>
                  <a:pt x="9755" y="6789"/>
                  <a:pt x="9900" y="6566"/>
                </a:cubicBezTo>
                <a:cubicBezTo>
                  <a:pt x="9983" y="6436"/>
                  <a:pt x="10056" y="6302"/>
                  <a:pt x="10135" y="6169"/>
                </a:cubicBezTo>
                <a:cubicBezTo>
                  <a:pt x="10358" y="5796"/>
                  <a:pt x="10577" y="5419"/>
                  <a:pt x="10806" y="5047"/>
                </a:cubicBezTo>
                <a:cubicBezTo>
                  <a:pt x="10975" y="4773"/>
                  <a:pt x="11152" y="4504"/>
                  <a:pt x="11335" y="4236"/>
                </a:cubicBezTo>
                <a:cubicBezTo>
                  <a:pt x="11480" y="4024"/>
                  <a:pt x="11641" y="3821"/>
                  <a:pt x="11792" y="3610"/>
                </a:cubicBezTo>
                <a:cubicBezTo>
                  <a:pt x="11895" y="3466"/>
                  <a:pt x="11993" y="3318"/>
                  <a:pt x="12090" y="3170"/>
                </a:cubicBezTo>
                <a:cubicBezTo>
                  <a:pt x="12188" y="3021"/>
                  <a:pt x="12276" y="2867"/>
                  <a:pt x="12380" y="2722"/>
                </a:cubicBezTo>
                <a:cubicBezTo>
                  <a:pt x="12766" y="2185"/>
                  <a:pt x="13153" y="1647"/>
                  <a:pt x="13549" y="1117"/>
                </a:cubicBezTo>
                <a:cubicBezTo>
                  <a:pt x="13678" y="943"/>
                  <a:pt x="13836" y="790"/>
                  <a:pt x="13977" y="625"/>
                </a:cubicBezTo>
                <a:cubicBezTo>
                  <a:pt x="14066" y="521"/>
                  <a:pt x="14150" y="413"/>
                  <a:pt x="14236" y="305"/>
                </a:cubicBezTo>
                <a:cubicBezTo>
                  <a:pt x="14277" y="251"/>
                  <a:pt x="14289" y="189"/>
                  <a:pt x="14280" y="122"/>
                </a:cubicBezTo>
                <a:cubicBezTo>
                  <a:pt x="14269" y="53"/>
                  <a:pt x="14205" y="1"/>
                  <a:pt x="14141" y="23"/>
                </a:cubicBezTo>
                <a:cubicBezTo>
                  <a:pt x="14082" y="43"/>
                  <a:pt x="14020" y="73"/>
                  <a:pt x="13977" y="116"/>
                </a:cubicBezTo>
                <a:cubicBezTo>
                  <a:pt x="13819" y="277"/>
                  <a:pt x="13654" y="435"/>
                  <a:pt x="13517" y="613"/>
                </a:cubicBezTo>
                <a:cubicBezTo>
                  <a:pt x="13113" y="1138"/>
                  <a:pt x="12713" y="1666"/>
                  <a:pt x="12327" y="2203"/>
                </a:cubicBezTo>
                <a:cubicBezTo>
                  <a:pt x="12087" y="2537"/>
                  <a:pt x="11879" y="2894"/>
                  <a:pt x="11645" y="3233"/>
                </a:cubicBezTo>
                <a:cubicBezTo>
                  <a:pt x="11394" y="3599"/>
                  <a:pt x="11127" y="3953"/>
                  <a:pt x="10872" y="4317"/>
                </a:cubicBezTo>
                <a:cubicBezTo>
                  <a:pt x="10705" y="4555"/>
                  <a:pt x="10546" y="4798"/>
                  <a:pt x="10387" y="5041"/>
                </a:cubicBezTo>
                <a:cubicBezTo>
                  <a:pt x="10304" y="5170"/>
                  <a:pt x="10234" y="5306"/>
                  <a:pt x="10149" y="5434"/>
                </a:cubicBezTo>
                <a:cubicBezTo>
                  <a:pt x="9822" y="5924"/>
                  <a:pt x="9472" y="6399"/>
                  <a:pt x="9209" y="6929"/>
                </a:cubicBezTo>
                <a:cubicBezTo>
                  <a:pt x="9145" y="7058"/>
                  <a:pt x="9070" y="7185"/>
                  <a:pt x="8985" y="7301"/>
                </a:cubicBezTo>
                <a:cubicBezTo>
                  <a:pt x="8550" y="7894"/>
                  <a:pt x="8113" y="8485"/>
                  <a:pt x="7674" y="9075"/>
                </a:cubicBezTo>
                <a:cubicBezTo>
                  <a:pt x="7414" y="9424"/>
                  <a:pt x="7162" y="9779"/>
                  <a:pt x="6973" y="10175"/>
                </a:cubicBezTo>
                <a:cubicBezTo>
                  <a:pt x="6890" y="10350"/>
                  <a:pt x="6812" y="10526"/>
                  <a:pt x="6758" y="10712"/>
                </a:cubicBezTo>
                <a:cubicBezTo>
                  <a:pt x="6723" y="10825"/>
                  <a:pt x="6683" y="10944"/>
                  <a:pt x="6617" y="11041"/>
                </a:cubicBezTo>
                <a:cubicBezTo>
                  <a:pt x="6468" y="11263"/>
                  <a:pt x="6303" y="11472"/>
                  <a:pt x="6144" y="11686"/>
                </a:cubicBezTo>
                <a:cubicBezTo>
                  <a:pt x="6109" y="11730"/>
                  <a:pt x="6076" y="11780"/>
                  <a:pt x="6032" y="11811"/>
                </a:cubicBezTo>
                <a:cubicBezTo>
                  <a:pt x="5911" y="11896"/>
                  <a:pt x="5819" y="12008"/>
                  <a:pt x="5726" y="12121"/>
                </a:cubicBezTo>
                <a:cubicBezTo>
                  <a:pt x="5610" y="12263"/>
                  <a:pt x="5441" y="12329"/>
                  <a:pt x="5283" y="12407"/>
                </a:cubicBezTo>
                <a:cubicBezTo>
                  <a:pt x="5263" y="12417"/>
                  <a:pt x="5233" y="12422"/>
                  <a:pt x="5213" y="12416"/>
                </a:cubicBezTo>
                <a:cubicBezTo>
                  <a:pt x="5024" y="12356"/>
                  <a:pt x="4843" y="12411"/>
                  <a:pt x="4666" y="12464"/>
                </a:cubicBezTo>
                <a:cubicBezTo>
                  <a:pt x="4433" y="12533"/>
                  <a:pt x="4210" y="12634"/>
                  <a:pt x="4027" y="12796"/>
                </a:cubicBezTo>
                <a:cubicBezTo>
                  <a:pt x="3773" y="13019"/>
                  <a:pt x="3546" y="13272"/>
                  <a:pt x="3335" y="13536"/>
                </a:cubicBezTo>
                <a:cubicBezTo>
                  <a:pt x="3185" y="13725"/>
                  <a:pt x="3037" y="13916"/>
                  <a:pt x="2880" y="14101"/>
                </a:cubicBezTo>
                <a:cubicBezTo>
                  <a:pt x="2774" y="14224"/>
                  <a:pt x="2690" y="14358"/>
                  <a:pt x="2650" y="14521"/>
                </a:cubicBezTo>
                <a:close/>
                <a:moveTo>
                  <a:pt x="3671" y="13685"/>
                </a:moveTo>
                <a:cubicBezTo>
                  <a:pt x="3812" y="13496"/>
                  <a:pt x="3979" y="13335"/>
                  <a:pt x="4160" y="13184"/>
                </a:cubicBezTo>
                <a:cubicBezTo>
                  <a:pt x="4240" y="13118"/>
                  <a:pt x="4314" y="13041"/>
                  <a:pt x="4396" y="12977"/>
                </a:cubicBezTo>
                <a:cubicBezTo>
                  <a:pt x="4508" y="12891"/>
                  <a:pt x="4618" y="12783"/>
                  <a:pt x="4783" y="12839"/>
                </a:cubicBezTo>
                <a:cubicBezTo>
                  <a:pt x="5172" y="12815"/>
                  <a:pt x="5516" y="12664"/>
                  <a:pt x="5838" y="12454"/>
                </a:cubicBezTo>
                <a:cubicBezTo>
                  <a:pt x="6020" y="12216"/>
                  <a:pt x="6286" y="12062"/>
                  <a:pt x="6460" y="11817"/>
                </a:cubicBezTo>
                <a:cubicBezTo>
                  <a:pt x="6544" y="11697"/>
                  <a:pt x="6631" y="11581"/>
                  <a:pt x="6719" y="11465"/>
                </a:cubicBezTo>
                <a:cubicBezTo>
                  <a:pt x="6752" y="11421"/>
                  <a:pt x="6792" y="11382"/>
                  <a:pt x="6823" y="11348"/>
                </a:cubicBezTo>
                <a:cubicBezTo>
                  <a:pt x="6925" y="11383"/>
                  <a:pt x="7016" y="11411"/>
                  <a:pt x="7106" y="11447"/>
                </a:cubicBezTo>
                <a:cubicBezTo>
                  <a:pt x="7165" y="11470"/>
                  <a:pt x="7224" y="11498"/>
                  <a:pt x="7276" y="11533"/>
                </a:cubicBezTo>
                <a:cubicBezTo>
                  <a:pt x="7389" y="11611"/>
                  <a:pt x="7499" y="11693"/>
                  <a:pt x="7608" y="11778"/>
                </a:cubicBezTo>
                <a:cubicBezTo>
                  <a:pt x="7775" y="11906"/>
                  <a:pt x="7959" y="12000"/>
                  <a:pt x="8148" y="12091"/>
                </a:cubicBezTo>
                <a:cubicBezTo>
                  <a:pt x="8525" y="12274"/>
                  <a:pt x="8897" y="12471"/>
                  <a:pt x="9225" y="12738"/>
                </a:cubicBezTo>
                <a:cubicBezTo>
                  <a:pt x="9236" y="12748"/>
                  <a:pt x="9240" y="12764"/>
                  <a:pt x="9257" y="12794"/>
                </a:cubicBezTo>
                <a:cubicBezTo>
                  <a:pt x="9240" y="12826"/>
                  <a:pt x="9220" y="12869"/>
                  <a:pt x="9199" y="12911"/>
                </a:cubicBezTo>
                <a:cubicBezTo>
                  <a:pt x="9057" y="13183"/>
                  <a:pt x="8907" y="13450"/>
                  <a:pt x="8776" y="13728"/>
                </a:cubicBezTo>
                <a:cubicBezTo>
                  <a:pt x="8614" y="14073"/>
                  <a:pt x="8580" y="14438"/>
                  <a:pt x="8643" y="14815"/>
                </a:cubicBezTo>
                <a:cubicBezTo>
                  <a:pt x="8678" y="15025"/>
                  <a:pt x="8666" y="15232"/>
                  <a:pt x="8585" y="15434"/>
                </a:cubicBezTo>
                <a:cubicBezTo>
                  <a:pt x="8483" y="15687"/>
                  <a:pt x="8384" y="15944"/>
                  <a:pt x="8286" y="16199"/>
                </a:cubicBezTo>
                <a:cubicBezTo>
                  <a:pt x="8260" y="16267"/>
                  <a:pt x="8241" y="16337"/>
                  <a:pt x="8222" y="16408"/>
                </a:cubicBezTo>
                <a:cubicBezTo>
                  <a:pt x="8143" y="16707"/>
                  <a:pt x="8024" y="16987"/>
                  <a:pt x="7862" y="17250"/>
                </a:cubicBezTo>
                <a:cubicBezTo>
                  <a:pt x="7802" y="17348"/>
                  <a:pt x="7771" y="17448"/>
                  <a:pt x="7759" y="17566"/>
                </a:cubicBezTo>
                <a:cubicBezTo>
                  <a:pt x="7742" y="17732"/>
                  <a:pt x="7694" y="17896"/>
                  <a:pt x="7651" y="18059"/>
                </a:cubicBezTo>
                <a:cubicBezTo>
                  <a:pt x="7633" y="18131"/>
                  <a:pt x="7580" y="18188"/>
                  <a:pt x="7512" y="18219"/>
                </a:cubicBezTo>
                <a:cubicBezTo>
                  <a:pt x="7412" y="18267"/>
                  <a:pt x="7350" y="18350"/>
                  <a:pt x="7287" y="18434"/>
                </a:cubicBezTo>
                <a:cubicBezTo>
                  <a:pt x="7174" y="18581"/>
                  <a:pt x="7057" y="18726"/>
                  <a:pt x="6944" y="18874"/>
                </a:cubicBezTo>
                <a:cubicBezTo>
                  <a:pt x="6908" y="18920"/>
                  <a:pt x="6865" y="18953"/>
                  <a:pt x="6806" y="18961"/>
                </a:cubicBezTo>
                <a:cubicBezTo>
                  <a:pt x="6679" y="18980"/>
                  <a:pt x="6556" y="19006"/>
                  <a:pt x="6423" y="18968"/>
                </a:cubicBezTo>
                <a:cubicBezTo>
                  <a:pt x="6285" y="18931"/>
                  <a:pt x="6134" y="18942"/>
                  <a:pt x="6007" y="18857"/>
                </a:cubicBezTo>
                <a:cubicBezTo>
                  <a:pt x="5996" y="18850"/>
                  <a:pt x="5974" y="18846"/>
                  <a:pt x="5961" y="18852"/>
                </a:cubicBezTo>
                <a:cubicBezTo>
                  <a:pt x="5803" y="18913"/>
                  <a:pt x="5618" y="18844"/>
                  <a:pt x="5472" y="18955"/>
                </a:cubicBezTo>
                <a:cubicBezTo>
                  <a:pt x="5406" y="19005"/>
                  <a:pt x="5344" y="18992"/>
                  <a:pt x="5270" y="18962"/>
                </a:cubicBezTo>
                <a:cubicBezTo>
                  <a:pt x="5090" y="18889"/>
                  <a:pt x="4910" y="18820"/>
                  <a:pt x="4762" y="18689"/>
                </a:cubicBezTo>
                <a:cubicBezTo>
                  <a:pt x="4674" y="18610"/>
                  <a:pt x="4576" y="18600"/>
                  <a:pt x="4471" y="18657"/>
                </a:cubicBezTo>
                <a:cubicBezTo>
                  <a:pt x="4408" y="18691"/>
                  <a:pt x="4344" y="18722"/>
                  <a:pt x="4270" y="18759"/>
                </a:cubicBezTo>
                <a:cubicBezTo>
                  <a:pt x="4248" y="18731"/>
                  <a:pt x="4221" y="18711"/>
                  <a:pt x="4213" y="18684"/>
                </a:cubicBezTo>
                <a:cubicBezTo>
                  <a:pt x="4183" y="18595"/>
                  <a:pt x="4125" y="18532"/>
                  <a:pt x="4053" y="18477"/>
                </a:cubicBezTo>
                <a:cubicBezTo>
                  <a:pt x="3976" y="18418"/>
                  <a:pt x="3900" y="18356"/>
                  <a:pt x="3829" y="18292"/>
                </a:cubicBezTo>
                <a:cubicBezTo>
                  <a:pt x="3766" y="18235"/>
                  <a:pt x="3766" y="18185"/>
                  <a:pt x="3825" y="18127"/>
                </a:cubicBezTo>
                <a:cubicBezTo>
                  <a:pt x="3911" y="18044"/>
                  <a:pt x="3999" y="17963"/>
                  <a:pt x="4101" y="17866"/>
                </a:cubicBezTo>
                <a:cubicBezTo>
                  <a:pt x="4008" y="17843"/>
                  <a:pt x="3939" y="17826"/>
                  <a:pt x="3864" y="17807"/>
                </a:cubicBezTo>
                <a:cubicBezTo>
                  <a:pt x="3785" y="17870"/>
                  <a:pt x="3712" y="17931"/>
                  <a:pt x="3635" y="17989"/>
                </a:cubicBezTo>
                <a:cubicBezTo>
                  <a:pt x="3487" y="18099"/>
                  <a:pt x="3339" y="18213"/>
                  <a:pt x="3186" y="18316"/>
                </a:cubicBezTo>
                <a:cubicBezTo>
                  <a:pt x="3097" y="18376"/>
                  <a:pt x="3018" y="18441"/>
                  <a:pt x="2957" y="18530"/>
                </a:cubicBezTo>
                <a:cubicBezTo>
                  <a:pt x="2907" y="18602"/>
                  <a:pt x="2856" y="18676"/>
                  <a:pt x="2799" y="18743"/>
                </a:cubicBezTo>
                <a:cubicBezTo>
                  <a:pt x="2642" y="18926"/>
                  <a:pt x="2493" y="19119"/>
                  <a:pt x="2321" y="19286"/>
                </a:cubicBezTo>
                <a:cubicBezTo>
                  <a:pt x="2018" y="19581"/>
                  <a:pt x="1759" y="19910"/>
                  <a:pt x="1510" y="20248"/>
                </a:cubicBezTo>
                <a:cubicBezTo>
                  <a:pt x="1360" y="20449"/>
                  <a:pt x="1211" y="20650"/>
                  <a:pt x="1064" y="20853"/>
                </a:cubicBezTo>
                <a:cubicBezTo>
                  <a:pt x="994" y="20946"/>
                  <a:pt x="912" y="21018"/>
                  <a:pt x="794" y="21044"/>
                </a:cubicBezTo>
                <a:cubicBezTo>
                  <a:pt x="725" y="21059"/>
                  <a:pt x="652" y="21059"/>
                  <a:pt x="618" y="21002"/>
                </a:cubicBezTo>
                <a:cubicBezTo>
                  <a:pt x="548" y="20890"/>
                  <a:pt x="431" y="20831"/>
                  <a:pt x="347" y="20741"/>
                </a:cubicBezTo>
                <a:cubicBezTo>
                  <a:pt x="350" y="20709"/>
                  <a:pt x="345" y="20682"/>
                  <a:pt x="355" y="20661"/>
                </a:cubicBezTo>
                <a:cubicBezTo>
                  <a:pt x="432" y="20501"/>
                  <a:pt x="497" y="20336"/>
                  <a:pt x="530" y="20160"/>
                </a:cubicBezTo>
                <a:cubicBezTo>
                  <a:pt x="535" y="20137"/>
                  <a:pt x="543" y="20113"/>
                  <a:pt x="555" y="20092"/>
                </a:cubicBezTo>
                <a:cubicBezTo>
                  <a:pt x="667" y="19887"/>
                  <a:pt x="771" y="19677"/>
                  <a:pt x="897" y="19481"/>
                </a:cubicBezTo>
                <a:cubicBezTo>
                  <a:pt x="975" y="19361"/>
                  <a:pt x="1083" y="19257"/>
                  <a:pt x="1189" y="19159"/>
                </a:cubicBezTo>
                <a:cubicBezTo>
                  <a:pt x="1352" y="19008"/>
                  <a:pt x="1464" y="18823"/>
                  <a:pt x="1575" y="18636"/>
                </a:cubicBezTo>
                <a:cubicBezTo>
                  <a:pt x="1641" y="18526"/>
                  <a:pt x="1702" y="18413"/>
                  <a:pt x="1769" y="18303"/>
                </a:cubicBezTo>
                <a:cubicBezTo>
                  <a:pt x="1890" y="18103"/>
                  <a:pt x="2006" y="17900"/>
                  <a:pt x="2137" y="17705"/>
                </a:cubicBezTo>
                <a:cubicBezTo>
                  <a:pt x="2294" y="17470"/>
                  <a:pt x="2462" y="17244"/>
                  <a:pt x="2627" y="17015"/>
                </a:cubicBezTo>
                <a:cubicBezTo>
                  <a:pt x="2650" y="16983"/>
                  <a:pt x="2684" y="16956"/>
                  <a:pt x="2720" y="16938"/>
                </a:cubicBezTo>
                <a:cubicBezTo>
                  <a:pt x="2881" y="16858"/>
                  <a:pt x="2958" y="16702"/>
                  <a:pt x="3059" y="16569"/>
                </a:cubicBezTo>
                <a:cubicBezTo>
                  <a:pt x="3065" y="16562"/>
                  <a:pt x="3069" y="16555"/>
                  <a:pt x="3072" y="16548"/>
                </a:cubicBezTo>
                <a:cubicBezTo>
                  <a:pt x="3114" y="16463"/>
                  <a:pt x="3097" y="16380"/>
                  <a:pt x="3028" y="16332"/>
                </a:cubicBezTo>
                <a:cubicBezTo>
                  <a:pt x="2962" y="16285"/>
                  <a:pt x="2874" y="16293"/>
                  <a:pt x="2809" y="16360"/>
                </a:cubicBezTo>
                <a:cubicBezTo>
                  <a:pt x="2775" y="16394"/>
                  <a:pt x="2748" y="16435"/>
                  <a:pt x="2719" y="16474"/>
                </a:cubicBezTo>
                <a:cubicBezTo>
                  <a:pt x="2666" y="16544"/>
                  <a:pt x="2617" y="16613"/>
                  <a:pt x="2525" y="16649"/>
                </a:cubicBezTo>
                <a:cubicBezTo>
                  <a:pt x="2470" y="16670"/>
                  <a:pt x="2420" y="16725"/>
                  <a:pt x="2387" y="16778"/>
                </a:cubicBezTo>
                <a:cubicBezTo>
                  <a:pt x="2286" y="16934"/>
                  <a:pt x="2147" y="17010"/>
                  <a:pt x="1964" y="17014"/>
                </a:cubicBezTo>
                <a:cubicBezTo>
                  <a:pt x="1836" y="17017"/>
                  <a:pt x="1708" y="17030"/>
                  <a:pt x="1578" y="17032"/>
                </a:cubicBezTo>
                <a:cubicBezTo>
                  <a:pt x="1541" y="17032"/>
                  <a:pt x="1502" y="17013"/>
                  <a:pt x="1461" y="17001"/>
                </a:cubicBezTo>
                <a:cubicBezTo>
                  <a:pt x="1440" y="16884"/>
                  <a:pt x="1472" y="16790"/>
                  <a:pt x="1537" y="16701"/>
                </a:cubicBezTo>
                <a:cubicBezTo>
                  <a:pt x="1618" y="16591"/>
                  <a:pt x="1699" y="16479"/>
                  <a:pt x="1780" y="16369"/>
                </a:cubicBezTo>
                <a:cubicBezTo>
                  <a:pt x="2100" y="15933"/>
                  <a:pt x="2420" y="15497"/>
                  <a:pt x="2740" y="15061"/>
                </a:cubicBezTo>
                <a:cubicBezTo>
                  <a:pt x="2802" y="14976"/>
                  <a:pt x="2860" y="14892"/>
                  <a:pt x="2884" y="14784"/>
                </a:cubicBezTo>
                <a:cubicBezTo>
                  <a:pt x="2900" y="14717"/>
                  <a:pt x="2944" y="14653"/>
                  <a:pt x="2987" y="14595"/>
                </a:cubicBezTo>
                <a:cubicBezTo>
                  <a:pt x="3212" y="14291"/>
                  <a:pt x="3443" y="13990"/>
                  <a:pt x="3671" y="13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5943406" y="801366"/>
            <a:ext cx="774637" cy="610113"/>
            <a:chOff x="4007675" y="3863600"/>
            <a:chExt cx="448000" cy="352850"/>
          </a:xfrm>
        </p:grpSpPr>
        <p:sp>
          <p:nvSpPr>
            <p:cNvPr id="182" name="Google Shape;182;p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619076" y="318242"/>
            <a:ext cx="924170" cy="1013274"/>
            <a:chOff x="4080200" y="3431425"/>
            <a:chExt cx="447800" cy="490975"/>
          </a:xfrm>
        </p:grpSpPr>
        <p:sp>
          <p:nvSpPr>
            <p:cNvPr id="194" name="Google Shape;194;p8"/>
            <p:cNvSpPr/>
            <p:nvPr/>
          </p:nvSpPr>
          <p:spPr>
            <a:xfrm>
              <a:off x="4080200" y="3431425"/>
              <a:ext cx="447800" cy="490975"/>
            </a:xfrm>
            <a:custGeom>
              <a:avLst/>
              <a:gdLst/>
              <a:ahLst/>
              <a:cxnLst/>
              <a:rect l="l" t="t" r="r" b="b"/>
              <a:pathLst>
                <a:path w="17912" h="19639" extrusionOk="0">
                  <a:moveTo>
                    <a:pt x="55" y="561"/>
                  </a:moveTo>
                  <a:cubicBezTo>
                    <a:pt x="32" y="886"/>
                    <a:pt x="0" y="1211"/>
                    <a:pt x="7" y="1534"/>
                  </a:cubicBezTo>
                  <a:cubicBezTo>
                    <a:pt x="20" y="2192"/>
                    <a:pt x="51" y="2851"/>
                    <a:pt x="88" y="3508"/>
                  </a:cubicBezTo>
                  <a:cubicBezTo>
                    <a:pt x="131" y="4290"/>
                    <a:pt x="188" y="5072"/>
                    <a:pt x="241" y="5852"/>
                  </a:cubicBezTo>
                  <a:cubicBezTo>
                    <a:pt x="247" y="5938"/>
                    <a:pt x="262" y="6023"/>
                    <a:pt x="277" y="6108"/>
                  </a:cubicBezTo>
                  <a:cubicBezTo>
                    <a:pt x="336" y="6441"/>
                    <a:pt x="482" y="6742"/>
                    <a:pt x="638" y="7039"/>
                  </a:cubicBezTo>
                  <a:cubicBezTo>
                    <a:pt x="848" y="7441"/>
                    <a:pt x="1150" y="7779"/>
                    <a:pt x="1455" y="8105"/>
                  </a:cubicBezTo>
                  <a:cubicBezTo>
                    <a:pt x="2161" y="8858"/>
                    <a:pt x="2902" y="9576"/>
                    <a:pt x="3725" y="10204"/>
                  </a:cubicBezTo>
                  <a:cubicBezTo>
                    <a:pt x="4987" y="11167"/>
                    <a:pt x="6164" y="12226"/>
                    <a:pt x="7278" y="13358"/>
                  </a:cubicBezTo>
                  <a:cubicBezTo>
                    <a:pt x="7552" y="13637"/>
                    <a:pt x="7843" y="13900"/>
                    <a:pt x="8127" y="14168"/>
                  </a:cubicBezTo>
                  <a:cubicBezTo>
                    <a:pt x="8262" y="14296"/>
                    <a:pt x="8427" y="14366"/>
                    <a:pt x="8605" y="14416"/>
                  </a:cubicBezTo>
                  <a:cubicBezTo>
                    <a:pt x="8755" y="14458"/>
                    <a:pt x="8885" y="14457"/>
                    <a:pt x="9002" y="14339"/>
                  </a:cubicBezTo>
                  <a:cubicBezTo>
                    <a:pt x="9026" y="14315"/>
                    <a:pt x="9066" y="14307"/>
                    <a:pt x="9112" y="14285"/>
                  </a:cubicBezTo>
                  <a:cubicBezTo>
                    <a:pt x="9241" y="14517"/>
                    <a:pt x="9448" y="14656"/>
                    <a:pt x="9635" y="14815"/>
                  </a:cubicBezTo>
                  <a:cubicBezTo>
                    <a:pt x="9796" y="14952"/>
                    <a:pt x="9934" y="15106"/>
                    <a:pt x="10043" y="15291"/>
                  </a:cubicBezTo>
                  <a:cubicBezTo>
                    <a:pt x="10170" y="15504"/>
                    <a:pt x="10312" y="15708"/>
                    <a:pt x="10456" y="15910"/>
                  </a:cubicBezTo>
                  <a:cubicBezTo>
                    <a:pt x="10557" y="16050"/>
                    <a:pt x="10645" y="16193"/>
                    <a:pt x="10713" y="16354"/>
                  </a:cubicBezTo>
                  <a:cubicBezTo>
                    <a:pt x="10778" y="16511"/>
                    <a:pt x="10860" y="16672"/>
                    <a:pt x="10975" y="16793"/>
                  </a:cubicBezTo>
                  <a:cubicBezTo>
                    <a:pt x="11067" y="16891"/>
                    <a:pt x="11148" y="16993"/>
                    <a:pt x="11223" y="17102"/>
                  </a:cubicBezTo>
                  <a:cubicBezTo>
                    <a:pt x="11455" y="17442"/>
                    <a:pt x="11697" y="17778"/>
                    <a:pt x="12006" y="18051"/>
                  </a:cubicBezTo>
                  <a:cubicBezTo>
                    <a:pt x="12483" y="18476"/>
                    <a:pt x="12978" y="18881"/>
                    <a:pt x="13468" y="19291"/>
                  </a:cubicBezTo>
                  <a:cubicBezTo>
                    <a:pt x="13795" y="19565"/>
                    <a:pt x="14184" y="19639"/>
                    <a:pt x="14596" y="19618"/>
                  </a:cubicBezTo>
                  <a:cubicBezTo>
                    <a:pt x="14834" y="19606"/>
                    <a:pt x="15070" y="19568"/>
                    <a:pt x="15309" y="19560"/>
                  </a:cubicBezTo>
                  <a:cubicBezTo>
                    <a:pt x="15572" y="19550"/>
                    <a:pt x="15786" y="19429"/>
                    <a:pt x="15988" y="19283"/>
                  </a:cubicBezTo>
                  <a:cubicBezTo>
                    <a:pt x="16159" y="19159"/>
                    <a:pt x="16215" y="18984"/>
                    <a:pt x="16161" y="18777"/>
                  </a:cubicBezTo>
                  <a:cubicBezTo>
                    <a:pt x="16142" y="18703"/>
                    <a:pt x="16124" y="18631"/>
                    <a:pt x="16100" y="18533"/>
                  </a:cubicBezTo>
                  <a:cubicBezTo>
                    <a:pt x="16181" y="18487"/>
                    <a:pt x="16241" y="18457"/>
                    <a:pt x="16296" y="18421"/>
                  </a:cubicBezTo>
                  <a:cubicBezTo>
                    <a:pt x="16406" y="18347"/>
                    <a:pt x="16524" y="18279"/>
                    <a:pt x="16622" y="18190"/>
                  </a:cubicBezTo>
                  <a:cubicBezTo>
                    <a:pt x="16840" y="17990"/>
                    <a:pt x="16952" y="17748"/>
                    <a:pt x="16864" y="17446"/>
                  </a:cubicBezTo>
                  <a:cubicBezTo>
                    <a:pt x="16821" y="17296"/>
                    <a:pt x="16857" y="17160"/>
                    <a:pt x="16940" y="17037"/>
                  </a:cubicBezTo>
                  <a:cubicBezTo>
                    <a:pt x="16998" y="16952"/>
                    <a:pt x="17072" y="16876"/>
                    <a:pt x="17144" y="16799"/>
                  </a:cubicBezTo>
                  <a:cubicBezTo>
                    <a:pt x="17295" y="16640"/>
                    <a:pt x="17453" y="16487"/>
                    <a:pt x="17600" y="16324"/>
                  </a:cubicBezTo>
                  <a:cubicBezTo>
                    <a:pt x="17670" y="16247"/>
                    <a:pt x="17731" y="16159"/>
                    <a:pt x="17781" y="16068"/>
                  </a:cubicBezTo>
                  <a:cubicBezTo>
                    <a:pt x="17912" y="15833"/>
                    <a:pt x="17898" y="15611"/>
                    <a:pt x="17699" y="15415"/>
                  </a:cubicBezTo>
                  <a:cubicBezTo>
                    <a:pt x="17544" y="15260"/>
                    <a:pt x="17389" y="15104"/>
                    <a:pt x="17234" y="14949"/>
                  </a:cubicBezTo>
                  <a:cubicBezTo>
                    <a:pt x="17183" y="14896"/>
                    <a:pt x="17134" y="14840"/>
                    <a:pt x="17097" y="14798"/>
                  </a:cubicBezTo>
                  <a:cubicBezTo>
                    <a:pt x="17168" y="14618"/>
                    <a:pt x="17231" y="14459"/>
                    <a:pt x="17293" y="14300"/>
                  </a:cubicBezTo>
                  <a:cubicBezTo>
                    <a:pt x="17364" y="14118"/>
                    <a:pt x="17319" y="13957"/>
                    <a:pt x="17184" y="13829"/>
                  </a:cubicBezTo>
                  <a:cubicBezTo>
                    <a:pt x="17067" y="13718"/>
                    <a:pt x="16942" y="13611"/>
                    <a:pt x="16807" y="13523"/>
                  </a:cubicBezTo>
                  <a:cubicBezTo>
                    <a:pt x="16688" y="13445"/>
                    <a:pt x="16554" y="13389"/>
                    <a:pt x="16423" y="13331"/>
                  </a:cubicBezTo>
                  <a:cubicBezTo>
                    <a:pt x="15827" y="13070"/>
                    <a:pt x="15205" y="12880"/>
                    <a:pt x="14583" y="12692"/>
                  </a:cubicBezTo>
                  <a:cubicBezTo>
                    <a:pt x="14382" y="12630"/>
                    <a:pt x="14180" y="12575"/>
                    <a:pt x="13966" y="12589"/>
                  </a:cubicBezTo>
                  <a:cubicBezTo>
                    <a:pt x="13910" y="12592"/>
                    <a:pt x="13850" y="12581"/>
                    <a:pt x="13797" y="12561"/>
                  </a:cubicBezTo>
                  <a:cubicBezTo>
                    <a:pt x="13498" y="12449"/>
                    <a:pt x="13189" y="12405"/>
                    <a:pt x="12870" y="12412"/>
                  </a:cubicBezTo>
                  <a:cubicBezTo>
                    <a:pt x="12823" y="12413"/>
                    <a:pt x="12776" y="12400"/>
                    <a:pt x="12728" y="12397"/>
                  </a:cubicBezTo>
                  <a:cubicBezTo>
                    <a:pt x="12602" y="12388"/>
                    <a:pt x="12483" y="12374"/>
                    <a:pt x="12401" y="12255"/>
                  </a:cubicBezTo>
                  <a:cubicBezTo>
                    <a:pt x="12373" y="12214"/>
                    <a:pt x="12304" y="12196"/>
                    <a:pt x="12252" y="12178"/>
                  </a:cubicBezTo>
                  <a:cubicBezTo>
                    <a:pt x="12161" y="12147"/>
                    <a:pt x="12071" y="12112"/>
                    <a:pt x="11977" y="12098"/>
                  </a:cubicBezTo>
                  <a:cubicBezTo>
                    <a:pt x="11691" y="12055"/>
                    <a:pt x="11550" y="11845"/>
                    <a:pt x="11404" y="11644"/>
                  </a:cubicBezTo>
                  <a:cubicBezTo>
                    <a:pt x="11462" y="11547"/>
                    <a:pt x="11518" y="11469"/>
                    <a:pt x="11556" y="11383"/>
                  </a:cubicBezTo>
                  <a:cubicBezTo>
                    <a:pt x="11598" y="11287"/>
                    <a:pt x="11622" y="11183"/>
                    <a:pt x="11653" y="11083"/>
                  </a:cubicBezTo>
                  <a:cubicBezTo>
                    <a:pt x="11694" y="10954"/>
                    <a:pt x="11666" y="10837"/>
                    <a:pt x="11587" y="10732"/>
                  </a:cubicBezTo>
                  <a:cubicBezTo>
                    <a:pt x="11542" y="10671"/>
                    <a:pt x="11493" y="10610"/>
                    <a:pt x="11437" y="10559"/>
                  </a:cubicBezTo>
                  <a:cubicBezTo>
                    <a:pt x="10980" y="10138"/>
                    <a:pt x="10564" y="9676"/>
                    <a:pt x="10129" y="9234"/>
                  </a:cubicBezTo>
                  <a:cubicBezTo>
                    <a:pt x="9500" y="8594"/>
                    <a:pt x="8879" y="7945"/>
                    <a:pt x="8176" y="7382"/>
                  </a:cubicBezTo>
                  <a:cubicBezTo>
                    <a:pt x="8123" y="7341"/>
                    <a:pt x="8078" y="7291"/>
                    <a:pt x="8029" y="7246"/>
                  </a:cubicBezTo>
                  <a:cubicBezTo>
                    <a:pt x="7665" y="6918"/>
                    <a:pt x="7360" y="6538"/>
                    <a:pt x="7077" y="6142"/>
                  </a:cubicBezTo>
                  <a:cubicBezTo>
                    <a:pt x="6999" y="6033"/>
                    <a:pt x="6914" y="5935"/>
                    <a:pt x="6790" y="5870"/>
                  </a:cubicBezTo>
                  <a:cubicBezTo>
                    <a:pt x="6682" y="5813"/>
                    <a:pt x="6588" y="5731"/>
                    <a:pt x="6481" y="5655"/>
                  </a:cubicBezTo>
                  <a:cubicBezTo>
                    <a:pt x="6514" y="5544"/>
                    <a:pt x="6549" y="5436"/>
                    <a:pt x="6577" y="5326"/>
                  </a:cubicBezTo>
                  <a:cubicBezTo>
                    <a:pt x="6631" y="5111"/>
                    <a:pt x="6565" y="4979"/>
                    <a:pt x="6369" y="4883"/>
                  </a:cubicBezTo>
                  <a:cubicBezTo>
                    <a:pt x="6294" y="4848"/>
                    <a:pt x="6196" y="4851"/>
                    <a:pt x="6138" y="4737"/>
                  </a:cubicBezTo>
                  <a:cubicBezTo>
                    <a:pt x="6166" y="4647"/>
                    <a:pt x="6201" y="4539"/>
                    <a:pt x="6228" y="4429"/>
                  </a:cubicBezTo>
                  <a:cubicBezTo>
                    <a:pt x="6252" y="4328"/>
                    <a:pt x="6272" y="4224"/>
                    <a:pt x="6280" y="4120"/>
                  </a:cubicBezTo>
                  <a:cubicBezTo>
                    <a:pt x="6288" y="4022"/>
                    <a:pt x="6250" y="3932"/>
                    <a:pt x="6178" y="3862"/>
                  </a:cubicBezTo>
                  <a:cubicBezTo>
                    <a:pt x="6086" y="3770"/>
                    <a:pt x="5992" y="3681"/>
                    <a:pt x="5895" y="3588"/>
                  </a:cubicBezTo>
                  <a:cubicBezTo>
                    <a:pt x="5931" y="3406"/>
                    <a:pt x="5973" y="3230"/>
                    <a:pt x="5998" y="3052"/>
                  </a:cubicBezTo>
                  <a:cubicBezTo>
                    <a:pt x="6016" y="2930"/>
                    <a:pt x="6039" y="2796"/>
                    <a:pt x="6008" y="2682"/>
                  </a:cubicBezTo>
                  <a:cubicBezTo>
                    <a:pt x="5958" y="2508"/>
                    <a:pt x="5986" y="2345"/>
                    <a:pt x="6009" y="2175"/>
                  </a:cubicBezTo>
                  <a:cubicBezTo>
                    <a:pt x="6058" y="1816"/>
                    <a:pt x="6102" y="1456"/>
                    <a:pt x="6145" y="1096"/>
                  </a:cubicBezTo>
                  <a:cubicBezTo>
                    <a:pt x="6164" y="932"/>
                    <a:pt x="6140" y="771"/>
                    <a:pt x="6085" y="616"/>
                  </a:cubicBezTo>
                  <a:cubicBezTo>
                    <a:pt x="6068" y="570"/>
                    <a:pt x="6030" y="530"/>
                    <a:pt x="5976" y="547"/>
                  </a:cubicBezTo>
                  <a:cubicBezTo>
                    <a:pt x="5947" y="556"/>
                    <a:pt x="5909" y="591"/>
                    <a:pt x="5903" y="620"/>
                  </a:cubicBezTo>
                  <a:cubicBezTo>
                    <a:pt x="5870" y="778"/>
                    <a:pt x="5844" y="939"/>
                    <a:pt x="5820" y="1099"/>
                  </a:cubicBezTo>
                  <a:cubicBezTo>
                    <a:pt x="5778" y="1393"/>
                    <a:pt x="5754" y="1688"/>
                    <a:pt x="5697" y="1979"/>
                  </a:cubicBezTo>
                  <a:cubicBezTo>
                    <a:pt x="5618" y="2383"/>
                    <a:pt x="5590" y="2790"/>
                    <a:pt x="5592" y="3200"/>
                  </a:cubicBezTo>
                  <a:cubicBezTo>
                    <a:pt x="5592" y="3379"/>
                    <a:pt x="5621" y="3558"/>
                    <a:pt x="5500" y="3720"/>
                  </a:cubicBezTo>
                  <a:cubicBezTo>
                    <a:pt x="5446" y="3790"/>
                    <a:pt x="5476" y="3886"/>
                    <a:pt x="5531" y="3960"/>
                  </a:cubicBezTo>
                  <a:cubicBezTo>
                    <a:pt x="5678" y="3975"/>
                    <a:pt x="5718" y="4173"/>
                    <a:pt x="5870" y="4149"/>
                  </a:cubicBezTo>
                  <a:cubicBezTo>
                    <a:pt x="5925" y="4234"/>
                    <a:pt x="5919" y="4308"/>
                    <a:pt x="5897" y="4385"/>
                  </a:cubicBezTo>
                  <a:cubicBezTo>
                    <a:pt x="5868" y="4486"/>
                    <a:pt x="5831" y="4586"/>
                    <a:pt x="5815" y="4689"/>
                  </a:cubicBezTo>
                  <a:cubicBezTo>
                    <a:pt x="5789" y="4855"/>
                    <a:pt x="5704" y="4964"/>
                    <a:pt x="5549" y="5030"/>
                  </a:cubicBezTo>
                  <a:cubicBezTo>
                    <a:pt x="5416" y="5085"/>
                    <a:pt x="5287" y="5147"/>
                    <a:pt x="5162" y="5216"/>
                  </a:cubicBezTo>
                  <a:cubicBezTo>
                    <a:pt x="5127" y="5235"/>
                    <a:pt x="5099" y="5285"/>
                    <a:pt x="5090" y="5326"/>
                  </a:cubicBezTo>
                  <a:cubicBezTo>
                    <a:pt x="5080" y="5372"/>
                    <a:pt x="5149" y="5413"/>
                    <a:pt x="5222" y="5397"/>
                  </a:cubicBezTo>
                  <a:cubicBezTo>
                    <a:pt x="5351" y="5368"/>
                    <a:pt x="5483" y="5338"/>
                    <a:pt x="5606" y="5289"/>
                  </a:cubicBezTo>
                  <a:cubicBezTo>
                    <a:pt x="5747" y="5234"/>
                    <a:pt x="5880" y="5158"/>
                    <a:pt x="6012" y="5094"/>
                  </a:cubicBezTo>
                  <a:cubicBezTo>
                    <a:pt x="6108" y="5122"/>
                    <a:pt x="6207" y="5116"/>
                    <a:pt x="6277" y="5199"/>
                  </a:cubicBezTo>
                  <a:cubicBezTo>
                    <a:pt x="6208" y="5317"/>
                    <a:pt x="6126" y="5404"/>
                    <a:pt x="6018" y="5474"/>
                  </a:cubicBezTo>
                  <a:cubicBezTo>
                    <a:pt x="5857" y="5577"/>
                    <a:pt x="5705" y="5691"/>
                    <a:pt x="5546" y="5797"/>
                  </a:cubicBezTo>
                  <a:cubicBezTo>
                    <a:pt x="5380" y="5906"/>
                    <a:pt x="5218" y="6009"/>
                    <a:pt x="4999" y="6018"/>
                  </a:cubicBezTo>
                  <a:cubicBezTo>
                    <a:pt x="4827" y="6025"/>
                    <a:pt x="4679" y="6138"/>
                    <a:pt x="4610" y="6315"/>
                  </a:cubicBezTo>
                  <a:cubicBezTo>
                    <a:pt x="4574" y="6406"/>
                    <a:pt x="4634" y="6507"/>
                    <a:pt x="4721" y="6504"/>
                  </a:cubicBezTo>
                  <a:cubicBezTo>
                    <a:pt x="4757" y="6501"/>
                    <a:pt x="4795" y="6490"/>
                    <a:pt x="4826" y="6472"/>
                  </a:cubicBezTo>
                  <a:cubicBezTo>
                    <a:pt x="5040" y="6344"/>
                    <a:pt x="5264" y="6246"/>
                    <a:pt x="5505" y="6173"/>
                  </a:cubicBezTo>
                  <a:cubicBezTo>
                    <a:pt x="5648" y="6130"/>
                    <a:pt x="5779" y="6044"/>
                    <a:pt x="5913" y="5971"/>
                  </a:cubicBezTo>
                  <a:cubicBezTo>
                    <a:pt x="5979" y="5935"/>
                    <a:pt x="6039" y="5888"/>
                    <a:pt x="6094" y="5851"/>
                  </a:cubicBezTo>
                  <a:cubicBezTo>
                    <a:pt x="6438" y="5915"/>
                    <a:pt x="6563" y="5973"/>
                    <a:pt x="6777" y="6286"/>
                  </a:cubicBezTo>
                  <a:cubicBezTo>
                    <a:pt x="7156" y="6840"/>
                    <a:pt x="7593" y="7346"/>
                    <a:pt x="8111" y="7776"/>
                  </a:cubicBezTo>
                  <a:cubicBezTo>
                    <a:pt x="8820" y="8362"/>
                    <a:pt x="9448" y="9030"/>
                    <a:pt x="10089" y="9685"/>
                  </a:cubicBezTo>
                  <a:cubicBezTo>
                    <a:pt x="10429" y="10033"/>
                    <a:pt x="10762" y="10389"/>
                    <a:pt x="11118" y="10721"/>
                  </a:cubicBezTo>
                  <a:cubicBezTo>
                    <a:pt x="11194" y="10792"/>
                    <a:pt x="11262" y="10871"/>
                    <a:pt x="11331" y="10944"/>
                  </a:cubicBezTo>
                  <a:cubicBezTo>
                    <a:pt x="11285" y="11298"/>
                    <a:pt x="11134" y="11565"/>
                    <a:pt x="10865" y="11782"/>
                  </a:cubicBezTo>
                  <a:cubicBezTo>
                    <a:pt x="10605" y="11990"/>
                    <a:pt x="10358" y="12215"/>
                    <a:pt x="10147" y="12477"/>
                  </a:cubicBezTo>
                  <a:cubicBezTo>
                    <a:pt x="9997" y="12662"/>
                    <a:pt x="9819" y="12824"/>
                    <a:pt x="9657" y="13000"/>
                  </a:cubicBezTo>
                  <a:cubicBezTo>
                    <a:pt x="9580" y="13083"/>
                    <a:pt x="9510" y="13175"/>
                    <a:pt x="9435" y="13261"/>
                  </a:cubicBezTo>
                  <a:cubicBezTo>
                    <a:pt x="9338" y="13377"/>
                    <a:pt x="9243" y="13497"/>
                    <a:pt x="9138" y="13607"/>
                  </a:cubicBezTo>
                  <a:cubicBezTo>
                    <a:pt x="9068" y="13679"/>
                    <a:pt x="9019" y="13754"/>
                    <a:pt x="8998" y="13851"/>
                  </a:cubicBezTo>
                  <a:cubicBezTo>
                    <a:pt x="8989" y="13888"/>
                    <a:pt x="8985" y="13927"/>
                    <a:pt x="8971" y="13963"/>
                  </a:cubicBezTo>
                  <a:cubicBezTo>
                    <a:pt x="8926" y="14084"/>
                    <a:pt x="8795" y="14154"/>
                    <a:pt x="8672" y="14108"/>
                  </a:cubicBezTo>
                  <a:cubicBezTo>
                    <a:pt x="8576" y="14072"/>
                    <a:pt x="8479" y="14023"/>
                    <a:pt x="8399" y="13959"/>
                  </a:cubicBezTo>
                  <a:cubicBezTo>
                    <a:pt x="8257" y="13846"/>
                    <a:pt x="8125" y="13722"/>
                    <a:pt x="7995" y="13595"/>
                  </a:cubicBezTo>
                  <a:cubicBezTo>
                    <a:pt x="7663" y="13265"/>
                    <a:pt x="7335" y="12931"/>
                    <a:pt x="7003" y="12601"/>
                  </a:cubicBezTo>
                  <a:cubicBezTo>
                    <a:pt x="5976" y="11586"/>
                    <a:pt x="4874" y="10657"/>
                    <a:pt x="3739" y="9766"/>
                  </a:cubicBezTo>
                  <a:cubicBezTo>
                    <a:pt x="2799" y="9025"/>
                    <a:pt x="1943" y="8195"/>
                    <a:pt x="1195" y="7258"/>
                  </a:cubicBezTo>
                  <a:cubicBezTo>
                    <a:pt x="894" y="6880"/>
                    <a:pt x="684" y="6457"/>
                    <a:pt x="585" y="5976"/>
                  </a:cubicBezTo>
                  <a:cubicBezTo>
                    <a:pt x="472" y="5432"/>
                    <a:pt x="431" y="4881"/>
                    <a:pt x="394" y="4328"/>
                  </a:cubicBezTo>
                  <a:cubicBezTo>
                    <a:pt x="348" y="3641"/>
                    <a:pt x="313" y="2955"/>
                    <a:pt x="397" y="2269"/>
                  </a:cubicBezTo>
                  <a:cubicBezTo>
                    <a:pt x="442" y="1900"/>
                    <a:pt x="509" y="1533"/>
                    <a:pt x="505" y="1158"/>
                  </a:cubicBezTo>
                  <a:cubicBezTo>
                    <a:pt x="502" y="807"/>
                    <a:pt x="554" y="454"/>
                    <a:pt x="499" y="95"/>
                  </a:cubicBezTo>
                  <a:cubicBezTo>
                    <a:pt x="412" y="42"/>
                    <a:pt x="318" y="13"/>
                    <a:pt x="203" y="1"/>
                  </a:cubicBezTo>
                  <a:cubicBezTo>
                    <a:pt x="132" y="191"/>
                    <a:pt x="69" y="371"/>
                    <a:pt x="55" y="561"/>
                  </a:cubicBezTo>
                  <a:close/>
                  <a:moveTo>
                    <a:pt x="9783" y="13376"/>
                  </a:moveTo>
                  <a:cubicBezTo>
                    <a:pt x="10215" y="12944"/>
                    <a:pt x="10576" y="12446"/>
                    <a:pt x="11055" y="12061"/>
                  </a:cubicBezTo>
                  <a:cubicBezTo>
                    <a:pt x="11091" y="12031"/>
                    <a:pt x="11132" y="12007"/>
                    <a:pt x="11159" y="11989"/>
                  </a:cubicBezTo>
                  <a:cubicBezTo>
                    <a:pt x="11266" y="11987"/>
                    <a:pt x="11314" y="12054"/>
                    <a:pt x="11359" y="12112"/>
                  </a:cubicBezTo>
                  <a:cubicBezTo>
                    <a:pt x="11451" y="12233"/>
                    <a:pt x="11573" y="12295"/>
                    <a:pt x="11718" y="12328"/>
                  </a:cubicBezTo>
                  <a:cubicBezTo>
                    <a:pt x="11801" y="12346"/>
                    <a:pt x="11886" y="12367"/>
                    <a:pt x="11966" y="12399"/>
                  </a:cubicBezTo>
                  <a:cubicBezTo>
                    <a:pt x="12025" y="12424"/>
                    <a:pt x="12096" y="12454"/>
                    <a:pt x="12128" y="12504"/>
                  </a:cubicBezTo>
                  <a:cubicBezTo>
                    <a:pt x="12240" y="12677"/>
                    <a:pt x="12415" y="12710"/>
                    <a:pt x="12595" y="12732"/>
                  </a:cubicBezTo>
                  <a:cubicBezTo>
                    <a:pt x="12698" y="12744"/>
                    <a:pt x="12803" y="12743"/>
                    <a:pt x="12907" y="12742"/>
                  </a:cubicBezTo>
                  <a:cubicBezTo>
                    <a:pt x="13205" y="12738"/>
                    <a:pt x="13498" y="12760"/>
                    <a:pt x="13781" y="12863"/>
                  </a:cubicBezTo>
                  <a:cubicBezTo>
                    <a:pt x="13799" y="12870"/>
                    <a:pt x="13818" y="12877"/>
                    <a:pt x="13837" y="12876"/>
                  </a:cubicBezTo>
                  <a:cubicBezTo>
                    <a:pt x="14170" y="12871"/>
                    <a:pt x="14470" y="13006"/>
                    <a:pt x="14778" y="13099"/>
                  </a:cubicBezTo>
                  <a:cubicBezTo>
                    <a:pt x="15080" y="13189"/>
                    <a:pt x="15379" y="13292"/>
                    <a:pt x="15676" y="13395"/>
                  </a:cubicBezTo>
                  <a:cubicBezTo>
                    <a:pt x="16010" y="13511"/>
                    <a:pt x="16342" y="13631"/>
                    <a:pt x="16648" y="13810"/>
                  </a:cubicBezTo>
                  <a:cubicBezTo>
                    <a:pt x="16755" y="13872"/>
                    <a:pt x="16849" y="13954"/>
                    <a:pt x="16945" y="14032"/>
                  </a:cubicBezTo>
                  <a:cubicBezTo>
                    <a:pt x="17008" y="14084"/>
                    <a:pt x="17034" y="14153"/>
                    <a:pt x="17009" y="14236"/>
                  </a:cubicBezTo>
                  <a:cubicBezTo>
                    <a:pt x="16974" y="14354"/>
                    <a:pt x="16940" y="14473"/>
                    <a:pt x="16887" y="14656"/>
                  </a:cubicBezTo>
                  <a:cubicBezTo>
                    <a:pt x="16820" y="14570"/>
                    <a:pt x="16787" y="14538"/>
                    <a:pt x="16769" y="14501"/>
                  </a:cubicBezTo>
                  <a:cubicBezTo>
                    <a:pt x="16739" y="14438"/>
                    <a:pt x="16693" y="14416"/>
                    <a:pt x="16630" y="14438"/>
                  </a:cubicBezTo>
                  <a:cubicBezTo>
                    <a:pt x="16548" y="14468"/>
                    <a:pt x="16507" y="14546"/>
                    <a:pt x="16532" y="14619"/>
                  </a:cubicBezTo>
                  <a:cubicBezTo>
                    <a:pt x="16581" y="14768"/>
                    <a:pt x="16670" y="14890"/>
                    <a:pt x="16785" y="14995"/>
                  </a:cubicBezTo>
                  <a:cubicBezTo>
                    <a:pt x="16940" y="15137"/>
                    <a:pt x="17092" y="15281"/>
                    <a:pt x="17243" y="15427"/>
                  </a:cubicBezTo>
                  <a:cubicBezTo>
                    <a:pt x="17312" y="15493"/>
                    <a:pt x="17378" y="15562"/>
                    <a:pt x="17440" y="15634"/>
                  </a:cubicBezTo>
                  <a:cubicBezTo>
                    <a:pt x="17539" y="15753"/>
                    <a:pt x="17551" y="15812"/>
                    <a:pt x="17466" y="15944"/>
                  </a:cubicBezTo>
                  <a:cubicBezTo>
                    <a:pt x="17383" y="16070"/>
                    <a:pt x="17286" y="16190"/>
                    <a:pt x="17186" y="16304"/>
                  </a:cubicBezTo>
                  <a:cubicBezTo>
                    <a:pt x="17072" y="16433"/>
                    <a:pt x="16948" y="16552"/>
                    <a:pt x="16827" y="16674"/>
                  </a:cubicBezTo>
                  <a:cubicBezTo>
                    <a:pt x="16703" y="16799"/>
                    <a:pt x="16621" y="16945"/>
                    <a:pt x="16575" y="17117"/>
                  </a:cubicBezTo>
                  <a:cubicBezTo>
                    <a:pt x="16540" y="17248"/>
                    <a:pt x="16516" y="17379"/>
                    <a:pt x="16561" y="17510"/>
                  </a:cubicBezTo>
                  <a:cubicBezTo>
                    <a:pt x="16623" y="17691"/>
                    <a:pt x="16552" y="17833"/>
                    <a:pt x="16422" y="17944"/>
                  </a:cubicBezTo>
                  <a:cubicBezTo>
                    <a:pt x="16314" y="18036"/>
                    <a:pt x="16191" y="18112"/>
                    <a:pt x="16067" y="18183"/>
                  </a:cubicBezTo>
                  <a:cubicBezTo>
                    <a:pt x="15829" y="18317"/>
                    <a:pt x="15753" y="18476"/>
                    <a:pt x="15815" y="18751"/>
                  </a:cubicBezTo>
                  <a:cubicBezTo>
                    <a:pt x="15827" y="18806"/>
                    <a:pt x="15841" y="18861"/>
                    <a:pt x="15856" y="18923"/>
                  </a:cubicBezTo>
                  <a:cubicBezTo>
                    <a:pt x="15731" y="19098"/>
                    <a:pt x="15552" y="19181"/>
                    <a:pt x="15352" y="19218"/>
                  </a:cubicBezTo>
                  <a:cubicBezTo>
                    <a:pt x="15052" y="19273"/>
                    <a:pt x="14749" y="19312"/>
                    <a:pt x="14447" y="19360"/>
                  </a:cubicBezTo>
                  <a:cubicBezTo>
                    <a:pt x="14251" y="19390"/>
                    <a:pt x="14064" y="19360"/>
                    <a:pt x="13901" y="19245"/>
                  </a:cubicBezTo>
                  <a:cubicBezTo>
                    <a:pt x="13737" y="19129"/>
                    <a:pt x="13574" y="19012"/>
                    <a:pt x="13423" y="18882"/>
                  </a:cubicBezTo>
                  <a:cubicBezTo>
                    <a:pt x="13081" y="18592"/>
                    <a:pt x="12746" y="18293"/>
                    <a:pt x="12410" y="17996"/>
                  </a:cubicBezTo>
                  <a:cubicBezTo>
                    <a:pt x="12136" y="17755"/>
                    <a:pt x="11891" y="17487"/>
                    <a:pt x="11680" y="17192"/>
                  </a:cubicBezTo>
                  <a:cubicBezTo>
                    <a:pt x="11448" y="16864"/>
                    <a:pt x="11228" y="16529"/>
                    <a:pt x="11005" y="16195"/>
                  </a:cubicBezTo>
                  <a:cubicBezTo>
                    <a:pt x="10968" y="16141"/>
                    <a:pt x="10939" y="16079"/>
                    <a:pt x="10912" y="16018"/>
                  </a:cubicBezTo>
                  <a:cubicBezTo>
                    <a:pt x="10882" y="15947"/>
                    <a:pt x="10839" y="15893"/>
                    <a:pt x="10778" y="15840"/>
                  </a:cubicBezTo>
                  <a:cubicBezTo>
                    <a:pt x="10673" y="15747"/>
                    <a:pt x="10592" y="15633"/>
                    <a:pt x="10546" y="15488"/>
                  </a:cubicBezTo>
                  <a:cubicBezTo>
                    <a:pt x="10511" y="15376"/>
                    <a:pt x="10430" y="15269"/>
                    <a:pt x="10349" y="15180"/>
                  </a:cubicBezTo>
                  <a:cubicBezTo>
                    <a:pt x="10143" y="14954"/>
                    <a:pt x="9976" y="14694"/>
                    <a:pt x="9726" y="14510"/>
                  </a:cubicBezTo>
                  <a:cubicBezTo>
                    <a:pt x="9711" y="14498"/>
                    <a:pt x="9689" y="14484"/>
                    <a:pt x="9688" y="14469"/>
                  </a:cubicBezTo>
                  <a:cubicBezTo>
                    <a:pt x="9670" y="14279"/>
                    <a:pt x="9504" y="14190"/>
                    <a:pt x="9412" y="14051"/>
                  </a:cubicBezTo>
                  <a:cubicBezTo>
                    <a:pt x="9387" y="14012"/>
                    <a:pt x="9376" y="13965"/>
                    <a:pt x="9364" y="13932"/>
                  </a:cubicBezTo>
                  <a:cubicBezTo>
                    <a:pt x="9508" y="13738"/>
                    <a:pt x="9623" y="13535"/>
                    <a:pt x="9783" y="1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75" y="3888875"/>
              <a:ext cx="10225" cy="11725"/>
            </a:xfrm>
            <a:custGeom>
              <a:avLst/>
              <a:gdLst/>
              <a:ahLst/>
              <a:cxnLst/>
              <a:rect l="l" t="t" r="r" b="b"/>
              <a:pathLst>
                <a:path w="409" h="469" extrusionOk="0">
                  <a:moveTo>
                    <a:pt x="170" y="466"/>
                  </a:moveTo>
                  <a:cubicBezTo>
                    <a:pt x="253" y="462"/>
                    <a:pt x="314" y="410"/>
                    <a:pt x="342" y="306"/>
                  </a:cubicBezTo>
                  <a:cubicBezTo>
                    <a:pt x="368" y="210"/>
                    <a:pt x="387" y="111"/>
                    <a:pt x="409" y="12"/>
                  </a:cubicBezTo>
                  <a:cubicBezTo>
                    <a:pt x="290" y="0"/>
                    <a:pt x="290" y="0"/>
                    <a:pt x="1" y="316"/>
                  </a:cubicBezTo>
                  <a:cubicBezTo>
                    <a:pt x="64" y="437"/>
                    <a:pt x="101" y="468"/>
                    <a:pt x="170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78775" y="3835000"/>
              <a:ext cx="7950" cy="10925"/>
            </a:xfrm>
            <a:custGeom>
              <a:avLst/>
              <a:gdLst/>
              <a:ahLst/>
              <a:cxnLst/>
              <a:rect l="l" t="t" r="r" b="b"/>
              <a:pathLst>
                <a:path w="318" h="437" extrusionOk="0">
                  <a:moveTo>
                    <a:pt x="107" y="432"/>
                  </a:moveTo>
                  <a:cubicBezTo>
                    <a:pt x="175" y="421"/>
                    <a:pt x="228" y="375"/>
                    <a:pt x="248" y="308"/>
                  </a:cubicBezTo>
                  <a:cubicBezTo>
                    <a:pt x="276" y="219"/>
                    <a:pt x="294" y="128"/>
                    <a:pt x="317" y="35"/>
                  </a:cubicBezTo>
                  <a:cubicBezTo>
                    <a:pt x="272" y="11"/>
                    <a:pt x="261" y="1"/>
                    <a:pt x="256" y="3"/>
                  </a:cubicBezTo>
                  <a:cubicBezTo>
                    <a:pt x="126" y="63"/>
                    <a:pt x="0" y="261"/>
                    <a:pt x="25" y="380"/>
                  </a:cubicBezTo>
                  <a:cubicBezTo>
                    <a:pt x="30" y="404"/>
                    <a:pt x="81" y="436"/>
                    <a:pt x="107" y="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458400" y="3861400"/>
              <a:ext cx="6375" cy="705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80" y="280"/>
                  </a:moveTo>
                  <a:cubicBezTo>
                    <a:pt x="121" y="276"/>
                    <a:pt x="177" y="253"/>
                    <a:pt x="197" y="221"/>
                  </a:cubicBezTo>
                  <a:cubicBezTo>
                    <a:pt x="228" y="168"/>
                    <a:pt x="237" y="100"/>
                    <a:pt x="255" y="39"/>
                  </a:cubicBezTo>
                  <a:cubicBezTo>
                    <a:pt x="239" y="26"/>
                    <a:pt x="223" y="14"/>
                    <a:pt x="207" y="1"/>
                  </a:cubicBezTo>
                  <a:cubicBezTo>
                    <a:pt x="151" y="30"/>
                    <a:pt x="87" y="50"/>
                    <a:pt x="42" y="91"/>
                  </a:cubicBezTo>
                  <a:cubicBezTo>
                    <a:pt x="13" y="118"/>
                    <a:pt x="0" y="176"/>
                    <a:pt x="3" y="218"/>
                  </a:cubicBezTo>
                  <a:cubicBezTo>
                    <a:pt x="5" y="242"/>
                    <a:pt x="55" y="282"/>
                    <a:pt x="80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>
            <a:off x="926509" y="3504550"/>
            <a:ext cx="563948" cy="664468"/>
            <a:chOff x="3708850" y="3632025"/>
            <a:chExt cx="282525" cy="332900"/>
          </a:xfrm>
        </p:grpSpPr>
        <p:sp>
          <p:nvSpPr>
            <p:cNvPr id="199" name="Google Shape;199;p8"/>
            <p:cNvSpPr/>
            <p:nvPr/>
          </p:nvSpPr>
          <p:spPr>
            <a:xfrm>
              <a:off x="3708850" y="3632025"/>
              <a:ext cx="282525" cy="195575"/>
            </a:xfrm>
            <a:custGeom>
              <a:avLst/>
              <a:gdLst/>
              <a:ahLst/>
              <a:cxnLst/>
              <a:rect l="l" t="t" r="r" b="b"/>
              <a:pathLst>
                <a:path w="11301" h="7823" extrusionOk="0">
                  <a:moveTo>
                    <a:pt x="143" y="643"/>
                  </a:moveTo>
                  <a:cubicBezTo>
                    <a:pt x="353" y="928"/>
                    <a:pt x="571" y="1208"/>
                    <a:pt x="784" y="1490"/>
                  </a:cubicBezTo>
                  <a:cubicBezTo>
                    <a:pt x="812" y="1526"/>
                    <a:pt x="838" y="1566"/>
                    <a:pt x="870" y="1613"/>
                  </a:cubicBezTo>
                  <a:cubicBezTo>
                    <a:pt x="831" y="1672"/>
                    <a:pt x="797" y="1729"/>
                    <a:pt x="758" y="1784"/>
                  </a:cubicBezTo>
                  <a:cubicBezTo>
                    <a:pt x="578" y="2042"/>
                    <a:pt x="397" y="2298"/>
                    <a:pt x="217" y="2555"/>
                  </a:cubicBezTo>
                  <a:cubicBezTo>
                    <a:pt x="178" y="2611"/>
                    <a:pt x="137" y="2667"/>
                    <a:pt x="110" y="2729"/>
                  </a:cubicBezTo>
                  <a:cubicBezTo>
                    <a:pt x="47" y="2873"/>
                    <a:pt x="30" y="3029"/>
                    <a:pt x="118" y="3161"/>
                  </a:cubicBezTo>
                  <a:cubicBezTo>
                    <a:pt x="201" y="3283"/>
                    <a:pt x="309" y="3394"/>
                    <a:pt x="423" y="3488"/>
                  </a:cubicBezTo>
                  <a:cubicBezTo>
                    <a:pt x="538" y="3585"/>
                    <a:pt x="652" y="3682"/>
                    <a:pt x="760" y="3785"/>
                  </a:cubicBezTo>
                  <a:cubicBezTo>
                    <a:pt x="859" y="3880"/>
                    <a:pt x="964" y="3966"/>
                    <a:pt x="1072" y="4049"/>
                  </a:cubicBezTo>
                  <a:cubicBezTo>
                    <a:pt x="1186" y="4137"/>
                    <a:pt x="1308" y="4212"/>
                    <a:pt x="1423" y="4298"/>
                  </a:cubicBezTo>
                  <a:cubicBezTo>
                    <a:pt x="1566" y="4405"/>
                    <a:pt x="1720" y="4489"/>
                    <a:pt x="1881" y="4564"/>
                  </a:cubicBezTo>
                  <a:cubicBezTo>
                    <a:pt x="1950" y="4596"/>
                    <a:pt x="2018" y="4627"/>
                    <a:pt x="2084" y="4662"/>
                  </a:cubicBezTo>
                  <a:cubicBezTo>
                    <a:pt x="2474" y="4862"/>
                    <a:pt x="2875" y="5029"/>
                    <a:pt x="3301" y="5135"/>
                  </a:cubicBezTo>
                  <a:cubicBezTo>
                    <a:pt x="3455" y="5173"/>
                    <a:pt x="3579" y="5136"/>
                    <a:pt x="3697" y="5037"/>
                  </a:cubicBezTo>
                  <a:cubicBezTo>
                    <a:pt x="3792" y="4958"/>
                    <a:pt x="3872" y="4867"/>
                    <a:pt x="3940" y="4764"/>
                  </a:cubicBezTo>
                  <a:cubicBezTo>
                    <a:pt x="3989" y="4691"/>
                    <a:pt x="4042" y="4622"/>
                    <a:pt x="4091" y="4553"/>
                  </a:cubicBezTo>
                  <a:cubicBezTo>
                    <a:pt x="4480" y="4638"/>
                    <a:pt x="4801" y="4826"/>
                    <a:pt x="5122" y="5066"/>
                  </a:cubicBezTo>
                  <a:cubicBezTo>
                    <a:pt x="5064" y="5250"/>
                    <a:pt x="5010" y="5425"/>
                    <a:pt x="4951" y="5600"/>
                  </a:cubicBezTo>
                  <a:cubicBezTo>
                    <a:pt x="4906" y="5736"/>
                    <a:pt x="4926" y="5868"/>
                    <a:pt x="4958" y="6003"/>
                  </a:cubicBezTo>
                  <a:cubicBezTo>
                    <a:pt x="4984" y="6107"/>
                    <a:pt x="5079" y="6145"/>
                    <a:pt x="5153" y="6202"/>
                  </a:cubicBezTo>
                  <a:cubicBezTo>
                    <a:pt x="5516" y="6483"/>
                    <a:pt x="5914" y="6707"/>
                    <a:pt x="6318" y="6921"/>
                  </a:cubicBezTo>
                  <a:cubicBezTo>
                    <a:pt x="6391" y="6960"/>
                    <a:pt x="6462" y="6999"/>
                    <a:pt x="6537" y="7032"/>
                  </a:cubicBezTo>
                  <a:cubicBezTo>
                    <a:pt x="6886" y="7188"/>
                    <a:pt x="7249" y="7307"/>
                    <a:pt x="7616" y="7412"/>
                  </a:cubicBezTo>
                  <a:cubicBezTo>
                    <a:pt x="7963" y="7509"/>
                    <a:pt x="8311" y="7607"/>
                    <a:pt x="8646" y="7742"/>
                  </a:cubicBezTo>
                  <a:cubicBezTo>
                    <a:pt x="8745" y="7782"/>
                    <a:pt x="8850" y="7823"/>
                    <a:pt x="8972" y="7796"/>
                  </a:cubicBezTo>
                  <a:cubicBezTo>
                    <a:pt x="8984" y="7767"/>
                    <a:pt x="9003" y="7738"/>
                    <a:pt x="9006" y="7706"/>
                  </a:cubicBezTo>
                  <a:cubicBezTo>
                    <a:pt x="9012" y="7657"/>
                    <a:pt x="9050" y="7640"/>
                    <a:pt x="9084" y="7620"/>
                  </a:cubicBezTo>
                  <a:cubicBezTo>
                    <a:pt x="9284" y="7506"/>
                    <a:pt x="9402" y="7326"/>
                    <a:pt x="9487" y="7120"/>
                  </a:cubicBezTo>
                  <a:cubicBezTo>
                    <a:pt x="9508" y="7070"/>
                    <a:pt x="9524" y="7016"/>
                    <a:pt x="9550" y="6969"/>
                  </a:cubicBezTo>
                  <a:cubicBezTo>
                    <a:pt x="9658" y="6769"/>
                    <a:pt x="9739" y="6563"/>
                    <a:pt x="9740" y="6330"/>
                  </a:cubicBezTo>
                  <a:cubicBezTo>
                    <a:pt x="9741" y="6288"/>
                    <a:pt x="9768" y="6246"/>
                    <a:pt x="9783" y="6203"/>
                  </a:cubicBezTo>
                  <a:cubicBezTo>
                    <a:pt x="10080" y="6251"/>
                    <a:pt x="10362" y="6297"/>
                    <a:pt x="10644" y="6343"/>
                  </a:cubicBezTo>
                  <a:cubicBezTo>
                    <a:pt x="10698" y="6351"/>
                    <a:pt x="10752" y="6361"/>
                    <a:pt x="10806" y="6361"/>
                  </a:cubicBezTo>
                  <a:cubicBezTo>
                    <a:pt x="10972" y="6361"/>
                    <a:pt x="11109" y="6316"/>
                    <a:pt x="11194" y="6152"/>
                  </a:cubicBezTo>
                  <a:cubicBezTo>
                    <a:pt x="11243" y="6059"/>
                    <a:pt x="11285" y="5976"/>
                    <a:pt x="11282" y="5866"/>
                  </a:cubicBezTo>
                  <a:cubicBezTo>
                    <a:pt x="11278" y="5730"/>
                    <a:pt x="11293" y="5595"/>
                    <a:pt x="11298" y="5459"/>
                  </a:cubicBezTo>
                  <a:cubicBezTo>
                    <a:pt x="11301" y="5408"/>
                    <a:pt x="11286" y="5366"/>
                    <a:pt x="11245" y="5333"/>
                  </a:cubicBezTo>
                  <a:cubicBezTo>
                    <a:pt x="11163" y="5266"/>
                    <a:pt x="11081" y="5219"/>
                    <a:pt x="10966" y="5245"/>
                  </a:cubicBezTo>
                  <a:cubicBezTo>
                    <a:pt x="10871" y="5266"/>
                    <a:pt x="10782" y="5291"/>
                    <a:pt x="10700" y="5344"/>
                  </a:cubicBezTo>
                  <a:cubicBezTo>
                    <a:pt x="10448" y="5513"/>
                    <a:pt x="10159" y="5552"/>
                    <a:pt x="9871" y="5593"/>
                  </a:cubicBezTo>
                  <a:cubicBezTo>
                    <a:pt x="9862" y="5571"/>
                    <a:pt x="9853" y="5558"/>
                    <a:pt x="9854" y="5547"/>
                  </a:cubicBezTo>
                  <a:cubicBezTo>
                    <a:pt x="9872" y="5371"/>
                    <a:pt x="9792" y="5252"/>
                    <a:pt x="9648" y="5157"/>
                  </a:cubicBezTo>
                  <a:cubicBezTo>
                    <a:pt x="9443" y="5022"/>
                    <a:pt x="9245" y="4875"/>
                    <a:pt x="9044" y="4734"/>
                  </a:cubicBezTo>
                  <a:cubicBezTo>
                    <a:pt x="8999" y="4704"/>
                    <a:pt x="8953" y="4670"/>
                    <a:pt x="8903" y="4652"/>
                  </a:cubicBezTo>
                  <a:cubicBezTo>
                    <a:pt x="8636" y="4563"/>
                    <a:pt x="8405" y="4400"/>
                    <a:pt x="8154" y="4280"/>
                  </a:cubicBezTo>
                  <a:cubicBezTo>
                    <a:pt x="7957" y="4186"/>
                    <a:pt x="7773" y="4067"/>
                    <a:pt x="7581" y="3964"/>
                  </a:cubicBezTo>
                  <a:cubicBezTo>
                    <a:pt x="7504" y="3922"/>
                    <a:pt x="7421" y="3890"/>
                    <a:pt x="7340" y="3857"/>
                  </a:cubicBezTo>
                  <a:cubicBezTo>
                    <a:pt x="7207" y="3802"/>
                    <a:pt x="7064" y="3766"/>
                    <a:pt x="6944" y="3693"/>
                  </a:cubicBezTo>
                  <a:cubicBezTo>
                    <a:pt x="6782" y="3594"/>
                    <a:pt x="6604" y="3558"/>
                    <a:pt x="6427" y="3506"/>
                  </a:cubicBezTo>
                  <a:cubicBezTo>
                    <a:pt x="6282" y="3464"/>
                    <a:pt x="6174" y="3512"/>
                    <a:pt x="6076" y="3608"/>
                  </a:cubicBezTo>
                  <a:cubicBezTo>
                    <a:pt x="6033" y="3652"/>
                    <a:pt x="5999" y="3703"/>
                    <a:pt x="5963" y="3754"/>
                  </a:cubicBezTo>
                  <a:cubicBezTo>
                    <a:pt x="5879" y="3870"/>
                    <a:pt x="5799" y="3988"/>
                    <a:pt x="5714" y="4104"/>
                  </a:cubicBezTo>
                  <a:cubicBezTo>
                    <a:pt x="5692" y="4135"/>
                    <a:pt x="5660" y="4161"/>
                    <a:pt x="5631" y="4191"/>
                  </a:cubicBezTo>
                  <a:cubicBezTo>
                    <a:pt x="5513" y="4132"/>
                    <a:pt x="5421" y="4042"/>
                    <a:pt x="5287" y="4042"/>
                  </a:cubicBezTo>
                  <a:cubicBezTo>
                    <a:pt x="5266" y="4063"/>
                    <a:pt x="5242" y="4085"/>
                    <a:pt x="5212" y="4113"/>
                  </a:cubicBezTo>
                  <a:cubicBezTo>
                    <a:pt x="5152" y="4084"/>
                    <a:pt x="5092" y="4054"/>
                    <a:pt x="5031" y="4024"/>
                  </a:cubicBezTo>
                  <a:cubicBezTo>
                    <a:pt x="4989" y="4004"/>
                    <a:pt x="4948" y="3972"/>
                    <a:pt x="4903" y="3964"/>
                  </a:cubicBezTo>
                  <a:cubicBezTo>
                    <a:pt x="4760" y="3938"/>
                    <a:pt x="4663" y="3846"/>
                    <a:pt x="4562" y="3750"/>
                  </a:cubicBezTo>
                  <a:cubicBezTo>
                    <a:pt x="4606" y="3603"/>
                    <a:pt x="4648" y="3460"/>
                    <a:pt x="4690" y="3320"/>
                  </a:cubicBezTo>
                  <a:cubicBezTo>
                    <a:pt x="4667" y="3289"/>
                    <a:pt x="4646" y="3262"/>
                    <a:pt x="4625" y="3234"/>
                  </a:cubicBezTo>
                  <a:cubicBezTo>
                    <a:pt x="4635" y="3135"/>
                    <a:pt x="4646" y="3034"/>
                    <a:pt x="4658" y="2926"/>
                  </a:cubicBezTo>
                  <a:cubicBezTo>
                    <a:pt x="4550" y="2800"/>
                    <a:pt x="4438" y="2674"/>
                    <a:pt x="4334" y="2542"/>
                  </a:cubicBezTo>
                  <a:cubicBezTo>
                    <a:pt x="4274" y="2465"/>
                    <a:pt x="4206" y="2401"/>
                    <a:pt x="4128" y="2345"/>
                  </a:cubicBezTo>
                  <a:cubicBezTo>
                    <a:pt x="3921" y="2200"/>
                    <a:pt x="3715" y="2053"/>
                    <a:pt x="3508" y="1909"/>
                  </a:cubicBezTo>
                  <a:cubicBezTo>
                    <a:pt x="3435" y="1858"/>
                    <a:pt x="3364" y="1804"/>
                    <a:pt x="3284" y="1766"/>
                  </a:cubicBezTo>
                  <a:cubicBezTo>
                    <a:pt x="3037" y="1649"/>
                    <a:pt x="2809" y="1498"/>
                    <a:pt x="2580" y="1350"/>
                  </a:cubicBezTo>
                  <a:cubicBezTo>
                    <a:pt x="2431" y="1252"/>
                    <a:pt x="2270" y="1180"/>
                    <a:pt x="2097" y="1135"/>
                  </a:cubicBezTo>
                  <a:cubicBezTo>
                    <a:pt x="2011" y="1114"/>
                    <a:pt x="1921" y="1103"/>
                    <a:pt x="1838" y="1073"/>
                  </a:cubicBezTo>
                  <a:cubicBezTo>
                    <a:pt x="1666" y="1008"/>
                    <a:pt x="1505" y="1022"/>
                    <a:pt x="1347" y="1114"/>
                  </a:cubicBezTo>
                  <a:cubicBezTo>
                    <a:pt x="1339" y="1119"/>
                    <a:pt x="1322" y="1114"/>
                    <a:pt x="1297" y="1113"/>
                  </a:cubicBezTo>
                  <a:cubicBezTo>
                    <a:pt x="1174" y="870"/>
                    <a:pt x="1025" y="632"/>
                    <a:pt x="987" y="347"/>
                  </a:cubicBezTo>
                  <a:cubicBezTo>
                    <a:pt x="974" y="251"/>
                    <a:pt x="932" y="165"/>
                    <a:pt x="875" y="87"/>
                  </a:cubicBezTo>
                  <a:cubicBezTo>
                    <a:pt x="828" y="25"/>
                    <a:pt x="771" y="1"/>
                    <a:pt x="697" y="21"/>
                  </a:cubicBezTo>
                  <a:cubicBezTo>
                    <a:pt x="572" y="55"/>
                    <a:pt x="446" y="86"/>
                    <a:pt x="322" y="123"/>
                  </a:cubicBezTo>
                  <a:cubicBezTo>
                    <a:pt x="91" y="193"/>
                    <a:pt x="0" y="449"/>
                    <a:pt x="143" y="643"/>
                  </a:cubicBezTo>
                  <a:close/>
                  <a:moveTo>
                    <a:pt x="9852" y="5827"/>
                  </a:moveTo>
                  <a:cubicBezTo>
                    <a:pt x="9994" y="5807"/>
                    <a:pt x="10136" y="5792"/>
                    <a:pt x="10278" y="5770"/>
                  </a:cubicBezTo>
                  <a:cubicBezTo>
                    <a:pt x="10462" y="5742"/>
                    <a:pt x="10629" y="5667"/>
                    <a:pt x="10790" y="5576"/>
                  </a:cubicBezTo>
                  <a:cubicBezTo>
                    <a:pt x="10859" y="5537"/>
                    <a:pt x="10922" y="5476"/>
                    <a:pt x="11019" y="5507"/>
                  </a:cubicBezTo>
                  <a:cubicBezTo>
                    <a:pt x="11072" y="5646"/>
                    <a:pt x="11033" y="5790"/>
                    <a:pt x="11029" y="5931"/>
                  </a:cubicBezTo>
                  <a:cubicBezTo>
                    <a:pt x="11026" y="6034"/>
                    <a:pt x="10923" y="6111"/>
                    <a:pt x="10819" y="6121"/>
                  </a:cubicBezTo>
                  <a:cubicBezTo>
                    <a:pt x="10805" y="6121"/>
                    <a:pt x="10791" y="6123"/>
                    <a:pt x="10778" y="6121"/>
                  </a:cubicBezTo>
                  <a:cubicBezTo>
                    <a:pt x="10462" y="6074"/>
                    <a:pt x="10143" y="6043"/>
                    <a:pt x="9820" y="5969"/>
                  </a:cubicBezTo>
                  <a:cubicBezTo>
                    <a:pt x="9817" y="5926"/>
                    <a:pt x="9815" y="5887"/>
                    <a:pt x="9813" y="5854"/>
                  </a:cubicBezTo>
                  <a:cubicBezTo>
                    <a:pt x="9831" y="5841"/>
                    <a:pt x="9840" y="5828"/>
                    <a:pt x="9852" y="5827"/>
                  </a:cubicBezTo>
                  <a:close/>
                  <a:moveTo>
                    <a:pt x="6174" y="3949"/>
                  </a:moveTo>
                  <a:cubicBezTo>
                    <a:pt x="6202" y="3910"/>
                    <a:pt x="6231" y="3872"/>
                    <a:pt x="6260" y="3835"/>
                  </a:cubicBezTo>
                  <a:cubicBezTo>
                    <a:pt x="6287" y="3799"/>
                    <a:pt x="6326" y="3782"/>
                    <a:pt x="6368" y="3793"/>
                  </a:cubicBezTo>
                  <a:cubicBezTo>
                    <a:pt x="6480" y="3822"/>
                    <a:pt x="6604" y="3835"/>
                    <a:pt x="6698" y="3894"/>
                  </a:cubicBezTo>
                  <a:cubicBezTo>
                    <a:pt x="6857" y="3993"/>
                    <a:pt x="7033" y="4043"/>
                    <a:pt x="7203" y="4112"/>
                  </a:cubicBezTo>
                  <a:cubicBezTo>
                    <a:pt x="7430" y="4206"/>
                    <a:pt x="7645" y="4322"/>
                    <a:pt x="7859" y="4440"/>
                  </a:cubicBezTo>
                  <a:cubicBezTo>
                    <a:pt x="7985" y="4508"/>
                    <a:pt x="8110" y="4578"/>
                    <a:pt x="8235" y="4647"/>
                  </a:cubicBezTo>
                  <a:cubicBezTo>
                    <a:pt x="8318" y="4693"/>
                    <a:pt x="8402" y="4738"/>
                    <a:pt x="8486" y="4783"/>
                  </a:cubicBezTo>
                  <a:cubicBezTo>
                    <a:pt x="8546" y="4814"/>
                    <a:pt x="8605" y="4853"/>
                    <a:pt x="8669" y="4873"/>
                  </a:cubicBezTo>
                  <a:cubicBezTo>
                    <a:pt x="8782" y="4909"/>
                    <a:pt x="8878" y="4970"/>
                    <a:pt x="8972" y="5037"/>
                  </a:cubicBezTo>
                  <a:cubicBezTo>
                    <a:pt x="9166" y="5176"/>
                    <a:pt x="9362" y="5313"/>
                    <a:pt x="9566" y="5458"/>
                  </a:cubicBezTo>
                  <a:cubicBezTo>
                    <a:pt x="9559" y="5539"/>
                    <a:pt x="9557" y="5600"/>
                    <a:pt x="9550" y="5661"/>
                  </a:cubicBezTo>
                  <a:cubicBezTo>
                    <a:pt x="9538" y="5769"/>
                    <a:pt x="9525" y="5877"/>
                    <a:pt x="9510" y="5984"/>
                  </a:cubicBezTo>
                  <a:cubicBezTo>
                    <a:pt x="9504" y="6038"/>
                    <a:pt x="9493" y="6091"/>
                    <a:pt x="9483" y="6145"/>
                  </a:cubicBezTo>
                  <a:cubicBezTo>
                    <a:pt x="9473" y="6199"/>
                    <a:pt x="9451" y="6252"/>
                    <a:pt x="9453" y="6305"/>
                  </a:cubicBezTo>
                  <a:cubicBezTo>
                    <a:pt x="9459" y="6481"/>
                    <a:pt x="9401" y="6638"/>
                    <a:pt x="9333" y="6795"/>
                  </a:cubicBezTo>
                  <a:cubicBezTo>
                    <a:pt x="9290" y="6895"/>
                    <a:pt x="9256" y="7000"/>
                    <a:pt x="9210" y="7098"/>
                  </a:cubicBezTo>
                  <a:cubicBezTo>
                    <a:pt x="9123" y="7285"/>
                    <a:pt x="9003" y="7448"/>
                    <a:pt x="8805" y="7558"/>
                  </a:cubicBezTo>
                  <a:cubicBezTo>
                    <a:pt x="8690" y="7512"/>
                    <a:pt x="8566" y="7456"/>
                    <a:pt x="8439" y="7410"/>
                  </a:cubicBezTo>
                  <a:cubicBezTo>
                    <a:pt x="8246" y="7341"/>
                    <a:pt x="8056" y="7266"/>
                    <a:pt x="7858" y="7215"/>
                  </a:cubicBezTo>
                  <a:cubicBezTo>
                    <a:pt x="7528" y="7129"/>
                    <a:pt x="7209" y="7012"/>
                    <a:pt x="6887" y="6901"/>
                  </a:cubicBezTo>
                  <a:cubicBezTo>
                    <a:pt x="6641" y="6817"/>
                    <a:pt x="6420" y="6679"/>
                    <a:pt x="6191" y="6561"/>
                  </a:cubicBezTo>
                  <a:cubicBezTo>
                    <a:pt x="5879" y="6401"/>
                    <a:pt x="5597" y="6199"/>
                    <a:pt x="5309" y="6006"/>
                  </a:cubicBezTo>
                  <a:cubicBezTo>
                    <a:pt x="5195" y="5929"/>
                    <a:pt x="5174" y="5810"/>
                    <a:pt x="5206" y="5704"/>
                  </a:cubicBezTo>
                  <a:cubicBezTo>
                    <a:pt x="5249" y="5554"/>
                    <a:pt x="5298" y="5405"/>
                    <a:pt x="5350" y="5258"/>
                  </a:cubicBezTo>
                  <a:cubicBezTo>
                    <a:pt x="5363" y="5220"/>
                    <a:pt x="5393" y="5189"/>
                    <a:pt x="5413" y="5153"/>
                  </a:cubicBezTo>
                  <a:cubicBezTo>
                    <a:pt x="5445" y="5093"/>
                    <a:pt x="5483" y="5035"/>
                    <a:pt x="5503" y="4971"/>
                  </a:cubicBezTo>
                  <a:cubicBezTo>
                    <a:pt x="5538" y="4858"/>
                    <a:pt x="5597" y="4760"/>
                    <a:pt x="5666" y="4667"/>
                  </a:cubicBezTo>
                  <a:cubicBezTo>
                    <a:pt x="5836" y="4428"/>
                    <a:pt x="6004" y="4188"/>
                    <a:pt x="6174" y="3949"/>
                  </a:cubicBezTo>
                  <a:close/>
                  <a:moveTo>
                    <a:pt x="4463" y="4092"/>
                  </a:moveTo>
                  <a:cubicBezTo>
                    <a:pt x="4637" y="4221"/>
                    <a:pt x="4836" y="4285"/>
                    <a:pt x="5042" y="4331"/>
                  </a:cubicBezTo>
                  <a:cubicBezTo>
                    <a:pt x="5173" y="4361"/>
                    <a:pt x="5304" y="4395"/>
                    <a:pt x="5457" y="4433"/>
                  </a:cubicBezTo>
                  <a:cubicBezTo>
                    <a:pt x="5373" y="4585"/>
                    <a:pt x="5302" y="4714"/>
                    <a:pt x="5229" y="4845"/>
                  </a:cubicBezTo>
                  <a:cubicBezTo>
                    <a:pt x="5185" y="4862"/>
                    <a:pt x="5154" y="4832"/>
                    <a:pt x="5121" y="4813"/>
                  </a:cubicBezTo>
                  <a:cubicBezTo>
                    <a:pt x="5103" y="4802"/>
                    <a:pt x="5087" y="4790"/>
                    <a:pt x="5071" y="4777"/>
                  </a:cubicBezTo>
                  <a:cubicBezTo>
                    <a:pt x="4842" y="4591"/>
                    <a:pt x="4585" y="4454"/>
                    <a:pt x="4304" y="4363"/>
                  </a:cubicBezTo>
                  <a:cubicBezTo>
                    <a:pt x="4293" y="4359"/>
                    <a:pt x="4283" y="4348"/>
                    <a:pt x="4262" y="4333"/>
                  </a:cubicBezTo>
                  <a:cubicBezTo>
                    <a:pt x="4287" y="4288"/>
                    <a:pt x="4312" y="4243"/>
                    <a:pt x="4340" y="4200"/>
                  </a:cubicBezTo>
                  <a:cubicBezTo>
                    <a:pt x="4364" y="4160"/>
                    <a:pt x="4393" y="4123"/>
                    <a:pt x="4418" y="4088"/>
                  </a:cubicBezTo>
                  <a:cubicBezTo>
                    <a:pt x="4437" y="4090"/>
                    <a:pt x="4454" y="4086"/>
                    <a:pt x="4463" y="4092"/>
                  </a:cubicBezTo>
                  <a:close/>
                  <a:moveTo>
                    <a:pt x="1178" y="1693"/>
                  </a:moveTo>
                  <a:cubicBezTo>
                    <a:pt x="1222" y="1632"/>
                    <a:pt x="1264" y="1573"/>
                    <a:pt x="1345" y="1551"/>
                  </a:cubicBezTo>
                  <a:cubicBezTo>
                    <a:pt x="1377" y="1542"/>
                    <a:pt x="1408" y="1503"/>
                    <a:pt x="1429" y="1471"/>
                  </a:cubicBezTo>
                  <a:cubicBezTo>
                    <a:pt x="1513" y="1340"/>
                    <a:pt x="1573" y="1311"/>
                    <a:pt x="1712" y="1344"/>
                  </a:cubicBezTo>
                  <a:cubicBezTo>
                    <a:pt x="1792" y="1363"/>
                    <a:pt x="1870" y="1386"/>
                    <a:pt x="1950" y="1403"/>
                  </a:cubicBezTo>
                  <a:cubicBezTo>
                    <a:pt x="2139" y="1444"/>
                    <a:pt x="2312" y="1521"/>
                    <a:pt x="2472" y="1628"/>
                  </a:cubicBezTo>
                  <a:cubicBezTo>
                    <a:pt x="2693" y="1777"/>
                    <a:pt x="2917" y="1919"/>
                    <a:pt x="3158" y="2033"/>
                  </a:cubicBezTo>
                  <a:cubicBezTo>
                    <a:pt x="3237" y="2071"/>
                    <a:pt x="3310" y="2125"/>
                    <a:pt x="3383" y="2175"/>
                  </a:cubicBezTo>
                  <a:cubicBezTo>
                    <a:pt x="3545" y="2287"/>
                    <a:pt x="3700" y="2411"/>
                    <a:pt x="3869" y="2515"/>
                  </a:cubicBezTo>
                  <a:cubicBezTo>
                    <a:pt x="4067" y="2637"/>
                    <a:pt x="4191" y="2826"/>
                    <a:pt x="4330" y="3000"/>
                  </a:cubicBezTo>
                  <a:cubicBezTo>
                    <a:pt x="4382" y="3067"/>
                    <a:pt x="4404" y="3158"/>
                    <a:pt x="4434" y="3241"/>
                  </a:cubicBezTo>
                  <a:cubicBezTo>
                    <a:pt x="4458" y="3311"/>
                    <a:pt x="4434" y="3377"/>
                    <a:pt x="4396" y="3436"/>
                  </a:cubicBezTo>
                  <a:cubicBezTo>
                    <a:pt x="4336" y="3527"/>
                    <a:pt x="4294" y="3626"/>
                    <a:pt x="4254" y="3728"/>
                  </a:cubicBezTo>
                  <a:cubicBezTo>
                    <a:pt x="4222" y="3809"/>
                    <a:pt x="4169" y="3884"/>
                    <a:pt x="4116" y="3955"/>
                  </a:cubicBezTo>
                  <a:cubicBezTo>
                    <a:pt x="4004" y="4103"/>
                    <a:pt x="3920" y="4265"/>
                    <a:pt x="3848" y="4434"/>
                  </a:cubicBezTo>
                  <a:cubicBezTo>
                    <a:pt x="3806" y="4534"/>
                    <a:pt x="3757" y="4635"/>
                    <a:pt x="3690" y="4719"/>
                  </a:cubicBezTo>
                  <a:cubicBezTo>
                    <a:pt x="3629" y="4797"/>
                    <a:pt x="3539" y="4853"/>
                    <a:pt x="3461" y="4920"/>
                  </a:cubicBezTo>
                  <a:cubicBezTo>
                    <a:pt x="3424" y="4894"/>
                    <a:pt x="3392" y="4871"/>
                    <a:pt x="3357" y="4847"/>
                  </a:cubicBezTo>
                  <a:cubicBezTo>
                    <a:pt x="3336" y="4866"/>
                    <a:pt x="3316" y="4884"/>
                    <a:pt x="3297" y="4900"/>
                  </a:cubicBezTo>
                  <a:cubicBezTo>
                    <a:pt x="3284" y="4899"/>
                    <a:pt x="3270" y="4901"/>
                    <a:pt x="3259" y="4897"/>
                  </a:cubicBezTo>
                  <a:cubicBezTo>
                    <a:pt x="2956" y="4791"/>
                    <a:pt x="2663" y="4662"/>
                    <a:pt x="2376" y="4521"/>
                  </a:cubicBezTo>
                  <a:cubicBezTo>
                    <a:pt x="2230" y="4448"/>
                    <a:pt x="2080" y="4382"/>
                    <a:pt x="1938" y="4302"/>
                  </a:cubicBezTo>
                  <a:cubicBezTo>
                    <a:pt x="1790" y="4219"/>
                    <a:pt x="1645" y="4128"/>
                    <a:pt x="1505" y="4031"/>
                  </a:cubicBezTo>
                  <a:cubicBezTo>
                    <a:pt x="1275" y="3872"/>
                    <a:pt x="1045" y="3714"/>
                    <a:pt x="855" y="3505"/>
                  </a:cubicBezTo>
                  <a:cubicBezTo>
                    <a:pt x="815" y="3460"/>
                    <a:pt x="766" y="3418"/>
                    <a:pt x="714" y="3389"/>
                  </a:cubicBezTo>
                  <a:cubicBezTo>
                    <a:pt x="573" y="3308"/>
                    <a:pt x="489" y="3172"/>
                    <a:pt x="382" y="3058"/>
                  </a:cubicBezTo>
                  <a:cubicBezTo>
                    <a:pt x="335" y="3008"/>
                    <a:pt x="333" y="2945"/>
                    <a:pt x="356" y="2886"/>
                  </a:cubicBezTo>
                  <a:cubicBezTo>
                    <a:pt x="381" y="2824"/>
                    <a:pt x="415" y="2763"/>
                    <a:pt x="454" y="2708"/>
                  </a:cubicBezTo>
                  <a:cubicBezTo>
                    <a:pt x="694" y="2368"/>
                    <a:pt x="936" y="2030"/>
                    <a:pt x="1178" y="1693"/>
                  </a:cubicBezTo>
                  <a:close/>
                  <a:moveTo>
                    <a:pt x="707" y="301"/>
                  </a:moveTo>
                  <a:cubicBezTo>
                    <a:pt x="720" y="336"/>
                    <a:pt x="741" y="373"/>
                    <a:pt x="746" y="412"/>
                  </a:cubicBezTo>
                  <a:cubicBezTo>
                    <a:pt x="775" y="611"/>
                    <a:pt x="849" y="793"/>
                    <a:pt x="942" y="969"/>
                  </a:cubicBezTo>
                  <a:cubicBezTo>
                    <a:pt x="989" y="1059"/>
                    <a:pt x="1034" y="1151"/>
                    <a:pt x="1077" y="1244"/>
                  </a:cubicBezTo>
                  <a:cubicBezTo>
                    <a:pt x="1110" y="1321"/>
                    <a:pt x="1103" y="1332"/>
                    <a:pt x="991" y="1404"/>
                  </a:cubicBezTo>
                  <a:cubicBezTo>
                    <a:pt x="745" y="1115"/>
                    <a:pt x="546" y="790"/>
                    <a:pt x="307" y="481"/>
                  </a:cubicBezTo>
                  <a:cubicBezTo>
                    <a:pt x="399" y="332"/>
                    <a:pt x="435" y="316"/>
                    <a:pt x="707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856150" y="3740900"/>
              <a:ext cx="79150" cy="65250"/>
            </a:xfrm>
            <a:custGeom>
              <a:avLst/>
              <a:gdLst/>
              <a:ahLst/>
              <a:cxnLst/>
              <a:rect l="l" t="t" r="r" b="b"/>
              <a:pathLst>
                <a:path w="3166" h="2610" extrusionOk="0">
                  <a:moveTo>
                    <a:pt x="27" y="1046"/>
                  </a:moveTo>
                  <a:cubicBezTo>
                    <a:pt x="4" y="1142"/>
                    <a:pt x="1" y="1251"/>
                    <a:pt x="81" y="1310"/>
                  </a:cubicBezTo>
                  <a:cubicBezTo>
                    <a:pt x="243" y="1430"/>
                    <a:pt x="384" y="1589"/>
                    <a:pt x="600" y="1623"/>
                  </a:cubicBezTo>
                  <a:cubicBezTo>
                    <a:pt x="637" y="1629"/>
                    <a:pt x="676" y="1652"/>
                    <a:pt x="708" y="1676"/>
                  </a:cubicBezTo>
                  <a:cubicBezTo>
                    <a:pt x="833" y="1774"/>
                    <a:pt x="968" y="1851"/>
                    <a:pt x="1119" y="1899"/>
                  </a:cubicBezTo>
                  <a:cubicBezTo>
                    <a:pt x="1151" y="1910"/>
                    <a:pt x="1182" y="1927"/>
                    <a:pt x="1210" y="1947"/>
                  </a:cubicBezTo>
                  <a:cubicBezTo>
                    <a:pt x="1329" y="2038"/>
                    <a:pt x="1450" y="2124"/>
                    <a:pt x="1605" y="2150"/>
                  </a:cubicBezTo>
                  <a:cubicBezTo>
                    <a:pt x="1643" y="2156"/>
                    <a:pt x="1676" y="2189"/>
                    <a:pt x="1713" y="2207"/>
                  </a:cubicBezTo>
                  <a:cubicBezTo>
                    <a:pt x="1774" y="2237"/>
                    <a:pt x="1833" y="2275"/>
                    <a:pt x="1898" y="2292"/>
                  </a:cubicBezTo>
                  <a:cubicBezTo>
                    <a:pt x="2029" y="2326"/>
                    <a:pt x="2140" y="2411"/>
                    <a:pt x="2277" y="2434"/>
                  </a:cubicBezTo>
                  <a:cubicBezTo>
                    <a:pt x="2333" y="2443"/>
                    <a:pt x="2384" y="2492"/>
                    <a:pt x="2435" y="2524"/>
                  </a:cubicBezTo>
                  <a:cubicBezTo>
                    <a:pt x="2475" y="2550"/>
                    <a:pt x="2513" y="2578"/>
                    <a:pt x="2557" y="2609"/>
                  </a:cubicBezTo>
                  <a:cubicBezTo>
                    <a:pt x="2629" y="2588"/>
                    <a:pt x="2681" y="2570"/>
                    <a:pt x="2733" y="2558"/>
                  </a:cubicBezTo>
                  <a:cubicBezTo>
                    <a:pt x="2793" y="2543"/>
                    <a:pt x="2828" y="2505"/>
                    <a:pt x="2848" y="2452"/>
                  </a:cubicBezTo>
                  <a:cubicBezTo>
                    <a:pt x="2929" y="2228"/>
                    <a:pt x="3010" y="2004"/>
                    <a:pt x="3088" y="1778"/>
                  </a:cubicBezTo>
                  <a:cubicBezTo>
                    <a:pt x="3111" y="1709"/>
                    <a:pt x="3115" y="1631"/>
                    <a:pt x="3142" y="1563"/>
                  </a:cubicBezTo>
                  <a:cubicBezTo>
                    <a:pt x="3166" y="1505"/>
                    <a:pt x="3164" y="1453"/>
                    <a:pt x="3126" y="1411"/>
                  </a:cubicBezTo>
                  <a:cubicBezTo>
                    <a:pt x="3080" y="1365"/>
                    <a:pt x="3081" y="1317"/>
                    <a:pt x="3094" y="1261"/>
                  </a:cubicBezTo>
                  <a:cubicBezTo>
                    <a:pt x="3103" y="1214"/>
                    <a:pt x="3115" y="1167"/>
                    <a:pt x="3119" y="1121"/>
                  </a:cubicBezTo>
                  <a:cubicBezTo>
                    <a:pt x="3120" y="1096"/>
                    <a:pt x="3118" y="1058"/>
                    <a:pt x="3102" y="1044"/>
                  </a:cubicBezTo>
                  <a:cubicBezTo>
                    <a:pt x="3006" y="960"/>
                    <a:pt x="2911" y="849"/>
                    <a:pt x="2773" y="860"/>
                  </a:cubicBezTo>
                  <a:cubicBezTo>
                    <a:pt x="2646" y="869"/>
                    <a:pt x="2570" y="822"/>
                    <a:pt x="2496" y="732"/>
                  </a:cubicBezTo>
                  <a:cubicBezTo>
                    <a:pt x="2454" y="680"/>
                    <a:pt x="2395" y="623"/>
                    <a:pt x="2335" y="612"/>
                  </a:cubicBezTo>
                  <a:cubicBezTo>
                    <a:pt x="2138" y="573"/>
                    <a:pt x="1966" y="483"/>
                    <a:pt x="1797" y="383"/>
                  </a:cubicBezTo>
                  <a:cubicBezTo>
                    <a:pt x="1745" y="352"/>
                    <a:pt x="1682" y="340"/>
                    <a:pt x="1630" y="310"/>
                  </a:cubicBezTo>
                  <a:cubicBezTo>
                    <a:pt x="1373" y="161"/>
                    <a:pt x="1097" y="72"/>
                    <a:pt x="808" y="16"/>
                  </a:cubicBezTo>
                  <a:cubicBezTo>
                    <a:pt x="723" y="0"/>
                    <a:pt x="662" y="16"/>
                    <a:pt x="613" y="86"/>
                  </a:cubicBezTo>
                  <a:cubicBezTo>
                    <a:pt x="602" y="102"/>
                    <a:pt x="589" y="118"/>
                    <a:pt x="577" y="136"/>
                  </a:cubicBezTo>
                  <a:cubicBezTo>
                    <a:pt x="495" y="261"/>
                    <a:pt x="416" y="389"/>
                    <a:pt x="331" y="512"/>
                  </a:cubicBezTo>
                  <a:cubicBezTo>
                    <a:pt x="276" y="593"/>
                    <a:pt x="242" y="698"/>
                    <a:pt x="119" y="714"/>
                  </a:cubicBezTo>
                  <a:cubicBezTo>
                    <a:pt x="98" y="717"/>
                    <a:pt x="62" y="777"/>
                    <a:pt x="69" y="794"/>
                  </a:cubicBezTo>
                  <a:cubicBezTo>
                    <a:pt x="113" y="890"/>
                    <a:pt x="46" y="963"/>
                    <a:pt x="27" y="1046"/>
                  </a:cubicBezTo>
                  <a:close/>
                  <a:moveTo>
                    <a:pt x="2687" y="2095"/>
                  </a:moveTo>
                  <a:cubicBezTo>
                    <a:pt x="2691" y="2099"/>
                    <a:pt x="2695" y="2103"/>
                    <a:pt x="2699" y="2108"/>
                  </a:cubicBezTo>
                  <a:cubicBezTo>
                    <a:pt x="2686" y="2121"/>
                    <a:pt x="2671" y="2136"/>
                    <a:pt x="2657" y="2150"/>
                  </a:cubicBezTo>
                  <a:cubicBezTo>
                    <a:pt x="2656" y="2146"/>
                    <a:pt x="2652" y="2139"/>
                    <a:pt x="2654" y="2136"/>
                  </a:cubicBezTo>
                  <a:cubicBezTo>
                    <a:pt x="2665" y="2122"/>
                    <a:pt x="2675" y="2109"/>
                    <a:pt x="2687" y="2095"/>
                  </a:cubicBezTo>
                  <a:close/>
                  <a:moveTo>
                    <a:pt x="2795" y="1738"/>
                  </a:moveTo>
                  <a:cubicBezTo>
                    <a:pt x="2797" y="1759"/>
                    <a:pt x="2798" y="1780"/>
                    <a:pt x="2800" y="1803"/>
                  </a:cubicBezTo>
                  <a:cubicBezTo>
                    <a:pt x="2799" y="1803"/>
                    <a:pt x="2797" y="1804"/>
                    <a:pt x="2796" y="1804"/>
                  </a:cubicBezTo>
                  <a:cubicBezTo>
                    <a:pt x="2795" y="1819"/>
                    <a:pt x="2793" y="1832"/>
                    <a:pt x="2771" y="1810"/>
                  </a:cubicBezTo>
                  <a:cubicBezTo>
                    <a:pt x="2779" y="1808"/>
                    <a:pt x="2788" y="1806"/>
                    <a:pt x="2796" y="1804"/>
                  </a:cubicBezTo>
                  <a:cubicBezTo>
                    <a:pt x="2796" y="1802"/>
                    <a:pt x="2796" y="1798"/>
                    <a:pt x="2796" y="1796"/>
                  </a:cubicBezTo>
                  <a:cubicBezTo>
                    <a:pt x="2788" y="1778"/>
                    <a:pt x="2777" y="1760"/>
                    <a:pt x="2767" y="1744"/>
                  </a:cubicBezTo>
                  <a:cubicBezTo>
                    <a:pt x="2776" y="1742"/>
                    <a:pt x="2786" y="1740"/>
                    <a:pt x="2795" y="1738"/>
                  </a:cubicBezTo>
                  <a:close/>
                  <a:moveTo>
                    <a:pt x="2987" y="1387"/>
                  </a:moveTo>
                  <a:cubicBezTo>
                    <a:pt x="2987" y="1398"/>
                    <a:pt x="2987" y="1409"/>
                    <a:pt x="2984" y="1420"/>
                  </a:cubicBezTo>
                  <a:cubicBezTo>
                    <a:pt x="2982" y="1424"/>
                    <a:pt x="2974" y="1427"/>
                    <a:pt x="2970" y="1430"/>
                  </a:cubicBezTo>
                  <a:cubicBezTo>
                    <a:pt x="2967" y="1421"/>
                    <a:pt x="2964" y="1410"/>
                    <a:pt x="2960" y="1401"/>
                  </a:cubicBezTo>
                  <a:cubicBezTo>
                    <a:pt x="2969" y="1395"/>
                    <a:pt x="2978" y="1391"/>
                    <a:pt x="2987" y="1387"/>
                  </a:cubicBezTo>
                  <a:close/>
                  <a:moveTo>
                    <a:pt x="2396" y="2196"/>
                  </a:moveTo>
                  <a:cubicBezTo>
                    <a:pt x="2298" y="2202"/>
                    <a:pt x="2205" y="2194"/>
                    <a:pt x="2107" y="2143"/>
                  </a:cubicBezTo>
                  <a:cubicBezTo>
                    <a:pt x="1926" y="2050"/>
                    <a:pt x="1734" y="1981"/>
                    <a:pt x="1546" y="1901"/>
                  </a:cubicBezTo>
                  <a:cubicBezTo>
                    <a:pt x="1521" y="1891"/>
                    <a:pt x="1494" y="1883"/>
                    <a:pt x="1474" y="1866"/>
                  </a:cubicBezTo>
                  <a:cubicBezTo>
                    <a:pt x="1353" y="1760"/>
                    <a:pt x="1209" y="1703"/>
                    <a:pt x="1064" y="1642"/>
                  </a:cubicBezTo>
                  <a:cubicBezTo>
                    <a:pt x="977" y="1605"/>
                    <a:pt x="903" y="1541"/>
                    <a:pt x="822" y="1490"/>
                  </a:cubicBezTo>
                  <a:cubicBezTo>
                    <a:pt x="776" y="1461"/>
                    <a:pt x="730" y="1415"/>
                    <a:pt x="681" y="1412"/>
                  </a:cubicBezTo>
                  <a:cubicBezTo>
                    <a:pt x="549" y="1402"/>
                    <a:pt x="455" y="1324"/>
                    <a:pt x="357" y="1252"/>
                  </a:cubicBezTo>
                  <a:cubicBezTo>
                    <a:pt x="258" y="1181"/>
                    <a:pt x="251" y="1133"/>
                    <a:pt x="319" y="1030"/>
                  </a:cubicBezTo>
                  <a:cubicBezTo>
                    <a:pt x="329" y="1014"/>
                    <a:pt x="347" y="1002"/>
                    <a:pt x="360" y="989"/>
                  </a:cubicBezTo>
                  <a:cubicBezTo>
                    <a:pt x="449" y="978"/>
                    <a:pt x="524" y="1015"/>
                    <a:pt x="592" y="1057"/>
                  </a:cubicBezTo>
                  <a:cubicBezTo>
                    <a:pt x="883" y="1234"/>
                    <a:pt x="1202" y="1322"/>
                    <a:pt x="1532" y="1390"/>
                  </a:cubicBezTo>
                  <a:cubicBezTo>
                    <a:pt x="1711" y="1427"/>
                    <a:pt x="1886" y="1484"/>
                    <a:pt x="2063" y="1535"/>
                  </a:cubicBezTo>
                  <a:cubicBezTo>
                    <a:pt x="2233" y="1585"/>
                    <a:pt x="2405" y="1628"/>
                    <a:pt x="2584" y="1612"/>
                  </a:cubicBezTo>
                  <a:cubicBezTo>
                    <a:pt x="2616" y="1773"/>
                    <a:pt x="2536" y="2022"/>
                    <a:pt x="2396" y="2196"/>
                  </a:cubicBezTo>
                  <a:close/>
                  <a:moveTo>
                    <a:pt x="1008" y="327"/>
                  </a:moveTo>
                  <a:lnTo>
                    <a:pt x="1014" y="338"/>
                  </a:lnTo>
                  <a:lnTo>
                    <a:pt x="1000" y="334"/>
                  </a:lnTo>
                  <a:close/>
                  <a:moveTo>
                    <a:pt x="657" y="462"/>
                  </a:moveTo>
                  <a:cubicBezTo>
                    <a:pt x="765" y="459"/>
                    <a:pt x="867" y="498"/>
                    <a:pt x="968" y="536"/>
                  </a:cubicBezTo>
                  <a:cubicBezTo>
                    <a:pt x="1134" y="599"/>
                    <a:pt x="1304" y="639"/>
                    <a:pt x="1483" y="646"/>
                  </a:cubicBezTo>
                  <a:cubicBezTo>
                    <a:pt x="1537" y="648"/>
                    <a:pt x="1591" y="657"/>
                    <a:pt x="1645" y="663"/>
                  </a:cubicBezTo>
                  <a:cubicBezTo>
                    <a:pt x="1776" y="677"/>
                    <a:pt x="1897" y="715"/>
                    <a:pt x="2000" y="802"/>
                  </a:cubicBezTo>
                  <a:cubicBezTo>
                    <a:pt x="2046" y="842"/>
                    <a:pt x="2098" y="877"/>
                    <a:pt x="2149" y="908"/>
                  </a:cubicBezTo>
                  <a:cubicBezTo>
                    <a:pt x="2189" y="932"/>
                    <a:pt x="2232" y="956"/>
                    <a:pt x="2277" y="969"/>
                  </a:cubicBezTo>
                  <a:cubicBezTo>
                    <a:pt x="2393" y="1005"/>
                    <a:pt x="2510" y="1039"/>
                    <a:pt x="2628" y="1067"/>
                  </a:cubicBezTo>
                  <a:cubicBezTo>
                    <a:pt x="2729" y="1090"/>
                    <a:pt x="2795" y="1163"/>
                    <a:pt x="2775" y="1294"/>
                  </a:cubicBezTo>
                  <a:cubicBezTo>
                    <a:pt x="2770" y="1328"/>
                    <a:pt x="2757" y="1360"/>
                    <a:pt x="2746" y="1402"/>
                  </a:cubicBezTo>
                  <a:cubicBezTo>
                    <a:pt x="2684" y="1399"/>
                    <a:pt x="2624" y="1400"/>
                    <a:pt x="2566" y="1391"/>
                  </a:cubicBezTo>
                  <a:cubicBezTo>
                    <a:pt x="2398" y="1366"/>
                    <a:pt x="2230" y="1340"/>
                    <a:pt x="2063" y="1310"/>
                  </a:cubicBezTo>
                  <a:cubicBezTo>
                    <a:pt x="1990" y="1298"/>
                    <a:pt x="1917" y="1280"/>
                    <a:pt x="1846" y="1255"/>
                  </a:cubicBezTo>
                  <a:cubicBezTo>
                    <a:pt x="1494" y="1129"/>
                    <a:pt x="1131" y="1043"/>
                    <a:pt x="766" y="961"/>
                  </a:cubicBezTo>
                  <a:cubicBezTo>
                    <a:pt x="635" y="931"/>
                    <a:pt x="524" y="877"/>
                    <a:pt x="410" y="773"/>
                  </a:cubicBezTo>
                  <a:cubicBezTo>
                    <a:pt x="467" y="641"/>
                    <a:pt x="552" y="548"/>
                    <a:pt x="657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31375" y="3679050"/>
              <a:ext cx="79250" cy="65425"/>
            </a:xfrm>
            <a:custGeom>
              <a:avLst/>
              <a:gdLst/>
              <a:ahLst/>
              <a:cxnLst/>
              <a:rect l="l" t="t" r="r" b="b"/>
              <a:pathLst>
                <a:path w="3170" h="2617" extrusionOk="0">
                  <a:moveTo>
                    <a:pt x="371" y="614"/>
                  </a:moveTo>
                  <a:cubicBezTo>
                    <a:pt x="269" y="759"/>
                    <a:pt x="169" y="907"/>
                    <a:pt x="64" y="1050"/>
                  </a:cubicBezTo>
                  <a:cubicBezTo>
                    <a:pt x="5" y="1131"/>
                    <a:pt x="1" y="1216"/>
                    <a:pt x="43" y="1299"/>
                  </a:cubicBezTo>
                  <a:cubicBezTo>
                    <a:pt x="66" y="1345"/>
                    <a:pt x="109" y="1385"/>
                    <a:pt x="152" y="1417"/>
                  </a:cubicBezTo>
                  <a:cubicBezTo>
                    <a:pt x="362" y="1569"/>
                    <a:pt x="573" y="1717"/>
                    <a:pt x="787" y="1865"/>
                  </a:cubicBezTo>
                  <a:cubicBezTo>
                    <a:pt x="836" y="1900"/>
                    <a:pt x="890" y="1936"/>
                    <a:pt x="948" y="1953"/>
                  </a:cubicBezTo>
                  <a:cubicBezTo>
                    <a:pt x="1036" y="1978"/>
                    <a:pt x="1103" y="2031"/>
                    <a:pt x="1173" y="2086"/>
                  </a:cubicBezTo>
                  <a:cubicBezTo>
                    <a:pt x="1291" y="2180"/>
                    <a:pt x="1410" y="2271"/>
                    <a:pt x="1558" y="2316"/>
                  </a:cubicBezTo>
                  <a:cubicBezTo>
                    <a:pt x="1590" y="2325"/>
                    <a:pt x="1619" y="2345"/>
                    <a:pt x="1647" y="2364"/>
                  </a:cubicBezTo>
                  <a:cubicBezTo>
                    <a:pt x="1775" y="2448"/>
                    <a:pt x="1914" y="2501"/>
                    <a:pt x="2068" y="2506"/>
                  </a:cubicBezTo>
                  <a:cubicBezTo>
                    <a:pt x="2119" y="2508"/>
                    <a:pt x="2157" y="2524"/>
                    <a:pt x="2182" y="2574"/>
                  </a:cubicBezTo>
                  <a:cubicBezTo>
                    <a:pt x="2204" y="2616"/>
                    <a:pt x="2251" y="2615"/>
                    <a:pt x="2291" y="2607"/>
                  </a:cubicBezTo>
                  <a:cubicBezTo>
                    <a:pt x="2423" y="2580"/>
                    <a:pt x="2532" y="2523"/>
                    <a:pt x="2604" y="2400"/>
                  </a:cubicBezTo>
                  <a:cubicBezTo>
                    <a:pt x="2735" y="2178"/>
                    <a:pt x="2893" y="1969"/>
                    <a:pt x="2971" y="1718"/>
                  </a:cubicBezTo>
                  <a:cubicBezTo>
                    <a:pt x="2978" y="1693"/>
                    <a:pt x="2997" y="1671"/>
                    <a:pt x="3010" y="1646"/>
                  </a:cubicBezTo>
                  <a:cubicBezTo>
                    <a:pt x="3066" y="1538"/>
                    <a:pt x="3120" y="1431"/>
                    <a:pt x="3170" y="1334"/>
                  </a:cubicBezTo>
                  <a:cubicBezTo>
                    <a:pt x="3143" y="1268"/>
                    <a:pt x="3126" y="1218"/>
                    <a:pt x="3103" y="1170"/>
                  </a:cubicBezTo>
                  <a:cubicBezTo>
                    <a:pt x="3016" y="974"/>
                    <a:pt x="2919" y="791"/>
                    <a:pt x="2683" y="737"/>
                  </a:cubicBezTo>
                  <a:cubicBezTo>
                    <a:pt x="2618" y="723"/>
                    <a:pt x="2561" y="678"/>
                    <a:pt x="2501" y="646"/>
                  </a:cubicBezTo>
                  <a:cubicBezTo>
                    <a:pt x="2442" y="613"/>
                    <a:pt x="2386" y="567"/>
                    <a:pt x="2323" y="546"/>
                  </a:cubicBezTo>
                  <a:cubicBezTo>
                    <a:pt x="1975" y="429"/>
                    <a:pt x="1662" y="228"/>
                    <a:pt x="1311" y="120"/>
                  </a:cubicBezTo>
                  <a:cubicBezTo>
                    <a:pt x="1202" y="86"/>
                    <a:pt x="1097" y="41"/>
                    <a:pt x="989" y="9"/>
                  </a:cubicBezTo>
                  <a:cubicBezTo>
                    <a:pt x="960" y="1"/>
                    <a:pt x="916" y="10"/>
                    <a:pt x="893" y="29"/>
                  </a:cubicBezTo>
                  <a:cubicBezTo>
                    <a:pt x="771" y="134"/>
                    <a:pt x="624" y="210"/>
                    <a:pt x="545" y="363"/>
                  </a:cubicBezTo>
                  <a:cubicBezTo>
                    <a:pt x="500" y="453"/>
                    <a:pt x="429" y="531"/>
                    <a:pt x="371" y="614"/>
                  </a:cubicBezTo>
                  <a:close/>
                  <a:moveTo>
                    <a:pt x="2108" y="2234"/>
                  </a:moveTo>
                  <a:cubicBezTo>
                    <a:pt x="1961" y="2185"/>
                    <a:pt x="1812" y="2140"/>
                    <a:pt x="1667" y="2084"/>
                  </a:cubicBezTo>
                  <a:cubicBezTo>
                    <a:pt x="1606" y="2059"/>
                    <a:pt x="1554" y="2010"/>
                    <a:pt x="1498" y="1971"/>
                  </a:cubicBezTo>
                  <a:cubicBezTo>
                    <a:pt x="1355" y="1868"/>
                    <a:pt x="1218" y="1757"/>
                    <a:pt x="1039" y="1714"/>
                  </a:cubicBezTo>
                  <a:cubicBezTo>
                    <a:pt x="1001" y="1705"/>
                    <a:pt x="966" y="1680"/>
                    <a:pt x="932" y="1657"/>
                  </a:cubicBezTo>
                  <a:cubicBezTo>
                    <a:pt x="731" y="1517"/>
                    <a:pt x="531" y="1377"/>
                    <a:pt x="331" y="1235"/>
                  </a:cubicBezTo>
                  <a:cubicBezTo>
                    <a:pt x="317" y="1225"/>
                    <a:pt x="306" y="1205"/>
                    <a:pt x="286" y="1179"/>
                  </a:cubicBezTo>
                  <a:cubicBezTo>
                    <a:pt x="403" y="1013"/>
                    <a:pt x="512" y="859"/>
                    <a:pt x="632" y="690"/>
                  </a:cubicBezTo>
                  <a:cubicBezTo>
                    <a:pt x="719" y="824"/>
                    <a:pt x="839" y="908"/>
                    <a:pt x="917" y="1036"/>
                  </a:cubicBezTo>
                  <a:cubicBezTo>
                    <a:pt x="1028" y="1216"/>
                    <a:pt x="1178" y="1367"/>
                    <a:pt x="1343" y="1497"/>
                  </a:cubicBezTo>
                  <a:cubicBezTo>
                    <a:pt x="1431" y="1565"/>
                    <a:pt x="1509" y="1636"/>
                    <a:pt x="1570" y="1727"/>
                  </a:cubicBezTo>
                  <a:cubicBezTo>
                    <a:pt x="1603" y="1777"/>
                    <a:pt x="1647" y="1822"/>
                    <a:pt x="1696" y="1857"/>
                  </a:cubicBezTo>
                  <a:cubicBezTo>
                    <a:pt x="1827" y="1954"/>
                    <a:pt x="1963" y="2044"/>
                    <a:pt x="2097" y="2138"/>
                  </a:cubicBezTo>
                  <a:cubicBezTo>
                    <a:pt x="2124" y="2156"/>
                    <a:pt x="2150" y="2175"/>
                    <a:pt x="2174" y="2191"/>
                  </a:cubicBezTo>
                  <a:cubicBezTo>
                    <a:pt x="2160" y="2233"/>
                    <a:pt x="2139" y="2244"/>
                    <a:pt x="2108" y="2234"/>
                  </a:cubicBezTo>
                  <a:close/>
                  <a:moveTo>
                    <a:pt x="1399" y="423"/>
                  </a:moveTo>
                  <a:cubicBezTo>
                    <a:pt x="1511" y="489"/>
                    <a:pt x="1625" y="548"/>
                    <a:pt x="1752" y="580"/>
                  </a:cubicBezTo>
                  <a:cubicBezTo>
                    <a:pt x="1778" y="586"/>
                    <a:pt x="1801" y="604"/>
                    <a:pt x="1822" y="621"/>
                  </a:cubicBezTo>
                  <a:cubicBezTo>
                    <a:pt x="1888" y="671"/>
                    <a:pt x="1959" y="706"/>
                    <a:pt x="2045" y="711"/>
                  </a:cubicBezTo>
                  <a:cubicBezTo>
                    <a:pt x="2083" y="713"/>
                    <a:pt x="2119" y="743"/>
                    <a:pt x="2156" y="758"/>
                  </a:cubicBezTo>
                  <a:cubicBezTo>
                    <a:pt x="2174" y="766"/>
                    <a:pt x="2201" y="781"/>
                    <a:pt x="2211" y="774"/>
                  </a:cubicBezTo>
                  <a:cubicBezTo>
                    <a:pt x="2304" y="712"/>
                    <a:pt x="2363" y="786"/>
                    <a:pt x="2431" y="823"/>
                  </a:cubicBezTo>
                  <a:cubicBezTo>
                    <a:pt x="2503" y="862"/>
                    <a:pt x="2577" y="894"/>
                    <a:pt x="2652" y="927"/>
                  </a:cubicBezTo>
                  <a:cubicBezTo>
                    <a:pt x="2683" y="940"/>
                    <a:pt x="2716" y="949"/>
                    <a:pt x="2747" y="963"/>
                  </a:cubicBezTo>
                  <a:cubicBezTo>
                    <a:pt x="2891" y="1024"/>
                    <a:pt x="2909" y="1058"/>
                    <a:pt x="2865" y="1214"/>
                  </a:cubicBezTo>
                  <a:cubicBezTo>
                    <a:pt x="2844" y="1290"/>
                    <a:pt x="2851" y="1378"/>
                    <a:pt x="2787" y="1439"/>
                  </a:cubicBezTo>
                  <a:cubicBezTo>
                    <a:pt x="2702" y="1411"/>
                    <a:pt x="2702" y="1411"/>
                    <a:pt x="2725" y="1288"/>
                  </a:cubicBezTo>
                  <a:cubicBezTo>
                    <a:pt x="2651" y="1236"/>
                    <a:pt x="2574" y="1181"/>
                    <a:pt x="2494" y="1125"/>
                  </a:cubicBezTo>
                  <a:cubicBezTo>
                    <a:pt x="2471" y="1146"/>
                    <a:pt x="2448" y="1168"/>
                    <a:pt x="2424" y="1190"/>
                  </a:cubicBezTo>
                  <a:cubicBezTo>
                    <a:pt x="2079" y="995"/>
                    <a:pt x="1467" y="566"/>
                    <a:pt x="1340" y="427"/>
                  </a:cubicBezTo>
                  <a:cubicBezTo>
                    <a:pt x="1363" y="426"/>
                    <a:pt x="1386" y="415"/>
                    <a:pt x="1399" y="423"/>
                  </a:cubicBezTo>
                  <a:close/>
                  <a:moveTo>
                    <a:pt x="1014" y="314"/>
                  </a:moveTo>
                  <a:cubicBezTo>
                    <a:pt x="1030" y="421"/>
                    <a:pt x="1054" y="512"/>
                    <a:pt x="1174" y="529"/>
                  </a:cubicBezTo>
                  <a:cubicBezTo>
                    <a:pt x="1192" y="532"/>
                    <a:pt x="1214" y="547"/>
                    <a:pt x="1222" y="563"/>
                  </a:cubicBezTo>
                  <a:cubicBezTo>
                    <a:pt x="1283" y="668"/>
                    <a:pt x="1396" y="713"/>
                    <a:pt x="1486" y="795"/>
                  </a:cubicBezTo>
                  <a:cubicBezTo>
                    <a:pt x="1487" y="829"/>
                    <a:pt x="1491" y="868"/>
                    <a:pt x="1492" y="894"/>
                  </a:cubicBezTo>
                  <a:cubicBezTo>
                    <a:pt x="1627" y="990"/>
                    <a:pt x="1754" y="1081"/>
                    <a:pt x="1883" y="1169"/>
                  </a:cubicBezTo>
                  <a:cubicBezTo>
                    <a:pt x="1921" y="1195"/>
                    <a:pt x="1966" y="1221"/>
                    <a:pt x="2011" y="1226"/>
                  </a:cubicBezTo>
                  <a:cubicBezTo>
                    <a:pt x="2113" y="1235"/>
                    <a:pt x="2186" y="1295"/>
                    <a:pt x="2265" y="1349"/>
                  </a:cubicBezTo>
                  <a:cubicBezTo>
                    <a:pt x="2404" y="1445"/>
                    <a:pt x="2544" y="1541"/>
                    <a:pt x="2694" y="1645"/>
                  </a:cubicBezTo>
                  <a:cubicBezTo>
                    <a:pt x="2685" y="1739"/>
                    <a:pt x="2589" y="1796"/>
                    <a:pt x="2553" y="1879"/>
                  </a:cubicBezTo>
                  <a:cubicBezTo>
                    <a:pt x="2389" y="1923"/>
                    <a:pt x="2257" y="1886"/>
                    <a:pt x="2133" y="1801"/>
                  </a:cubicBezTo>
                  <a:cubicBezTo>
                    <a:pt x="2038" y="1736"/>
                    <a:pt x="1944" y="1667"/>
                    <a:pt x="1848" y="1603"/>
                  </a:cubicBezTo>
                  <a:cubicBezTo>
                    <a:pt x="1798" y="1569"/>
                    <a:pt x="1748" y="1526"/>
                    <a:pt x="1692" y="1510"/>
                  </a:cubicBezTo>
                  <a:cubicBezTo>
                    <a:pt x="1583" y="1476"/>
                    <a:pt x="1519" y="1403"/>
                    <a:pt x="1484" y="1302"/>
                  </a:cubicBezTo>
                  <a:cubicBezTo>
                    <a:pt x="1469" y="1255"/>
                    <a:pt x="1443" y="1220"/>
                    <a:pt x="1406" y="1188"/>
                  </a:cubicBezTo>
                  <a:cubicBezTo>
                    <a:pt x="1314" y="1106"/>
                    <a:pt x="1241" y="1008"/>
                    <a:pt x="1204" y="887"/>
                  </a:cubicBezTo>
                  <a:cubicBezTo>
                    <a:pt x="1161" y="742"/>
                    <a:pt x="1036" y="663"/>
                    <a:pt x="935" y="566"/>
                  </a:cubicBezTo>
                  <a:cubicBezTo>
                    <a:pt x="868" y="501"/>
                    <a:pt x="857" y="511"/>
                    <a:pt x="831" y="392"/>
                  </a:cubicBezTo>
                  <a:cubicBezTo>
                    <a:pt x="895" y="366"/>
                    <a:pt x="950" y="342"/>
                    <a:pt x="101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35900" y="3847175"/>
              <a:ext cx="126675" cy="117750"/>
            </a:xfrm>
            <a:custGeom>
              <a:avLst/>
              <a:gdLst/>
              <a:ahLst/>
              <a:cxnLst/>
              <a:rect l="l" t="t" r="r" b="b"/>
              <a:pathLst>
                <a:path w="5067" h="4710" extrusionOk="0">
                  <a:moveTo>
                    <a:pt x="179" y="1945"/>
                  </a:moveTo>
                  <a:cubicBezTo>
                    <a:pt x="109" y="2070"/>
                    <a:pt x="60" y="2201"/>
                    <a:pt x="36" y="2344"/>
                  </a:cubicBezTo>
                  <a:cubicBezTo>
                    <a:pt x="1" y="2555"/>
                    <a:pt x="52" y="2679"/>
                    <a:pt x="241" y="2788"/>
                  </a:cubicBezTo>
                  <a:cubicBezTo>
                    <a:pt x="339" y="2843"/>
                    <a:pt x="437" y="2898"/>
                    <a:pt x="537" y="2948"/>
                  </a:cubicBezTo>
                  <a:cubicBezTo>
                    <a:pt x="647" y="3002"/>
                    <a:pt x="740" y="3075"/>
                    <a:pt x="824" y="3162"/>
                  </a:cubicBezTo>
                  <a:cubicBezTo>
                    <a:pt x="1117" y="3467"/>
                    <a:pt x="1457" y="3710"/>
                    <a:pt x="1827" y="3911"/>
                  </a:cubicBezTo>
                  <a:cubicBezTo>
                    <a:pt x="2044" y="4029"/>
                    <a:pt x="2259" y="4161"/>
                    <a:pt x="2488" y="4246"/>
                  </a:cubicBezTo>
                  <a:cubicBezTo>
                    <a:pt x="2765" y="4347"/>
                    <a:pt x="3027" y="4469"/>
                    <a:pt x="3284" y="4608"/>
                  </a:cubicBezTo>
                  <a:cubicBezTo>
                    <a:pt x="3323" y="4629"/>
                    <a:pt x="3366" y="4645"/>
                    <a:pt x="3407" y="4661"/>
                  </a:cubicBezTo>
                  <a:cubicBezTo>
                    <a:pt x="3523" y="4710"/>
                    <a:pt x="3629" y="4688"/>
                    <a:pt x="3722" y="4610"/>
                  </a:cubicBezTo>
                  <a:cubicBezTo>
                    <a:pt x="3808" y="4537"/>
                    <a:pt x="3882" y="4450"/>
                    <a:pt x="3971" y="4384"/>
                  </a:cubicBezTo>
                  <a:cubicBezTo>
                    <a:pt x="4120" y="4271"/>
                    <a:pt x="4207" y="4118"/>
                    <a:pt x="4292" y="3958"/>
                  </a:cubicBezTo>
                  <a:cubicBezTo>
                    <a:pt x="4510" y="3547"/>
                    <a:pt x="4730" y="3138"/>
                    <a:pt x="4954" y="2731"/>
                  </a:cubicBezTo>
                  <a:cubicBezTo>
                    <a:pt x="5017" y="2616"/>
                    <a:pt x="5046" y="2497"/>
                    <a:pt x="5057" y="2368"/>
                  </a:cubicBezTo>
                  <a:cubicBezTo>
                    <a:pt x="5067" y="2263"/>
                    <a:pt x="5035" y="2180"/>
                    <a:pt x="4968" y="2102"/>
                  </a:cubicBezTo>
                  <a:cubicBezTo>
                    <a:pt x="4828" y="1943"/>
                    <a:pt x="4669" y="1812"/>
                    <a:pt x="4478" y="1716"/>
                  </a:cubicBezTo>
                  <a:cubicBezTo>
                    <a:pt x="4118" y="1533"/>
                    <a:pt x="3761" y="1341"/>
                    <a:pt x="3404" y="1150"/>
                  </a:cubicBezTo>
                  <a:cubicBezTo>
                    <a:pt x="3305" y="1097"/>
                    <a:pt x="3212" y="1035"/>
                    <a:pt x="3122" y="968"/>
                  </a:cubicBezTo>
                  <a:cubicBezTo>
                    <a:pt x="2954" y="841"/>
                    <a:pt x="2791" y="710"/>
                    <a:pt x="2628" y="578"/>
                  </a:cubicBezTo>
                  <a:cubicBezTo>
                    <a:pt x="2468" y="450"/>
                    <a:pt x="2292" y="350"/>
                    <a:pt x="2099" y="289"/>
                  </a:cubicBezTo>
                  <a:cubicBezTo>
                    <a:pt x="1934" y="236"/>
                    <a:pt x="1768" y="192"/>
                    <a:pt x="1619" y="103"/>
                  </a:cubicBezTo>
                  <a:cubicBezTo>
                    <a:pt x="1447" y="1"/>
                    <a:pt x="1244" y="82"/>
                    <a:pt x="1153" y="199"/>
                  </a:cubicBezTo>
                  <a:cubicBezTo>
                    <a:pt x="1093" y="275"/>
                    <a:pt x="1039" y="357"/>
                    <a:pt x="992" y="443"/>
                  </a:cubicBezTo>
                  <a:cubicBezTo>
                    <a:pt x="854" y="691"/>
                    <a:pt x="720" y="943"/>
                    <a:pt x="586" y="1194"/>
                  </a:cubicBezTo>
                  <a:cubicBezTo>
                    <a:pt x="586" y="1194"/>
                    <a:pt x="585" y="1194"/>
                    <a:pt x="585" y="1193"/>
                  </a:cubicBezTo>
                  <a:cubicBezTo>
                    <a:pt x="450" y="1444"/>
                    <a:pt x="318" y="1696"/>
                    <a:pt x="179" y="1945"/>
                  </a:cubicBezTo>
                  <a:close/>
                  <a:moveTo>
                    <a:pt x="1252" y="529"/>
                  </a:moveTo>
                  <a:cubicBezTo>
                    <a:pt x="1265" y="503"/>
                    <a:pt x="1280" y="476"/>
                    <a:pt x="1297" y="452"/>
                  </a:cubicBezTo>
                  <a:cubicBezTo>
                    <a:pt x="1399" y="309"/>
                    <a:pt x="1451" y="304"/>
                    <a:pt x="1597" y="376"/>
                  </a:cubicBezTo>
                  <a:cubicBezTo>
                    <a:pt x="1710" y="432"/>
                    <a:pt x="1831" y="474"/>
                    <a:pt x="1952" y="513"/>
                  </a:cubicBezTo>
                  <a:cubicBezTo>
                    <a:pt x="2154" y="578"/>
                    <a:pt x="2338" y="678"/>
                    <a:pt x="2503" y="809"/>
                  </a:cubicBezTo>
                  <a:cubicBezTo>
                    <a:pt x="2662" y="934"/>
                    <a:pt x="2814" y="1067"/>
                    <a:pt x="2976" y="1188"/>
                  </a:cubicBezTo>
                  <a:cubicBezTo>
                    <a:pt x="3064" y="1255"/>
                    <a:pt x="3163" y="1311"/>
                    <a:pt x="3262" y="1364"/>
                  </a:cubicBezTo>
                  <a:cubicBezTo>
                    <a:pt x="3629" y="1566"/>
                    <a:pt x="3998" y="1767"/>
                    <a:pt x="4369" y="1962"/>
                  </a:cubicBezTo>
                  <a:cubicBezTo>
                    <a:pt x="4511" y="2037"/>
                    <a:pt x="4632" y="2132"/>
                    <a:pt x="4733" y="2254"/>
                  </a:cubicBezTo>
                  <a:cubicBezTo>
                    <a:pt x="4759" y="2285"/>
                    <a:pt x="4776" y="2333"/>
                    <a:pt x="4777" y="2374"/>
                  </a:cubicBezTo>
                  <a:cubicBezTo>
                    <a:pt x="4780" y="2449"/>
                    <a:pt x="4760" y="2520"/>
                    <a:pt x="4724" y="2588"/>
                  </a:cubicBezTo>
                  <a:cubicBezTo>
                    <a:pt x="4473" y="3049"/>
                    <a:pt x="4226" y="3510"/>
                    <a:pt x="3977" y="3971"/>
                  </a:cubicBezTo>
                  <a:cubicBezTo>
                    <a:pt x="3959" y="4004"/>
                    <a:pt x="3941" y="4040"/>
                    <a:pt x="3915" y="4065"/>
                  </a:cubicBezTo>
                  <a:cubicBezTo>
                    <a:pt x="3790" y="4183"/>
                    <a:pt x="3663" y="4296"/>
                    <a:pt x="3518" y="4429"/>
                  </a:cubicBezTo>
                  <a:cubicBezTo>
                    <a:pt x="3422" y="4378"/>
                    <a:pt x="3342" y="4338"/>
                    <a:pt x="3264" y="4296"/>
                  </a:cubicBezTo>
                  <a:cubicBezTo>
                    <a:pt x="3066" y="4190"/>
                    <a:pt x="2869" y="4084"/>
                    <a:pt x="2649" y="4026"/>
                  </a:cubicBezTo>
                  <a:cubicBezTo>
                    <a:pt x="2585" y="4009"/>
                    <a:pt x="2524" y="3977"/>
                    <a:pt x="2464" y="3945"/>
                  </a:cubicBezTo>
                  <a:cubicBezTo>
                    <a:pt x="2265" y="3841"/>
                    <a:pt x="2064" y="3740"/>
                    <a:pt x="1871" y="3625"/>
                  </a:cubicBezTo>
                  <a:cubicBezTo>
                    <a:pt x="1556" y="3437"/>
                    <a:pt x="1258" y="3223"/>
                    <a:pt x="1006" y="2954"/>
                  </a:cubicBezTo>
                  <a:cubicBezTo>
                    <a:pt x="916" y="2859"/>
                    <a:pt x="814" y="2787"/>
                    <a:pt x="702" y="2726"/>
                  </a:cubicBezTo>
                  <a:cubicBezTo>
                    <a:pt x="603" y="2673"/>
                    <a:pt x="503" y="2621"/>
                    <a:pt x="405" y="2566"/>
                  </a:cubicBezTo>
                  <a:cubicBezTo>
                    <a:pt x="309" y="2511"/>
                    <a:pt x="289" y="2474"/>
                    <a:pt x="312" y="2364"/>
                  </a:cubicBezTo>
                  <a:cubicBezTo>
                    <a:pt x="330" y="2285"/>
                    <a:pt x="353" y="2203"/>
                    <a:pt x="390" y="2132"/>
                  </a:cubicBezTo>
                  <a:cubicBezTo>
                    <a:pt x="675" y="1596"/>
                    <a:pt x="964" y="1063"/>
                    <a:pt x="1252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97125" y="3911125"/>
              <a:ext cx="35725" cy="34500"/>
            </a:xfrm>
            <a:custGeom>
              <a:avLst/>
              <a:gdLst/>
              <a:ahLst/>
              <a:cxnLst/>
              <a:rect l="l" t="t" r="r" b="b"/>
              <a:pathLst>
                <a:path w="1429" h="1380" extrusionOk="0">
                  <a:moveTo>
                    <a:pt x="584" y="11"/>
                  </a:moveTo>
                  <a:cubicBezTo>
                    <a:pt x="505" y="66"/>
                    <a:pt x="406" y="111"/>
                    <a:pt x="358" y="187"/>
                  </a:cubicBezTo>
                  <a:cubicBezTo>
                    <a:pt x="240" y="369"/>
                    <a:pt x="143" y="564"/>
                    <a:pt x="46" y="759"/>
                  </a:cubicBezTo>
                  <a:cubicBezTo>
                    <a:pt x="0" y="851"/>
                    <a:pt x="25" y="932"/>
                    <a:pt x="102" y="1001"/>
                  </a:cubicBezTo>
                  <a:cubicBezTo>
                    <a:pt x="113" y="1010"/>
                    <a:pt x="124" y="1021"/>
                    <a:pt x="138" y="1028"/>
                  </a:cubicBezTo>
                  <a:cubicBezTo>
                    <a:pt x="341" y="1139"/>
                    <a:pt x="544" y="1251"/>
                    <a:pt x="750" y="1359"/>
                  </a:cubicBezTo>
                  <a:cubicBezTo>
                    <a:pt x="787" y="1378"/>
                    <a:pt x="836" y="1380"/>
                    <a:pt x="880" y="1380"/>
                  </a:cubicBezTo>
                  <a:cubicBezTo>
                    <a:pt x="929" y="1380"/>
                    <a:pt x="973" y="1351"/>
                    <a:pt x="979" y="1304"/>
                  </a:cubicBezTo>
                  <a:cubicBezTo>
                    <a:pt x="1001" y="1141"/>
                    <a:pt x="1110" y="1021"/>
                    <a:pt x="1185" y="885"/>
                  </a:cubicBezTo>
                  <a:cubicBezTo>
                    <a:pt x="1241" y="779"/>
                    <a:pt x="1302" y="676"/>
                    <a:pt x="1355" y="567"/>
                  </a:cubicBezTo>
                  <a:cubicBezTo>
                    <a:pt x="1429" y="415"/>
                    <a:pt x="1406" y="337"/>
                    <a:pt x="1273" y="240"/>
                  </a:cubicBezTo>
                  <a:cubicBezTo>
                    <a:pt x="1086" y="106"/>
                    <a:pt x="872" y="45"/>
                    <a:pt x="649" y="5"/>
                  </a:cubicBezTo>
                  <a:cubicBezTo>
                    <a:pt x="628" y="1"/>
                    <a:pt x="600" y="0"/>
                    <a:pt x="584" y="11"/>
                  </a:cubicBezTo>
                  <a:close/>
                  <a:moveTo>
                    <a:pt x="572" y="353"/>
                  </a:moveTo>
                  <a:cubicBezTo>
                    <a:pt x="602" y="304"/>
                    <a:pt x="657" y="297"/>
                    <a:pt x="711" y="298"/>
                  </a:cubicBezTo>
                  <a:cubicBezTo>
                    <a:pt x="860" y="299"/>
                    <a:pt x="985" y="359"/>
                    <a:pt x="1120" y="459"/>
                  </a:cubicBezTo>
                  <a:cubicBezTo>
                    <a:pt x="1018" y="674"/>
                    <a:pt x="931" y="876"/>
                    <a:pt x="795" y="1064"/>
                  </a:cubicBezTo>
                  <a:cubicBezTo>
                    <a:pt x="671" y="1024"/>
                    <a:pt x="572" y="956"/>
                    <a:pt x="468" y="902"/>
                  </a:cubicBezTo>
                  <a:cubicBezTo>
                    <a:pt x="423" y="879"/>
                    <a:pt x="382" y="847"/>
                    <a:pt x="328" y="813"/>
                  </a:cubicBezTo>
                  <a:cubicBezTo>
                    <a:pt x="398" y="644"/>
                    <a:pt x="483" y="497"/>
                    <a:pt x="57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64175" y="3868175"/>
              <a:ext cx="61500" cy="38325"/>
            </a:xfrm>
            <a:custGeom>
              <a:avLst/>
              <a:gdLst/>
              <a:ahLst/>
              <a:cxnLst/>
              <a:rect l="l" t="t" r="r" b="b"/>
              <a:pathLst>
                <a:path w="2460" h="1533" extrusionOk="0">
                  <a:moveTo>
                    <a:pt x="24" y="216"/>
                  </a:moveTo>
                  <a:cubicBezTo>
                    <a:pt x="48" y="254"/>
                    <a:pt x="86" y="253"/>
                    <a:pt x="123" y="239"/>
                  </a:cubicBezTo>
                  <a:cubicBezTo>
                    <a:pt x="191" y="213"/>
                    <a:pt x="260" y="183"/>
                    <a:pt x="324" y="158"/>
                  </a:cubicBezTo>
                  <a:cubicBezTo>
                    <a:pt x="466" y="234"/>
                    <a:pt x="596" y="305"/>
                    <a:pt x="728" y="376"/>
                  </a:cubicBezTo>
                  <a:cubicBezTo>
                    <a:pt x="783" y="405"/>
                    <a:pt x="826" y="444"/>
                    <a:pt x="839" y="508"/>
                  </a:cubicBezTo>
                  <a:cubicBezTo>
                    <a:pt x="861" y="614"/>
                    <a:pt x="937" y="669"/>
                    <a:pt x="1028" y="715"/>
                  </a:cubicBezTo>
                  <a:cubicBezTo>
                    <a:pt x="1108" y="755"/>
                    <a:pt x="1187" y="799"/>
                    <a:pt x="1262" y="846"/>
                  </a:cubicBezTo>
                  <a:cubicBezTo>
                    <a:pt x="1359" y="906"/>
                    <a:pt x="1462" y="939"/>
                    <a:pt x="1573" y="967"/>
                  </a:cubicBezTo>
                  <a:cubicBezTo>
                    <a:pt x="1784" y="1021"/>
                    <a:pt x="1978" y="1118"/>
                    <a:pt x="2125" y="1286"/>
                  </a:cubicBezTo>
                  <a:cubicBezTo>
                    <a:pt x="2174" y="1343"/>
                    <a:pt x="2221" y="1402"/>
                    <a:pt x="2272" y="1454"/>
                  </a:cubicBezTo>
                  <a:cubicBezTo>
                    <a:pt x="2323" y="1506"/>
                    <a:pt x="2383" y="1532"/>
                    <a:pt x="2458" y="1478"/>
                  </a:cubicBezTo>
                  <a:cubicBezTo>
                    <a:pt x="2460" y="1389"/>
                    <a:pt x="2420" y="1312"/>
                    <a:pt x="2367" y="1240"/>
                  </a:cubicBezTo>
                  <a:cubicBezTo>
                    <a:pt x="2187" y="989"/>
                    <a:pt x="1926" y="853"/>
                    <a:pt x="1643" y="781"/>
                  </a:cubicBezTo>
                  <a:cubicBezTo>
                    <a:pt x="1450" y="732"/>
                    <a:pt x="1278" y="655"/>
                    <a:pt x="1108" y="562"/>
                  </a:cubicBezTo>
                  <a:cubicBezTo>
                    <a:pt x="1089" y="552"/>
                    <a:pt x="1075" y="533"/>
                    <a:pt x="1059" y="519"/>
                  </a:cubicBezTo>
                  <a:cubicBezTo>
                    <a:pt x="1059" y="464"/>
                    <a:pt x="1058" y="413"/>
                    <a:pt x="1058" y="344"/>
                  </a:cubicBezTo>
                  <a:cubicBezTo>
                    <a:pt x="849" y="231"/>
                    <a:pt x="652" y="123"/>
                    <a:pt x="454" y="20"/>
                  </a:cubicBezTo>
                  <a:cubicBezTo>
                    <a:pt x="424" y="5"/>
                    <a:pt x="379" y="0"/>
                    <a:pt x="346" y="10"/>
                  </a:cubicBezTo>
                  <a:cubicBezTo>
                    <a:pt x="254" y="38"/>
                    <a:pt x="165" y="74"/>
                    <a:pt x="77" y="111"/>
                  </a:cubicBezTo>
                  <a:cubicBezTo>
                    <a:pt x="23" y="134"/>
                    <a:pt x="1" y="182"/>
                    <a:pt x="24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768925" y="3891925"/>
              <a:ext cx="36550" cy="21825"/>
            </a:xfrm>
            <a:custGeom>
              <a:avLst/>
              <a:gdLst/>
              <a:ahLst/>
              <a:cxnLst/>
              <a:rect l="l" t="t" r="r" b="b"/>
              <a:pathLst>
                <a:path w="1462" h="873" extrusionOk="0">
                  <a:moveTo>
                    <a:pt x="1341" y="575"/>
                  </a:moveTo>
                  <a:cubicBezTo>
                    <a:pt x="1241" y="508"/>
                    <a:pt x="1135" y="449"/>
                    <a:pt x="1014" y="431"/>
                  </a:cubicBezTo>
                  <a:cubicBezTo>
                    <a:pt x="886" y="411"/>
                    <a:pt x="773" y="356"/>
                    <a:pt x="662" y="292"/>
                  </a:cubicBezTo>
                  <a:cubicBezTo>
                    <a:pt x="513" y="207"/>
                    <a:pt x="357" y="130"/>
                    <a:pt x="203" y="53"/>
                  </a:cubicBezTo>
                  <a:cubicBezTo>
                    <a:pt x="151" y="27"/>
                    <a:pt x="91" y="0"/>
                    <a:pt x="36" y="50"/>
                  </a:cubicBezTo>
                  <a:cubicBezTo>
                    <a:pt x="0" y="82"/>
                    <a:pt x="33" y="156"/>
                    <a:pt x="120" y="209"/>
                  </a:cubicBezTo>
                  <a:cubicBezTo>
                    <a:pt x="241" y="283"/>
                    <a:pt x="367" y="350"/>
                    <a:pt x="492" y="419"/>
                  </a:cubicBezTo>
                  <a:cubicBezTo>
                    <a:pt x="642" y="504"/>
                    <a:pt x="797" y="576"/>
                    <a:pt x="968" y="613"/>
                  </a:cubicBezTo>
                  <a:cubicBezTo>
                    <a:pt x="1069" y="635"/>
                    <a:pt x="1164" y="683"/>
                    <a:pt x="1243" y="713"/>
                  </a:cubicBezTo>
                  <a:cubicBezTo>
                    <a:pt x="1260" y="740"/>
                    <a:pt x="1264" y="745"/>
                    <a:pt x="1267" y="752"/>
                  </a:cubicBezTo>
                  <a:cubicBezTo>
                    <a:pt x="1284" y="796"/>
                    <a:pt x="1257" y="873"/>
                    <a:pt x="1337" y="868"/>
                  </a:cubicBezTo>
                  <a:cubicBezTo>
                    <a:pt x="1403" y="865"/>
                    <a:pt x="1462" y="759"/>
                    <a:pt x="1434" y="694"/>
                  </a:cubicBezTo>
                  <a:cubicBezTo>
                    <a:pt x="1415" y="648"/>
                    <a:pt x="1381" y="601"/>
                    <a:pt x="1341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764050" y="3903475"/>
              <a:ext cx="30975" cy="20650"/>
            </a:xfrm>
            <a:custGeom>
              <a:avLst/>
              <a:gdLst/>
              <a:ahLst/>
              <a:cxnLst/>
              <a:rect l="l" t="t" r="r" b="b"/>
              <a:pathLst>
                <a:path w="1239" h="826" extrusionOk="0">
                  <a:moveTo>
                    <a:pt x="1195" y="685"/>
                  </a:moveTo>
                  <a:cubicBezTo>
                    <a:pt x="1157" y="650"/>
                    <a:pt x="1108" y="625"/>
                    <a:pt x="1062" y="601"/>
                  </a:cubicBezTo>
                  <a:cubicBezTo>
                    <a:pt x="903" y="517"/>
                    <a:pt x="744" y="434"/>
                    <a:pt x="584" y="351"/>
                  </a:cubicBezTo>
                  <a:cubicBezTo>
                    <a:pt x="493" y="302"/>
                    <a:pt x="408" y="256"/>
                    <a:pt x="345" y="159"/>
                  </a:cubicBezTo>
                  <a:cubicBezTo>
                    <a:pt x="275" y="50"/>
                    <a:pt x="153" y="0"/>
                    <a:pt x="1" y="23"/>
                  </a:cubicBezTo>
                  <a:cubicBezTo>
                    <a:pt x="14" y="58"/>
                    <a:pt x="17" y="92"/>
                    <a:pt x="35" y="108"/>
                  </a:cubicBezTo>
                  <a:cubicBezTo>
                    <a:pt x="112" y="178"/>
                    <a:pt x="210" y="225"/>
                    <a:pt x="260" y="324"/>
                  </a:cubicBezTo>
                  <a:cubicBezTo>
                    <a:pt x="272" y="347"/>
                    <a:pt x="305" y="364"/>
                    <a:pt x="330" y="378"/>
                  </a:cubicBezTo>
                  <a:cubicBezTo>
                    <a:pt x="566" y="510"/>
                    <a:pt x="801" y="641"/>
                    <a:pt x="1037" y="771"/>
                  </a:cubicBezTo>
                  <a:cubicBezTo>
                    <a:pt x="1063" y="786"/>
                    <a:pt x="1092" y="797"/>
                    <a:pt x="1119" y="807"/>
                  </a:cubicBezTo>
                  <a:cubicBezTo>
                    <a:pt x="1170" y="825"/>
                    <a:pt x="1239" y="810"/>
                    <a:pt x="1236" y="781"/>
                  </a:cubicBezTo>
                  <a:cubicBezTo>
                    <a:pt x="1233" y="747"/>
                    <a:pt x="1218" y="707"/>
                    <a:pt x="1195" y="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10800000">
            <a:off x="959707" y="4200310"/>
            <a:ext cx="355855" cy="292963"/>
          </a:xfrm>
          <a:custGeom>
            <a:avLst/>
            <a:gdLst/>
            <a:ahLst/>
            <a:cxnLst/>
            <a:rect l="l" t="t" r="r" b="b"/>
            <a:pathLst>
              <a:path w="7131" h="5871" extrusionOk="0">
                <a:moveTo>
                  <a:pt x="263" y="3954"/>
                </a:moveTo>
                <a:cubicBezTo>
                  <a:pt x="352" y="4210"/>
                  <a:pt x="462" y="4450"/>
                  <a:pt x="633" y="4658"/>
                </a:cubicBezTo>
                <a:cubicBezTo>
                  <a:pt x="770" y="4823"/>
                  <a:pt x="911" y="4989"/>
                  <a:pt x="1072" y="5130"/>
                </a:cubicBezTo>
                <a:cubicBezTo>
                  <a:pt x="1659" y="5647"/>
                  <a:pt x="2341" y="5871"/>
                  <a:pt x="3123" y="5753"/>
                </a:cubicBezTo>
                <a:cubicBezTo>
                  <a:pt x="3242" y="5735"/>
                  <a:pt x="3363" y="5679"/>
                  <a:pt x="3478" y="5693"/>
                </a:cubicBezTo>
                <a:cubicBezTo>
                  <a:pt x="3668" y="5714"/>
                  <a:pt x="3806" y="5627"/>
                  <a:pt x="3954" y="5539"/>
                </a:cubicBezTo>
                <a:cubicBezTo>
                  <a:pt x="4035" y="5491"/>
                  <a:pt x="4123" y="5455"/>
                  <a:pt x="4207" y="5412"/>
                </a:cubicBezTo>
                <a:cubicBezTo>
                  <a:pt x="4535" y="5250"/>
                  <a:pt x="4829" y="5042"/>
                  <a:pt x="5067" y="4762"/>
                </a:cubicBezTo>
                <a:cubicBezTo>
                  <a:pt x="5200" y="4605"/>
                  <a:pt x="5331" y="4444"/>
                  <a:pt x="5456" y="4280"/>
                </a:cubicBezTo>
                <a:cubicBezTo>
                  <a:pt x="5645" y="4030"/>
                  <a:pt x="5778" y="3752"/>
                  <a:pt x="5840" y="3443"/>
                </a:cubicBezTo>
                <a:cubicBezTo>
                  <a:pt x="5851" y="3385"/>
                  <a:pt x="5871" y="3328"/>
                  <a:pt x="5889" y="3268"/>
                </a:cubicBezTo>
                <a:cubicBezTo>
                  <a:pt x="5939" y="3263"/>
                  <a:pt x="5981" y="3258"/>
                  <a:pt x="6023" y="3254"/>
                </a:cubicBezTo>
                <a:cubicBezTo>
                  <a:pt x="6297" y="3223"/>
                  <a:pt x="6567" y="3171"/>
                  <a:pt x="6830" y="3089"/>
                </a:cubicBezTo>
                <a:cubicBezTo>
                  <a:pt x="6906" y="3065"/>
                  <a:pt x="6974" y="3031"/>
                  <a:pt x="7018" y="2962"/>
                </a:cubicBezTo>
                <a:cubicBezTo>
                  <a:pt x="7074" y="2874"/>
                  <a:pt x="7123" y="2783"/>
                  <a:pt x="7124" y="2676"/>
                </a:cubicBezTo>
                <a:cubicBezTo>
                  <a:pt x="7127" y="2520"/>
                  <a:pt x="7131" y="2365"/>
                  <a:pt x="7123" y="2211"/>
                </a:cubicBezTo>
                <a:cubicBezTo>
                  <a:pt x="7116" y="2042"/>
                  <a:pt x="6989" y="1905"/>
                  <a:pt x="6818" y="1876"/>
                </a:cubicBezTo>
                <a:cubicBezTo>
                  <a:pt x="6759" y="1865"/>
                  <a:pt x="6698" y="1868"/>
                  <a:pt x="6638" y="1868"/>
                </a:cubicBezTo>
                <a:cubicBezTo>
                  <a:pt x="6363" y="1867"/>
                  <a:pt x="6088" y="1868"/>
                  <a:pt x="5788" y="1869"/>
                </a:cubicBezTo>
                <a:cubicBezTo>
                  <a:pt x="5752" y="1780"/>
                  <a:pt x="5718" y="1700"/>
                  <a:pt x="5684" y="1621"/>
                </a:cubicBezTo>
                <a:cubicBezTo>
                  <a:pt x="5583" y="1384"/>
                  <a:pt x="5480" y="1144"/>
                  <a:pt x="5310" y="948"/>
                </a:cubicBezTo>
                <a:cubicBezTo>
                  <a:pt x="4932" y="515"/>
                  <a:pt x="4471" y="213"/>
                  <a:pt x="3903" y="87"/>
                </a:cubicBezTo>
                <a:cubicBezTo>
                  <a:pt x="3591" y="18"/>
                  <a:pt x="3273" y="0"/>
                  <a:pt x="2954" y="9"/>
                </a:cubicBezTo>
                <a:cubicBezTo>
                  <a:pt x="2107" y="31"/>
                  <a:pt x="1357" y="316"/>
                  <a:pt x="689" y="830"/>
                </a:cubicBezTo>
                <a:cubicBezTo>
                  <a:pt x="428" y="1031"/>
                  <a:pt x="258" y="1297"/>
                  <a:pt x="127" y="1591"/>
                </a:cubicBezTo>
                <a:cubicBezTo>
                  <a:pt x="80" y="1698"/>
                  <a:pt x="50" y="1821"/>
                  <a:pt x="43" y="1940"/>
                </a:cubicBezTo>
                <a:cubicBezTo>
                  <a:pt x="1" y="2623"/>
                  <a:pt x="35" y="3298"/>
                  <a:pt x="263" y="3954"/>
                </a:cubicBezTo>
                <a:close/>
                <a:moveTo>
                  <a:pt x="6811" y="2185"/>
                </a:moveTo>
                <a:cubicBezTo>
                  <a:pt x="6875" y="2348"/>
                  <a:pt x="6853" y="2518"/>
                  <a:pt x="6831" y="2687"/>
                </a:cubicBezTo>
                <a:cubicBezTo>
                  <a:pt x="6821" y="2749"/>
                  <a:pt x="6779" y="2794"/>
                  <a:pt x="6717" y="2817"/>
                </a:cubicBezTo>
                <a:cubicBezTo>
                  <a:pt x="6685" y="2828"/>
                  <a:pt x="6652" y="2839"/>
                  <a:pt x="6618" y="2847"/>
                </a:cubicBezTo>
                <a:cubicBezTo>
                  <a:pt x="6419" y="2894"/>
                  <a:pt x="6219" y="2943"/>
                  <a:pt x="6018" y="2989"/>
                </a:cubicBezTo>
                <a:cubicBezTo>
                  <a:pt x="5996" y="2993"/>
                  <a:pt x="5969" y="2985"/>
                  <a:pt x="5931" y="2981"/>
                </a:cubicBezTo>
                <a:cubicBezTo>
                  <a:pt x="5900" y="2846"/>
                  <a:pt x="5931" y="2708"/>
                  <a:pt x="5918" y="2575"/>
                </a:cubicBezTo>
                <a:cubicBezTo>
                  <a:pt x="5904" y="2447"/>
                  <a:pt x="5888" y="2320"/>
                  <a:pt x="5875" y="2195"/>
                </a:cubicBezTo>
                <a:cubicBezTo>
                  <a:pt x="6065" y="2151"/>
                  <a:pt x="6576" y="2146"/>
                  <a:pt x="6811" y="2185"/>
                </a:cubicBezTo>
                <a:close/>
                <a:moveTo>
                  <a:pt x="5420" y="3715"/>
                </a:moveTo>
                <a:cubicBezTo>
                  <a:pt x="5422" y="3713"/>
                  <a:pt x="5424" y="3711"/>
                  <a:pt x="5426" y="3709"/>
                </a:cubicBezTo>
                <a:cubicBezTo>
                  <a:pt x="5420" y="3656"/>
                  <a:pt x="5409" y="3601"/>
                  <a:pt x="5462" y="3564"/>
                </a:cubicBezTo>
                <a:cubicBezTo>
                  <a:pt x="5462" y="3560"/>
                  <a:pt x="5462" y="3557"/>
                  <a:pt x="5461" y="3554"/>
                </a:cubicBezTo>
                <a:cubicBezTo>
                  <a:pt x="5463" y="3551"/>
                  <a:pt x="5465" y="3549"/>
                  <a:pt x="5467" y="3547"/>
                </a:cubicBezTo>
                <a:cubicBezTo>
                  <a:pt x="5465" y="3483"/>
                  <a:pt x="5457" y="3417"/>
                  <a:pt x="5524" y="3377"/>
                </a:cubicBezTo>
                <a:cubicBezTo>
                  <a:pt x="5524" y="3373"/>
                  <a:pt x="5524" y="3369"/>
                  <a:pt x="5524" y="3366"/>
                </a:cubicBezTo>
                <a:cubicBezTo>
                  <a:pt x="5526" y="3363"/>
                  <a:pt x="5527" y="3358"/>
                  <a:pt x="5530" y="3355"/>
                </a:cubicBezTo>
                <a:cubicBezTo>
                  <a:pt x="5528" y="3338"/>
                  <a:pt x="5527" y="3321"/>
                  <a:pt x="5528" y="3304"/>
                </a:cubicBezTo>
                <a:cubicBezTo>
                  <a:pt x="5530" y="3296"/>
                  <a:pt x="5544" y="3290"/>
                  <a:pt x="5554" y="3283"/>
                </a:cubicBezTo>
                <a:cubicBezTo>
                  <a:pt x="5554" y="3290"/>
                  <a:pt x="5558" y="3299"/>
                  <a:pt x="5555" y="3305"/>
                </a:cubicBezTo>
                <a:cubicBezTo>
                  <a:pt x="5547" y="3323"/>
                  <a:pt x="5538" y="3338"/>
                  <a:pt x="5530" y="3355"/>
                </a:cubicBezTo>
                <a:cubicBezTo>
                  <a:pt x="5531" y="3360"/>
                  <a:pt x="5531" y="3367"/>
                  <a:pt x="5531" y="3372"/>
                </a:cubicBezTo>
                <a:cubicBezTo>
                  <a:pt x="5528" y="3374"/>
                  <a:pt x="5526" y="3375"/>
                  <a:pt x="5524" y="3377"/>
                </a:cubicBezTo>
                <a:cubicBezTo>
                  <a:pt x="5522" y="3414"/>
                  <a:pt x="5523" y="3451"/>
                  <a:pt x="5514" y="3485"/>
                </a:cubicBezTo>
                <a:cubicBezTo>
                  <a:pt x="5506" y="3509"/>
                  <a:pt x="5484" y="3527"/>
                  <a:pt x="5467" y="3547"/>
                </a:cubicBezTo>
                <a:cubicBezTo>
                  <a:pt x="5467" y="3551"/>
                  <a:pt x="5467" y="3555"/>
                  <a:pt x="5467" y="3559"/>
                </a:cubicBezTo>
                <a:cubicBezTo>
                  <a:pt x="5465" y="3560"/>
                  <a:pt x="5464" y="3561"/>
                  <a:pt x="5462" y="3564"/>
                </a:cubicBezTo>
                <a:cubicBezTo>
                  <a:pt x="5470" y="3616"/>
                  <a:pt x="5464" y="3667"/>
                  <a:pt x="5426" y="3709"/>
                </a:cubicBezTo>
                <a:cubicBezTo>
                  <a:pt x="5426" y="3713"/>
                  <a:pt x="5427" y="3717"/>
                  <a:pt x="5427" y="3721"/>
                </a:cubicBezTo>
                <a:cubicBezTo>
                  <a:pt x="5417" y="3733"/>
                  <a:pt x="5408" y="3746"/>
                  <a:pt x="5397" y="3758"/>
                </a:cubicBezTo>
                <a:cubicBezTo>
                  <a:pt x="5405" y="3743"/>
                  <a:pt x="5413" y="3729"/>
                  <a:pt x="5420" y="3715"/>
                </a:cubicBezTo>
                <a:close/>
                <a:moveTo>
                  <a:pt x="326" y="2637"/>
                </a:moveTo>
                <a:cubicBezTo>
                  <a:pt x="332" y="2481"/>
                  <a:pt x="334" y="2326"/>
                  <a:pt x="329" y="2171"/>
                </a:cubicBezTo>
                <a:cubicBezTo>
                  <a:pt x="311" y="1698"/>
                  <a:pt x="542" y="1349"/>
                  <a:pt x="882" y="1056"/>
                </a:cubicBezTo>
                <a:cubicBezTo>
                  <a:pt x="979" y="972"/>
                  <a:pt x="1093" y="907"/>
                  <a:pt x="1197" y="830"/>
                </a:cubicBezTo>
                <a:cubicBezTo>
                  <a:pt x="1230" y="806"/>
                  <a:pt x="1258" y="773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336" y="741"/>
                  <a:pt x="1384" y="738"/>
                  <a:pt x="1432" y="733"/>
                </a:cubicBezTo>
                <a:cubicBezTo>
                  <a:pt x="1434" y="731"/>
                  <a:pt x="1436" y="730"/>
                  <a:pt x="1438" y="727"/>
                </a:cubicBezTo>
                <a:cubicBezTo>
                  <a:pt x="1442" y="726"/>
                  <a:pt x="1448" y="725"/>
                  <a:pt x="1452" y="724"/>
                </a:cubicBezTo>
                <a:cubicBezTo>
                  <a:pt x="1559" y="612"/>
                  <a:pt x="1709" y="587"/>
                  <a:pt x="1844" y="533"/>
                </a:cubicBezTo>
                <a:cubicBezTo>
                  <a:pt x="1858" y="526"/>
                  <a:pt x="1888" y="562"/>
                  <a:pt x="1939" y="599"/>
                </a:cubicBezTo>
                <a:cubicBezTo>
                  <a:pt x="1754" y="646"/>
                  <a:pt x="1602" y="685"/>
                  <a:pt x="1452" y="724"/>
                </a:cubicBezTo>
                <a:cubicBezTo>
                  <a:pt x="1449" y="727"/>
                  <a:pt x="1445" y="729"/>
                  <a:pt x="1443" y="732"/>
                </a:cubicBezTo>
                <a:cubicBezTo>
                  <a:pt x="1439" y="733"/>
                  <a:pt x="1436" y="733"/>
                  <a:pt x="1432" y="733"/>
                </a:cubicBezTo>
                <a:cubicBezTo>
                  <a:pt x="1390" y="783"/>
                  <a:pt x="1338" y="759"/>
                  <a:pt x="1289" y="745"/>
                </a:cubicBezTo>
                <a:lnTo>
                  <a:pt x="1288" y="745"/>
                </a:lnTo>
                <a:cubicBezTo>
                  <a:pt x="1288" y="745"/>
                  <a:pt x="1288" y="745"/>
                  <a:pt x="1288" y="745"/>
                </a:cubicBezTo>
                <a:cubicBezTo>
                  <a:pt x="1311" y="788"/>
                  <a:pt x="1301" y="822"/>
                  <a:pt x="1270" y="861"/>
                </a:cubicBezTo>
                <a:cubicBezTo>
                  <a:pt x="1176" y="972"/>
                  <a:pt x="1084" y="1086"/>
                  <a:pt x="997" y="1204"/>
                </a:cubicBezTo>
                <a:cubicBezTo>
                  <a:pt x="803" y="1469"/>
                  <a:pt x="719" y="1774"/>
                  <a:pt x="713" y="2098"/>
                </a:cubicBezTo>
                <a:cubicBezTo>
                  <a:pt x="708" y="2425"/>
                  <a:pt x="711" y="2752"/>
                  <a:pt x="726" y="3080"/>
                </a:cubicBezTo>
                <a:cubicBezTo>
                  <a:pt x="732" y="3215"/>
                  <a:pt x="762" y="3354"/>
                  <a:pt x="809" y="3481"/>
                </a:cubicBezTo>
                <a:cubicBezTo>
                  <a:pt x="904" y="3731"/>
                  <a:pt x="1018" y="3972"/>
                  <a:pt x="1125" y="4217"/>
                </a:cubicBezTo>
                <a:cubicBezTo>
                  <a:pt x="1215" y="4425"/>
                  <a:pt x="1382" y="4559"/>
                  <a:pt x="1571" y="4667"/>
                </a:cubicBezTo>
                <a:cubicBezTo>
                  <a:pt x="1620" y="4696"/>
                  <a:pt x="1684" y="4704"/>
                  <a:pt x="1742" y="4709"/>
                </a:cubicBezTo>
                <a:cubicBezTo>
                  <a:pt x="1809" y="4717"/>
                  <a:pt x="1879" y="4711"/>
                  <a:pt x="1958" y="4710"/>
                </a:cubicBezTo>
                <a:cubicBezTo>
                  <a:pt x="2020" y="4774"/>
                  <a:pt x="2084" y="4843"/>
                  <a:pt x="2150" y="4910"/>
                </a:cubicBezTo>
                <a:cubicBezTo>
                  <a:pt x="2301" y="5066"/>
                  <a:pt x="2484" y="5157"/>
                  <a:pt x="2701" y="5161"/>
                </a:cubicBezTo>
                <a:cubicBezTo>
                  <a:pt x="3011" y="5165"/>
                  <a:pt x="3321" y="5168"/>
                  <a:pt x="3631" y="5153"/>
                </a:cubicBezTo>
                <a:cubicBezTo>
                  <a:pt x="3775" y="5146"/>
                  <a:pt x="3917" y="5096"/>
                  <a:pt x="4059" y="5061"/>
                </a:cubicBezTo>
                <a:cubicBezTo>
                  <a:pt x="4083" y="5054"/>
                  <a:pt x="4102" y="5022"/>
                  <a:pt x="4156" y="4969"/>
                </a:cubicBezTo>
                <a:cubicBezTo>
                  <a:pt x="4063" y="4969"/>
                  <a:pt x="4012" y="4961"/>
                  <a:pt x="3967" y="4971"/>
                </a:cubicBezTo>
                <a:cubicBezTo>
                  <a:pt x="3721" y="5027"/>
                  <a:pt x="3471" y="5025"/>
                  <a:pt x="3221" y="5026"/>
                </a:cubicBezTo>
                <a:cubicBezTo>
                  <a:pt x="3032" y="5027"/>
                  <a:pt x="2842" y="5028"/>
                  <a:pt x="2652" y="5021"/>
                </a:cubicBezTo>
                <a:cubicBezTo>
                  <a:pt x="2491" y="5015"/>
                  <a:pt x="2483" y="5006"/>
                  <a:pt x="2331" y="4880"/>
                </a:cubicBezTo>
                <a:cubicBezTo>
                  <a:pt x="2469" y="4842"/>
                  <a:pt x="2586" y="4989"/>
                  <a:pt x="2717" y="4925"/>
                </a:cubicBezTo>
                <a:cubicBezTo>
                  <a:pt x="2715" y="4850"/>
                  <a:pt x="2663" y="4846"/>
                  <a:pt x="2628" y="4832"/>
                </a:cubicBezTo>
                <a:cubicBezTo>
                  <a:pt x="2500" y="4782"/>
                  <a:pt x="2368" y="4741"/>
                  <a:pt x="2241" y="4689"/>
                </a:cubicBezTo>
                <a:cubicBezTo>
                  <a:pt x="1817" y="4517"/>
                  <a:pt x="1503" y="4218"/>
                  <a:pt x="1270" y="3833"/>
                </a:cubicBezTo>
                <a:cubicBezTo>
                  <a:pt x="1212" y="3738"/>
                  <a:pt x="1163" y="3639"/>
                  <a:pt x="1152" y="3501"/>
                </a:cubicBezTo>
                <a:cubicBezTo>
                  <a:pt x="1248" y="3565"/>
                  <a:pt x="1289" y="3649"/>
                  <a:pt x="1340" y="3720"/>
                </a:cubicBezTo>
                <a:cubicBezTo>
                  <a:pt x="1444" y="3870"/>
                  <a:pt x="1558" y="4008"/>
                  <a:pt x="1697" y="4126"/>
                </a:cubicBezTo>
                <a:cubicBezTo>
                  <a:pt x="1911" y="4312"/>
                  <a:pt x="2156" y="4434"/>
                  <a:pt x="2430" y="4487"/>
                </a:cubicBezTo>
                <a:cubicBezTo>
                  <a:pt x="2831" y="4565"/>
                  <a:pt x="3237" y="4566"/>
                  <a:pt x="3641" y="4528"/>
                </a:cubicBezTo>
                <a:cubicBezTo>
                  <a:pt x="3982" y="4497"/>
                  <a:pt x="4290" y="4363"/>
                  <a:pt x="4556" y="4143"/>
                </a:cubicBezTo>
                <a:cubicBezTo>
                  <a:pt x="4658" y="4059"/>
                  <a:pt x="4739" y="3961"/>
                  <a:pt x="4793" y="3840"/>
                </a:cubicBezTo>
                <a:cubicBezTo>
                  <a:pt x="4811" y="3800"/>
                  <a:pt x="4788" y="3746"/>
                  <a:pt x="4749" y="3734"/>
                </a:cubicBezTo>
                <a:cubicBezTo>
                  <a:pt x="4705" y="3721"/>
                  <a:pt x="4652" y="3722"/>
                  <a:pt x="4637" y="3768"/>
                </a:cubicBezTo>
                <a:cubicBezTo>
                  <a:pt x="4560" y="3997"/>
                  <a:pt x="4356" y="4083"/>
                  <a:pt x="4169" y="4183"/>
                </a:cubicBezTo>
                <a:cubicBezTo>
                  <a:pt x="4008" y="4269"/>
                  <a:pt x="3829" y="4317"/>
                  <a:pt x="3649" y="4327"/>
                </a:cubicBezTo>
                <a:cubicBezTo>
                  <a:pt x="3254" y="4349"/>
                  <a:pt x="2857" y="4369"/>
                  <a:pt x="2464" y="4289"/>
                </a:cubicBezTo>
                <a:cubicBezTo>
                  <a:pt x="2110" y="4219"/>
                  <a:pt x="1832" y="4029"/>
                  <a:pt x="1607" y="3752"/>
                </a:cubicBezTo>
                <a:cubicBezTo>
                  <a:pt x="1595" y="3736"/>
                  <a:pt x="1597" y="3709"/>
                  <a:pt x="1586" y="3666"/>
                </a:cubicBezTo>
                <a:cubicBezTo>
                  <a:pt x="1705" y="3689"/>
                  <a:pt x="1782" y="3763"/>
                  <a:pt x="1875" y="3799"/>
                </a:cubicBezTo>
                <a:cubicBezTo>
                  <a:pt x="1962" y="3833"/>
                  <a:pt x="2047" y="3876"/>
                  <a:pt x="2137" y="3903"/>
                </a:cubicBezTo>
                <a:cubicBezTo>
                  <a:pt x="2236" y="3933"/>
                  <a:pt x="2338" y="3950"/>
                  <a:pt x="2452" y="3976"/>
                </a:cubicBezTo>
                <a:cubicBezTo>
                  <a:pt x="2464" y="4042"/>
                  <a:pt x="2476" y="4112"/>
                  <a:pt x="2490" y="4186"/>
                </a:cubicBezTo>
                <a:cubicBezTo>
                  <a:pt x="2610" y="4160"/>
                  <a:pt x="2592" y="4038"/>
                  <a:pt x="2683" y="3983"/>
                </a:cubicBezTo>
                <a:cubicBezTo>
                  <a:pt x="3032" y="3968"/>
                  <a:pt x="3403" y="3976"/>
                  <a:pt x="3779" y="3856"/>
                </a:cubicBezTo>
                <a:cubicBezTo>
                  <a:pt x="3759" y="4011"/>
                  <a:pt x="3604" y="4041"/>
                  <a:pt x="3580" y="4159"/>
                </a:cubicBezTo>
                <a:cubicBezTo>
                  <a:pt x="3596" y="4208"/>
                  <a:pt x="3633" y="4237"/>
                  <a:pt x="3675" y="4202"/>
                </a:cubicBezTo>
                <a:cubicBezTo>
                  <a:pt x="3754" y="4137"/>
                  <a:pt x="3825" y="4062"/>
                  <a:pt x="3895" y="3985"/>
                </a:cubicBezTo>
                <a:cubicBezTo>
                  <a:pt x="4042" y="3827"/>
                  <a:pt x="4194" y="3678"/>
                  <a:pt x="4390" y="3577"/>
                </a:cubicBezTo>
                <a:cubicBezTo>
                  <a:pt x="4503" y="3518"/>
                  <a:pt x="4610" y="3445"/>
                  <a:pt x="4696" y="3343"/>
                </a:cubicBezTo>
                <a:cubicBezTo>
                  <a:pt x="4667" y="3305"/>
                  <a:pt x="4642" y="3273"/>
                  <a:pt x="4616" y="3241"/>
                </a:cubicBezTo>
                <a:cubicBezTo>
                  <a:pt x="4731" y="3101"/>
                  <a:pt x="4848" y="2964"/>
                  <a:pt x="4958" y="2822"/>
                </a:cubicBezTo>
                <a:cubicBezTo>
                  <a:pt x="5022" y="2741"/>
                  <a:pt x="5081" y="2655"/>
                  <a:pt x="5131" y="2564"/>
                </a:cubicBezTo>
                <a:cubicBezTo>
                  <a:pt x="5177" y="2482"/>
                  <a:pt x="5211" y="2394"/>
                  <a:pt x="5243" y="2305"/>
                </a:cubicBezTo>
                <a:cubicBezTo>
                  <a:pt x="5265" y="2246"/>
                  <a:pt x="5265" y="2184"/>
                  <a:pt x="5212" y="2138"/>
                </a:cubicBezTo>
                <a:cubicBezTo>
                  <a:pt x="5160" y="2093"/>
                  <a:pt x="5095" y="2097"/>
                  <a:pt x="5042" y="2126"/>
                </a:cubicBezTo>
                <a:cubicBezTo>
                  <a:pt x="4931" y="2191"/>
                  <a:pt x="4824" y="2262"/>
                  <a:pt x="4717" y="2335"/>
                </a:cubicBezTo>
                <a:cubicBezTo>
                  <a:pt x="4704" y="2345"/>
                  <a:pt x="4695" y="2394"/>
                  <a:pt x="4705" y="2402"/>
                </a:cubicBezTo>
                <a:cubicBezTo>
                  <a:pt x="4726" y="2421"/>
                  <a:pt x="4763" y="2441"/>
                  <a:pt x="4788" y="2436"/>
                </a:cubicBezTo>
                <a:cubicBezTo>
                  <a:pt x="4837" y="2425"/>
                  <a:pt x="4883" y="2398"/>
                  <a:pt x="4928" y="2379"/>
                </a:cubicBezTo>
                <a:cubicBezTo>
                  <a:pt x="4965" y="2429"/>
                  <a:pt x="4935" y="2465"/>
                  <a:pt x="4912" y="2499"/>
                </a:cubicBezTo>
                <a:cubicBezTo>
                  <a:pt x="4825" y="2627"/>
                  <a:pt x="4739" y="2758"/>
                  <a:pt x="4648" y="2882"/>
                </a:cubicBezTo>
                <a:cubicBezTo>
                  <a:pt x="4514" y="3062"/>
                  <a:pt x="4373" y="3236"/>
                  <a:pt x="4238" y="3414"/>
                </a:cubicBezTo>
                <a:cubicBezTo>
                  <a:pt x="4189" y="3477"/>
                  <a:pt x="4137" y="3528"/>
                  <a:pt x="4061" y="3560"/>
                </a:cubicBezTo>
                <a:cubicBezTo>
                  <a:pt x="3700" y="3713"/>
                  <a:pt x="3325" y="3803"/>
                  <a:pt x="2931" y="3784"/>
                </a:cubicBezTo>
                <a:cubicBezTo>
                  <a:pt x="2914" y="3783"/>
                  <a:pt x="2899" y="3773"/>
                  <a:pt x="2865" y="3761"/>
                </a:cubicBezTo>
                <a:cubicBezTo>
                  <a:pt x="2896" y="3710"/>
                  <a:pt x="2921" y="3659"/>
                  <a:pt x="2955" y="3614"/>
                </a:cubicBezTo>
                <a:cubicBezTo>
                  <a:pt x="3361" y="3057"/>
                  <a:pt x="3769" y="2503"/>
                  <a:pt x="4173" y="1944"/>
                </a:cubicBezTo>
                <a:cubicBezTo>
                  <a:pt x="4218" y="1883"/>
                  <a:pt x="4250" y="1812"/>
                  <a:pt x="4275" y="1740"/>
                </a:cubicBezTo>
                <a:cubicBezTo>
                  <a:pt x="4293" y="1691"/>
                  <a:pt x="4279" y="1637"/>
                  <a:pt x="4227" y="1606"/>
                </a:cubicBezTo>
                <a:cubicBezTo>
                  <a:pt x="4178" y="1575"/>
                  <a:pt x="4123" y="1580"/>
                  <a:pt x="4081" y="1613"/>
                </a:cubicBezTo>
                <a:cubicBezTo>
                  <a:pt x="4032" y="1648"/>
                  <a:pt x="3990" y="1693"/>
                  <a:pt x="3952" y="1739"/>
                </a:cubicBezTo>
                <a:cubicBezTo>
                  <a:pt x="3755" y="1978"/>
                  <a:pt x="3551" y="2213"/>
                  <a:pt x="3364" y="2460"/>
                </a:cubicBezTo>
                <a:cubicBezTo>
                  <a:pt x="3099" y="2812"/>
                  <a:pt x="2818" y="3149"/>
                  <a:pt x="2477" y="3431"/>
                </a:cubicBezTo>
                <a:cubicBezTo>
                  <a:pt x="2427" y="3474"/>
                  <a:pt x="2372" y="3511"/>
                  <a:pt x="2314" y="3555"/>
                </a:cubicBezTo>
                <a:cubicBezTo>
                  <a:pt x="2281" y="3472"/>
                  <a:pt x="2329" y="3426"/>
                  <a:pt x="2360" y="3379"/>
                </a:cubicBezTo>
                <a:cubicBezTo>
                  <a:pt x="2577" y="3059"/>
                  <a:pt x="2797" y="2740"/>
                  <a:pt x="3017" y="2421"/>
                </a:cubicBezTo>
                <a:cubicBezTo>
                  <a:pt x="3252" y="2080"/>
                  <a:pt x="3492" y="1743"/>
                  <a:pt x="3723" y="1400"/>
                </a:cubicBezTo>
                <a:cubicBezTo>
                  <a:pt x="3795" y="1294"/>
                  <a:pt x="3848" y="1175"/>
                  <a:pt x="3908" y="1061"/>
                </a:cubicBezTo>
                <a:cubicBezTo>
                  <a:pt x="3928" y="1023"/>
                  <a:pt x="3945" y="983"/>
                  <a:pt x="3955" y="941"/>
                </a:cubicBezTo>
                <a:cubicBezTo>
                  <a:pt x="3978" y="830"/>
                  <a:pt x="3875" y="733"/>
                  <a:pt x="3765" y="767"/>
                </a:cubicBezTo>
                <a:cubicBezTo>
                  <a:pt x="3718" y="782"/>
                  <a:pt x="3671" y="810"/>
                  <a:pt x="3635" y="845"/>
                </a:cubicBezTo>
                <a:cubicBezTo>
                  <a:pt x="3486" y="988"/>
                  <a:pt x="3335" y="1130"/>
                  <a:pt x="3198" y="1285"/>
                </a:cubicBezTo>
                <a:cubicBezTo>
                  <a:pt x="2873" y="1654"/>
                  <a:pt x="2531" y="2005"/>
                  <a:pt x="2168" y="2337"/>
                </a:cubicBezTo>
                <a:cubicBezTo>
                  <a:pt x="2111" y="2388"/>
                  <a:pt x="2048" y="2434"/>
                  <a:pt x="1958" y="2505"/>
                </a:cubicBezTo>
                <a:cubicBezTo>
                  <a:pt x="1968" y="2434"/>
                  <a:pt x="1964" y="2392"/>
                  <a:pt x="1981" y="2362"/>
                </a:cubicBezTo>
                <a:cubicBezTo>
                  <a:pt x="2075" y="2198"/>
                  <a:pt x="2174" y="2037"/>
                  <a:pt x="2269" y="1873"/>
                </a:cubicBezTo>
                <a:cubicBezTo>
                  <a:pt x="2360" y="1716"/>
                  <a:pt x="2451" y="1560"/>
                  <a:pt x="2532" y="1399"/>
                </a:cubicBezTo>
                <a:cubicBezTo>
                  <a:pt x="2592" y="1278"/>
                  <a:pt x="2571" y="1192"/>
                  <a:pt x="2491" y="1149"/>
                </a:cubicBezTo>
                <a:cubicBezTo>
                  <a:pt x="2418" y="1110"/>
                  <a:pt x="2335" y="1125"/>
                  <a:pt x="2262" y="1209"/>
                </a:cubicBezTo>
                <a:cubicBezTo>
                  <a:pt x="2104" y="1391"/>
                  <a:pt x="1957" y="1582"/>
                  <a:pt x="1795" y="1761"/>
                </a:cubicBezTo>
                <a:cubicBezTo>
                  <a:pt x="1657" y="1914"/>
                  <a:pt x="1506" y="2056"/>
                  <a:pt x="1359" y="2200"/>
                </a:cubicBezTo>
                <a:cubicBezTo>
                  <a:pt x="1331" y="2227"/>
                  <a:pt x="1291" y="2241"/>
                  <a:pt x="1220" y="2282"/>
                </a:cubicBezTo>
                <a:cubicBezTo>
                  <a:pt x="1244" y="2214"/>
                  <a:pt x="1250" y="2181"/>
                  <a:pt x="1266" y="2156"/>
                </a:cubicBezTo>
                <a:cubicBezTo>
                  <a:pt x="1356" y="2020"/>
                  <a:pt x="1449" y="1885"/>
                  <a:pt x="1542" y="1751"/>
                </a:cubicBezTo>
                <a:cubicBezTo>
                  <a:pt x="1646" y="1602"/>
                  <a:pt x="1753" y="1456"/>
                  <a:pt x="1858" y="1309"/>
                </a:cubicBezTo>
                <a:cubicBezTo>
                  <a:pt x="1914" y="1232"/>
                  <a:pt x="1918" y="1150"/>
                  <a:pt x="1874" y="1066"/>
                </a:cubicBezTo>
                <a:cubicBezTo>
                  <a:pt x="1832" y="986"/>
                  <a:pt x="1738" y="969"/>
                  <a:pt x="1681" y="1034"/>
                </a:cubicBezTo>
                <a:cubicBezTo>
                  <a:pt x="1614" y="1112"/>
                  <a:pt x="1551" y="1194"/>
                  <a:pt x="1491" y="1278"/>
                </a:cubicBezTo>
                <a:cubicBezTo>
                  <a:pt x="1343" y="1480"/>
                  <a:pt x="1199" y="1685"/>
                  <a:pt x="1053" y="1887"/>
                </a:cubicBezTo>
                <a:cubicBezTo>
                  <a:pt x="1045" y="1898"/>
                  <a:pt x="1024" y="1901"/>
                  <a:pt x="1000" y="1912"/>
                </a:cubicBezTo>
                <a:cubicBezTo>
                  <a:pt x="1000" y="1884"/>
                  <a:pt x="994" y="1859"/>
                  <a:pt x="1001" y="1838"/>
                </a:cubicBezTo>
                <a:cubicBezTo>
                  <a:pt x="1044" y="1717"/>
                  <a:pt x="1081" y="1593"/>
                  <a:pt x="1136" y="1477"/>
                </a:cubicBezTo>
                <a:cubicBezTo>
                  <a:pt x="1236" y="1265"/>
                  <a:pt x="1382" y="1085"/>
                  <a:pt x="1560" y="929"/>
                </a:cubicBezTo>
                <a:cubicBezTo>
                  <a:pt x="1666" y="836"/>
                  <a:pt x="1783" y="770"/>
                  <a:pt x="1921" y="741"/>
                </a:cubicBezTo>
                <a:cubicBezTo>
                  <a:pt x="1988" y="726"/>
                  <a:pt x="2056" y="710"/>
                  <a:pt x="2121" y="688"/>
                </a:cubicBezTo>
                <a:cubicBezTo>
                  <a:pt x="2204" y="660"/>
                  <a:pt x="2182" y="601"/>
                  <a:pt x="2150" y="534"/>
                </a:cubicBezTo>
                <a:cubicBezTo>
                  <a:pt x="2474" y="366"/>
                  <a:pt x="2816" y="311"/>
                  <a:pt x="3172" y="380"/>
                </a:cubicBezTo>
                <a:cubicBezTo>
                  <a:pt x="3416" y="427"/>
                  <a:pt x="3657" y="499"/>
                  <a:pt x="3896" y="570"/>
                </a:cubicBezTo>
                <a:cubicBezTo>
                  <a:pt x="4398" y="721"/>
                  <a:pt x="4763" y="1053"/>
                  <a:pt x="5058" y="1471"/>
                </a:cubicBezTo>
                <a:cubicBezTo>
                  <a:pt x="5169" y="1627"/>
                  <a:pt x="5248" y="1800"/>
                  <a:pt x="5275" y="1992"/>
                </a:cubicBezTo>
                <a:cubicBezTo>
                  <a:pt x="5305" y="2204"/>
                  <a:pt x="5339" y="2418"/>
                  <a:pt x="5353" y="2632"/>
                </a:cubicBezTo>
                <a:cubicBezTo>
                  <a:pt x="5360" y="2759"/>
                  <a:pt x="5344" y="2890"/>
                  <a:pt x="5317" y="3015"/>
                </a:cubicBezTo>
                <a:cubicBezTo>
                  <a:pt x="5269" y="3242"/>
                  <a:pt x="5208" y="3467"/>
                  <a:pt x="5144" y="3690"/>
                </a:cubicBezTo>
                <a:cubicBezTo>
                  <a:pt x="5095" y="3865"/>
                  <a:pt x="5016" y="4025"/>
                  <a:pt x="4901" y="4171"/>
                </a:cubicBezTo>
                <a:cubicBezTo>
                  <a:pt x="4791" y="4312"/>
                  <a:pt x="4687" y="4459"/>
                  <a:pt x="4603" y="4619"/>
                </a:cubicBezTo>
                <a:cubicBezTo>
                  <a:pt x="4693" y="4660"/>
                  <a:pt x="4693" y="4660"/>
                  <a:pt x="4825" y="4575"/>
                </a:cubicBezTo>
                <a:cubicBezTo>
                  <a:pt x="4824" y="4590"/>
                  <a:pt x="4828" y="4611"/>
                  <a:pt x="4819" y="4621"/>
                </a:cubicBezTo>
                <a:cubicBezTo>
                  <a:pt x="4714" y="4736"/>
                  <a:pt x="4614" y="4855"/>
                  <a:pt x="4501" y="4960"/>
                </a:cubicBezTo>
                <a:cubicBezTo>
                  <a:pt x="4403" y="5050"/>
                  <a:pt x="4313" y="5167"/>
                  <a:pt x="4156" y="5157"/>
                </a:cubicBezTo>
                <a:cubicBezTo>
                  <a:pt x="4140" y="5156"/>
                  <a:pt x="4122" y="5169"/>
                  <a:pt x="4109" y="5180"/>
                </a:cubicBezTo>
                <a:cubicBezTo>
                  <a:pt x="3834" y="5401"/>
                  <a:pt x="3492" y="5425"/>
                  <a:pt x="3163" y="5491"/>
                </a:cubicBezTo>
                <a:cubicBezTo>
                  <a:pt x="2819" y="5560"/>
                  <a:pt x="2479" y="5545"/>
                  <a:pt x="2143" y="5438"/>
                </a:cubicBezTo>
                <a:cubicBezTo>
                  <a:pt x="1464" y="5226"/>
                  <a:pt x="986" y="4780"/>
                  <a:pt x="647" y="4167"/>
                </a:cubicBezTo>
                <a:cubicBezTo>
                  <a:pt x="630" y="4137"/>
                  <a:pt x="614" y="4106"/>
                  <a:pt x="604" y="4074"/>
                </a:cubicBezTo>
                <a:cubicBezTo>
                  <a:pt x="446" y="3607"/>
                  <a:pt x="308" y="3136"/>
                  <a:pt x="326" y="2637"/>
                </a:cubicBezTo>
                <a:close/>
                <a:moveTo>
                  <a:pt x="1537" y="2923"/>
                </a:moveTo>
                <a:cubicBezTo>
                  <a:pt x="1547" y="3057"/>
                  <a:pt x="1665" y="3116"/>
                  <a:pt x="1776" y="3041"/>
                </a:cubicBezTo>
                <a:cubicBezTo>
                  <a:pt x="1810" y="3016"/>
                  <a:pt x="1840" y="2985"/>
                  <a:pt x="1873" y="2956"/>
                </a:cubicBezTo>
                <a:cubicBezTo>
                  <a:pt x="2211" y="2651"/>
                  <a:pt x="2566" y="2365"/>
                  <a:pt x="2878" y="2032"/>
                </a:cubicBezTo>
                <a:cubicBezTo>
                  <a:pt x="2898" y="2011"/>
                  <a:pt x="2925" y="1997"/>
                  <a:pt x="2961" y="1991"/>
                </a:cubicBezTo>
                <a:cubicBezTo>
                  <a:pt x="2642" y="2539"/>
                  <a:pt x="2261" y="3046"/>
                  <a:pt x="1976" y="3650"/>
                </a:cubicBezTo>
                <a:cubicBezTo>
                  <a:pt x="1516" y="3480"/>
                  <a:pt x="1173" y="3226"/>
                  <a:pt x="1016" y="2750"/>
                </a:cubicBezTo>
                <a:cubicBezTo>
                  <a:pt x="1217" y="2612"/>
                  <a:pt x="1412" y="2478"/>
                  <a:pt x="1634" y="2325"/>
                </a:cubicBezTo>
                <a:cubicBezTo>
                  <a:pt x="1620" y="2401"/>
                  <a:pt x="1614" y="2447"/>
                  <a:pt x="1601" y="2491"/>
                </a:cubicBezTo>
                <a:cubicBezTo>
                  <a:pt x="1563" y="2632"/>
                  <a:pt x="1525" y="2774"/>
                  <a:pt x="1537" y="2923"/>
                </a:cubicBezTo>
                <a:close/>
                <a:moveTo>
                  <a:pt x="2339" y="3772"/>
                </a:moveTo>
                <a:cubicBezTo>
                  <a:pt x="2426" y="3616"/>
                  <a:pt x="2572" y="3551"/>
                  <a:pt x="2670" y="3440"/>
                </a:cubicBezTo>
                <a:cubicBezTo>
                  <a:pt x="2772" y="3325"/>
                  <a:pt x="2889" y="3223"/>
                  <a:pt x="2999" y="3114"/>
                </a:cubicBezTo>
                <a:cubicBezTo>
                  <a:pt x="2908" y="3369"/>
                  <a:pt x="2758" y="3574"/>
                  <a:pt x="2601" y="3772"/>
                </a:cubicBezTo>
                <a:cubicBezTo>
                  <a:pt x="2516" y="3772"/>
                  <a:pt x="2441" y="3772"/>
                  <a:pt x="2339" y="3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10800000">
            <a:off x="1535370" y="3762184"/>
            <a:ext cx="1087126" cy="722303"/>
            <a:chOff x="3141725" y="3473975"/>
            <a:chExt cx="544625" cy="361875"/>
          </a:xfrm>
        </p:grpSpPr>
        <p:sp>
          <p:nvSpPr>
            <p:cNvPr id="209" name="Google Shape;209;p8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951350" y="1532425"/>
            <a:ext cx="524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951350" y="2152825"/>
            <a:ext cx="52413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4843933" y="3593566"/>
            <a:ext cx="3603228" cy="4711084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401479" y="-3071761"/>
            <a:ext cx="3603247" cy="4711108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8195658" y="3715648"/>
            <a:ext cx="281781" cy="76085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4522229" y="3571920"/>
            <a:ext cx="899818" cy="370220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4677652" y="4183676"/>
            <a:ext cx="899827" cy="370224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433414" y="1196333"/>
            <a:ext cx="1000561" cy="3297108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3561133" y="34843"/>
            <a:ext cx="281774" cy="760840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4"/>
          <p:cNvSpPr txBox="1">
            <a:spLocks noGrp="1"/>
          </p:cNvSpPr>
          <p:nvPr>
            <p:ph type="title"/>
          </p:nvPr>
        </p:nvSpPr>
        <p:spPr>
          <a:xfrm>
            <a:off x="11081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subTitle" idx="1"/>
          </p:nvPr>
        </p:nvSpPr>
        <p:spPr>
          <a:xfrm>
            <a:off x="5877950" y="257205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4"/>
          <p:cNvSpPr txBox="1">
            <a:spLocks noGrp="1"/>
          </p:cNvSpPr>
          <p:nvPr>
            <p:ph type="title" idx="2"/>
          </p:nvPr>
        </p:nvSpPr>
        <p:spPr>
          <a:xfrm>
            <a:off x="3538925" y="2339025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24"/>
          <p:cNvSpPr txBox="1">
            <a:spLocks noGrp="1"/>
          </p:cNvSpPr>
          <p:nvPr>
            <p:ph type="subTitle" idx="3"/>
          </p:nvPr>
        </p:nvSpPr>
        <p:spPr>
          <a:xfrm>
            <a:off x="3493050" y="2732316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4"/>
          <p:cNvSpPr txBox="1">
            <a:spLocks noGrp="1"/>
          </p:cNvSpPr>
          <p:nvPr>
            <p:ph type="title" idx="4"/>
          </p:nvPr>
        </p:nvSpPr>
        <p:spPr>
          <a:xfrm>
            <a:off x="58779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3" name="Google Shape;803;p24"/>
          <p:cNvSpPr txBox="1">
            <a:spLocks noGrp="1"/>
          </p:cNvSpPr>
          <p:nvPr>
            <p:ph type="subTitle" idx="5"/>
          </p:nvPr>
        </p:nvSpPr>
        <p:spPr>
          <a:xfrm>
            <a:off x="1110188" y="257175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05" name="Google Shape;805;p24"/>
          <p:cNvGrpSpPr/>
          <p:nvPr/>
        </p:nvGrpSpPr>
        <p:grpSpPr>
          <a:xfrm>
            <a:off x="7147795" y="3817305"/>
            <a:ext cx="792520" cy="718474"/>
            <a:chOff x="4547125" y="4988300"/>
            <a:chExt cx="369525" cy="335000"/>
          </a:xfrm>
        </p:grpSpPr>
        <p:sp>
          <p:nvSpPr>
            <p:cNvPr id="806" name="Google Shape;806;p24"/>
            <p:cNvSpPr/>
            <p:nvPr/>
          </p:nvSpPr>
          <p:spPr>
            <a:xfrm>
              <a:off x="4547125" y="4988300"/>
              <a:ext cx="369525" cy="335000"/>
            </a:xfrm>
            <a:custGeom>
              <a:avLst/>
              <a:gdLst/>
              <a:ahLst/>
              <a:cxnLst/>
              <a:rect l="l" t="t" r="r" b="b"/>
              <a:pathLst>
                <a:path w="14781" h="13400" extrusionOk="0">
                  <a:moveTo>
                    <a:pt x="14428" y="5634"/>
                  </a:moveTo>
                  <a:cubicBezTo>
                    <a:pt x="14177" y="5313"/>
                    <a:pt x="13923" y="4995"/>
                    <a:pt x="13715" y="4644"/>
                  </a:cubicBezTo>
                  <a:cubicBezTo>
                    <a:pt x="13707" y="4630"/>
                    <a:pt x="13700" y="4616"/>
                    <a:pt x="13689" y="4605"/>
                  </a:cubicBezTo>
                  <a:cubicBezTo>
                    <a:pt x="13486" y="4375"/>
                    <a:pt x="13296" y="4135"/>
                    <a:pt x="13100" y="3900"/>
                  </a:cubicBezTo>
                  <a:cubicBezTo>
                    <a:pt x="12992" y="3770"/>
                    <a:pt x="12877" y="3647"/>
                    <a:pt x="12786" y="3504"/>
                  </a:cubicBezTo>
                  <a:cubicBezTo>
                    <a:pt x="12377" y="2861"/>
                    <a:pt x="11968" y="2220"/>
                    <a:pt x="11556" y="1580"/>
                  </a:cubicBezTo>
                  <a:cubicBezTo>
                    <a:pt x="11460" y="1432"/>
                    <a:pt x="11357" y="1285"/>
                    <a:pt x="11240" y="1154"/>
                  </a:cubicBezTo>
                  <a:cubicBezTo>
                    <a:pt x="11138" y="1038"/>
                    <a:pt x="11042" y="920"/>
                    <a:pt x="10959" y="790"/>
                  </a:cubicBezTo>
                  <a:cubicBezTo>
                    <a:pt x="10873" y="654"/>
                    <a:pt x="10782" y="521"/>
                    <a:pt x="10686" y="391"/>
                  </a:cubicBezTo>
                  <a:cubicBezTo>
                    <a:pt x="10576" y="245"/>
                    <a:pt x="10427" y="209"/>
                    <a:pt x="10254" y="256"/>
                  </a:cubicBezTo>
                  <a:cubicBezTo>
                    <a:pt x="10227" y="264"/>
                    <a:pt x="10200" y="276"/>
                    <a:pt x="10165" y="289"/>
                  </a:cubicBezTo>
                  <a:cubicBezTo>
                    <a:pt x="10107" y="220"/>
                    <a:pt x="10055" y="155"/>
                    <a:pt x="10001" y="91"/>
                  </a:cubicBezTo>
                  <a:cubicBezTo>
                    <a:pt x="9946" y="27"/>
                    <a:pt x="9874" y="1"/>
                    <a:pt x="9794" y="34"/>
                  </a:cubicBezTo>
                  <a:cubicBezTo>
                    <a:pt x="9678" y="83"/>
                    <a:pt x="9556" y="73"/>
                    <a:pt x="9436" y="91"/>
                  </a:cubicBezTo>
                  <a:cubicBezTo>
                    <a:pt x="9313" y="109"/>
                    <a:pt x="9200" y="193"/>
                    <a:pt x="9078" y="236"/>
                  </a:cubicBezTo>
                  <a:cubicBezTo>
                    <a:pt x="9001" y="263"/>
                    <a:pt x="8951" y="306"/>
                    <a:pt x="8901" y="371"/>
                  </a:cubicBezTo>
                  <a:cubicBezTo>
                    <a:pt x="8831" y="465"/>
                    <a:pt x="8773" y="575"/>
                    <a:pt x="8661" y="644"/>
                  </a:cubicBezTo>
                  <a:cubicBezTo>
                    <a:pt x="8637" y="612"/>
                    <a:pt x="8617" y="590"/>
                    <a:pt x="8600" y="565"/>
                  </a:cubicBezTo>
                  <a:cubicBezTo>
                    <a:pt x="8577" y="533"/>
                    <a:pt x="8558" y="500"/>
                    <a:pt x="8536" y="469"/>
                  </a:cubicBezTo>
                  <a:cubicBezTo>
                    <a:pt x="8454" y="357"/>
                    <a:pt x="8410" y="348"/>
                    <a:pt x="8285" y="421"/>
                  </a:cubicBezTo>
                  <a:cubicBezTo>
                    <a:pt x="8212" y="464"/>
                    <a:pt x="8143" y="511"/>
                    <a:pt x="8081" y="551"/>
                  </a:cubicBezTo>
                  <a:cubicBezTo>
                    <a:pt x="8002" y="524"/>
                    <a:pt x="7934" y="475"/>
                    <a:pt x="7877" y="484"/>
                  </a:cubicBezTo>
                  <a:cubicBezTo>
                    <a:pt x="7733" y="505"/>
                    <a:pt x="7591" y="538"/>
                    <a:pt x="7465" y="620"/>
                  </a:cubicBezTo>
                  <a:cubicBezTo>
                    <a:pt x="7187" y="803"/>
                    <a:pt x="7256" y="860"/>
                    <a:pt x="7376" y="1041"/>
                  </a:cubicBezTo>
                  <a:cubicBezTo>
                    <a:pt x="7464" y="1175"/>
                    <a:pt x="7548" y="1312"/>
                    <a:pt x="7647" y="1465"/>
                  </a:cubicBezTo>
                  <a:cubicBezTo>
                    <a:pt x="7401" y="1638"/>
                    <a:pt x="7170" y="1800"/>
                    <a:pt x="6937" y="1961"/>
                  </a:cubicBezTo>
                  <a:cubicBezTo>
                    <a:pt x="6926" y="1969"/>
                    <a:pt x="6908" y="1967"/>
                    <a:pt x="6879" y="1972"/>
                  </a:cubicBezTo>
                  <a:cubicBezTo>
                    <a:pt x="6802" y="1918"/>
                    <a:pt x="6763" y="1823"/>
                    <a:pt x="6710" y="1741"/>
                  </a:cubicBezTo>
                  <a:cubicBezTo>
                    <a:pt x="6666" y="1673"/>
                    <a:pt x="6607" y="1636"/>
                    <a:pt x="6530" y="1609"/>
                  </a:cubicBezTo>
                  <a:cubicBezTo>
                    <a:pt x="6387" y="1563"/>
                    <a:pt x="6258" y="1569"/>
                    <a:pt x="6142" y="1673"/>
                  </a:cubicBezTo>
                  <a:cubicBezTo>
                    <a:pt x="6113" y="1698"/>
                    <a:pt x="6078" y="1715"/>
                    <a:pt x="6047" y="1738"/>
                  </a:cubicBezTo>
                  <a:cubicBezTo>
                    <a:pt x="5873" y="1864"/>
                    <a:pt x="5866" y="1898"/>
                    <a:pt x="5975" y="2074"/>
                  </a:cubicBezTo>
                  <a:cubicBezTo>
                    <a:pt x="6035" y="2172"/>
                    <a:pt x="6099" y="2269"/>
                    <a:pt x="6163" y="2366"/>
                  </a:cubicBezTo>
                  <a:cubicBezTo>
                    <a:pt x="6200" y="2422"/>
                    <a:pt x="6240" y="2474"/>
                    <a:pt x="6273" y="2523"/>
                  </a:cubicBezTo>
                  <a:cubicBezTo>
                    <a:pt x="6166" y="2664"/>
                    <a:pt x="6049" y="2781"/>
                    <a:pt x="5975" y="2921"/>
                  </a:cubicBezTo>
                  <a:cubicBezTo>
                    <a:pt x="5767" y="3313"/>
                    <a:pt x="5524" y="3687"/>
                    <a:pt x="5392" y="4102"/>
                  </a:cubicBezTo>
                  <a:cubicBezTo>
                    <a:pt x="5270" y="4180"/>
                    <a:pt x="5160" y="4252"/>
                    <a:pt x="5049" y="4320"/>
                  </a:cubicBezTo>
                  <a:cubicBezTo>
                    <a:pt x="4990" y="4356"/>
                    <a:pt x="4931" y="4393"/>
                    <a:pt x="4867" y="4417"/>
                  </a:cubicBezTo>
                  <a:cubicBezTo>
                    <a:pt x="4700" y="4477"/>
                    <a:pt x="4539" y="4549"/>
                    <a:pt x="4389" y="4645"/>
                  </a:cubicBezTo>
                  <a:cubicBezTo>
                    <a:pt x="4338" y="4677"/>
                    <a:pt x="4279" y="4696"/>
                    <a:pt x="4220" y="4717"/>
                  </a:cubicBezTo>
                  <a:cubicBezTo>
                    <a:pt x="4038" y="4781"/>
                    <a:pt x="3869" y="4874"/>
                    <a:pt x="3707" y="4978"/>
                  </a:cubicBezTo>
                  <a:cubicBezTo>
                    <a:pt x="3344" y="5210"/>
                    <a:pt x="2981" y="5441"/>
                    <a:pt x="2617" y="5673"/>
                  </a:cubicBezTo>
                  <a:cubicBezTo>
                    <a:pt x="2568" y="5704"/>
                    <a:pt x="2512" y="5728"/>
                    <a:pt x="2465" y="5754"/>
                  </a:cubicBezTo>
                  <a:cubicBezTo>
                    <a:pt x="2398" y="5690"/>
                    <a:pt x="2346" y="5635"/>
                    <a:pt x="2287" y="5587"/>
                  </a:cubicBezTo>
                  <a:cubicBezTo>
                    <a:pt x="2168" y="5491"/>
                    <a:pt x="2045" y="5399"/>
                    <a:pt x="1924" y="5304"/>
                  </a:cubicBezTo>
                  <a:cubicBezTo>
                    <a:pt x="1876" y="5266"/>
                    <a:pt x="1829" y="5269"/>
                    <a:pt x="1776" y="5294"/>
                  </a:cubicBezTo>
                  <a:cubicBezTo>
                    <a:pt x="1580" y="5388"/>
                    <a:pt x="1460" y="5559"/>
                    <a:pt x="1337" y="5725"/>
                  </a:cubicBezTo>
                  <a:cubicBezTo>
                    <a:pt x="1306" y="5765"/>
                    <a:pt x="1315" y="5816"/>
                    <a:pt x="1345" y="5855"/>
                  </a:cubicBezTo>
                  <a:cubicBezTo>
                    <a:pt x="1399" y="5920"/>
                    <a:pt x="1459" y="5980"/>
                    <a:pt x="1512" y="6045"/>
                  </a:cubicBezTo>
                  <a:cubicBezTo>
                    <a:pt x="1567" y="6113"/>
                    <a:pt x="1659" y="6154"/>
                    <a:pt x="1687" y="6255"/>
                  </a:cubicBezTo>
                  <a:cubicBezTo>
                    <a:pt x="1647" y="6286"/>
                    <a:pt x="1613" y="6316"/>
                    <a:pt x="1574" y="6341"/>
                  </a:cubicBezTo>
                  <a:cubicBezTo>
                    <a:pt x="1410" y="6442"/>
                    <a:pt x="1266" y="6569"/>
                    <a:pt x="1138" y="6714"/>
                  </a:cubicBezTo>
                  <a:cubicBezTo>
                    <a:pt x="1027" y="6840"/>
                    <a:pt x="909" y="6960"/>
                    <a:pt x="748" y="7029"/>
                  </a:cubicBezTo>
                  <a:cubicBezTo>
                    <a:pt x="686" y="7055"/>
                    <a:pt x="627" y="7100"/>
                    <a:pt x="580" y="7150"/>
                  </a:cubicBezTo>
                  <a:cubicBezTo>
                    <a:pt x="448" y="7289"/>
                    <a:pt x="315" y="7428"/>
                    <a:pt x="200" y="7581"/>
                  </a:cubicBezTo>
                  <a:cubicBezTo>
                    <a:pt x="106" y="7702"/>
                    <a:pt x="38" y="7838"/>
                    <a:pt x="24" y="8000"/>
                  </a:cubicBezTo>
                  <a:cubicBezTo>
                    <a:pt x="1" y="8280"/>
                    <a:pt x="127" y="8490"/>
                    <a:pt x="323" y="8666"/>
                  </a:cubicBezTo>
                  <a:cubicBezTo>
                    <a:pt x="466" y="8794"/>
                    <a:pt x="623" y="8906"/>
                    <a:pt x="770" y="9028"/>
                  </a:cubicBezTo>
                  <a:cubicBezTo>
                    <a:pt x="1041" y="9254"/>
                    <a:pt x="1246" y="9549"/>
                    <a:pt x="1535" y="9758"/>
                  </a:cubicBezTo>
                  <a:cubicBezTo>
                    <a:pt x="1607" y="9810"/>
                    <a:pt x="1655" y="9898"/>
                    <a:pt x="1718" y="9965"/>
                  </a:cubicBezTo>
                  <a:cubicBezTo>
                    <a:pt x="1839" y="10094"/>
                    <a:pt x="1956" y="10227"/>
                    <a:pt x="2086" y="10345"/>
                  </a:cubicBezTo>
                  <a:cubicBezTo>
                    <a:pt x="2439" y="10666"/>
                    <a:pt x="2784" y="10994"/>
                    <a:pt x="3091" y="11359"/>
                  </a:cubicBezTo>
                  <a:cubicBezTo>
                    <a:pt x="3224" y="11517"/>
                    <a:pt x="3376" y="11660"/>
                    <a:pt x="3517" y="11811"/>
                  </a:cubicBezTo>
                  <a:cubicBezTo>
                    <a:pt x="3772" y="12088"/>
                    <a:pt x="4014" y="12377"/>
                    <a:pt x="4309" y="12615"/>
                  </a:cubicBezTo>
                  <a:cubicBezTo>
                    <a:pt x="4369" y="12662"/>
                    <a:pt x="4424" y="12717"/>
                    <a:pt x="4477" y="12772"/>
                  </a:cubicBezTo>
                  <a:cubicBezTo>
                    <a:pt x="4580" y="12875"/>
                    <a:pt x="4681" y="12979"/>
                    <a:pt x="4783" y="13083"/>
                  </a:cubicBezTo>
                  <a:cubicBezTo>
                    <a:pt x="4848" y="13147"/>
                    <a:pt x="4935" y="13180"/>
                    <a:pt x="4993" y="13260"/>
                  </a:cubicBezTo>
                  <a:cubicBezTo>
                    <a:pt x="5081" y="13383"/>
                    <a:pt x="5204" y="13400"/>
                    <a:pt x="5339" y="13329"/>
                  </a:cubicBezTo>
                  <a:cubicBezTo>
                    <a:pt x="5407" y="13294"/>
                    <a:pt x="5472" y="13252"/>
                    <a:pt x="5538" y="13213"/>
                  </a:cubicBezTo>
                  <a:cubicBezTo>
                    <a:pt x="5711" y="13112"/>
                    <a:pt x="5871" y="12994"/>
                    <a:pt x="5982" y="12818"/>
                  </a:cubicBezTo>
                  <a:cubicBezTo>
                    <a:pt x="6002" y="12787"/>
                    <a:pt x="6029" y="12758"/>
                    <a:pt x="6055" y="12731"/>
                  </a:cubicBezTo>
                  <a:cubicBezTo>
                    <a:pt x="6398" y="12379"/>
                    <a:pt x="6745" y="12030"/>
                    <a:pt x="7083" y="11675"/>
                  </a:cubicBezTo>
                  <a:cubicBezTo>
                    <a:pt x="7164" y="11589"/>
                    <a:pt x="7255" y="11523"/>
                    <a:pt x="7349" y="11456"/>
                  </a:cubicBezTo>
                  <a:cubicBezTo>
                    <a:pt x="7449" y="11385"/>
                    <a:pt x="7556" y="11318"/>
                    <a:pt x="7636" y="11227"/>
                  </a:cubicBezTo>
                  <a:cubicBezTo>
                    <a:pt x="7725" y="11128"/>
                    <a:pt x="7827" y="11051"/>
                    <a:pt x="7938" y="10981"/>
                  </a:cubicBezTo>
                  <a:cubicBezTo>
                    <a:pt x="8048" y="10911"/>
                    <a:pt x="8161" y="10845"/>
                    <a:pt x="8267" y="10769"/>
                  </a:cubicBezTo>
                  <a:cubicBezTo>
                    <a:pt x="8347" y="10711"/>
                    <a:pt x="8426" y="10647"/>
                    <a:pt x="8490" y="10573"/>
                  </a:cubicBezTo>
                  <a:cubicBezTo>
                    <a:pt x="8557" y="10496"/>
                    <a:pt x="8633" y="10434"/>
                    <a:pt x="8718" y="10381"/>
                  </a:cubicBezTo>
                  <a:cubicBezTo>
                    <a:pt x="9096" y="10144"/>
                    <a:pt x="9474" y="9907"/>
                    <a:pt x="9850" y="9667"/>
                  </a:cubicBezTo>
                  <a:cubicBezTo>
                    <a:pt x="9951" y="9603"/>
                    <a:pt x="10074" y="9558"/>
                    <a:pt x="10102" y="9416"/>
                  </a:cubicBezTo>
                  <a:cubicBezTo>
                    <a:pt x="10105" y="9398"/>
                    <a:pt x="10131" y="9382"/>
                    <a:pt x="10150" y="9372"/>
                  </a:cubicBezTo>
                  <a:cubicBezTo>
                    <a:pt x="10352" y="9256"/>
                    <a:pt x="10480" y="9058"/>
                    <a:pt x="10659" y="8915"/>
                  </a:cubicBezTo>
                  <a:cubicBezTo>
                    <a:pt x="10759" y="8834"/>
                    <a:pt x="10847" y="8736"/>
                    <a:pt x="10955" y="8661"/>
                  </a:cubicBezTo>
                  <a:cubicBezTo>
                    <a:pt x="11023" y="8613"/>
                    <a:pt x="11090" y="8559"/>
                    <a:pt x="11149" y="8499"/>
                  </a:cubicBezTo>
                  <a:cubicBezTo>
                    <a:pt x="11256" y="8388"/>
                    <a:pt x="11375" y="8293"/>
                    <a:pt x="11505" y="8210"/>
                  </a:cubicBezTo>
                  <a:cubicBezTo>
                    <a:pt x="11582" y="8162"/>
                    <a:pt x="11646" y="8093"/>
                    <a:pt x="11711" y="8028"/>
                  </a:cubicBezTo>
                  <a:cubicBezTo>
                    <a:pt x="11890" y="7851"/>
                    <a:pt x="12107" y="7715"/>
                    <a:pt x="12273" y="7524"/>
                  </a:cubicBezTo>
                  <a:cubicBezTo>
                    <a:pt x="12284" y="7513"/>
                    <a:pt x="12298" y="7506"/>
                    <a:pt x="12312" y="7499"/>
                  </a:cubicBezTo>
                  <a:cubicBezTo>
                    <a:pt x="12700" y="7251"/>
                    <a:pt x="13090" y="7001"/>
                    <a:pt x="13479" y="6755"/>
                  </a:cubicBezTo>
                  <a:cubicBezTo>
                    <a:pt x="13530" y="6722"/>
                    <a:pt x="13587" y="6688"/>
                    <a:pt x="13645" y="6680"/>
                  </a:cubicBezTo>
                  <a:cubicBezTo>
                    <a:pt x="13749" y="6669"/>
                    <a:pt x="13837" y="6625"/>
                    <a:pt x="13919" y="6568"/>
                  </a:cubicBezTo>
                  <a:cubicBezTo>
                    <a:pt x="13983" y="6524"/>
                    <a:pt x="14049" y="6488"/>
                    <a:pt x="14131" y="6489"/>
                  </a:cubicBezTo>
                  <a:cubicBezTo>
                    <a:pt x="14161" y="6489"/>
                    <a:pt x="14196" y="6486"/>
                    <a:pt x="14219" y="6471"/>
                  </a:cubicBezTo>
                  <a:cubicBezTo>
                    <a:pt x="14337" y="6393"/>
                    <a:pt x="14466" y="6357"/>
                    <a:pt x="14601" y="6325"/>
                  </a:cubicBezTo>
                  <a:cubicBezTo>
                    <a:pt x="14744" y="6290"/>
                    <a:pt x="14780" y="6164"/>
                    <a:pt x="14700" y="6034"/>
                  </a:cubicBezTo>
                  <a:cubicBezTo>
                    <a:pt x="14615" y="5897"/>
                    <a:pt x="14527" y="5761"/>
                    <a:pt x="14428" y="5634"/>
                  </a:cubicBezTo>
                  <a:close/>
                  <a:moveTo>
                    <a:pt x="1071" y="8946"/>
                  </a:moveTo>
                  <a:cubicBezTo>
                    <a:pt x="869" y="8782"/>
                    <a:pt x="664" y="8624"/>
                    <a:pt x="467" y="8453"/>
                  </a:cubicBezTo>
                  <a:cubicBezTo>
                    <a:pt x="350" y="8352"/>
                    <a:pt x="256" y="8229"/>
                    <a:pt x="268" y="8060"/>
                  </a:cubicBezTo>
                  <a:cubicBezTo>
                    <a:pt x="270" y="8038"/>
                    <a:pt x="282" y="8017"/>
                    <a:pt x="289" y="7997"/>
                  </a:cubicBezTo>
                  <a:cubicBezTo>
                    <a:pt x="306" y="7996"/>
                    <a:pt x="330" y="7989"/>
                    <a:pt x="334" y="7996"/>
                  </a:cubicBezTo>
                  <a:cubicBezTo>
                    <a:pt x="576" y="8338"/>
                    <a:pt x="869" y="8640"/>
                    <a:pt x="1128" y="8973"/>
                  </a:cubicBezTo>
                  <a:cubicBezTo>
                    <a:pt x="1109" y="8963"/>
                    <a:pt x="1087" y="8958"/>
                    <a:pt x="1071" y="8946"/>
                  </a:cubicBezTo>
                  <a:close/>
                  <a:moveTo>
                    <a:pt x="1303" y="9180"/>
                  </a:moveTo>
                  <a:lnTo>
                    <a:pt x="1302" y="9162"/>
                  </a:lnTo>
                  <a:lnTo>
                    <a:pt x="1315" y="9178"/>
                  </a:lnTo>
                  <a:close/>
                  <a:moveTo>
                    <a:pt x="10405" y="512"/>
                  </a:moveTo>
                  <a:cubicBezTo>
                    <a:pt x="10440" y="517"/>
                    <a:pt x="10462" y="514"/>
                    <a:pt x="10466" y="523"/>
                  </a:cubicBezTo>
                  <a:cubicBezTo>
                    <a:pt x="10524" y="609"/>
                    <a:pt x="10579" y="697"/>
                    <a:pt x="10639" y="791"/>
                  </a:cubicBezTo>
                  <a:cubicBezTo>
                    <a:pt x="10510" y="737"/>
                    <a:pt x="10510" y="737"/>
                    <a:pt x="10405" y="512"/>
                  </a:cubicBezTo>
                  <a:close/>
                  <a:moveTo>
                    <a:pt x="9702" y="396"/>
                  </a:moveTo>
                  <a:cubicBezTo>
                    <a:pt x="9727" y="328"/>
                    <a:pt x="9781" y="325"/>
                    <a:pt x="9823" y="322"/>
                  </a:cubicBezTo>
                  <a:cubicBezTo>
                    <a:pt x="9908" y="399"/>
                    <a:pt x="9990" y="467"/>
                    <a:pt x="10064" y="543"/>
                  </a:cubicBezTo>
                  <a:cubicBezTo>
                    <a:pt x="10117" y="597"/>
                    <a:pt x="10159" y="663"/>
                    <a:pt x="10206" y="723"/>
                  </a:cubicBezTo>
                  <a:cubicBezTo>
                    <a:pt x="10301" y="842"/>
                    <a:pt x="10396" y="961"/>
                    <a:pt x="10491" y="1082"/>
                  </a:cubicBezTo>
                  <a:cubicBezTo>
                    <a:pt x="10599" y="1221"/>
                    <a:pt x="10703" y="1363"/>
                    <a:pt x="10815" y="1500"/>
                  </a:cubicBezTo>
                  <a:cubicBezTo>
                    <a:pt x="10951" y="1665"/>
                    <a:pt x="11092" y="1826"/>
                    <a:pt x="11230" y="1989"/>
                  </a:cubicBezTo>
                  <a:lnTo>
                    <a:pt x="11230" y="1989"/>
                  </a:lnTo>
                  <a:cubicBezTo>
                    <a:pt x="11231" y="1989"/>
                    <a:pt x="11231" y="1989"/>
                    <a:pt x="11231" y="1989"/>
                  </a:cubicBezTo>
                  <a:cubicBezTo>
                    <a:pt x="11302" y="2076"/>
                    <a:pt x="11375" y="2162"/>
                    <a:pt x="11446" y="2248"/>
                  </a:cubicBezTo>
                  <a:cubicBezTo>
                    <a:pt x="11447" y="2248"/>
                    <a:pt x="11447" y="2248"/>
                    <a:pt x="11448" y="2248"/>
                  </a:cubicBezTo>
                  <a:lnTo>
                    <a:pt x="11448" y="2251"/>
                  </a:lnTo>
                  <a:cubicBezTo>
                    <a:pt x="11464" y="2272"/>
                    <a:pt x="11479" y="2294"/>
                    <a:pt x="11498" y="2321"/>
                  </a:cubicBezTo>
                  <a:cubicBezTo>
                    <a:pt x="11445" y="2315"/>
                    <a:pt x="11448" y="2283"/>
                    <a:pt x="11448" y="2251"/>
                  </a:cubicBezTo>
                  <a:cubicBezTo>
                    <a:pt x="11448" y="2251"/>
                    <a:pt x="11448" y="2250"/>
                    <a:pt x="11447" y="2250"/>
                  </a:cubicBezTo>
                  <a:cubicBezTo>
                    <a:pt x="11447" y="2249"/>
                    <a:pt x="11447" y="2249"/>
                    <a:pt x="11446" y="2248"/>
                  </a:cubicBezTo>
                  <a:cubicBezTo>
                    <a:pt x="11409" y="2262"/>
                    <a:pt x="11375" y="2255"/>
                    <a:pt x="11355" y="2220"/>
                  </a:cubicBezTo>
                  <a:cubicBezTo>
                    <a:pt x="11311" y="2145"/>
                    <a:pt x="11272" y="2067"/>
                    <a:pt x="11231" y="1989"/>
                  </a:cubicBezTo>
                  <a:cubicBezTo>
                    <a:pt x="11231" y="1989"/>
                    <a:pt x="11230" y="1989"/>
                    <a:pt x="11230" y="1989"/>
                  </a:cubicBezTo>
                  <a:lnTo>
                    <a:pt x="11230" y="1989"/>
                  </a:lnTo>
                  <a:cubicBezTo>
                    <a:pt x="11201" y="1985"/>
                    <a:pt x="11162" y="1992"/>
                    <a:pt x="11149" y="1977"/>
                  </a:cubicBezTo>
                  <a:cubicBezTo>
                    <a:pt x="11016" y="1826"/>
                    <a:pt x="10885" y="1677"/>
                    <a:pt x="10725" y="1557"/>
                  </a:cubicBezTo>
                  <a:cubicBezTo>
                    <a:pt x="10694" y="1535"/>
                    <a:pt x="10671" y="1501"/>
                    <a:pt x="10649" y="1471"/>
                  </a:cubicBezTo>
                  <a:cubicBezTo>
                    <a:pt x="10423" y="1149"/>
                    <a:pt x="10151" y="868"/>
                    <a:pt x="9849" y="618"/>
                  </a:cubicBezTo>
                  <a:cubicBezTo>
                    <a:pt x="9773" y="556"/>
                    <a:pt x="9735" y="478"/>
                    <a:pt x="9702" y="396"/>
                  </a:cubicBezTo>
                  <a:close/>
                  <a:moveTo>
                    <a:pt x="8171" y="741"/>
                  </a:moveTo>
                  <a:cubicBezTo>
                    <a:pt x="8205" y="714"/>
                    <a:pt x="8232" y="689"/>
                    <a:pt x="8263" y="669"/>
                  </a:cubicBezTo>
                  <a:cubicBezTo>
                    <a:pt x="8294" y="648"/>
                    <a:pt x="8329" y="634"/>
                    <a:pt x="8368" y="614"/>
                  </a:cubicBezTo>
                  <a:cubicBezTo>
                    <a:pt x="8458" y="684"/>
                    <a:pt x="8456" y="760"/>
                    <a:pt x="8460" y="848"/>
                  </a:cubicBezTo>
                  <a:cubicBezTo>
                    <a:pt x="8415" y="880"/>
                    <a:pt x="8368" y="915"/>
                    <a:pt x="8318" y="951"/>
                  </a:cubicBezTo>
                  <a:cubicBezTo>
                    <a:pt x="8234" y="901"/>
                    <a:pt x="8201" y="829"/>
                    <a:pt x="8171" y="741"/>
                  </a:cubicBezTo>
                  <a:close/>
                  <a:moveTo>
                    <a:pt x="7533" y="878"/>
                  </a:moveTo>
                  <a:cubicBezTo>
                    <a:pt x="7640" y="786"/>
                    <a:pt x="7733" y="727"/>
                    <a:pt x="7867" y="765"/>
                  </a:cubicBezTo>
                  <a:cubicBezTo>
                    <a:pt x="7941" y="864"/>
                    <a:pt x="8023" y="963"/>
                    <a:pt x="8068" y="1103"/>
                  </a:cubicBezTo>
                  <a:cubicBezTo>
                    <a:pt x="7988" y="1172"/>
                    <a:pt x="7908" y="1239"/>
                    <a:pt x="7821" y="1314"/>
                  </a:cubicBezTo>
                  <a:cubicBezTo>
                    <a:pt x="7695" y="1185"/>
                    <a:pt x="7624" y="1036"/>
                    <a:pt x="7533" y="878"/>
                  </a:cubicBezTo>
                  <a:close/>
                  <a:moveTo>
                    <a:pt x="6143" y="1946"/>
                  </a:moveTo>
                  <a:cubicBezTo>
                    <a:pt x="6202" y="1907"/>
                    <a:pt x="6251" y="1872"/>
                    <a:pt x="6304" y="1844"/>
                  </a:cubicBezTo>
                  <a:cubicBezTo>
                    <a:pt x="6374" y="1805"/>
                    <a:pt x="6466" y="1816"/>
                    <a:pt x="6511" y="1879"/>
                  </a:cubicBezTo>
                  <a:cubicBezTo>
                    <a:pt x="6578" y="1970"/>
                    <a:pt x="6651" y="2061"/>
                    <a:pt x="6691" y="2180"/>
                  </a:cubicBezTo>
                  <a:cubicBezTo>
                    <a:pt x="6601" y="2256"/>
                    <a:pt x="6516" y="2330"/>
                    <a:pt x="6417" y="2416"/>
                  </a:cubicBezTo>
                  <a:cubicBezTo>
                    <a:pt x="6326" y="2255"/>
                    <a:pt x="6222" y="2118"/>
                    <a:pt x="6143" y="1946"/>
                  </a:cubicBezTo>
                  <a:close/>
                  <a:moveTo>
                    <a:pt x="1804" y="5476"/>
                  </a:moveTo>
                  <a:cubicBezTo>
                    <a:pt x="1985" y="5580"/>
                    <a:pt x="2132" y="5719"/>
                    <a:pt x="2268" y="5876"/>
                  </a:cubicBezTo>
                  <a:cubicBezTo>
                    <a:pt x="2332" y="5950"/>
                    <a:pt x="2401" y="6023"/>
                    <a:pt x="2464" y="6100"/>
                  </a:cubicBezTo>
                  <a:cubicBezTo>
                    <a:pt x="2575" y="6235"/>
                    <a:pt x="2686" y="6372"/>
                    <a:pt x="2792" y="6513"/>
                  </a:cubicBezTo>
                  <a:cubicBezTo>
                    <a:pt x="2812" y="6538"/>
                    <a:pt x="2818" y="6589"/>
                    <a:pt x="2808" y="6619"/>
                  </a:cubicBezTo>
                  <a:cubicBezTo>
                    <a:pt x="2789" y="6674"/>
                    <a:pt x="2753" y="6724"/>
                    <a:pt x="2713" y="6792"/>
                  </a:cubicBezTo>
                  <a:cubicBezTo>
                    <a:pt x="2270" y="6469"/>
                    <a:pt x="1938" y="6074"/>
                    <a:pt x="1549" y="5739"/>
                  </a:cubicBezTo>
                  <a:cubicBezTo>
                    <a:pt x="1588" y="5606"/>
                    <a:pt x="1683" y="5536"/>
                    <a:pt x="1804" y="5476"/>
                  </a:cubicBezTo>
                  <a:close/>
                  <a:moveTo>
                    <a:pt x="1446" y="9323"/>
                  </a:moveTo>
                  <a:cubicBezTo>
                    <a:pt x="1440" y="9314"/>
                    <a:pt x="1433" y="9303"/>
                    <a:pt x="1426" y="9294"/>
                  </a:cubicBezTo>
                  <a:cubicBezTo>
                    <a:pt x="1431" y="9291"/>
                    <a:pt x="1437" y="9286"/>
                    <a:pt x="1437" y="9286"/>
                  </a:cubicBezTo>
                  <a:cubicBezTo>
                    <a:pt x="1444" y="9297"/>
                    <a:pt x="1451" y="9306"/>
                    <a:pt x="1457" y="9317"/>
                  </a:cubicBezTo>
                  <a:cubicBezTo>
                    <a:pt x="1454" y="9319"/>
                    <a:pt x="1447" y="9323"/>
                    <a:pt x="1446" y="9323"/>
                  </a:cubicBezTo>
                  <a:close/>
                  <a:moveTo>
                    <a:pt x="631" y="7967"/>
                  </a:moveTo>
                  <a:cubicBezTo>
                    <a:pt x="594" y="7910"/>
                    <a:pt x="563" y="7867"/>
                    <a:pt x="541" y="7821"/>
                  </a:cubicBezTo>
                  <a:cubicBezTo>
                    <a:pt x="534" y="7808"/>
                    <a:pt x="551" y="7774"/>
                    <a:pt x="566" y="7766"/>
                  </a:cubicBezTo>
                  <a:cubicBezTo>
                    <a:pt x="578" y="7759"/>
                    <a:pt x="613" y="7769"/>
                    <a:pt x="623" y="7783"/>
                  </a:cubicBezTo>
                  <a:cubicBezTo>
                    <a:pt x="657" y="7836"/>
                    <a:pt x="650" y="7893"/>
                    <a:pt x="631" y="7967"/>
                  </a:cubicBezTo>
                  <a:close/>
                  <a:moveTo>
                    <a:pt x="1920" y="9797"/>
                  </a:moveTo>
                  <a:cubicBezTo>
                    <a:pt x="1916" y="9785"/>
                    <a:pt x="1910" y="9775"/>
                    <a:pt x="1906" y="9764"/>
                  </a:cubicBezTo>
                  <a:cubicBezTo>
                    <a:pt x="1910" y="9768"/>
                    <a:pt x="1916" y="9772"/>
                    <a:pt x="1921" y="9778"/>
                  </a:cubicBezTo>
                  <a:cubicBezTo>
                    <a:pt x="1921" y="9784"/>
                    <a:pt x="1920" y="9790"/>
                    <a:pt x="1920" y="9797"/>
                  </a:cubicBezTo>
                  <a:close/>
                  <a:moveTo>
                    <a:pt x="2067" y="9949"/>
                  </a:moveTo>
                  <a:cubicBezTo>
                    <a:pt x="2054" y="9929"/>
                    <a:pt x="2044" y="9911"/>
                    <a:pt x="2032" y="9894"/>
                  </a:cubicBezTo>
                  <a:cubicBezTo>
                    <a:pt x="2045" y="9904"/>
                    <a:pt x="2059" y="9913"/>
                    <a:pt x="2070" y="9925"/>
                  </a:cubicBezTo>
                  <a:cubicBezTo>
                    <a:pt x="2072" y="9928"/>
                    <a:pt x="2068" y="9938"/>
                    <a:pt x="2067" y="9949"/>
                  </a:cubicBezTo>
                  <a:close/>
                  <a:moveTo>
                    <a:pt x="5595" y="12830"/>
                  </a:moveTo>
                  <a:cubicBezTo>
                    <a:pt x="5555" y="12901"/>
                    <a:pt x="5488" y="12943"/>
                    <a:pt x="5415" y="12964"/>
                  </a:cubicBezTo>
                  <a:cubicBezTo>
                    <a:pt x="5378" y="12975"/>
                    <a:pt x="5316" y="12961"/>
                    <a:pt x="5288" y="12934"/>
                  </a:cubicBezTo>
                  <a:cubicBezTo>
                    <a:pt x="5186" y="12832"/>
                    <a:pt x="5062" y="12756"/>
                    <a:pt x="4972" y="12636"/>
                  </a:cubicBezTo>
                  <a:cubicBezTo>
                    <a:pt x="4862" y="12489"/>
                    <a:pt x="4726" y="12364"/>
                    <a:pt x="4599" y="12230"/>
                  </a:cubicBezTo>
                  <a:cubicBezTo>
                    <a:pt x="4463" y="12085"/>
                    <a:pt x="4325" y="11940"/>
                    <a:pt x="4187" y="11796"/>
                  </a:cubicBezTo>
                  <a:cubicBezTo>
                    <a:pt x="3683" y="11268"/>
                    <a:pt x="3177" y="10744"/>
                    <a:pt x="2675" y="10213"/>
                  </a:cubicBezTo>
                  <a:cubicBezTo>
                    <a:pt x="2459" y="9985"/>
                    <a:pt x="2253" y="9746"/>
                    <a:pt x="2040" y="9515"/>
                  </a:cubicBezTo>
                  <a:cubicBezTo>
                    <a:pt x="1972" y="9441"/>
                    <a:pt x="1897" y="9376"/>
                    <a:pt x="1827" y="9304"/>
                  </a:cubicBezTo>
                  <a:cubicBezTo>
                    <a:pt x="1668" y="9137"/>
                    <a:pt x="1511" y="8970"/>
                    <a:pt x="1354" y="8801"/>
                  </a:cubicBezTo>
                  <a:cubicBezTo>
                    <a:pt x="1217" y="8655"/>
                    <a:pt x="1082" y="8509"/>
                    <a:pt x="948" y="8361"/>
                  </a:cubicBezTo>
                  <a:cubicBezTo>
                    <a:pt x="913" y="8323"/>
                    <a:pt x="885" y="8279"/>
                    <a:pt x="833" y="8212"/>
                  </a:cubicBezTo>
                  <a:cubicBezTo>
                    <a:pt x="964" y="8245"/>
                    <a:pt x="1049" y="8293"/>
                    <a:pt x="1112" y="8374"/>
                  </a:cubicBezTo>
                  <a:cubicBezTo>
                    <a:pt x="1556" y="8947"/>
                    <a:pt x="2094" y="9432"/>
                    <a:pt x="2594" y="9951"/>
                  </a:cubicBezTo>
                  <a:cubicBezTo>
                    <a:pt x="3069" y="10444"/>
                    <a:pt x="3542" y="10936"/>
                    <a:pt x="4024" y="11421"/>
                  </a:cubicBezTo>
                  <a:cubicBezTo>
                    <a:pt x="4414" y="11813"/>
                    <a:pt x="4814" y="12195"/>
                    <a:pt x="5212" y="12579"/>
                  </a:cubicBezTo>
                  <a:cubicBezTo>
                    <a:pt x="5299" y="12662"/>
                    <a:pt x="5388" y="12749"/>
                    <a:pt x="5533" y="12711"/>
                  </a:cubicBezTo>
                  <a:cubicBezTo>
                    <a:pt x="5583" y="12698"/>
                    <a:pt x="5621" y="12783"/>
                    <a:pt x="5595" y="12830"/>
                  </a:cubicBezTo>
                  <a:close/>
                  <a:moveTo>
                    <a:pt x="9167" y="9484"/>
                  </a:moveTo>
                  <a:cubicBezTo>
                    <a:pt x="8992" y="9595"/>
                    <a:pt x="8819" y="9709"/>
                    <a:pt x="8642" y="9819"/>
                  </a:cubicBezTo>
                  <a:cubicBezTo>
                    <a:pt x="8408" y="9965"/>
                    <a:pt x="8174" y="10113"/>
                    <a:pt x="7980" y="10314"/>
                  </a:cubicBezTo>
                  <a:cubicBezTo>
                    <a:pt x="7932" y="10364"/>
                    <a:pt x="7873" y="10403"/>
                    <a:pt x="7820" y="10446"/>
                  </a:cubicBezTo>
                  <a:cubicBezTo>
                    <a:pt x="7683" y="10557"/>
                    <a:pt x="7536" y="10658"/>
                    <a:pt x="7413" y="10783"/>
                  </a:cubicBezTo>
                  <a:cubicBezTo>
                    <a:pt x="7187" y="11014"/>
                    <a:pt x="6977" y="11258"/>
                    <a:pt x="6759" y="11496"/>
                  </a:cubicBezTo>
                  <a:cubicBezTo>
                    <a:pt x="6614" y="11655"/>
                    <a:pt x="6471" y="11815"/>
                    <a:pt x="6320" y="11968"/>
                  </a:cubicBezTo>
                  <a:cubicBezTo>
                    <a:pt x="6195" y="12094"/>
                    <a:pt x="6081" y="12226"/>
                    <a:pt x="5980" y="12372"/>
                  </a:cubicBezTo>
                  <a:cubicBezTo>
                    <a:pt x="5911" y="12472"/>
                    <a:pt x="5847" y="12578"/>
                    <a:pt x="5741" y="12659"/>
                  </a:cubicBezTo>
                  <a:cubicBezTo>
                    <a:pt x="5585" y="12568"/>
                    <a:pt x="5455" y="12450"/>
                    <a:pt x="5321" y="12338"/>
                  </a:cubicBezTo>
                  <a:cubicBezTo>
                    <a:pt x="5185" y="12225"/>
                    <a:pt x="5043" y="12121"/>
                    <a:pt x="4906" y="12010"/>
                  </a:cubicBezTo>
                  <a:cubicBezTo>
                    <a:pt x="4821" y="11944"/>
                    <a:pt x="4733" y="11881"/>
                    <a:pt x="4659" y="11805"/>
                  </a:cubicBezTo>
                  <a:cubicBezTo>
                    <a:pt x="4187" y="11321"/>
                    <a:pt x="3720" y="10832"/>
                    <a:pt x="3249" y="10348"/>
                  </a:cubicBezTo>
                  <a:cubicBezTo>
                    <a:pt x="2718" y="9803"/>
                    <a:pt x="2183" y="9262"/>
                    <a:pt x="1654" y="8716"/>
                  </a:cubicBezTo>
                  <a:cubicBezTo>
                    <a:pt x="1542" y="8600"/>
                    <a:pt x="1442" y="8473"/>
                    <a:pt x="1341" y="8347"/>
                  </a:cubicBezTo>
                  <a:cubicBezTo>
                    <a:pt x="1270" y="8256"/>
                    <a:pt x="1202" y="8163"/>
                    <a:pt x="1093" y="8112"/>
                  </a:cubicBezTo>
                  <a:cubicBezTo>
                    <a:pt x="1018" y="8079"/>
                    <a:pt x="975" y="8018"/>
                    <a:pt x="940" y="7947"/>
                  </a:cubicBezTo>
                  <a:cubicBezTo>
                    <a:pt x="883" y="7829"/>
                    <a:pt x="824" y="7714"/>
                    <a:pt x="764" y="7592"/>
                  </a:cubicBezTo>
                  <a:cubicBezTo>
                    <a:pt x="769" y="7575"/>
                    <a:pt x="770" y="7548"/>
                    <a:pt x="784" y="7533"/>
                  </a:cubicBezTo>
                  <a:cubicBezTo>
                    <a:pt x="1014" y="7276"/>
                    <a:pt x="1243" y="7018"/>
                    <a:pt x="1479" y="6766"/>
                  </a:cubicBezTo>
                  <a:cubicBezTo>
                    <a:pt x="1600" y="6635"/>
                    <a:pt x="1755" y="6549"/>
                    <a:pt x="1917" y="6462"/>
                  </a:cubicBezTo>
                  <a:cubicBezTo>
                    <a:pt x="2078" y="6602"/>
                    <a:pt x="2233" y="6737"/>
                    <a:pt x="2389" y="6871"/>
                  </a:cubicBezTo>
                  <a:cubicBezTo>
                    <a:pt x="2459" y="6931"/>
                    <a:pt x="2531" y="6988"/>
                    <a:pt x="2603" y="7047"/>
                  </a:cubicBezTo>
                  <a:cubicBezTo>
                    <a:pt x="2665" y="7098"/>
                    <a:pt x="2733" y="7098"/>
                    <a:pt x="2793" y="7052"/>
                  </a:cubicBezTo>
                  <a:cubicBezTo>
                    <a:pt x="2852" y="7006"/>
                    <a:pt x="2911" y="6953"/>
                    <a:pt x="2955" y="6893"/>
                  </a:cubicBezTo>
                  <a:cubicBezTo>
                    <a:pt x="3000" y="6832"/>
                    <a:pt x="3029" y="6758"/>
                    <a:pt x="3062" y="6690"/>
                  </a:cubicBezTo>
                  <a:cubicBezTo>
                    <a:pt x="3146" y="6514"/>
                    <a:pt x="3152" y="6507"/>
                    <a:pt x="3015" y="6405"/>
                  </a:cubicBezTo>
                  <a:cubicBezTo>
                    <a:pt x="2867" y="6295"/>
                    <a:pt x="2798" y="6129"/>
                    <a:pt x="2672" y="5982"/>
                  </a:cubicBezTo>
                  <a:cubicBezTo>
                    <a:pt x="2716" y="5947"/>
                    <a:pt x="2739" y="5926"/>
                    <a:pt x="2764" y="5910"/>
                  </a:cubicBezTo>
                  <a:cubicBezTo>
                    <a:pt x="3153" y="5662"/>
                    <a:pt x="3539" y="5411"/>
                    <a:pt x="3931" y="5166"/>
                  </a:cubicBezTo>
                  <a:cubicBezTo>
                    <a:pt x="4041" y="5098"/>
                    <a:pt x="4164" y="5051"/>
                    <a:pt x="4282" y="4994"/>
                  </a:cubicBezTo>
                  <a:cubicBezTo>
                    <a:pt x="4302" y="4983"/>
                    <a:pt x="4325" y="4977"/>
                    <a:pt x="4345" y="4966"/>
                  </a:cubicBezTo>
                  <a:cubicBezTo>
                    <a:pt x="4650" y="4789"/>
                    <a:pt x="4995" y="4690"/>
                    <a:pt x="5292" y="4494"/>
                  </a:cubicBezTo>
                  <a:cubicBezTo>
                    <a:pt x="5311" y="4482"/>
                    <a:pt x="5331" y="4470"/>
                    <a:pt x="5352" y="4461"/>
                  </a:cubicBezTo>
                  <a:cubicBezTo>
                    <a:pt x="5416" y="4431"/>
                    <a:pt x="5468" y="4438"/>
                    <a:pt x="5518" y="4494"/>
                  </a:cubicBezTo>
                  <a:cubicBezTo>
                    <a:pt x="5558" y="4539"/>
                    <a:pt x="5593" y="4591"/>
                    <a:pt x="5624" y="4644"/>
                  </a:cubicBezTo>
                  <a:cubicBezTo>
                    <a:pt x="5796" y="4928"/>
                    <a:pt x="6008" y="5180"/>
                    <a:pt x="6207" y="5444"/>
                  </a:cubicBezTo>
                  <a:cubicBezTo>
                    <a:pt x="6537" y="5882"/>
                    <a:pt x="6933" y="6257"/>
                    <a:pt x="7302" y="6658"/>
                  </a:cubicBezTo>
                  <a:cubicBezTo>
                    <a:pt x="7551" y="6930"/>
                    <a:pt x="7823" y="7180"/>
                    <a:pt x="8078" y="7447"/>
                  </a:cubicBezTo>
                  <a:cubicBezTo>
                    <a:pt x="8310" y="7693"/>
                    <a:pt x="8535" y="7945"/>
                    <a:pt x="8725" y="8227"/>
                  </a:cubicBezTo>
                  <a:cubicBezTo>
                    <a:pt x="8762" y="8283"/>
                    <a:pt x="8808" y="8343"/>
                    <a:pt x="8864" y="8375"/>
                  </a:cubicBezTo>
                  <a:cubicBezTo>
                    <a:pt x="8996" y="8452"/>
                    <a:pt x="9084" y="8565"/>
                    <a:pt x="9167" y="8686"/>
                  </a:cubicBezTo>
                  <a:cubicBezTo>
                    <a:pt x="9211" y="8748"/>
                    <a:pt x="9258" y="8808"/>
                    <a:pt x="9301" y="8867"/>
                  </a:cubicBezTo>
                  <a:cubicBezTo>
                    <a:pt x="9366" y="8849"/>
                    <a:pt x="9356" y="8810"/>
                    <a:pt x="9338" y="8778"/>
                  </a:cubicBezTo>
                  <a:cubicBezTo>
                    <a:pt x="9230" y="8585"/>
                    <a:pt x="9139" y="8377"/>
                    <a:pt x="8959" y="8233"/>
                  </a:cubicBezTo>
                  <a:cubicBezTo>
                    <a:pt x="8941" y="8219"/>
                    <a:pt x="8930" y="8197"/>
                    <a:pt x="8919" y="8178"/>
                  </a:cubicBezTo>
                  <a:cubicBezTo>
                    <a:pt x="8913" y="8165"/>
                    <a:pt x="8914" y="8149"/>
                    <a:pt x="8912" y="8134"/>
                  </a:cubicBezTo>
                  <a:cubicBezTo>
                    <a:pt x="9004" y="8155"/>
                    <a:pt x="9049" y="8228"/>
                    <a:pt x="9095" y="8300"/>
                  </a:cubicBezTo>
                  <a:cubicBezTo>
                    <a:pt x="9149" y="8384"/>
                    <a:pt x="9199" y="8470"/>
                    <a:pt x="9257" y="8552"/>
                  </a:cubicBezTo>
                  <a:cubicBezTo>
                    <a:pt x="9287" y="8595"/>
                    <a:pt x="9321" y="8645"/>
                    <a:pt x="9366" y="8668"/>
                  </a:cubicBezTo>
                  <a:cubicBezTo>
                    <a:pt x="9523" y="8747"/>
                    <a:pt x="9577" y="8900"/>
                    <a:pt x="9675" y="9041"/>
                  </a:cubicBezTo>
                  <a:cubicBezTo>
                    <a:pt x="9620" y="9082"/>
                    <a:pt x="9577" y="9111"/>
                    <a:pt x="9538" y="9144"/>
                  </a:cubicBezTo>
                  <a:cubicBezTo>
                    <a:pt x="9475" y="9199"/>
                    <a:pt x="9403" y="9250"/>
                    <a:pt x="9354" y="9315"/>
                  </a:cubicBezTo>
                  <a:cubicBezTo>
                    <a:pt x="9300" y="9384"/>
                    <a:pt x="9240" y="9438"/>
                    <a:pt x="9167" y="9484"/>
                  </a:cubicBezTo>
                  <a:close/>
                  <a:moveTo>
                    <a:pt x="6539" y="5416"/>
                  </a:moveTo>
                  <a:cubicBezTo>
                    <a:pt x="6641" y="5508"/>
                    <a:pt x="6747" y="5598"/>
                    <a:pt x="6838" y="5701"/>
                  </a:cubicBezTo>
                  <a:cubicBezTo>
                    <a:pt x="7102" y="5999"/>
                    <a:pt x="7360" y="6303"/>
                    <a:pt x="7620" y="6604"/>
                  </a:cubicBezTo>
                  <a:cubicBezTo>
                    <a:pt x="7629" y="6615"/>
                    <a:pt x="7631" y="6631"/>
                    <a:pt x="7650" y="6676"/>
                  </a:cubicBezTo>
                  <a:cubicBezTo>
                    <a:pt x="7576" y="6612"/>
                    <a:pt x="7519" y="6571"/>
                    <a:pt x="7470" y="6521"/>
                  </a:cubicBezTo>
                  <a:cubicBezTo>
                    <a:pt x="7218" y="6254"/>
                    <a:pt x="6965" y="5987"/>
                    <a:pt x="6717" y="5717"/>
                  </a:cubicBezTo>
                  <a:cubicBezTo>
                    <a:pt x="6624" y="5616"/>
                    <a:pt x="6543" y="5503"/>
                    <a:pt x="6456" y="5397"/>
                  </a:cubicBezTo>
                  <a:cubicBezTo>
                    <a:pt x="6431" y="5356"/>
                    <a:pt x="6405" y="5316"/>
                    <a:pt x="6379" y="5275"/>
                  </a:cubicBezTo>
                  <a:cubicBezTo>
                    <a:pt x="6379" y="5275"/>
                    <a:pt x="6379" y="5275"/>
                    <a:pt x="6381" y="5275"/>
                  </a:cubicBezTo>
                  <a:cubicBezTo>
                    <a:pt x="6406" y="5315"/>
                    <a:pt x="6432" y="5356"/>
                    <a:pt x="6457" y="5396"/>
                  </a:cubicBezTo>
                  <a:cubicBezTo>
                    <a:pt x="6485" y="5402"/>
                    <a:pt x="6520" y="5400"/>
                    <a:pt x="6539" y="5416"/>
                  </a:cubicBezTo>
                  <a:close/>
                  <a:moveTo>
                    <a:pt x="10048" y="9287"/>
                  </a:moveTo>
                  <a:cubicBezTo>
                    <a:pt x="9979" y="9308"/>
                    <a:pt x="9905" y="9323"/>
                    <a:pt x="9837" y="9352"/>
                  </a:cubicBezTo>
                  <a:cubicBezTo>
                    <a:pt x="9769" y="9380"/>
                    <a:pt x="9707" y="9421"/>
                    <a:pt x="9643" y="9457"/>
                  </a:cubicBezTo>
                  <a:cubicBezTo>
                    <a:pt x="9638" y="9448"/>
                    <a:pt x="9632" y="9441"/>
                    <a:pt x="9626" y="9433"/>
                  </a:cubicBezTo>
                  <a:cubicBezTo>
                    <a:pt x="9645" y="9416"/>
                    <a:pt x="9662" y="9396"/>
                    <a:pt x="9684" y="9382"/>
                  </a:cubicBezTo>
                  <a:cubicBezTo>
                    <a:pt x="9797" y="9308"/>
                    <a:pt x="9910" y="9235"/>
                    <a:pt x="10021" y="9169"/>
                  </a:cubicBezTo>
                  <a:cubicBezTo>
                    <a:pt x="10074" y="9209"/>
                    <a:pt x="10053" y="9247"/>
                    <a:pt x="10048" y="9287"/>
                  </a:cubicBezTo>
                  <a:close/>
                  <a:moveTo>
                    <a:pt x="10433" y="8766"/>
                  </a:moveTo>
                  <a:lnTo>
                    <a:pt x="10427" y="8752"/>
                  </a:lnTo>
                  <a:lnTo>
                    <a:pt x="10448" y="8751"/>
                  </a:lnTo>
                  <a:close/>
                  <a:moveTo>
                    <a:pt x="10054" y="8789"/>
                  </a:moveTo>
                  <a:cubicBezTo>
                    <a:pt x="9995" y="8768"/>
                    <a:pt x="9931" y="8746"/>
                    <a:pt x="9868" y="8720"/>
                  </a:cubicBezTo>
                  <a:cubicBezTo>
                    <a:pt x="9847" y="8712"/>
                    <a:pt x="9820" y="8704"/>
                    <a:pt x="9810" y="8686"/>
                  </a:cubicBezTo>
                  <a:cubicBezTo>
                    <a:pt x="9704" y="8488"/>
                    <a:pt x="9465" y="8405"/>
                    <a:pt x="9379" y="8189"/>
                  </a:cubicBezTo>
                  <a:cubicBezTo>
                    <a:pt x="9362" y="8148"/>
                    <a:pt x="9329" y="8110"/>
                    <a:pt x="9299" y="8077"/>
                  </a:cubicBezTo>
                  <a:cubicBezTo>
                    <a:pt x="9124" y="7884"/>
                    <a:pt x="8949" y="7693"/>
                    <a:pt x="8773" y="7500"/>
                  </a:cubicBezTo>
                  <a:cubicBezTo>
                    <a:pt x="8741" y="7466"/>
                    <a:pt x="8706" y="7436"/>
                    <a:pt x="8681" y="7397"/>
                  </a:cubicBezTo>
                  <a:cubicBezTo>
                    <a:pt x="8543" y="7174"/>
                    <a:pt x="8354" y="6991"/>
                    <a:pt x="8183" y="6794"/>
                  </a:cubicBezTo>
                  <a:cubicBezTo>
                    <a:pt x="7934" y="6511"/>
                    <a:pt x="7684" y="6231"/>
                    <a:pt x="7439" y="5946"/>
                  </a:cubicBezTo>
                  <a:cubicBezTo>
                    <a:pt x="7233" y="5708"/>
                    <a:pt x="7031" y="5466"/>
                    <a:pt x="6794" y="5257"/>
                  </a:cubicBezTo>
                  <a:cubicBezTo>
                    <a:pt x="6702" y="5176"/>
                    <a:pt x="6629" y="5073"/>
                    <a:pt x="6535" y="4996"/>
                  </a:cubicBezTo>
                  <a:cubicBezTo>
                    <a:pt x="6304" y="4807"/>
                    <a:pt x="6094" y="4593"/>
                    <a:pt x="5879" y="4387"/>
                  </a:cubicBezTo>
                  <a:cubicBezTo>
                    <a:pt x="5798" y="4309"/>
                    <a:pt x="5697" y="4251"/>
                    <a:pt x="5609" y="4188"/>
                  </a:cubicBezTo>
                  <a:cubicBezTo>
                    <a:pt x="5651" y="4099"/>
                    <a:pt x="5691" y="4017"/>
                    <a:pt x="5729" y="3933"/>
                  </a:cubicBezTo>
                  <a:cubicBezTo>
                    <a:pt x="5737" y="3920"/>
                    <a:pt x="5740" y="3904"/>
                    <a:pt x="5747" y="3891"/>
                  </a:cubicBezTo>
                  <a:cubicBezTo>
                    <a:pt x="5911" y="3587"/>
                    <a:pt x="6070" y="3280"/>
                    <a:pt x="6245" y="2983"/>
                  </a:cubicBezTo>
                  <a:cubicBezTo>
                    <a:pt x="6347" y="2811"/>
                    <a:pt x="6509" y="2685"/>
                    <a:pt x="6658" y="2552"/>
                  </a:cubicBezTo>
                  <a:cubicBezTo>
                    <a:pt x="6808" y="2420"/>
                    <a:pt x="6955" y="2285"/>
                    <a:pt x="7112" y="2162"/>
                  </a:cubicBezTo>
                  <a:cubicBezTo>
                    <a:pt x="7251" y="2052"/>
                    <a:pt x="7399" y="1956"/>
                    <a:pt x="7546" y="1859"/>
                  </a:cubicBezTo>
                  <a:cubicBezTo>
                    <a:pt x="7725" y="1740"/>
                    <a:pt x="7911" y="1633"/>
                    <a:pt x="8049" y="1461"/>
                  </a:cubicBezTo>
                  <a:cubicBezTo>
                    <a:pt x="8091" y="1408"/>
                    <a:pt x="8151" y="1360"/>
                    <a:pt x="8213" y="1338"/>
                  </a:cubicBezTo>
                  <a:cubicBezTo>
                    <a:pt x="8327" y="1296"/>
                    <a:pt x="8413" y="1225"/>
                    <a:pt x="8489" y="1138"/>
                  </a:cubicBezTo>
                  <a:cubicBezTo>
                    <a:pt x="8530" y="1091"/>
                    <a:pt x="8576" y="1054"/>
                    <a:pt x="8641" y="1042"/>
                  </a:cubicBezTo>
                  <a:cubicBezTo>
                    <a:pt x="8667" y="1038"/>
                    <a:pt x="8704" y="1011"/>
                    <a:pt x="8707" y="990"/>
                  </a:cubicBezTo>
                  <a:cubicBezTo>
                    <a:pt x="8720" y="882"/>
                    <a:pt x="8809" y="841"/>
                    <a:pt x="8877" y="783"/>
                  </a:cubicBezTo>
                  <a:cubicBezTo>
                    <a:pt x="8974" y="698"/>
                    <a:pt x="9088" y="638"/>
                    <a:pt x="9166" y="525"/>
                  </a:cubicBezTo>
                  <a:cubicBezTo>
                    <a:pt x="9256" y="396"/>
                    <a:pt x="9421" y="406"/>
                    <a:pt x="9521" y="536"/>
                  </a:cubicBezTo>
                  <a:cubicBezTo>
                    <a:pt x="9610" y="654"/>
                    <a:pt x="9718" y="749"/>
                    <a:pt x="9825" y="847"/>
                  </a:cubicBezTo>
                  <a:cubicBezTo>
                    <a:pt x="10074" y="1076"/>
                    <a:pt x="10302" y="1325"/>
                    <a:pt x="10499" y="1601"/>
                  </a:cubicBezTo>
                  <a:cubicBezTo>
                    <a:pt x="10531" y="1644"/>
                    <a:pt x="10563" y="1690"/>
                    <a:pt x="10606" y="1722"/>
                  </a:cubicBezTo>
                  <a:cubicBezTo>
                    <a:pt x="10832" y="1887"/>
                    <a:pt x="10986" y="2120"/>
                    <a:pt x="11168" y="2327"/>
                  </a:cubicBezTo>
                  <a:cubicBezTo>
                    <a:pt x="11239" y="2407"/>
                    <a:pt x="11314" y="2486"/>
                    <a:pt x="11389" y="2561"/>
                  </a:cubicBezTo>
                  <a:cubicBezTo>
                    <a:pt x="11566" y="2732"/>
                    <a:pt x="11735" y="2910"/>
                    <a:pt x="11860" y="3125"/>
                  </a:cubicBezTo>
                  <a:cubicBezTo>
                    <a:pt x="11901" y="3196"/>
                    <a:pt x="11960" y="3264"/>
                    <a:pt x="12026" y="3312"/>
                  </a:cubicBezTo>
                  <a:cubicBezTo>
                    <a:pt x="12103" y="3369"/>
                    <a:pt x="12158" y="3437"/>
                    <a:pt x="12208" y="3516"/>
                  </a:cubicBezTo>
                  <a:cubicBezTo>
                    <a:pt x="12487" y="3958"/>
                    <a:pt x="12766" y="4400"/>
                    <a:pt x="13044" y="4841"/>
                  </a:cubicBezTo>
                  <a:cubicBezTo>
                    <a:pt x="13204" y="5095"/>
                    <a:pt x="13363" y="5348"/>
                    <a:pt x="13523" y="5603"/>
                  </a:cubicBezTo>
                  <a:cubicBezTo>
                    <a:pt x="13563" y="5667"/>
                    <a:pt x="13604" y="5730"/>
                    <a:pt x="13635" y="5778"/>
                  </a:cubicBezTo>
                  <a:cubicBezTo>
                    <a:pt x="13624" y="5861"/>
                    <a:pt x="13569" y="5864"/>
                    <a:pt x="13534" y="5887"/>
                  </a:cubicBezTo>
                  <a:cubicBezTo>
                    <a:pt x="13365" y="5996"/>
                    <a:pt x="13195" y="6100"/>
                    <a:pt x="13029" y="6210"/>
                  </a:cubicBezTo>
                  <a:cubicBezTo>
                    <a:pt x="12958" y="6256"/>
                    <a:pt x="12884" y="6307"/>
                    <a:pt x="12836" y="6373"/>
                  </a:cubicBezTo>
                  <a:cubicBezTo>
                    <a:pt x="12750" y="6488"/>
                    <a:pt x="12635" y="6560"/>
                    <a:pt x="12518" y="6635"/>
                  </a:cubicBezTo>
                  <a:cubicBezTo>
                    <a:pt x="12247" y="6809"/>
                    <a:pt x="11974" y="6981"/>
                    <a:pt x="11702" y="7156"/>
                  </a:cubicBezTo>
                  <a:cubicBezTo>
                    <a:pt x="11650" y="7189"/>
                    <a:pt x="11595" y="7218"/>
                    <a:pt x="11550" y="7260"/>
                  </a:cubicBezTo>
                  <a:cubicBezTo>
                    <a:pt x="11191" y="7604"/>
                    <a:pt x="10793" y="7909"/>
                    <a:pt x="10464" y="8285"/>
                  </a:cubicBezTo>
                  <a:cubicBezTo>
                    <a:pt x="10323" y="8446"/>
                    <a:pt x="10193" y="8617"/>
                    <a:pt x="10054" y="8789"/>
                  </a:cubicBezTo>
                  <a:close/>
                  <a:moveTo>
                    <a:pt x="14068" y="6222"/>
                  </a:moveTo>
                  <a:cubicBezTo>
                    <a:pt x="14002" y="6234"/>
                    <a:pt x="13935" y="6260"/>
                    <a:pt x="13875" y="6291"/>
                  </a:cubicBezTo>
                  <a:cubicBezTo>
                    <a:pt x="13773" y="6346"/>
                    <a:pt x="13679" y="6407"/>
                    <a:pt x="13557" y="6414"/>
                  </a:cubicBezTo>
                  <a:cubicBezTo>
                    <a:pt x="13508" y="6417"/>
                    <a:pt x="13459" y="6456"/>
                    <a:pt x="13414" y="6485"/>
                  </a:cubicBezTo>
                  <a:cubicBezTo>
                    <a:pt x="12986" y="6757"/>
                    <a:pt x="12558" y="7031"/>
                    <a:pt x="12131" y="7304"/>
                  </a:cubicBezTo>
                  <a:cubicBezTo>
                    <a:pt x="12111" y="7317"/>
                    <a:pt x="12090" y="7326"/>
                    <a:pt x="12074" y="7343"/>
                  </a:cubicBezTo>
                  <a:cubicBezTo>
                    <a:pt x="11906" y="7522"/>
                    <a:pt x="11707" y="7667"/>
                    <a:pt x="11525" y="7830"/>
                  </a:cubicBezTo>
                  <a:cubicBezTo>
                    <a:pt x="11457" y="7891"/>
                    <a:pt x="11389" y="7953"/>
                    <a:pt x="11320" y="8012"/>
                  </a:cubicBezTo>
                  <a:cubicBezTo>
                    <a:pt x="11202" y="8111"/>
                    <a:pt x="11080" y="8205"/>
                    <a:pt x="10967" y="8307"/>
                  </a:cubicBezTo>
                  <a:cubicBezTo>
                    <a:pt x="10887" y="8380"/>
                    <a:pt x="10807" y="8449"/>
                    <a:pt x="10701" y="8479"/>
                  </a:cubicBezTo>
                  <a:cubicBezTo>
                    <a:pt x="10938" y="8212"/>
                    <a:pt x="11183" y="7960"/>
                    <a:pt x="11467" y="7749"/>
                  </a:cubicBezTo>
                  <a:cubicBezTo>
                    <a:pt x="11510" y="7717"/>
                    <a:pt x="11562" y="7690"/>
                    <a:pt x="11595" y="7650"/>
                  </a:cubicBezTo>
                  <a:cubicBezTo>
                    <a:pt x="11718" y="7496"/>
                    <a:pt x="11883" y="7402"/>
                    <a:pt x="12050" y="7305"/>
                  </a:cubicBezTo>
                  <a:cubicBezTo>
                    <a:pt x="12316" y="7152"/>
                    <a:pt x="12574" y="6982"/>
                    <a:pt x="12831" y="6814"/>
                  </a:cubicBezTo>
                  <a:cubicBezTo>
                    <a:pt x="12894" y="6773"/>
                    <a:pt x="12952" y="6716"/>
                    <a:pt x="12994" y="6655"/>
                  </a:cubicBezTo>
                  <a:cubicBezTo>
                    <a:pt x="13058" y="6563"/>
                    <a:pt x="13143" y="6501"/>
                    <a:pt x="13234" y="6443"/>
                  </a:cubicBezTo>
                  <a:cubicBezTo>
                    <a:pt x="13312" y="6393"/>
                    <a:pt x="13392" y="6347"/>
                    <a:pt x="13467" y="6294"/>
                  </a:cubicBezTo>
                  <a:cubicBezTo>
                    <a:pt x="13607" y="6196"/>
                    <a:pt x="13752" y="6117"/>
                    <a:pt x="13923" y="6084"/>
                  </a:cubicBezTo>
                  <a:cubicBezTo>
                    <a:pt x="14005" y="6068"/>
                    <a:pt x="14082" y="6028"/>
                    <a:pt x="14161" y="5998"/>
                  </a:cubicBezTo>
                  <a:cubicBezTo>
                    <a:pt x="14236" y="5967"/>
                    <a:pt x="14294" y="5982"/>
                    <a:pt x="14336" y="6064"/>
                  </a:cubicBezTo>
                  <a:cubicBezTo>
                    <a:pt x="14262" y="6140"/>
                    <a:pt x="14180" y="6201"/>
                    <a:pt x="14068" y="6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653225" y="5206150"/>
              <a:ext cx="107400" cy="62725"/>
            </a:xfrm>
            <a:custGeom>
              <a:avLst/>
              <a:gdLst/>
              <a:ahLst/>
              <a:cxnLst/>
              <a:rect l="l" t="t" r="r" b="b"/>
              <a:pathLst>
                <a:path w="4296" h="2509" extrusionOk="0">
                  <a:moveTo>
                    <a:pt x="4120" y="28"/>
                  </a:moveTo>
                  <a:cubicBezTo>
                    <a:pt x="4009" y="98"/>
                    <a:pt x="3898" y="166"/>
                    <a:pt x="3789" y="238"/>
                  </a:cubicBezTo>
                  <a:cubicBezTo>
                    <a:pt x="3771" y="249"/>
                    <a:pt x="3749" y="271"/>
                    <a:pt x="3747" y="290"/>
                  </a:cubicBezTo>
                  <a:cubicBezTo>
                    <a:pt x="3736" y="400"/>
                    <a:pt x="3646" y="438"/>
                    <a:pt x="3569" y="485"/>
                  </a:cubicBezTo>
                  <a:cubicBezTo>
                    <a:pt x="3385" y="598"/>
                    <a:pt x="3209" y="721"/>
                    <a:pt x="3063" y="883"/>
                  </a:cubicBezTo>
                  <a:cubicBezTo>
                    <a:pt x="3033" y="917"/>
                    <a:pt x="2996" y="946"/>
                    <a:pt x="2962" y="976"/>
                  </a:cubicBezTo>
                  <a:cubicBezTo>
                    <a:pt x="2790" y="1129"/>
                    <a:pt x="2604" y="1269"/>
                    <a:pt x="2449" y="1437"/>
                  </a:cubicBezTo>
                  <a:cubicBezTo>
                    <a:pt x="2305" y="1593"/>
                    <a:pt x="2138" y="1709"/>
                    <a:pt x="1965" y="1823"/>
                  </a:cubicBezTo>
                  <a:cubicBezTo>
                    <a:pt x="1895" y="1869"/>
                    <a:pt x="1827" y="1922"/>
                    <a:pt x="1771" y="1984"/>
                  </a:cubicBezTo>
                  <a:cubicBezTo>
                    <a:pt x="1643" y="2125"/>
                    <a:pt x="1626" y="2131"/>
                    <a:pt x="1463" y="2052"/>
                  </a:cubicBezTo>
                  <a:cubicBezTo>
                    <a:pt x="1391" y="2016"/>
                    <a:pt x="1340" y="1964"/>
                    <a:pt x="1298" y="1898"/>
                  </a:cubicBezTo>
                  <a:cubicBezTo>
                    <a:pt x="1235" y="1801"/>
                    <a:pt x="1176" y="1700"/>
                    <a:pt x="1098" y="1616"/>
                  </a:cubicBezTo>
                  <a:cubicBezTo>
                    <a:pt x="917" y="1418"/>
                    <a:pt x="727" y="1229"/>
                    <a:pt x="541" y="1035"/>
                  </a:cubicBezTo>
                  <a:cubicBezTo>
                    <a:pt x="493" y="987"/>
                    <a:pt x="442" y="944"/>
                    <a:pt x="457" y="859"/>
                  </a:cubicBezTo>
                  <a:cubicBezTo>
                    <a:pt x="469" y="800"/>
                    <a:pt x="420" y="760"/>
                    <a:pt x="367" y="740"/>
                  </a:cubicBezTo>
                  <a:cubicBezTo>
                    <a:pt x="271" y="701"/>
                    <a:pt x="172" y="697"/>
                    <a:pt x="73" y="728"/>
                  </a:cubicBezTo>
                  <a:cubicBezTo>
                    <a:pt x="29" y="743"/>
                    <a:pt x="1" y="789"/>
                    <a:pt x="10" y="838"/>
                  </a:cubicBezTo>
                  <a:cubicBezTo>
                    <a:pt x="33" y="942"/>
                    <a:pt x="90" y="1030"/>
                    <a:pt x="195" y="1049"/>
                  </a:cubicBezTo>
                  <a:cubicBezTo>
                    <a:pt x="318" y="1071"/>
                    <a:pt x="380" y="1153"/>
                    <a:pt x="446" y="1236"/>
                  </a:cubicBezTo>
                  <a:cubicBezTo>
                    <a:pt x="517" y="1327"/>
                    <a:pt x="572" y="1433"/>
                    <a:pt x="656" y="1509"/>
                  </a:cubicBezTo>
                  <a:cubicBezTo>
                    <a:pt x="827" y="1661"/>
                    <a:pt x="936" y="1854"/>
                    <a:pt x="1058" y="2040"/>
                  </a:cubicBezTo>
                  <a:cubicBezTo>
                    <a:pt x="1133" y="2157"/>
                    <a:pt x="1208" y="2273"/>
                    <a:pt x="1281" y="2390"/>
                  </a:cubicBezTo>
                  <a:cubicBezTo>
                    <a:pt x="1316" y="2444"/>
                    <a:pt x="1359" y="2487"/>
                    <a:pt x="1423" y="2499"/>
                  </a:cubicBezTo>
                  <a:cubicBezTo>
                    <a:pt x="1468" y="2507"/>
                    <a:pt x="1529" y="2508"/>
                    <a:pt x="1542" y="2457"/>
                  </a:cubicBezTo>
                  <a:cubicBezTo>
                    <a:pt x="1560" y="2384"/>
                    <a:pt x="1608" y="2370"/>
                    <a:pt x="1665" y="2342"/>
                  </a:cubicBezTo>
                  <a:cubicBezTo>
                    <a:pt x="1744" y="2300"/>
                    <a:pt x="1823" y="2241"/>
                    <a:pt x="1877" y="2170"/>
                  </a:cubicBezTo>
                  <a:cubicBezTo>
                    <a:pt x="1944" y="2082"/>
                    <a:pt x="2022" y="2012"/>
                    <a:pt x="2118" y="1961"/>
                  </a:cubicBezTo>
                  <a:cubicBezTo>
                    <a:pt x="2413" y="1803"/>
                    <a:pt x="2628" y="1547"/>
                    <a:pt x="2880" y="1335"/>
                  </a:cubicBezTo>
                  <a:cubicBezTo>
                    <a:pt x="3168" y="1093"/>
                    <a:pt x="3425" y="816"/>
                    <a:pt x="3758" y="629"/>
                  </a:cubicBezTo>
                  <a:cubicBezTo>
                    <a:pt x="3798" y="607"/>
                    <a:pt x="3834" y="576"/>
                    <a:pt x="3875" y="557"/>
                  </a:cubicBezTo>
                  <a:cubicBezTo>
                    <a:pt x="4024" y="486"/>
                    <a:pt x="4100" y="335"/>
                    <a:pt x="4230" y="243"/>
                  </a:cubicBezTo>
                  <a:cubicBezTo>
                    <a:pt x="4252" y="226"/>
                    <a:pt x="4266" y="193"/>
                    <a:pt x="4276" y="165"/>
                  </a:cubicBezTo>
                  <a:cubicBezTo>
                    <a:pt x="4295" y="118"/>
                    <a:pt x="4290" y="73"/>
                    <a:pt x="4248" y="41"/>
                  </a:cubicBezTo>
                  <a:cubicBezTo>
                    <a:pt x="4209" y="12"/>
                    <a:pt x="4165" y="0"/>
                    <a:pt x="412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616375" y="5129850"/>
              <a:ext cx="75150" cy="57325"/>
            </a:xfrm>
            <a:custGeom>
              <a:avLst/>
              <a:gdLst/>
              <a:ahLst/>
              <a:cxnLst/>
              <a:rect l="l" t="t" r="r" b="b"/>
              <a:pathLst>
                <a:path w="3006" h="2293" extrusionOk="0">
                  <a:moveTo>
                    <a:pt x="530" y="2004"/>
                  </a:moveTo>
                  <a:cubicBezTo>
                    <a:pt x="601" y="1948"/>
                    <a:pt x="665" y="1875"/>
                    <a:pt x="706" y="1795"/>
                  </a:cubicBezTo>
                  <a:cubicBezTo>
                    <a:pt x="757" y="1694"/>
                    <a:pt x="828" y="1622"/>
                    <a:pt x="924" y="1568"/>
                  </a:cubicBezTo>
                  <a:cubicBezTo>
                    <a:pt x="997" y="1527"/>
                    <a:pt x="1065" y="1475"/>
                    <a:pt x="1139" y="1436"/>
                  </a:cubicBezTo>
                  <a:cubicBezTo>
                    <a:pt x="1305" y="1350"/>
                    <a:pt x="1418" y="1220"/>
                    <a:pt x="1466" y="1041"/>
                  </a:cubicBezTo>
                  <a:cubicBezTo>
                    <a:pt x="1492" y="944"/>
                    <a:pt x="1552" y="880"/>
                    <a:pt x="1633" y="829"/>
                  </a:cubicBezTo>
                  <a:cubicBezTo>
                    <a:pt x="1685" y="796"/>
                    <a:pt x="1736" y="762"/>
                    <a:pt x="1789" y="732"/>
                  </a:cubicBezTo>
                  <a:cubicBezTo>
                    <a:pt x="1920" y="661"/>
                    <a:pt x="2056" y="615"/>
                    <a:pt x="2207" y="665"/>
                  </a:cubicBezTo>
                  <a:cubicBezTo>
                    <a:pt x="2288" y="691"/>
                    <a:pt x="2362" y="666"/>
                    <a:pt x="2420" y="611"/>
                  </a:cubicBezTo>
                  <a:cubicBezTo>
                    <a:pt x="2474" y="559"/>
                    <a:pt x="2522" y="498"/>
                    <a:pt x="2566" y="437"/>
                  </a:cubicBezTo>
                  <a:cubicBezTo>
                    <a:pt x="2592" y="400"/>
                    <a:pt x="2604" y="352"/>
                    <a:pt x="2625" y="312"/>
                  </a:cubicBezTo>
                  <a:cubicBezTo>
                    <a:pt x="2692" y="186"/>
                    <a:pt x="2765" y="71"/>
                    <a:pt x="2939" y="107"/>
                  </a:cubicBezTo>
                  <a:cubicBezTo>
                    <a:pt x="2955" y="110"/>
                    <a:pt x="2979" y="74"/>
                    <a:pt x="3006" y="51"/>
                  </a:cubicBezTo>
                  <a:cubicBezTo>
                    <a:pt x="2876" y="0"/>
                    <a:pt x="2876" y="0"/>
                    <a:pt x="2824" y="23"/>
                  </a:cubicBezTo>
                  <a:cubicBezTo>
                    <a:pt x="2688" y="81"/>
                    <a:pt x="2566" y="158"/>
                    <a:pt x="2486" y="288"/>
                  </a:cubicBezTo>
                  <a:cubicBezTo>
                    <a:pt x="2459" y="334"/>
                    <a:pt x="2424" y="377"/>
                    <a:pt x="2386" y="413"/>
                  </a:cubicBezTo>
                  <a:cubicBezTo>
                    <a:pt x="2341" y="457"/>
                    <a:pt x="2289" y="483"/>
                    <a:pt x="2220" y="466"/>
                  </a:cubicBezTo>
                  <a:cubicBezTo>
                    <a:pt x="2020" y="416"/>
                    <a:pt x="1840" y="481"/>
                    <a:pt x="1673" y="582"/>
                  </a:cubicBezTo>
                  <a:cubicBezTo>
                    <a:pt x="1501" y="684"/>
                    <a:pt x="1324" y="782"/>
                    <a:pt x="1275" y="1004"/>
                  </a:cubicBezTo>
                  <a:cubicBezTo>
                    <a:pt x="1251" y="1112"/>
                    <a:pt x="1177" y="1191"/>
                    <a:pt x="1080" y="1250"/>
                  </a:cubicBezTo>
                  <a:cubicBezTo>
                    <a:pt x="982" y="1311"/>
                    <a:pt x="890" y="1379"/>
                    <a:pt x="791" y="1438"/>
                  </a:cubicBezTo>
                  <a:cubicBezTo>
                    <a:pt x="696" y="1495"/>
                    <a:pt x="625" y="1565"/>
                    <a:pt x="573" y="1666"/>
                  </a:cubicBezTo>
                  <a:cubicBezTo>
                    <a:pt x="454" y="1897"/>
                    <a:pt x="258" y="2027"/>
                    <a:pt x="6" y="2076"/>
                  </a:cubicBezTo>
                  <a:cubicBezTo>
                    <a:pt x="1" y="2235"/>
                    <a:pt x="64" y="2292"/>
                    <a:pt x="183" y="2228"/>
                  </a:cubicBezTo>
                  <a:cubicBezTo>
                    <a:pt x="304" y="2162"/>
                    <a:pt x="422" y="2088"/>
                    <a:pt x="530" y="2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46725" y="5166650"/>
              <a:ext cx="68650" cy="52375"/>
            </a:xfrm>
            <a:custGeom>
              <a:avLst/>
              <a:gdLst/>
              <a:ahLst/>
              <a:cxnLst/>
              <a:rect l="l" t="t" r="r" b="b"/>
              <a:pathLst>
                <a:path w="2746" h="2095" extrusionOk="0">
                  <a:moveTo>
                    <a:pt x="76" y="2095"/>
                  </a:moveTo>
                  <a:cubicBezTo>
                    <a:pt x="97" y="2093"/>
                    <a:pt x="120" y="2084"/>
                    <a:pt x="140" y="2075"/>
                  </a:cubicBezTo>
                  <a:cubicBezTo>
                    <a:pt x="233" y="2030"/>
                    <a:pt x="298" y="1959"/>
                    <a:pt x="353" y="1871"/>
                  </a:cubicBezTo>
                  <a:cubicBezTo>
                    <a:pt x="507" y="1630"/>
                    <a:pt x="690" y="1415"/>
                    <a:pt x="951" y="1278"/>
                  </a:cubicBezTo>
                  <a:cubicBezTo>
                    <a:pt x="1094" y="1202"/>
                    <a:pt x="1222" y="1105"/>
                    <a:pt x="1320" y="971"/>
                  </a:cubicBezTo>
                  <a:cubicBezTo>
                    <a:pt x="1343" y="940"/>
                    <a:pt x="1371" y="909"/>
                    <a:pt x="1403" y="892"/>
                  </a:cubicBezTo>
                  <a:cubicBezTo>
                    <a:pt x="1546" y="816"/>
                    <a:pt x="1632" y="690"/>
                    <a:pt x="1715" y="560"/>
                  </a:cubicBezTo>
                  <a:cubicBezTo>
                    <a:pt x="1760" y="487"/>
                    <a:pt x="1817" y="427"/>
                    <a:pt x="1890" y="382"/>
                  </a:cubicBezTo>
                  <a:cubicBezTo>
                    <a:pt x="1948" y="347"/>
                    <a:pt x="2003" y="338"/>
                    <a:pt x="2064" y="371"/>
                  </a:cubicBezTo>
                  <a:cubicBezTo>
                    <a:pt x="2117" y="401"/>
                    <a:pt x="2170" y="427"/>
                    <a:pt x="2228" y="456"/>
                  </a:cubicBezTo>
                  <a:cubicBezTo>
                    <a:pt x="2389" y="369"/>
                    <a:pt x="2536" y="273"/>
                    <a:pt x="2678" y="167"/>
                  </a:cubicBezTo>
                  <a:cubicBezTo>
                    <a:pt x="2702" y="150"/>
                    <a:pt x="2723" y="124"/>
                    <a:pt x="2735" y="98"/>
                  </a:cubicBezTo>
                  <a:cubicBezTo>
                    <a:pt x="2745" y="80"/>
                    <a:pt x="2746" y="51"/>
                    <a:pt x="2736" y="36"/>
                  </a:cubicBezTo>
                  <a:cubicBezTo>
                    <a:pt x="2727" y="19"/>
                    <a:pt x="2697" y="1"/>
                    <a:pt x="2683" y="5"/>
                  </a:cubicBezTo>
                  <a:cubicBezTo>
                    <a:pt x="2624" y="20"/>
                    <a:pt x="2564" y="37"/>
                    <a:pt x="2511" y="66"/>
                  </a:cubicBezTo>
                  <a:cubicBezTo>
                    <a:pt x="2419" y="119"/>
                    <a:pt x="2330" y="180"/>
                    <a:pt x="2239" y="238"/>
                  </a:cubicBezTo>
                  <a:cubicBezTo>
                    <a:pt x="2172" y="210"/>
                    <a:pt x="2118" y="181"/>
                    <a:pt x="2060" y="166"/>
                  </a:cubicBezTo>
                  <a:cubicBezTo>
                    <a:pt x="2018" y="155"/>
                    <a:pt x="1961" y="145"/>
                    <a:pt x="1928" y="165"/>
                  </a:cubicBezTo>
                  <a:cubicBezTo>
                    <a:pt x="1823" y="227"/>
                    <a:pt x="1704" y="284"/>
                    <a:pt x="1631" y="375"/>
                  </a:cubicBezTo>
                  <a:cubicBezTo>
                    <a:pt x="1506" y="532"/>
                    <a:pt x="1395" y="696"/>
                    <a:pt x="1226" y="809"/>
                  </a:cubicBezTo>
                  <a:cubicBezTo>
                    <a:pt x="1213" y="817"/>
                    <a:pt x="1201" y="829"/>
                    <a:pt x="1193" y="842"/>
                  </a:cubicBezTo>
                  <a:cubicBezTo>
                    <a:pt x="1097" y="978"/>
                    <a:pt x="955" y="1055"/>
                    <a:pt x="822" y="1147"/>
                  </a:cubicBezTo>
                  <a:cubicBezTo>
                    <a:pt x="726" y="1211"/>
                    <a:pt x="626" y="1274"/>
                    <a:pt x="549" y="1356"/>
                  </a:cubicBezTo>
                  <a:cubicBezTo>
                    <a:pt x="425" y="1491"/>
                    <a:pt x="318" y="1642"/>
                    <a:pt x="202" y="1785"/>
                  </a:cubicBezTo>
                  <a:cubicBezTo>
                    <a:pt x="159" y="1839"/>
                    <a:pt x="114" y="1890"/>
                    <a:pt x="68" y="1942"/>
                  </a:cubicBezTo>
                  <a:cubicBezTo>
                    <a:pt x="48" y="1965"/>
                    <a:pt x="23" y="1985"/>
                    <a:pt x="9" y="2011"/>
                  </a:cubicBezTo>
                  <a:cubicBezTo>
                    <a:pt x="1" y="2028"/>
                    <a:pt x="2" y="2061"/>
                    <a:pt x="14" y="2075"/>
                  </a:cubicBezTo>
                  <a:cubicBezTo>
                    <a:pt x="25" y="2089"/>
                    <a:pt x="54" y="2095"/>
                    <a:pt x="76" y="2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687850" y="5184075"/>
              <a:ext cx="47650" cy="64200"/>
            </a:xfrm>
            <a:custGeom>
              <a:avLst/>
              <a:gdLst/>
              <a:ahLst/>
              <a:cxnLst/>
              <a:rect l="l" t="t" r="r" b="b"/>
              <a:pathLst>
                <a:path w="1906" h="2568" extrusionOk="0">
                  <a:moveTo>
                    <a:pt x="1434" y="430"/>
                  </a:moveTo>
                  <a:cubicBezTo>
                    <a:pt x="1273" y="445"/>
                    <a:pt x="1156" y="553"/>
                    <a:pt x="1029" y="638"/>
                  </a:cubicBezTo>
                  <a:cubicBezTo>
                    <a:pt x="1001" y="658"/>
                    <a:pt x="978" y="696"/>
                    <a:pt x="967" y="731"/>
                  </a:cubicBezTo>
                  <a:cubicBezTo>
                    <a:pt x="920" y="884"/>
                    <a:pt x="875" y="1038"/>
                    <a:pt x="835" y="1193"/>
                  </a:cubicBezTo>
                  <a:cubicBezTo>
                    <a:pt x="774" y="1430"/>
                    <a:pt x="595" y="1566"/>
                    <a:pt x="349" y="1554"/>
                  </a:cubicBezTo>
                  <a:cubicBezTo>
                    <a:pt x="288" y="1552"/>
                    <a:pt x="227" y="1545"/>
                    <a:pt x="166" y="1548"/>
                  </a:cubicBezTo>
                  <a:cubicBezTo>
                    <a:pt x="65" y="1553"/>
                    <a:pt x="4" y="1604"/>
                    <a:pt x="2" y="1705"/>
                  </a:cubicBezTo>
                  <a:cubicBezTo>
                    <a:pt x="0" y="1857"/>
                    <a:pt x="7" y="2011"/>
                    <a:pt x="28" y="2162"/>
                  </a:cubicBezTo>
                  <a:cubicBezTo>
                    <a:pt x="42" y="2267"/>
                    <a:pt x="83" y="2369"/>
                    <a:pt x="122" y="2467"/>
                  </a:cubicBezTo>
                  <a:cubicBezTo>
                    <a:pt x="141" y="2513"/>
                    <a:pt x="170" y="2567"/>
                    <a:pt x="237" y="2564"/>
                  </a:cubicBezTo>
                  <a:cubicBezTo>
                    <a:pt x="268" y="2562"/>
                    <a:pt x="260" y="2502"/>
                    <a:pt x="227" y="2425"/>
                  </a:cubicBezTo>
                  <a:cubicBezTo>
                    <a:pt x="133" y="2213"/>
                    <a:pt x="79" y="1994"/>
                    <a:pt x="131" y="1736"/>
                  </a:cubicBezTo>
                  <a:cubicBezTo>
                    <a:pt x="243" y="1746"/>
                    <a:pt x="335" y="1755"/>
                    <a:pt x="426" y="1758"/>
                  </a:cubicBezTo>
                  <a:cubicBezTo>
                    <a:pt x="472" y="1760"/>
                    <a:pt x="523" y="1765"/>
                    <a:pt x="561" y="1748"/>
                  </a:cubicBezTo>
                  <a:cubicBezTo>
                    <a:pt x="801" y="1637"/>
                    <a:pt x="995" y="1488"/>
                    <a:pt x="1039" y="1203"/>
                  </a:cubicBezTo>
                  <a:cubicBezTo>
                    <a:pt x="1050" y="1121"/>
                    <a:pt x="1088" y="1043"/>
                    <a:pt x="1108" y="961"/>
                  </a:cubicBezTo>
                  <a:cubicBezTo>
                    <a:pt x="1153" y="775"/>
                    <a:pt x="1289" y="685"/>
                    <a:pt x="1459" y="634"/>
                  </a:cubicBezTo>
                  <a:cubicBezTo>
                    <a:pt x="1487" y="624"/>
                    <a:pt x="1520" y="625"/>
                    <a:pt x="1548" y="616"/>
                  </a:cubicBezTo>
                  <a:cubicBezTo>
                    <a:pt x="1720" y="556"/>
                    <a:pt x="1846" y="456"/>
                    <a:pt x="1849" y="255"/>
                  </a:cubicBezTo>
                  <a:cubicBezTo>
                    <a:pt x="1849" y="232"/>
                    <a:pt x="1854" y="209"/>
                    <a:pt x="1854" y="186"/>
                  </a:cubicBezTo>
                  <a:cubicBezTo>
                    <a:pt x="1852" y="130"/>
                    <a:pt x="1906" y="47"/>
                    <a:pt x="1825" y="26"/>
                  </a:cubicBezTo>
                  <a:cubicBezTo>
                    <a:pt x="1727" y="0"/>
                    <a:pt x="1737" y="107"/>
                    <a:pt x="1710" y="162"/>
                  </a:cubicBezTo>
                  <a:cubicBezTo>
                    <a:pt x="1703" y="176"/>
                    <a:pt x="1698" y="191"/>
                    <a:pt x="1693" y="206"/>
                  </a:cubicBezTo>
                  <a:cubicBezTo>
                    <a:pt x="1651" y="332"/>
                    <a:pt x="1577" y="417"/>
                    <a:pt x="1434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631500" y="5153800"/>
              <a:ext cx="65025" cy="47575"/>
            </a:xfrm>
            <a:custGeom>
              <a:avLst/>
              <a:gdLst/>
              <a:ahLst/>
              <a:cxnLst/>
              <a:rect l="l" t="t" r="r" b="b"/>
              <a:pathLst>
                <a:path w="2601" h="1903" extrusionOk="0">
                  <a:moveTo>
                    <a:pt x="447" y="1641"/>
                  </a:moveTo>
                  <a:cubicBezTo>
                    <a:pt x="564" y="1464"/>
                    <a:pt x="715" y="1328"/>
                    <a:pt x="901" y="1226"/>
                  </a:cubicBezTo>
                  <a:cubicBezTo>
                    <a:pt x="1001" y="1170"/>
                    <a:pt x="1115" y="1117"/>
                    <a:pt x="1183" y="1030"/>
                  </a:cubicBezTo>
                  <a:cubicBezTo>
                    <a:pt x="1282" y="906"/>
                    <a:pt x="1397" y="814"/>
                    <a:pt x="1534" y="741"/>
                  </a:cubicBezTo>
                  <a:cubicBezTo>
                    <a:pt x="1574" y="719"/>
                    <a:pt x="1610" y="689"/>
                    <a:pt x="1643" y="657"/>
                  </a:cubicBezTo>
                  <a:cubicBezTo>
                    <a:pt x="1692" y="609"/>
                    <a:pt x="1727" y="542"/>
                    <a:pt x="1784" y="506"/>
                  </a:cubicBezTo>
                  <a:cubicBezTo>
                    <a:pt x="1845" y="468"/>
                    <a:pt x="1924" y="460"/>
                    <a:pt x="1992" y="430"/>
                  </a:cubicBezTo>
                  <a:cubicBezTo>
                    <a:pt x="2041" y="409"/>
                    <a:pt x="2084" y="374"/>
                    <a:pt x="2129" y="346"/>
                  </a:cubicBezTo>
                  <a:cubicBezTo>
                    <a:pt x="2194" y="303"/>
                    <a:pt x="2259" y="262"/>
                    <a:pt x="2341" y="211"/>
                  </a:cubicBezTo>
                  <a:cubicBezTo>
                    <a:pt x="2412" y="212"/>
                    <a:pt x="2481" y="217"/>
                    <a:pt x="2549" y="214"/>
                  </a:cubicBezTo>
                  <a:cubicBezTo>
                    <a:pt x="2566" y="213"/>
                    <a:pt x="2590" y="191"/>
                    <a:pt x="2595" y="173"/>
                  </a:cubicBezTo>
                  <a:cubicBezTo>
                    <a:pt x="2600" y="155"/>
                    <a:pt x="2594" y="121"/>
                    <a:pt x="2581" y="113"/>
                  </a:cubicBezTo>
                  <a:cubicBezTo>
                    <a:pt x="2474" y="45"/>
                    <a:pt x="2360" y="0"/>
                    <a:pt x="2235" y="65"/>
                  </a:cubicBezTo>
                  <a:cubicBezTo>
                    <a:pt x="2167" y="99"/>
                    <a:pt x="2103" y="142"/>
                    <a:pt x="2034" y="178"/>
                  </a:cubicBezTo>
                  <a:cubicBezTo>
                    <a:pt x="1995" y="199"/>
                    <a:pt x="1948" y="230"/>
                    <a:pt x="1908" y="225"/>
                  </a:cubicBezTo>
                  <a:cubicBezTo>
                    <a:pt x="1789" y="210"/>
                    <a:pt x="1719" y="280"/>
                    <a:pt x="1656" y="356"/>
                  </a:cubicBezTo>
                  <a:cubicBezTo>
                    <a:pt x="1565" y="464"/>
                    <a:pt x="1454" y="541"/>
                    <a:pt x="1340" y="621"/>
                  </a:cubicBezTo>
                  <a:cubicBezTo>
                    <a:pt x="1254" y="683"/>
                    <a:pt x="1179" y="761"/>
                    <a:pt x="1100" y="834"/>
                  </a:cubicBezTo>
                  <a:cubicBezTo>
                    <a:pt x="1043" y="884"/>
                    <a:pt x="996" y="948"/>
                    <a:pt x="932" y="986"/>
                  </a:cubicBezTo>
                  <a:cubicBezTo>
                    <a:pt x="678" y="1138"/>
                    <a:pt x="460" y="1326"/>
                    <a:pt x="289" y="1570"/>
                  </a:cubicBezTo>
                  <a:cubicBezTo>
                    <a:pt x="227" y="1659"/>
                    <a:pt x="148" y="1731"/>
                    <a:pt x="32" y="1747"/>
                  </a:cubicBezTo>
                  <a:cubicBezTo>
                    <a:pt x="22" y="1748"/>
                    <a:pt x="16" y="1769"/>
                    <a:pt x="1" y="1790"/>
                  </a:cubicBezTo>
                  <a:cubicBezTo>
                    <a:pt x="22" y="1823"/>
                    <a:pt x="45" y="1858"/>
                    <a:pt x="72" y="1903"/>
                  </a:cubicBezTo>
                  <a:cubicBezTo>
                    <a:pt x="229" y="1852"/>
                    <a:pt x="359" y="1774"/>
                    <a:pt x="447" y="1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809750" y="5096900"/>
              <a:ext cx="26650" cy="52300"/>
            </a:xfrm>
            <a:custGeom>
              <a:avLst/>
              <a:gdLst/>
              <a:ahLst/>
              <a:cxnLst/>
              <a:rect l="l" t="t" r="r" b="b"/>
              <a:pathLst>
                <a:path w="1066" h="2092" extrusionOk="0">
                  <a:moveTo>
                    <a:pt x="439" y="330"/>
                  </a:moveTo>
                  <a:cubicBezTo>
                    <a:pt x="399" y="364"/>
                    <a:pt x="371" y="412"/>
                    <a:pt x="343" y="457"/>
                  </a:cubicBezTo>
                  <a:cubicBezTo>
                    <a:pt x="290" y="541"/>
                    <a:pt x="242" y="627"/>
                    <a:pt x="178" y="735"/>
                  </a:cubicBezTo>
                  <a:cubicBezTo>
                    <a:pt x="161" y="725"/>
                    <a:pt x="142" y="706"/>
                    <a:pt x="122" y="703"/>
                  </a:cubicBezTo>
                  <a:cubicBezTo>
                    <a:pt x="38" y="691"/>
                    <a:pt x="1" y="731"/>
                    <a:pt x="27" y="801"/>
                  </a:cubicBezTo>
                  <a:cubicBezTo>
                    <a:pt x="46" y="852"/>
                    <a:pt x="69" y="901"/>
                    <a:pt x="96" y="947"/>
                  </a:cubicBezTo>
                  <a:cubicBezTo>
                    <a:pt x="278" y="1240"/>
                    <a:pt x="459" y="1534"/>
                    <a:pt x="645" y="1825"/>
                  </a:cubicBezTo>
                  <a:cubicBezTo>
                    <a:pt x="694" y="1902"/>
                    <a:pt x="754" y="1973"/>
                    <a:pt x="814" y="2042"/>
                  </a:cubicBezTo>
                  <a:cubicBezTo>
                    <a:pt x="855" y="2090"/>
                    <a:pt x="907" y="2091"/>
                    <a:pt x="956" y="2047"/>
                  </a:cubicBezTo>
                  <a:cubicBezTo>
                    <a:pt x="993" y="2013"/>
                    <a:pt x="1020" y="1969"/>
                    <a:pt x="1065" y="1915"/>
                  </a:cubicBezTo>
                  <a:cubicBezTo>
                    <a:pt x="914" y="1893"/>
                    <a:pt x="853" y="1807"/>
                    <a:pt x="826" y="1690"/>
                  </a:cubicBezTo>
                  <a:cubicBezTo>
                    <a:pt x="897" y="1572"/>
                    <a:pt x="965" y="1454"/>
                    <a:pt x="869" y="1314"/>
                  </a:cubicBezTo>
                  <a:cubicBezTo>
                    <a:pt x="855" y="1294"/>
                    <a:pt x="865" y="1254"/>
                    <a:pt x="868" y="1223"/>
                  </a:cubicBezTo>
                  <a:cubicBezTo>
                    <a:pt x="873" y="1155"/>
                    <a:pt x="883" y="1087"/>
                    <a:pt x="884" y="1017"/>
                  </a:cubicBezTo>
                  <a:cubicBezTo>
                    <a:pt x="887" y="910"/>
                    <a:pt x="885" y="802"/>
                    <a:pt x="879" y="696"/>
                  </a:cubicBezTo>
                  <a:cubicBezTo>
                    <a:pt x="877" y="673"/>
                    <a:pt x="847" y="639"/>
                    <a:pt x="824" y="635"/>
                  </a:cubicBezTo>
                  <a:cubicBezTo>
                    <a:pt x="806" y="632"/>
                    <a:pt x="769" y="660"/>
                    <a:pt x="761" y="682"/>
                  </a:cubicBezTo>
                  <a:cubicBezTo>
                    <a:pt x="743" y="732"/>
                    <a:pt x="739" y="786"/>
                    <a:pt x="731" y="839"/>
                  </a:cubicBezTo>
                  <a:cubicBezTo>
                    <a:pt x="718" y="930"/>
                    <a:pt x="705" y="1021"/>
                    <a:pt x="695" y="1113"/>
                  </a:cubicBezTo>
                  <a:cubicBezTo>
                    <a:pt x="686" y="1210"/>
                    <a:pt x="679" y="1307"/>
                    <a:pt x="670" y="1431"/>
                  </a:cubicBezTo>
                  <a:cubicBezTo>
                    <a:pt x="519" y="1315"/>
                    <a:pt x="544" y="1184"/>
                    <a:pt x="561" y="1068"/>
                  </a:cubicBezTo>
                  <a:cubicBezTo>
                    <a:pt x="588" y="893"/>
                    <a:pt x="624" y="720"/>
                    <a:pt x="617" y="543"/>
                  </a:cubicBezTo>
                  <a:cubicBezTo>
                    <a:pt x="614" y="441"/>
                    <a:pt x="666" y="374"/>
                    <a:pt x="752" y="321"/>
                  </a:cubicBezTo>
                  <a:cubicBezTo>
                    <a:pt x="850" y="261"/>
                    <a:pt x="939" y="187"/>
                    <a:pt x="1028" y="113"/>
                  </a:cubicBezTo>
                  <a:cubicBezTo>
                    <a:pt x="1045" y="99"/>
                    <a:pt x="1056" y="52"/>
                    <a:pt x="1046" y="33"/>
                  </a:cubicBezTo>
                  <a:cubicBezTo>
                    <a:pt x="1037" y="16"/>
                    <a:pt x="989" y="1"/>
                    <a:pt x="969" y="10"/>
                  </a:cubicBezTo>
                  <a:cubicBezTo>
                    <a:pt x="779" y="96"/>
                    <a:pt x="598" y="197"/>
                    <a:pt x="439" y="330"/>
                  </a:cubicBezTo>
                  <a:close/>
                  <a:moveTo>
                    <a:pt x="406" y="1032"/>
                  </a:moveTo>
                  <a:cubicBezTo>
                    <a:pt x="331" y="972"/>
                    <a:pt x="289" y="897"/>
                    <a:pt x="255" y="817"/>
                  </a:cubicBezTo>
                  <a:cubicBezTo>
                    <a:pt x="326" y="764"/>
                    <a:pt x="390" y="715"/>
                    <a:pt x="455" y="667"/>
                  </a:cubicBezTo>
                  <a:cubicBezTo>
                    <a:pt x="484" y="828"/>
                    <a:pt x="481" y="847"/>
                    <a:pt x="406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834750" y="5094900"/>
              <a:ext cx="31650" cy="45825"/>
            </a:xfrm>
            <a:custGeom>
              <a:avLst/>
              <a:gdLst/>
              <a:ahLst/>
              <a:cxnLst/>
              <a:rect l="l" t="t" r="r" b="b"/>
              <a:pathLst>
                <a:path w="1266" h="1833" extrusionOk="0">
                  <a:moveTo>
                    <a:pt x="106" y="698"/>
                  </a:moveTo>
                  <a:cubicBezTo>
                    <a:pt x="79" y="912"/>
                    <a:pt x="54" y="1124"/>
                    <a:pt x="24" y="1337"/>
                  </a:cubicBezTo>
                  <a:cubicBezTo>
                    <a:pt x="2" y="1496"/>
                    <a:pt x="0" y="1655"/>
                    <a:pt x="18" y="1830"/>
                  </a:cubicBezTo>
                  <a:cubicBezTo>
                    <a:pt x="70" y="1824"/>
                    <a:pt x="118" y="1833"/>
                    <a:pt x="152" y="1813"/>
                  </a:cubicBezTo>
                  <a:cubicBezTo>
                    <a:pt x="402" y="1665"/>
                    <a:pt x="661" y="1528"/>
                    <a:pt x="860" y="1308"/>
                  </a:cubicBezTo>
                  <a:cubicBezTo>
                    <a:pt x="910" y="1252"/>
                    <a:pt x="956" y="1185"/>
                    <a:pt x="1033" y="1181"/>
                  </a:cubicBezTo>
                  <a:cubicBezTo>
                    <a:pt x="1113" y="1195"/>
                    <a:pt x="1149" y="1304"/>
                    <a:pt x="1256" y="1249"/>
                  </a:cubicBezTo>
                  <a:cubicBezTo>
                    <a:pt x="1237" y="1192"/>
                    <a:pt x="1221" y="1137"/>
                    <a:pt x="1196" y="1065"/>
                  </a:cubicBezTo>
                  <a:cubicBezTo>
                    <a:pt x="1209" y="1048"/>
                    <a:pt x="1222" y="1037"/>
                    <a:pt x="1227" y="1023"/>
                  </a:cubicBezTo>
                  <a:cubicBezTo>
                    <a:pt x="1239" y="990"/>
                    <a:pt x="1266" y="949"/>
                    <a:pt x="1256" y="921"/>
                  </a:cubicBezTo>
                  <a:cubicBezTo>
                    <a:pt x="1243" y="882"/>
                    <a:pt x="1197" y="885"/>
                    <a:pt x="1156" y="898"/>
                  </a:cubicBezTo>
                  <a:cubicBezTo>
                    <a:pt x="1122" y="910"/>
                    <a:pt x="1084" y="915"/>
                    <a:pt x="1033" y="927"/>
                  </a:cubicBezTo>
                  <a:cubicBezTo>
                    <a:pt x="925" y="809"/>
                    <a:pt x="796" y="704"/>
                    <a:pt x="712" y="570"/>
                  </a:cubicBezTo>
                  <a:cubicBezTo>
                    <a:pt x="580" y="356"/>
                    <a:pt x="366" y="224"/>
                    <a:pt x="219" y="27"/>
                  </a:cubicBezTo>
                  <a:cubicBezTo>
                    <a:pt x="206" y="10"/>
                    <a:pt x="157" y="1"/>
                    <a:pt x="139" y="11"/>
                  </a:cubicBezTo>
                  <a:cubicBezTo>
                    <a:pt x="121" y="23"/>
                    <a:pt x="105" y="72"/>
                    <a:pt x="115" y="90"/>
                  </a:cubicBezTo>
                  <a:cubicBezTo>
                    <a:pt x="179" y="207"/>
                    <a:pt x="167" y="325"/>
                    <a:pt x="139" y="447"/>
                  </a:cubicBezTo>
                  <a:cubicBezTo>
                    <a:pt x="120" y="529"/>
                    <a:pt x="117" y="614"/>
                    <a:pt x="106" y="698"/>
                  </a:cubicBezTo>
                  <a:close/>
                  <a:moveTo>
                    <a:pt x="288" y="397"/>
                  </a:moveTo>
                  <a:cubicBezTo>
                    <a:pt x="396" y="437"/>
                    <a:pt x="463" y="516"/>
                    <a:pt x="506" y="628"/>
                  </a:cubicBezTo>
                  <a:cubicBezTo>
                    <a:pt x="440" y="677"/>
                    <a:pt x="419" y="745"/>
                    <a:pt x="420" y="826"/>
                  </a:cubicBezTo>
                  <a:cubicBezTo>
                    <a:pt x="421" y="926"/>
                    <a:pt x="408" y="1025"/>
                    <a:pt x="406" y="1124"/>
                  </a:cubicBezTo>
                  <a:cubicBezTo>
                    <a:pt x="406" y="1140"/>
                    <a:pt x="430" y="1166"/>
                    <a:pt x="447" y="1169"/>
                  </a:cubicBezTo>
                  <a:cubicBezTo>
                    <a:pt x="464" y="1173"/>
                    <a:pt x="496" y="1161"/>
                    <a:pt x="504" y="1148"/>
                  </a:cubicBezTo>
                  <a:cubicBezTo>
                    <a:pt x="523" y="1115"/>
                    <a:pt x="537" y="1077"/>
                    <a:pt x="544" y="1040"/>
                  </a:cubicBezTo>
                  <a:cubicBezTo>
                    <a:pt x="560" y="952"/>
                    <a:pt x="571" y="861"/>
                    <a:pt x="587" y="752"/>
                  </a:cubicBezTo>
                  <a:cubicBezTo>
                    <a:pt x="685" y="843"/>
                    <a:pt x="772" y="925"/>
                    <a:pt x="861" y="1006"/>
                  </a:cubicBezTo>
                  <a:cubicBezTo>
                    <a:pt x="797" y="1147"/>
                    <a:pt x="623" y="1315"/>
                    <a:pt x="390" y="1460"/>
                  </a:cubicBezTo>
                  <a:cubicBezTo>
                    <a:pt x="308" y="1512"/>
                    <a:pt x="308" y="1512"/>
                    <a:pt x="196" y="1508"/>
                  </a:cubicBezTo>
                  <a:cubicBezTo>
                    <a:pt x="193" y="1480"/>
                    <a:pt x="185" y="1450"/>
                    <a:pt x="187" y="1420"/>
                  </a:cubicBezTo>
                  <a:cubicBezTo>
                    <a:pt x="211" y="1092"/>
                    <a:pt x="235" y="763"/>
                    <a:pt x="260" y="433"/>
                  </a:cubicBezTo>
                  <a:cubicBezTo>
                    <a:pt x="261" y="422"/>
                    <a:pt x="278" y="410"/>
                    <a:pt x="288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24300" y="5048825"/>
              <a:ext cx="66625" cy="58525"/>
            </a:xfrm>
            <a:custGeom>
              <a:avLst/>
              <a:gdLst/>
              <a:ahLst/>
              <a:cxnLst/>
              <a:rect l="l" t="t" r="r" b="b"/>
              <a:pathLst>
                <a:path w="2665" h="2341" extrusionOk="0">
                  <a:moveTo>
                    <a:pt x="981" y="1539"/>
                  </a:moveTo>
                  <a:cubicBezTo>
                    <a:pt x="1012" y="1495"/>
                    <a:pt x="1046" y="1454"/>
                    <a:pt x="1077" y="1409"/>
                  </a:cubicBezTo>
                  <a:cubicBezTo>
                    <a:pt x="1124" y="1338"/>
                    <a:pt x="1182" y="1277"/>
                    <a:pt x="1260" y="1239"/>
                  </a:cubicBezTo>
                  <a:cubicBezTo>
                    <a:pt x="1384" y="1178"/>
                    <a:pt x="1465" y="1084"/>
                    <a:pt x="1506" y="951"/>
                  </a:cubicBezTo>
                  <a:cubicBezTo>
                    <a:pt x="1539" y="849"/>
                    <a:pt x="1592" y="756"/>
                    <a:pt x="1695" y="689"/>
                  </a:cubicBezTo>
                  <a:cubicBezTo>
                    <a:pt x="1834" y="777"/>
                    <a:pt x="1956" y="724"/>
                    <a:pt x="2080" y="648"/>
                  </a:cubicBezTo>
                  <a:cubicBezTo>
                    <a:pt x="2318" y="501"/>
                    <a:pt x="2553" y="355"/>
                    <a:pt x="2664" y="66"/>
                  </a:cubicBezTo>
                  <a:cubicBezTo>
                    <a:pt x="2617" y="1"/>
                    <a:pt x="2576" y="36"/>
                    <a:pt x="2544" y="67"/>
                  </a:cubicBezTo>
                  <a:cubicBezTo>
                    <a:pt x="2346" y="252"/>
                    <a:pt x="2096" y="362"/>
                    <a:pt x="1887" y="509"/>
                  </a:cubicBezTo>
                  <a:cubicBezTo>
                    <a:pt x="1683" y="459"/>
                    <a:pt x="1626" y="474"/>
                    <a:pt x="1505" y="607"/>
                  </a:cubicBezTo>
                  <a:cubicBezTo>
                    <a:pt x="1469" y="646"/>
                    <a:pt x="1425" y="687"/>
                    <a:pt x="1409" y="735"/>
                  </a:cubicBezTo>
                  <a:cubicBezTo>
                    <a:pt x="1341" y="942"/>
                    <a:pt x="1198" y="1084"/>
                    <a:pt x="1028" y="1208"/>
                  </a:cubicBezTo>
                  <a:cubicBezTo>
                    <a:pt x="1004" y="1226"/>
                    <a:pt x="985" y="1252"/>
                    <a:pt x="966" y="1277"/>
                  </a:cubicBezTo>
                  <a:cubicBezTo>
                    <a:pt x="879" y="1394"/>
                    <a:pt x="789" y="1507"/>
                    <a:pt x="709" y="1629"/>
                  </a:cubicBezTo>
                  <a:cubicBezTo>
                    <a:pt x="656" y="1709"/>
                    <a:pt x="592" y="1770"/>
                    <a:pt x="512" y="1819"/>
                  </a:cubicBezTo>
                  <a:cubicBezTo>
                    <a:pt x="399" y="1886"/>
                    <a:pt x="292" y="1960"/>
                    <a:pt x="221" y="2075"/>
                  </a:cubicBezTo>
                  <a:cubicBezTo>
                    <a:pt x="181" y="2141"/>
                    <a:pt x="122" y="2166"/>
                    <a:pt x="46" y="2164"/>
                  </a:cubicBezTo>
                  <a:cubicBezTo>
                    <a:pt x="30" y="2163"/>
                    <a:pt x="1" y="2190"/>
                    <a:pt x="1" y="2205"/>
                  </a:cubicBezTo>
                  <a:cubicBezTo>
                    <a:pt x="1" y="2233"/>
                    <a:pt x="10" y="2267"/>
                    <a:pt x="29" y="2287"/>
                  </a:cubicBezTo>
                  <a:cubicBezTo>
                    <a:pt x="69" y="2330"/>
                    <a:pt x="126" y="2340"/>
                    <a:pt x="175" y="2310"/>
                  </a:cubicBezTo>
                  <a:cubicBezTo>
                    <a:pt x="240" y="2270"/>
                    <a:pt x="300" y="2222"/>
                    <a:pt x="356" y="2170"/>
                  </a:cubicBezTo>
                  <a:cubicBezTo>
                    <a:pt x="413" y="2120"/>
                    <a:pt x="453" y="2042"/>
                    <a:pt x="516" y="2008"/>
                  </a:cubicBezTo>
                  <a:cubicBezTo>
                    <a:pt x="722" y="1899"/>
                    <a:pt x="854" y="1723"/>
                    <a:pt x="981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713675" y="5032400"/>
              <a:ext cx="65650" cy="52575"/>
            </a:xfrm>
            <a:custGeom>
              <a:avLst/>
              <a:gdLst/>
              <a:ahLst/>
              <a:cxnLst/>
              <a:rect l="l" t="t" r="r" b="b"/>
              <a:pathLst>
                <a:path w="2626" h="2103" extrusionOk="0">
                  <a:moveTo>
                    <a:pt x="300" y="1906"/>
                  </a:moveTo>
                  <a:cubicBezTo>
                    <a:pt x="476" y="1662"/>
                    <a:pt x="672" y="1439"/>
                    <a:pt x="947" y="1298"/>
                  </a:cubicBezTo>
                  <a:cubicBezTo>
                    <a:pt x="1057" y="1243"/>
                    <a:pt x="1147" y="1161"/>
                    <a:pt x="1228" y="1065"/>
                  </a:cubicBezTo>
                  <a:cubicBezTo>
                    <a:pt x="1271" y="1013"/>
                    <a:pt x="1324" y="964"/>
                    <a:pt x="1382" y="929"/>
                  </a:cubicBezTo>
                  <a:cubicBezTo>
                    <a:pt x="1509" y="853"/>
                    <a:pt x="1616" y="759"/>
                    <a:pt x="1692" y="624"/>
                  </a:cubicBezTo>
                  <a:cubicBezTo>
                    <a:pt x="1739" y="619"/>
                    <a:pt x="1763" y="610"/>
                    <a:pt x="1784" y="615"/>
                  </a:cubicBezTo>
                  <a:cubicBezTo>
                    <a:pt x="1971" y="649"/>
                    <a:pt x="2091" y="570"/>
                    <a:pt x="2168" y="401"/>
                  </a:cubicBezTo>
                  <a:cubicBezTo>
                    <a:pt x="2202" y="326"/>
                    <a:pt x="2259" y="262"/>
                    <a:pt x="2293" y="214"/>
                  </a:cubicBezTo>
                  <a:cubicBezTo>
                    <a:pt x="2378" y="195"/>
                    <a:pt x="2444" y="194"/>
                    <a:pt x="2494" y="165"/>
                  </a:cubicBezTo>
                  <a:cubicBezTo>
                    <a:pt x="2548" y="135"/>
                    <a:pt x="2625" y="107"/>
                    <a:pt x="2610" y="2"/>
                  </a:cubicBezTo>
                  <a:cubicBezTo>
                    <a:pt x="2550" y="15"/>
                    <a:pt x="2487" y="48"/>
                    <a:pt x="2435" y="36"/>
                  </a:cubicBezTo>
                  <a:cubicBezTo>
                    <a:pt x="2285" y="0"/>
                    <a:pt x="2206" y="88"/>
                    <a:pt x="2127" y="185"/>
                  </a:cubicBezTo>
                  <a:cubicBezTo>
                    <a:pt x="2065" y="262"/>
                    <a:pt x="2006" y="341"/>
                    <a:pt x="1946" y="420"/>
                  </a:cubicBezTo>
                  <a:cubicBezTo>
                    <a:pt x="1897" y="419"/>
                    <a:pt x="1859" y="422"/>
                    <a:pt x="1823" y="417"/>
                  </a:cubicBezTo>
                  <a:cubicBezTo>
                    <a:pt x="1679" y="397"/>
                    <a:pt x="1572" y="451"/>
                    <a:pt x="1486" y="568"/>
                  </a:cubicBezTo>
                  <a:cubicBezTo>
                    <a:pt x="1443" y="627"/>
                    <a:pt x="1377" y="671"/>
                    <a:pt x="1319" y="721"/>
                  </a:cubicBezTo>
                  <a:cubicBezTo>
                    <a:pt x="1249" y="781"/>
                    <a:pt x="1166" y="829"/>
                    <a:pt x="1110" y="899"/>
                  </a:cubicBezTo>
                  <a:cubicBezTo>
                    <a:pt x="1033" y="999"/>
                    <a:pt x="931" y="1063"/>
                    <a:pt x="832" y="1134"/>
                  </a:cubicBezTo>
                  <a:cubicBezTo>
                    <a:pt x="725" y="1210"/>
                    <a:pt x="613" y="1282"/>
                    <a:pt x="528" y="1377"/>
                  </a:cubicBezTo>
                  <a:cubicBezTo>
                    <a:pt x="348" y="1575"/>
                    <a:pt x="184" y="1787"/>
                    <a:pt x="17" y="1997"/>
                  </a:cubicBezTo>
                  <a:cubicBezTo>
                    <a:pt x="0" y="2017"/>
                    <a:pt x="16" y="2062"/>
                    <a:pt x="17" y="2102"/>
                  </a:cubicBezTo>
                  <a:cubicBezTo>
                    <a:pt x="55" y="2096"/>
                    <a:pt x="79" y="2098"/>
                    <a:pt x="99" y="2088"/>
                  </a:cubicBezTo>
                  <a:cubicBezTo>
                    <a:pt x="186" y="2050"/>
                    <a:pt x="245" y="1982"/>
                    <a:pt x="300" y="1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4746200" y="5067725"/>
              <a:ext cx="57525" cy="53100"/>
            </a:xfrm>
            <a:custGeom>
              <a:avLst/>
              <a:gdLst/>
              <a:ahLst/>
              <a:cxnLst/>
              <a:rect l="l" t="t" r="r" b="b"/>
              <a:pathLst>
                <a:path w="2301" h="2124" extrusionOk="0">
                  <a:moveTo>
                    <a:pt x="394" y="1672"/>
                  </a:moveTo>
                  <a:cubicBezTo>
                    <a:pt x="428" y="1653"/>
                    <a:pt x="457" y="1629"/>
                    <a:pt x="492" y="1611"/>
                  </a:cubicBezTo>
                  <a:cubicBezTo>
                    <a:pt x="665" y="1522"/>
                    <a:pt x="784" y="1392"/>
                    <a:pt x="837" y="1200"/>
                  </a:cubicBezTo>
                  <a:cubicBezTo>
                    <a:pt x="861" y="1112"/>
                    <a:pt x="905" y="1022"/>
                    <a:pt x="988" y="975"/>
                  </a:cubicBezTo>
                  <a:cubicBezTo>
                    <a:pt x="1197" y="862"/>
                    <a:pt x="1348" y="692"/>
                    <a:pt x="1474" y="498"/>
                  </a:cubicBezTo>
                  <a:cubicBezTo>
                    <a:pt x="1478" y="491"/>
                    <a:pt x="1484" y="486"/>
                    <a:pt x="1490" y="481"/>
                  </a:cubicBezTo>
                  <a:cubicBezTo>
                    <a:pt x="1540" y="420"/>
                    <a:pt x="1595" y="377"/>
                    <a:pt x="1684" y="379"/>
                  </a:cubicBezTo>
                  <a:cubicBezTo>
                    <a:pt x="1742" y="380"/>
                    <a:pt x="1808" y="362"/>
                    <a:pt x="1859" y="332"/>
                  </a:cubicBezTo>
                  <a:cubicBezTo>
                    <a:pt x="1978" y="263"/>
                    <a:pt x="2092" y="187"/>
                    <a:pt x="2233" y="164"/>
                  </a:cubicBezTo>
                  <a:cubicBezTo>
                    <a:pt x="2270" y="159"/>
                    <a:pt x="2301" y="120"/>
                    <a:pt x="2286" y="77"/>
                  </a:cubicBezTo>
                  <a:cubicBezTo>
                    <a:pt x="2277" y="53"/>
                    <a:pt x="2248" y="25"/>
                    <a:pt x="2224" y="20"/>
                  </a:cubicBezTo>
                  <a:cubicBezTo>
                    <a:pt x="2131" y="0"/>
                    <a:pt x="2043" y="14"/>
                    <a:pt x="1960" y="67"/>
                  </a:cubicBezTo>
                  <a:cubicBezTo>
                    <a:pt x="1850" y="137"/>
                    <a:pt x="1746" y="219"/>
                    <a:pt x="1604" y="218"/>
                  </a:cubicBezTo>
                  <a:cubicBezTo>
                    <a:pt x="1577" y="217"/>
                    <a:pt x="1548" y="240"/>
                    <a:pt x="1497" y="262"/>
                  </a:cubicBezTo>
                  <a:cubicBezTo>
                    <a:pt x="1426" y="344"/>
                    <a:pt x="1332" y="436"/>
                    <a:pt x="1260" y="543"/>
                  </a:cubicBezTo>
                  <a:cubicBezTo>
                    <a:pt x="1190" y="648"/>
                    <a:pt x="1109" y="734"/>
                    <a:pt x="1000" y="797"/>
                  </a:cubicBezTo>
                  <a:cubicBezTo>
                    <a:pt x="892" y="861"/>
                    <a:pt x="796" y="940"/>
                    <a:pt x="747" y="1057"/>
                  </a:cubicBezTo>
                  <a:cubicBezTo>
                    <a:pt x="664" y="1259"/>
                    <a:pt x="520" y="1398"/>
                    <a:pt x="329" y="1497"/>
                  </a:cubicBezTo>
                  <a:cubicBezTo>
                    <a:pt x="288" y="1518"/>
                    <a:pt x="247" y="1543"/>
                    <a:pt x="216" y="1575"/>
                  </a:cubicBezTo>
                  <a:cubicBezTo>
                    <a:pt x="178" y="1612"/>
                    <a:pt x="137" y="1653"/>
                    <a:pt x="119" y="1700"/>
                  </a:cubicBezTo>
                  <a:cubicBezTo>
                    <a:pt x="76" y="1815"/>
                    <a:pt x="45" y="1934"/>
                    <a:pt x="11" y="2052"/>
                  </a:cubicBezTo>
                  <a:cubicBezTo>
                    <a:pt x="1" y="2088"/>
                    <a:pt x="45" y="2123"/>
                    <a:pt x="84" y="2118"/>
                  </a:cubicBezTo>
                  <a:cubicBezTo>
                    <a:pt x="135" y="2112"/>
                    <a:pt x="172" y="2086"/>
                    <a:pt x="191" y="2042"/>
                  </a:cubicBezTo>
                  <a:cubicBezTo>
                    <a:pt x="217" y="1986"/>
                    <a:pt x="240" y="1928"/>
                    <a:pt x="251" y="1869"/>
                  </a:cubicBezTo>
                  <a:cubicBezTo>
                    <a:pt x="268" y="1778"/>
                    <a:pt x="314" y="1715"/>
                    <a:pt x="394" y="1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4763250" y="5082600"/>
              <a:ext cx="52775" cy="56325"/>
            </a:xfrm>
            <a:custGeom>
              <a:avLst/>
              <a:gdLst/>
              <a:ahLst/>
              <a:cxnLst/>
              <a:rect l="l" t="t" r="r" b="b"/>
              <a:pathLst>
                <a:path w="2111" h="2253" extrusionOk="0">
                  <a:moveTo>
                    <a:pt x="1518" y="623"/>
                  </a:moveTo>
                  <a:cubicBezTo>
                    <a:pt x="1572" y="548"/>
                    <a:pt x="1641" y="484"/>
                    <a:pt x="1749" y="505"/>
                  </a:cubicBezTo>
                  <a:cubicBezTo>
                    <a:pt x="1817" y="519"/>
                    <a:pt x="1866" y="477"/>
                    <a:pt x="1913" y="438"/>
                  </a:cubicBezTo>
                  <a:cubicBezTo>
                    <a:pt x="2007" y="360"/>
                    <a:pt x="2088" y="180"/>
                    <a:pt x="2110" y="0"/>
                  </a:cubicBezTo>
                  <a:cubicBezTo>
                    <a:pt x="2070" y="23"/>
                    <a:pt x="2032" y="32"/>
                    <a:pt x="2012" y="56"/>
                  </a:cubicBezTo>
                  <a:cubicBezTo>
                    <a:pt x="1967" y="109"/>
                    <a:pt x="1936" y="172"/>
                    <a:pt x="1891" y="224"/>
                  </a:cubicBezTo>
                  <a:cubicBezTo>
                    <a:pt x="1856" y="261"/>
                    <a:pt x="1811" y="310"/>
                    <a:pt x="1767" y="315"/>
                  </a:cubicBezTo>
                  <a:cubicBezTo>
                    <a:pt x="1527" y="346"/>
                    <a:pt x="1388" y="498"/>
                    <a:pt x="1275" y="690"/>
                  </a:cubicBezTo>
                  <a:cubicBezTo>
                    <a:pt x="1220" y="781"/>
                    <a:pt x="1162" y="871"/>
                    <a:pt x="1112" y="953"/>
                  </a:cubicBezTo>
                  <a:cubicBezTo>
                    <a:pt x="851" y="1000"/>
                    <a:pt x="838" y="1007"/>
                    <a:pt x="681" y="1203"/>
                  </a:cubicBezTo>
                  <a:cubicBezTo>
                    <a:pt x="638" y="1258"/>
                    <a:pt x="597" y="1312"/>
                    <a:pt x="552" y="1365"/>
                  </a:cubicBezTo>
                  <a:cubicBezTo>
                    <a:pt x="507" y="1418"/>
                    <a:pt x="457" y="1461"/>
                    <a:pt x="379" y="1466"/>
                  </a:cubicBezTo>
                  <a:cubicBezTo>
                    <a:pt x="241" y="1475"/>
                    <a:pt x="149" y="1568"/>
                    <a:pt x="111" y="1687"/>
                  </a:cubicBezTo>
                  <a:cubicBezTo>
                    <a:pt x="61" y="1847"/>
                    <a:pt x="36" y="2015"/>
                    <a:pt x="7" y="2180"/>
                  </a:cubicBezTo>
                  <a:cubicBezTo>
                    <a:pt x="1" y="2217"/>
                    <a:pt x="23" y="2253"/>
                    <a:pt x="76" y="2250"/>
                  </a:cubicBezTo>
                  <a:cubicBezTo>
                    <a:pt x="135" y="2195"/>
                    <a:pt x="148" y="2117"/>
                    <a:pt x="166" y="2044"/>
                  </a:cubicBezTo>
                  <a:cubicBezTo>
                    <a:pt x="183" y="1969"/>
                    <a:pt x="199" y="1894"/>
                    <a:pt x="215" y="1820"/>
                  </a:cubicBezTo>
                  <a:cubicBezTo>
                    <a:pt x="237" y="1719"/>
                    <a:pt x="290" y="1645"/>
                    <a:pt x="400" y="1651"/>
                  </a:cubicBezTo>
                  <a:cubicBezTo>
                    <a:pt x="536" y="1660"/>
                    <a:pt x="613" y="1581"/>
                    <a:pt x="681" y="1484"/>
                  </a:cubicBezTo>
                  <a:cubicBezTo>
                    <a:pt x="735" y="1409"/>
                    <a:pt x="785" y="1332"/>
                    <a:pt x="841" y="1259"/>
                  </a:cubicBezTo>
                  <a:cubicBezTo>
                    <a:pt x="893" y="1189"/>
                    <a:pt x="953" y="1135"/>
                    <a:pt x="1053" y="1148"/>
                  </a:cubicBezTo>
                  <a:cubicBezTo>
                    <a:pt x="1138" y="1160"/>
                    <a:pt x="1200" y="1113"/>
                    <a:pt x="1247" y="1049"/>
                  </a:cubicBezTo>
                  <a:cubicBezTo>
                    <a:pt x="1284" y="1001"/>
                    <a:pt x="1315" y="947"/>
                    <a:pt x="1347" y="895"/>
                  </a:cubicBezTo>
                  <a:cubicBezTo>
                    <a:pt x="1404" y="804"/>
                    <a:pt x="1455" y="710"/>
                    <a:pt x="1518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4775450" y="5126425"/>
              <a:ext cx="27250" cy="25000"/>
            </a:xfrm>
            <a:custGeom>
              <a:avLst/>
              <a:gdLst/>
              <a:ahLst/>
              <a:cxnLst/>
              <a:rect l="l" t="t" r="r" b="b"/>
              <a:pathLst>
                <a:path w="1090" h="1000" extrusionOk="0">
                  <a:moveTo>
                    <a:pt x="202" y="927"/>
                  </a:moveTo>
                  <a:cubicBezTo>
                    <a:pt x="249" y="879"/>
                    <a:pt x="288" y="821"/>
                    <a:pt x="329" y="766"/>
                  </a:cubicBezTo>
                  <a:cubicBezTo>
                    <a:pt x="366" y="718"/>
                    <a:pt x="398" y="664"/>
                    <a:pt x="440" y="620"/>
                  </a:cubicBezTo>
                  <a:cubicBezTo>
                    <a:pt x="516" y="537"/>
                    <a:pt x="599" y="458"/>
                    <a:pt x="679" y="377"/>
                  </a:cubicBezTo>
                  <a:cubicBezTo>
                    <a:pt x="734" y="321"/>
                    <a:pt x="788" y="267"/>
                    <a:pt x="874" y="267"/>
                  </a:cubicBezTo>
                  <a:cubicBezTo>
                    <a:pt x="997" y="267"/>
                    <a:pt x="1046" y="185"/>
                    <a:pt x="1077" y="83"/>
                  </a:cubicBezTo>
                  <a:cubicBezTo>
                    <a:pt x="1090" y="43"/>
                    <a:pt x="1087" y="9"/>
                    <a:pt x="1024" y="0"/>
                  </a:cubicBezTo>
                  <a:cubicBezTo>
                    <a:pt x="984" y="45"/>
                    <a:pt x="957" y="119"/>
                    <a:pt x="873" y="113"/>
                  </a:cubicBezTo>
                  <a:cubicBezTo>
                    <a:pt x="735" y="102"/>
                    <a:pt x="643" y="178"/>
                    <a:pt x="557" y="273"/>
                  </a:cubicBezTo>
                  <a:cubicBezTo>
                    <a:pt x="517" y="318"/>
                    <a:pt x="479" y="371"/>
                    <a:pt x="431" y="404"/>
                  </a:cubicBezTo>
                  <a:cubicBezTo>
                    <a:pt x="232" y="540"/>
                    <a:pt x="158" y="764"/>
                    <a:pt x="1" y="960"/>
                  </a:cubicBezTo>
                  <a:cubicBezTo>
                    <a:pt x="102" y="1000"/>
                    <a:pt x="158" y="971"/>
                    <a:pt x="202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4792250" y="5151925"/>
              <a:ext cx="26700" cy="20700"/>
            </a:xfrm>
            <a:custGeom>
              <a:avLst/>
              <a:gdLst/>
              <a:ahLst/>
              <a:cxnLst/>
              <a:rect l="l" t="t" r="r" b="b"/>
              <a:pathLst>
                <a:path w="1068" h="828" extrusionOk="0">
                  <a:moveTo>
                    <a:pt x="871" y="130"/>
                  </a:moveTo>
                  <a:cubicBezTo>
                    <a:pt x="763" y="253"/>
                    <a:pt x="622" y="330"/>
                    <a:pt x="487" y="416"/>
                  </a:cubicBezTo>
                  <a:cubicBezTo>
                    <a:pt x="384" y="483"/>
                    <a:pt x="280" y="547"/>
                    <a:pt x="178" y="613"/>
                  </a:cubicBezTo>
                  <a:cubicBezTo>
                    <a:pt x="133" y="643"/>
                    <a:pt x="89" y="673"/>
                    <a:pt x="49" y="709"/>
                  </a:cubicBezTo>
                  <a:cubicBezTo>
                    <a:pt x="20" y="734"/>
                    <a:pt x="0" y="775"/>
                    <a:pt x="28" y="808"/>
                  </a:cubicBezTo>
                  <a:cubicBezTo>
                    <a:pt x="42" y="825"/>
                    <a:pt x="83" y="828"/>
                    <a:pt x="109" y="822"/>
                  </a:cubicBezTo>
                  <a:cubicBezTo>
                    <a:pt x="145" y="814"/>
                    <a:pt x="182" y="797"/>
                    <a:pt x="214" y="777"/>
                  </a:cubicBezTo>
                  <a:cubicBezTo>
                    <a:pt x="392" y="660"/>
                    <a:pt x="571" y="543"/>
                    <a:pt x="748" y="422"/>
                  </a:cubicBezTo>
                  <a:cubicBezTo>
                    <a:pt x="785" y="396"/>
                    <a:pt x="822" y="364"/>
                    <a:pt x="845" y="326"/>
                  </a:cubicBezTo>
                  <a:cubicBezTo>
                    <a:pt x="896" y="239"/>
                    <a:pt x="964" y="169"/>
                    <a:pt x="1043" y="107"/>
                  </a:cubicBezTo>
                  <a:cubicBezTo>
                    <a:pt x="1057" y="94"/>
                    <a:pt x="1055" y="60"/>
                    <a:pt x="1068" y="1"/>
                  </a:cubicBezTo>
                  <a:cubicBezTo>
                    <a:pt x="982" y="57"/>
                    <a:pt x="914" y="82"/>
                    <a:pt x="871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4785025" y="5150600"/>
              <a:ext cx="6150" cy="9425"/>
            </a:xfrm>
            <a:custGeom>
              <a:avLst/>
              <a:gdLst/>
              <a:ahLst/>
              <a:cxnLst/>
              <a:rect l="l" t="t" r="r" b="b"/>
              <a:pathLst>
                <a:path w="246" h="377" extrusionOk="0">
                  <a:moveTo>
                    <a:pt x="1" y="377"/>
                  </a:moveTo>
                  <a:cubicBezTo>
                    <a:pt x="123" y="297"/>
                    <a:pt x="158" y="157"/>
                    <a:pt x="246" y="0"/>
                  </a:cubicBezTo>
                  <a:cubicBezTo>
                    <a:pt x="63" y="90"/>
                    <a:pt x="27" y="227"/>
                    <a:pt x="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4799175" y="5142300"/>
              <a:ext cx="8525" cy="6025"/>
            </a:xfrm>
            <a:custGeom>
              <a:avLst/>
              <a:gdLst/>
              <a:ahLst/>
              <a:cxnLst/>
              <a:rect l="l" t="t" r="r" b="b"/>
              <a:pathLst>
                <a:path w="341" h="241" extrusionOk="0">
                  <a:moveTo>
                    <a:pt x="107" y="114"/>
                  </a:moveTo>
                  <a:cubicBezTo>
                    <a:pt x="65" y="136"/>
                    <a:pt x="1" y="155"/>
                    <a:pt x="37" y="241"/>
                  </a:cubicBezTo>
                  <a:cubicBezTo>
                    <a:pt x="155" y="210"/>
                    <a:pt x="244" y="137"/>
                    <a:pt x="341" y="45"/>
                  </a:cubicBezTo>
                  <a:cubicBezTo>
                    <a:pt x="230" y="1"/>
                    <a:pt x="173" y="77"/>
                    <a:pt x="10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4"/>
          <p:cNvGrpSpPr/>
          <p:nvPr/>
        </p:nvGrpSpPr>
        <p:grpSpPr>
          <a:xfrm>
            <a:off x="684968" y="3684001"/>
            <a:ext cx="1144093" cy="985069"/>
            <a:chOff x="3068400" y="4319650"/>
            <a:chExt cx="592825" cy="510425"/>
          </a:xfrm>
        </p:grpSpPr>
        <p:sp>
          <p:nvSpPr>
            <p:cNvPr id="823" name="Google Shape;823;p24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5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8" r:id="rId14"/>
    <p:sldLayoutId id="214748367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9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18" Type="http://schemas.openxmlformats.org/officeDocument/2006/relationships/image" Target="../media/image16.png"/><Relationship Id="rId26" Type="http://schemas.openxmlformats.org/officeDocument/2006/relationships/slide" Target="slide7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.svg"/><Relationship Id="rId25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slide" Target="slide4.xml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00.png"/><Relationship Id="rId12" Type="http://schemas.openxmlformats.org/officeDocument/2006/relationships/image" Target="../media/image25.sv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21" Type="http://schemas.openxmlformats.org/officeDocument/2006/relationships/image" Target="../media/image3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3.png"/><Relationship Id="rId14" Type="http://schemas.openxmlformats.org/officeDocument/2006/relationships/image" Target="../media/image23.pn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488990" y="46020"/>
            <a:ext cx="683170" cy="2251221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4618" y="1412104"/>
            <a:ext cx="70583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VUI MỪNG CHÀO ĐÓN CẢ LỚP ĐẾN VỚI BÀI HỌC HÔM NAY!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2272" y="1390221"/>
            <a:ext cx="3301215" cy="330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847" y="1105387"/>
            <a:ext cx="23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hãy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nhắc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lại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endParaRPr lang="en-US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164" y="1536907"/>
            <a:ext cx="4429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góc kề bù, hai góc đối đỉnh.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Dấu </a:t>
            </a:r>
            <a:r>
              <a:rPr lang="vi-VN" sz="2000" dirty="0"/>
              <a:t>hiệu nhận biết hai đường thẳng song song.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đường thẳng song song.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17" y="420755"/>
            <a:ext cx="705321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C00000"/>
                </a:solidFill>
              </a:rPr>
              <a:t>Đ</a:t>
            </a:r>
            <a:r>
              <a:rPr lang="vi-VN" sz="2000" i="1" dirty="0" smtClean="0">
                <a:solidFill>
                  <a:srgbClr val="C00000"/>
                </a:solidFill>
              </a:rPr>
              <a:t>ại </a:t>
            </a:r>
            <a:r>
              <a:rPr lang="vi-VN" sz="2000" i="1" dirty="0">
                <a:solidFill>
                  <a:srgbClr val="C00000"/>
                </a:solidFill>
              </a:rPr>
              <a:t>diện các nhóm lên trình bày sơ đồ đã chuẩn bị trước </a:t>
            </a:r>
            <a:r>
              <a:rPr lang="vi-VN" sz="2000" i="1" dirty="0" smtClean="0">
                <a:solidFill>
                  <a:srgbClr val="C00000"/>
                </a:solidFill>
              </a:rPr>
              <a:t>đó</a:t>
            </a:r>
            <a:r>
              <a:rPr lang="en-US" sz="2000" i="1" dirty="0" smtClean="0">
                <a:solidFill>
                  <a:srgbClr val="C00000"/>
                </a:solidFill>
              </a:rPr>
              <a:t>.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07" y="0"/>
            <a:ext cx="8525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3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5052" y="131439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3.32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079" y="2013611"/>
            <a:ext cx="5810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Chứng minh rằng: Cho điểm A và đường thẳng d thì có duy nhất đường thẳng đi qua A và vuông góc với d, tức là nếu có hai đường thẳng đi qua A vuông góc với d thì chúng phải trùng nhau.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47" y="954322"/>
            <a:ext cx="3019048" cy="1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411" y="573007"/>
            <a:ext cx="1746465" cy="906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7629" y="75426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411" y="2287655"/>
            <a:ext cx="6867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Vì a ⊥ d, mà a’ ⊥ d nên a // a’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Mà A ∈ a', A ∈ a 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⇒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≡ a′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Vậy có duy nhất đường thẳng đi qua A và vuông góc với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5"/>
          <p:cNvGrpSpPr/>
          <p:nvPr/>
        </p:nvGrpSpPr>
        <p:grpSpPr>
          <a:xfrm>
            <a:off x="92468" y="0"/>
            <a:ext cx="1788260" cy="977688"/>
            <a:chOff x="4727250" y="801675"/>
            <a:chExt cx="1380950" cy="754975"/>
          </a:xfrm>
        </p:grpSpPr>
        <p:sp>
          <p:nvSpPr>
            <p:cNvPr id="1456" name="Google Shape;1456;p45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 rot="1922072">
            <a:off x="7419512" y="3324300"/>
            <a:ext cx="1044247" cy="1914278"/>
            <a:chOff x="5496325" y="3664650"/>
            <a:chExt cx="489900" cy="898100"/>
          </a:xfrm>
        </p:grpSpPr>
        <p:sp>
          <p:nvSpPr>
            <p:cNvPr id="1464" name="Google Shape;1464;p45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049128" y="930608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3.33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128" y="1564604"/>
            <a:ext cx="6842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Vẽ ba đường thẳng phân biệt a</a:t>
            </a:r>
            <a:r>
              <a:rPr lang="vi-VN" sz="2000" dirty="0" smtClean="0"/>
              <a:t>,</a:t>
            </a:r>
            <a:r>
              <a:rPr lang="en-US" sz="2000" dirty="0" smtClean="0"/>
              <a:t> </a:t>
            </a:r>
            <a:r>
              <a:rPr lang="vi-VN" sz="2000" dirty="0" smtClean="0"/>
              <a:t>b,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sao cho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b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và hai đường thẳng phân biệt m, n cùng vuông góc với a. Hỏi trên hình có bao nhiêu cặp đường thẳng song song, có bao nhiêu cặp đường thẳng vuông </a:t>
            </a:r>
            <a:r>
              <a:rPr lang="vi-VN" sz="2000" dirty="0" smtClean="0"/>
              <a:t>góc?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48"/>
          <p:cNvGrpSpPr/>
          <p:nvPr/>
        </p:nvGrpSpPr>
        <p:grpSpPr>
          <a:xfrm rot="1162541">
            <a:off x="1016457" y="3876013"/>
            <a:ext cx="721368" cy="568158"/>
            <a:chOff x="4007675" y="3863600"/>
            <a:chExt cx="448000" cy="352850"/>
          </a:xfrm>
        </p:grpSpPr>
        <p:sp>
          <p:nvSpPr>
            <p:cNvPr id="1552" name="Google Shape;1552;p4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1162541">
            <a:off x="7483126" y="445484"/>
            <a:ext cx="867654" cy="802683"/>
            <a:chOff x="4441475" y="4015850"/>
            <a:chExt cx="538850" cy="498500"/>
          </a:xfrm>
        </p:grpSpPr>
        <p:sp>
          <p:nvSpPr>
            <p:cNvPr id="1564" name="Google Shape;1564;p48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48"/>
          <p:cNvGrpSpPr/>
          <p:nvPr/>
        </p:nvGrpSpPr>
        <p:grpSpPr>
          <a:xfrm rot="1922051">
            <a:off x="319087" y="-217111"/>
            <a:ext cx="1071249" cy="1963821"/>
            <a:chOff x="5496325" y="3664650"/>
            <a:chExt cx="489900" cy="898100"/>
          </a:xfrm>
        </p:grpSpPr>
        <p:sp>
          <p:nvSpPr>
            <p:cNvPr id="1587" name="Google Shape;1587;p48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870" y="613857"/>
            <a:ext cx="1746465" cy="90647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974088" y="79511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28" y="1834482"/>
            <a:ext cx="2653029" cy="1613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4101" y="1671978"/>
            <a:ext cx="4731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4 cặp đườnng thẳng song song: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 </a:t>
            </a:r>
            <a:r>
              <a:rPr lang="vi-VN" sz="2000" dirty="0"/>
              <a:t>// b, a// c, b // c, m //n.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6 cặp đường thẳng vuông góc: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56"/>
          <p:cNvGrpSpPr/>
          <p:nvPr/>
        </p:nvGrpSpPr>
        <p:grpSpPr>
          <a:xfrm>
            <a:off x="129636" y="30685"/>
            <a:ext cx="945092" cy="1010988"/>
            <a:chOff x="5040825" y="3419200"/>
            <a:chExt cx="487725" cy="521750"/>
          </a:xfrm>
        </p:grpSpPr>
        <p:sp>
          <p:nvSpPr>
            <p:cNvPr id="1915" name="Google Shape;1915;p56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56"/>
          <p:cNvGrpSpPr/>
          <p:nvPr/>
        </p:nvGrpSpPr>
        <p:grpSpPr>
          <a:xfrm rot="2312574">
            <a:off x="7553639" y="2645646"/>
            <a:ext cx="401636" cy="3815678"/>
            <a:chOff x="1312800" y="2017050"/>
            <a:chExt cx="144550" cy="1373275"/>
          </a:xfrm>
        </p:grpSpPr>
        <p:sp>
          <p:nvSpPr>
            <p:cNvPr id="1918" name="Google Shape;1918;p56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56"/>
          <p:cNvGrpSpPr/>
          <p:nvPr/>
        </p:nvGrpSpPr>
        <p:grpSpPr>
          <a:xfrm>
            <a:off x="7422885" y="510837"/>
            <a:ext cx="794487" cy="654979"/>
            <a:chOff x="3153300" y="3886175"/>
            <a:chExt cx="455450" cy="375475"/>
          </a:xfrm>
        </p:grpSpPr>
        <p:sp>
          <p:nvSpPr>
            <p:cNvPr id="1925" name="Google Shape;1925;p56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6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6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6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6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6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6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6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6"/>
          <p:cNvGrpSpPr/>
          <p:nvPr/>
        </p:nvGrpSpPr>
        <p:grpSpPr>
          <a:xfrm rot="-973271">
            <a:off x="7097732" y="873072"/>
            <a:ext cx="256606" cy="262131"/>
            <a:chOff x="1983875" y="2797225"/>
            <a:chExt cx="148625" cy="151825"/>
          </a:xfrm>
        </p:grpSpPr>
        <p:sp>
          <p:nvSpPr>
            <p:cNvPr id="1941" name="Google Shape;1941;p56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6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6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6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6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1121784" y="67633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3.34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Hình 3.50, trong đó hai tia Ax và By nằm trên hai đường thẳng song song. Chứng minh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000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  <a:blipFill rotWithShape="0">
                <a:blip r:embed="rId3"/>
                <a:stretch>
                  <a:fillRect l="-1040" r="-945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45" y="2356072"/>
            <a:ext cx="2480952" cy="1836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i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2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chia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467" r="-30000"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09892" y="2281010"/>
            <a:ext cx="197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9245" y="3274459"/>
            <a:ext cx="2480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66725" y="2986951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71903" y="3274459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5" grpId="0"/>
      <p:bldP spid="17" grpId="0"/>
      <p:bldP spid="18" grpId="0"/>
      <p:bldP spid="21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63"/>
          <p:cNvGrpSpPr/>
          <p:nvPr/>
        </p:nvGrpSpPr>
        <p:grpSpPr>
          <a:xfrm rot="4049746" flipH="1">
            <a:off x="398796" y="-99551"/>
            <a:ext cx="958711" cy="1757490"/>
            <a:chOff x="5496325" y="3664650"/>
            <a:chExt cx="489900" cy="898100"/>
          </a:xfrm>
        </p:grpSpPr>
        <p:sp>
          <p:nvSpPr>
            <p:cNvPr id="2292" name="Google Shape;2292;p63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3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3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3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04" y="1555212"/>
            <a:ext cx="2493480" cy="184115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930936" y="558872"/>
            <a:ext cx="1017141" cy="694575"/>
          </a:xfrm>
          <a:prstGeom prst="wedgeEllipseCallout">
            <a:avLst>
              <a:gd name="adj1" fmla="val 33712"/>
              <a:gd name="adj2" fmla="val 5428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C kẻ đường thẳng d song song với Ax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Ax // By  mà d // Ax nên d // By. Khi đó ta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so le trong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  <a:blipFill rotWithShape="0">
                <a:blip r:embed="rId4"/>
                <a:stretch>
                  <a:fillRect l="-1119" r="-1119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3404" y="2137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d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0"/>
          <p:cNvSpPr/>
          <p:nvPr/>
        </p:nvSpPr>
        <p:spPr>
          <a:xfrm rot="1020322">
            <a:off x="1120109" y="25856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0"/>
          <p:cNvSpPr/>
          <p:nvPr/>
        </p:nvSpPr>
        <p:spPr>
          <a:xfrm>
            <a:off x="7787250" y="43552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0"/>
          <p:cNvSpPr/>
          <p:nvPr/>
        </p:nvSpPr>
        <p:spPr>
          <a:xfrm>
            <a:off x="294726" y="103431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VẬN DỤNG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15011" y="1200793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3.35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278" y="1811157"/>
            <a:ext cx="46685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3.51,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Ox’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867" y="1507139"/>
            <a:ext cx="2220228" cy="1571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  <a:blipFill rotWithShape="0">
                <a:blip r:embed="rId4"/>
                <a:stretch>
                  <a:fillRect l="-855" r="-18306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8"/>
          <p:cNvSpPr/>
          <p:nvPr/>
        </p:nvSpPr>
        <p:spPr>
          <a:xfrm>
            <a:off x="6569023" y="39350"/>
            <a:ext cx="605305" cy="598322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6" name="Google Shape;2006;p58"/>
          <p:cNvGrpSpPr/>
          <p:nvPr/>
        </p:nvGrpSpPr>
        <p:grpSpPr>
          <a:xfrm rot="-9810677">
            <a:off x="7497516" y="-64306"/>
            <a:ext cx="1733821" cy="1492827"/>
            <a:chOff x="3068400" y="4319650"/>
            <a:chExt cx="592825" cy="510425"/>
          </a:xfrm>
        </p:grpSpPr>
        <p:sp>
          <p:nvSpPr>
            <p:cNvPr id="2007" name="Google Shape;2007;p5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58"/>
          <p:cNvGrpSpPr/>
          <p:nvPr/>
        </p:nvGrpSpPr>
        <p:grpSpPr>
          <a:xfrm rot="19883850">
            <a:off x="324128" y="1498785"/>
            <a:ext cx="910906" cy="3001671"/>
            <a:chOff x="5093225" y="4083425"/>
            <a:chExt cx="374500" cy="1234075"/>
          </a:xfrm>
        </p:grpSpPr>
        <p:sp>
          <p:nvSpPr>
            <p:cNvPr id="2021" name="Google Shape;2021;p58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8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68" y="116889"/>
            <a:ext cx="1531430" cy="96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944" y="329899"/>
            <a:ext cx="1089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Giải</a:t>
            </a:r>
            <a:endParaRPr lang="en-US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180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  <a:blipFill rotWithShape="0">
                <a:blip r:embed="rId4"/>
                <a:stretch>
                  <a:fillRect l="-1287" r="-386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14" y="1987943"/>
            <a:ext cx="2220228" cy="157154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=""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=""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=""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=""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=""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=""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=""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=""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=""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=""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=""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=""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=""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=""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=""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=""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=""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=""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=""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=""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90429" y="537014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3.36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Cho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3.52, </a:t>
                </a:r>
                <a:r>
                  <a:rPr lang="en-US" sz="1800" dirty="0" err="1"/>
                  <a:t>biết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dirty="0" smtClean="0"/>
                  <a:t> = 120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1800" dirty="0" smtClean="0"/>
                  <a:t> = 110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 smtClean="0"/>
                  <a:t>.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góc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zOx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800" i="1" dirty="0" err="1"/>
                  <a:t>Gợi</a:t>
                </a:r>
                <a:r>
                  <a:rPr lang="en-US" sz="1800" i="1" dirty="0"/>
                  <a:t> ý: </a:t>
                </a:r>
                <a:r>
                  <a:rPr lang="en-US" sz="1800" dirty="0" err="1"/>
                  <a:t>Kẻ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thêm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Oy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  <a:blipFill rotWithShape="0">
                <a:blip r:embed="rId2"/>
                <a:stretch>
                  <a:fillRect l="-783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56" y="2283062"/>
            <a:ext cx="1775136" cy="179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1831807" y="3092521"/>
            <a:ext cx="421240" cy="6986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9338" y="2456215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Kẻ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 smtClean="0"/>
              <a:t>Oy</a:t>
            </a:r>
            <a:r>
              <a:rPr lang="en-US" sz="1800" dirty="0" smtClean="0"/>
              <a:t>'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Oy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𝑂𝑥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130</m:t>
                        </m:r>
                      </m:e>
                      <m:sup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  <a:blipFill rotWithShape="0">
                <a:blip r:embed="rId4"/>
                <a:stretch>
                  <a:fillRect l="-1200" t="-469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63775" y="2000800"/>
            <a:ext cx="151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8" name="Google Shape;1863;p53"/>
          <p:cNvGrpSpPr/>
          <p:nvPr/>
        </p:nvGrpSpPr>
        <p:grpSpPr>
          <a:xfrm rot="566197">
            <a:off x="7367995" y="1675103"/>
            <a:ext cx="731808" cy="2411497"/>
            <a:chOff x="5093225" y="4083425"/>
            <a:chExt cx="374500" cy="1234075"/>
          </a:xfrm>
        </p:grpSpPr>
        <p:sp>
          <p:nvSpPr>
            <p:cNvPr id="19" name="Google Shape;1864;p53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5;p53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6;p53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7;p53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8;p53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9;p53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0;p53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1;p53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1531" y="3556372"/>
            <a:ext cx="5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y’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17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ME // ND,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  <a:blipFill rotWithShape="0">
                <a:blip r:embed="rId2"/>
                <a:stretch>
                  <a:fillRect l="-916" r="-1623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73" y="2849525"/>
            <a:ext cx="2101183" cy="882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396" y="3009013"/>
            <a:ext cx="180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Hướng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dẫn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907" y="1169582"/>
            <a:ext cx="4453382" cy="1967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K</a:t>
                </a:r>
                <a:r>
                  <a:rPr lang="vi-VN" sz="2000" dirty="0" smtClean="0"/>
                  <a:t>ẻ </a:t>
                </a:r>
                <a:r>
                  <a:rPr lang="vi-VN" sz="2000" dirty="0"/>
                  <a:t>thêm đường qua O và song song với đường thẳng </a:t>
                </a:r>
                <a:r>
                  <a:rPr lang="vi-VN" sz="2000" dirty="0" smtClean="0"/>
                  <a:t>ME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 smtClean="0"/>
                  <a:t> = 65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  <a:blipFill rotWithShape="0">
                <a:blip r:embed="rId5"/>
                <a:stretch>
                  <a:fillRect l="-1130" r="-10734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6839260" y="1362485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709474" y="3298725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6624447" y="2277050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uiExpand="1" build="p" animBg="1"/>
      <p:bldP spid="1415" grpId="0" animBg="1"/>
      <p:bldP spid="1416" grpId="0" uiExpand="1" build="p" animBg="1"/>
      <p:bldP spid="1417" grpId="0" animBg="1"/>
      <p:bldP spid="1418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7"/>
          <p:cNvGrpSpPr/>
          <p:nvPr/>
        </p:nvGrpSpPr>
        <p:grpSpPr>
          <a:xfrm>
            <a:off x="8012124" y="0"/>
            <a:ext cx="1093638" cy="1169892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67"/>
          <p:cNvGrpSpPr/>
          <p:nvPr/>
        </p:nvGrpSpPr>
        <p:grpSpPr>
          <a:xfrm rot="-592958">
            <a:off x="6065554" y="3474526"/>
            <a:ext cx="2806421" cy="1534388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67"/>
          <p:cNvGrpSpPr/>
          <p:nvPr/>
        </p:nvGrpSpPr>
        <p:grpSpPr>
          <a:xfrm rot="19765717">
            <a:off x="607013" y="1001501"/>
            <a:ext cx="910926" cy="3001738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8659" y="1243700"/>
            <a:ext cx="611621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HẸN GẶP LẠI CÁC EM TRONG TIẾT HỌC SAU!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=""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=""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=""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=""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=""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=""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=""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=""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=""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=""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=""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=""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=""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=""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=""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=""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=""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=""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=""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=""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=""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3" action="ppaction://hlinksldjump"/>
            <a:extLst>
              <a:ext uri="{FF2B5EF4-FFF2-40B4-BE49-F238E27FC236}">
                <a16:creationId xmlns=""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4" action="ppaction://hlinksldjump"/>
            <a:extLst>
              <a:ext uri="{FF2B5EF4-FFF2-40B4-BE49-F238E27FC236}">
                <a16:creationId xmlns=""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5" action="ppaction://hlinksldjump"/>
            <a:extLst>
              <a:ext uri="{FF2B5EF4-FFF2-40B4-BE49-F238E27FC236}">
                <a16:creationId xmlns=""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7" action="ppaction://hlinksldjump"/>
            <a:extLst>
              <a:ext uri="{FF2B5EF4-FFF2-40B4-BE49-F238E27FC236}">
                <a16:creationId xmlns=""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=""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vi-VN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nl-NL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b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=""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=""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755" y="298965"/>
            <a:ext cx="2201448" cy="1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=""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4 đường thẳng phân biệt a, b, c, d biết: 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Tìm phát biểu đúng.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Đáp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 A, B 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=""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d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=""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910936" y="257177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phát biểu khác của “Tiên đề Euclid” là: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537286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1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616450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vi-VN" sz="18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=""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2">
                <a:extLst>
                  <a:ext uri="{FF2B5EF4-FFF2-40B4-BE49-F238E27FC236}">
                    <a16:creationId xmlns=""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blipFill rotWithShape="0">
                <a:blip r:embed="rId1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2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99855FFD-344E-0BEC-871D-5C9A9BDE6278}"/>
                  </a:ext>
                </a:extLst>
              </p:cNvPr>
              <p:cNvSpPr/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𝑀𝑄𝑃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110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NPQ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EE0078FA-1165-505E-840F-C862A1AD3A98}"/>
                  </a:ext>
                </a:extLst>
              </p:cNvPr>
              <p:cNvSpPr/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B23A4FD1-FAA6-67B1-A04A-CF148F8E78D9}"/>
                  </a:ext>
                </a:extLst>
              </p:cNvPr>
              <p:cNvSpPr/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301BCDA5-188D-48C7-6D18-43282696C5FC}"/>
                  </a:ext>
                </a:extLst>
              </p:cNvPr>
              <p:cNvSpPr/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6921AC71-8368-98CC-4845-2B24631201D6}"/>
                  </a:ext>
                </a:extLst>
              </p:cNvPr>
              <p:cNvSpPr/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="" xmlns:a16="http://schemas.microsoft.com/office/drawing/2014/main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30" name="image-a117f43706e665b264ffa10e25ae417a17f69b99.jpeg"/>
          <p:cNvPicPr/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54"/>
          <a:stretch/>
        </p:blipFill>
        <p:spPr>
          <a:xfrm>
            <a:off x="5722706" y="325125"/>
            <a:ext cx="2115497" cy="14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DB4A04FF-6236-3742-E1CE-33D9E3726307}"/>
                  </a:ext>
                </a:extLst>
              </p:cNvPr>
              <p:cNvSpPr/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5: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=2.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𝑎𝑂𝑏</m:t>
                        </m:r>
                      </m:e>
                    </m:acc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8321" y="2209324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342986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89752"/>
            <a:ext cx="62672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BÀI TẬP CUỐI CHƯƠNG III (1 </a:t>
            </a:r>
            <a:r>
              <a:rPr lang="en-US" sz="3600" b="1" dirty="0" err="1" smtClean="0">
                <a:solidFill>
                  <a:srgbClr val="C00000"/>
                </a:solidFill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On-screen Show (16:9)</PresentationFormat>
  <Paragraphs>104</Paragraphs>
  <Slides>23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Livvic</vt:lpstr>
      <vt:lpstr>Cambria Math</vt:lpstr>
      <vt:lpstr>Wingdings</vt:lpstr>
      <vt:lpstr>Calibri Light</vt:lpstr>
      <vt:lpstr>Poppins</vt:lpstr>
      <vt:lpstr>Times New Roman</vt:lpstr>
      <vt:lpstr>Work Sans</vt:lpstr>
      <vt:lpstr>Special Notebook for Business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2022-09-23T05:43:12Z</dcterms:modified>
</cp:coreProperties>
</file>