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8" r:id="rId4"/>
    <p:sldId id="271" r:id="rId5"/>
    <p:sldId id="270" r:id="rId6"/>
    <p:sldId id="272" r:id="rId7"/>
    <p:sldId id="274" r:id="rId8"/>
    <p:sldId id="277" r:id="rId9"/>
    <p:sldId id="275" r:id="rId10"/>
    <p:sldId id="279" r:id="rId11"/>
    <p:sldId id="264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>
      <p:cViewPr varScale="1">
        <p:scale>
          <a:sx n="55" d="100"/>
          <a:sy n="55" d="100"/>
        </p:scale>
        <p:origin x="-510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8.jpeg"/><Relationship Id="rId18" Type="http://schemas.openxmlformats.org/officeDocument/2006/relationships/image" Target="../media/image32.jpeg"/><Relationship Id="rId3" Type="http://schemas.openxmlformats.org/officeDocument/2006/relationships/image" Target="../media/image20.jpeg"/><Relationship Id="rId21" Type="http://schemas.openxmlformats.org/officeDocument/2006/relationships/image" Target="../media/image34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24" Type="http://schemas.openxmlformats.org/officeDocument/2006/relationships/image" Target="../media/image37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6.jpeg"/><Relationship Id="rId10" Type="http://schemas.openxmlformats.org/officeDocument/2006/relationships/image" Target="../media/image25.png"/><Relationship Id="rId19" Type="http://schemas.openxmlformats.org/officeDocument/2006/relationships/image" Target="../media/image33.jpeg"/><Relationship Id="rId4" Type="http://schemas.openxmlformats.org/officeDocument/2006/relationships/image" Target="../media/image21.jpe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29049" y="4044660"/>
            <a:ext cx="137672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51: DIỆN TÍCH CỦA MỘT HÌNH. XĂNG – TI – MÉT VUÔNG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18" y="658386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16553" y="46653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5919" y="1812392"/>
            <a:ext cx="12814440" cy="838200"/>
            <a:chOff x="1470819" y="2019300"/>
            <a:chExt cx="13710133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2740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AristoteH" panose="020B7200000000000000" pitchFamily="34" charset="0"/>
                  <a:cs typeface="Times New Roman" panose="02020603050405020304" pitchFamily="18" charset="0"/>
                </a:rPr>
                <a:t> A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AristoteH" panose="020B72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81108" y="4495800"/>
            <a:ext cx="822447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</a:t>
            </a:r>
            <a:r>
              <a:rPr lang="en-US" sz="4400" b="1" dirty="0">
                <a:solidFill>
                  <a:srgbClr val="0000FF"/>
                </a:solidFill>
                <a:latin typeface=".VnAristoteH" panose="020B72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4400" b="1" dirty="0">
                <a:solidFill>
                  <a:srgbClr val="0000FF"/>
                </a:solidFill>
                <a:latin typeface=".VnAristoteH" panose="020B7200000000000000" pitchFamily="34" charset="0"/>
                <a:cs typeface="Times New Roman" panose="02020603050405020304" pitchFamily="18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8780" y="2971800"/>
            <a:ext cx="7423395" cy="50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Đường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hai </a:t>
            </a:r>
            <a:r>
              <a:rPr lang="en-US" sz="2000" dirty="0" err="1"/>
              <a:t>chiều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DIỆN TÍCH CỦA MỘT HÌNH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919" y="2082022"/>
            <a:ext cx="12115799" cy="66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719" y="2093746"/>
            <a:ext cx="3585918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9639" y="2636671"/>
            <a:ext cx="10286999" cy="2038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6278" y="2093746"/>
            <a:ext cx="61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9586" y="5334966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719" y="5791200"/>
            <a:ext cx="4876800" cy="2971800"/>
          </a:xfrm>
          <a:prstGeom prst="rect">
            <a:avLst/>
          </a:prstGeom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038853" y="6167367"/>
            <a:ext cx="8397985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6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 Hình </a:t>
            </a:r>
            <a:r>
              <a:rPr lang="en-US" sz="4800" b="1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B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6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44100" y="7322284"/>
            <a:ext cx="8436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Diện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hình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diện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hình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886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19" y="2667000"/>
            <a:ext cx="4486275" cy="2905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1719" y="2667000"/>
            <a:ext cx="61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063526" y="2667000"/>
            <a:ext cx="8923393" cy="23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E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gồm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10 ô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vuông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cắt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ra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thành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hai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C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 D.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C</a:t>
            </a:r>
            <a:r>
              <a:rPr lang="en-US" sz="4800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gồm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6 ô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vuông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D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cũng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gồm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 ô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thế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063525" y="5028082"/>
            <a:ext cx="8923393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Ta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nói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: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Diện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E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C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 D.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7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itle 5">
            <a:extLst>
              <a:ext uri="{FF2B5EF4-FFF2-40B4-BE49-F238E27FC236}">
                <a16:creationId xmlns=""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DIỆN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TÍCH CỦA MỘT HÌNH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4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5478" y="2286000"/>
            <a:ext cx="15329041" cy="1478072"/>
            <a:chOff x="1470819" y="2019300"/>
            <a:chExt cx="16400497" cy="1478072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54308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ABC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ADC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2266" y="3141785"/>
            <a:ext cx="4081463" cy="4548188"/>
          </a:xfrm>
          <a:prstGeom prst="rect">
            <a:avLst/>
          </a:prstGeom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93863" y="4327670"/>
            <a:ext cx="8791599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tam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tam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ADC</a:t>
            </a:r>
          </a:p>
        </p:txBody>
      </p:sp>
    </p:spTree>
    <p:extLst>
      <p:ext uri="{BB962C8B-B14F-4D97-AF65-F5344CB8AC3E}">
        <p14:creationId xmlns:p14="http://schemas.microsoft.com/office/powerpoint/2010/main" val="1779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5919" y="1812392"/>
            <a:ext cx="12814440" cy="838200"/>
            <a:chOff x="1470819" y="2019300"/>
            <a:chExt cx="13710133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2740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dưới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diện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75683" y="6032252"/>
            <a:ext cx="1010278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diện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352" y="2430835"/>
            <a:ext cx="10833240" cy="34247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9910" y="5916503"/>
            <a:ext cx="966308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ô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184097" y="6915361"/>
            <a:ext cx="10698438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diện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3023" y="6823161"/>
            <a:ext cx="1046058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ô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7449" y="7915213"/>
            <a:ext cx="1094989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con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20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37319" y="1765598"/>
            <a:ext cx="15849600" cy="165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Khoang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tên lửa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Commercial ScriptH" panose="020B72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tên lửa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6844" y="3200400"/>
            <a:ext cx="5450075" cy="5715000"/>
          </a:xfrm>
          <a:prstGeom prst="rect">
            <a:avLst/>
          </a:prstGeom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1162" y="3578311"/>
            <a:ext cx="10596978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Tìm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diện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</a:t>
            </a:r>
            <a:r>
              <a:rPr lang="en-US" sz="400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B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358" y="3418794"/>
            <a:ext cx="10515600" cy="1543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Diện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B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51162" y="5363100"/>
            <a:ext cx="10596978" cy="22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Sau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khi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bay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cao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tầm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1000 km, hai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C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351" y="5562601"/>
            <a:ext cx="10515600" cy="2016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 animBg="1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Custom</PresentationFormat>
  <Paragraphs>89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2023-03-01T03:34:22Z</dcterms:created>
  <dcterms:modified xsi:type="dcterms:W3CDTF">2023-03-01T03:43:39Z</dcterms:modified>
</cp:coreProperties>
</file>