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75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061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86" y="-96"/>
      </p:cViewPr>
      <p:guideLst>
        <p:guide orient="horz" pos="2160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638" y="2130428"/>
            <a:ext cx="102525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275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97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0345" y="274641"/>
            <a:ext cx="282070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129" y="274641"/>
            <a:ext cx="826318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5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802" y="4406903"/>
            <a:ext cx="1025255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802" y="2906713"/>
            <a:ext cx="1025255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128" y="1600203"/>
            <a:ext cx="55409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058" y="1600203"/>
            <a:ext cx="554299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092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7241" y="1535113"/>
            <a:ext cx="53314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7241" y="2174875"/>
            <a:ext cx="533149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273050"/>
            <a:ext cx="396825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839" y="273053"/>
            <a:ext cx="674289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092" y="1435103"/>
            <a:ext cx="396825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203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64203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4203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4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092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092" y="1600203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3092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711F2-18AF-414C-8B7C-267B977C1EC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1125" y="6356353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309" y="6356353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96FC-58FA-4569-8B29-473CD3D69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89" y="0"/>
            <a:ext cx="12061823" cy="767747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50392" y="1124744"/>
            <a:ext cx="9289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 HỌC TỰ NHIÊN 7</a:t>
            </a:r>
          </a:p>
          <a:p>
            <a:pPr algn="ctr"/>
            <a:endParaRPr lang="en-US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17. VAI TRÒ CỦA TRAO ĐỔI CHẤT VÀ CHUYỂN HÓA NĂNG LƯỢNG Ở SINH VẬT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381642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58304" y="191683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2360" y="1916832"/>
            <a:ext cx="6042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2360" y="278092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124411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323925"/>
            <a:ext cx="117150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Quang hợ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488" y="2420888"/>
            <a:ext cx="698477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255266" y="171488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4328" y="166035"/>
            <a:ext cx="1040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4" y="1109062"/>
            <a:ext cx="113944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4288" y="414908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6416" y="4005064"/>
            <a:ext cx="10026314" cy="1440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3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44624"/>
            <a:ext cx="4315909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76362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5560" y="44624"/>
            <a:ext cx="1700007" cy="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0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2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00641"/>
              </p:ext>
            </p:extLst>
          </p:nvPr>
        </p:nvGraphicFramePr>
        <p:xfrm>
          <a:off x="126256" y="1052736"/>
          <a:ext cx="11935569" cy="561477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8822"/>
                <a:gridCol w="5288224"/>
                <a:gridCol w="397852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</a:p>
                    <a:p>
                      <a:pPr algn="ctr"/>
                      <a:r>
                        <a:rPr lang="en-US" sz="2400" dirty="0" smtClean="0"/>
                        <a:t>VAI TRÒ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BIỂU</a:t>
                      </a:r>
                      <a:r>
                        <a:rPr lang="en-US" sz="2400" baseline="0" dirty="0" smtClean="0"/>
                        <a:t> HIỆN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VÍ</a:t>
                      </a:r>
                      <a:r>
                        <a:rPr lang="en-US" sz="2400" baseline="0" dirty="0" smtClean="0"/>
                        <a:t> DỤ MINH HỌA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926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Cung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cấp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năng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lượng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2. </a:t>
                      </a:r>
                      <a:r>
                        <a:rPr lang="en-US" sz="2400" dirty="0" err="1" smtClean="0"/>
                        <a:t>Xây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3339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Loại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bỏ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chất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khỏi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thể</a:t>
                      </a:r>
                      <a:endParaRPr lang="en-US" sz="24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2560" y="2291388"/>
            <a:ext cx="5396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7176" y="2204864"/>
            <a:ext cx="36567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4381" y="3861048"/>
            <a:ext cx="51427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9184" y="3861048"/>
            <a:ext cx="36583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-&gt;</a:t>
            </a:r>
          </a:p>
          <a:p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04381" y="5301208"/>
            <a:ext cx="4987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79184" y="5184486"/>
            <a:ext cx="3558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CO2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36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II. VAI TRÒ CỦA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70272" y="1556792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2320" y="1484784"/>
            <a:ext cx="99565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328" y="3068960"/>
            <a:ext cx="1134951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0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</a:rPr>
              <a:t>LUYỆN TẬP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0272" y="1826821"/>
            <a:ext cx="10904953" cy="954107"/>
            <a:chOff x="270272" y="3123545"/>
            <a:chExt cx="10904953" cy="954107"/>
          </a:xfrm>
        </p:grpSpPr>
        <p:sp>
          <p:nvSpPr>
            <p:cNvPr id="2" name="Rectangle 1"/>
            <p:cNvSpPr/>
            <p:nvPr/>
          </p:nvSpPr>
          <p:spPr>
            <a:xfrm>
              <a:off x="806073" y="3123545"/>
              <a:ext cx="103691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ở con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..)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sang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5" name="Action Button: Help 4">
              <a:hlinkClick r:id="" action="ppaction://noaction" highlightClick="1"/>
            </p:cNvPr>
            <p:cNvSpPr/>
            <p:nvPr/>
          </p:nvSpPr>
          <p:spPr>
            <a:xfrm>
              <a:off x="270272" y="3341001"/>
              <a:ext cx="504056" cy="521208"/>
            </a:xfrm>
            <a:prstGeom prst="actionButtonHelp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846336" y="3338989"/>
            <a:ext cx="1008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682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143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916832"/>
            <a:ext cx="1036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2924944"/>
            <a:ext cx="100811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092" y="44624"/>
            <a:ext cx="10855643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 descr="C:\Users\Administrator\Desktop\1kh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8584" y="1239662"/>
            <a:ext cx="784887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Sequential Access Storage 3"/>
          <p:cNvSpPr/>
          <p:nvPr/>
        </p:nvSpPr>
        <p:spPr>
          <a:xfrm>
            <a:off x="126256" y="1239662"/>
            <a:ext cx="2952328" cy="2448272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	17.1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9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0712" y="116632"/>
            <a:ext cx="316835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VẬN DỤNG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336" y="1754813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găp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70272" y="1899680"/>
            <a:ext cx="504056" cy="521208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336" y="3338989"/>
            <a:ext cx="100811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co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sởn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rung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2680" y="116632"/>
            <a:ext cx="4176464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HƯỚNG DẪN VỀ NHÀ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6456" y="2260029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18.1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1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90" y="281109"/>
            <a:ext cx="8020107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PHIẾU HỌC TẬP SỐ 1.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12" y="1484784"/>
            <a:ext cx="11089232" cy="4896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Đồng hồ đếm ngược 5 phút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00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288" y="163996"/>
            <a:ext cx="1950486" cy="1097148"/>
          </a:xfrm>
          <a:prstGeom prst="rect">
            <a:avLst/>
          </a:prstGeom>
        </p:spPr>
      </p:pic>
      <p:sp>
        <p:nvSpPr>
          <p:cNvPr id="7" name="Bắt đầu thời gian"/>
          <p:cNvSpPr/>
          <p:nvPr/>
        </p:nvSpPr>
        <p:spPr>
          <a:xfrm>
            <a:off x="8698343" y="361631"/>
            <a:ext cx="18002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4622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042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8624" y="620688"/>
            <a:ext cx="3960440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MỤC TIÊU BÀI 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8344" y="2708920"/>
            <a:ext cx="986509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44" y="4005064"/>
            <a:ext cx="986509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41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8504" y="980728"/>
            <a:ext cx="6624736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</a:rPr>
              <a:t>HOẠT ĐỘNG HÌNH THÀNH KIẾN THỨC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8" y="116632"/>
            <a:ext cx="964907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KHÁI NIỆM TRAO ĐỔI CHẤT VÀ CHUYỂN HÓA NĂNG LƯỢNG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256" y="1052736"/>
            <a:ext cx="23762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dministrator\Desktop\17.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880" y="1772816"/>
            <a:ext cx="5184576" cy="41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26256" y="3068960"/>
            <a:ext cx="4464496" cy="2016224"/>
          </a:xfrm>
          <a:prstGeom prst="wedgeEllipseCallout">
            <a:avLst>
              <a:gd name="adj1" fmla="val 75281"/>
              <a:gd name="adj2" fmla="val 92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17.2</a:t>
            </a:r>
          </a:p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 17.3.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2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3,kh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956" y="145554"/>
            <a:ext cx="10644564" cy="45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352" y="5301208"/>
            <a:ext cx="10657184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5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4328" y="2060848"/>
            <a:ext cx="2448272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438624" y="2852936"/>
            <a:ext cx="2304256" cy="10801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2920" y="2060848"/>
            <a:ext cx="4968552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2920" y="3933056"/>
            <a:ext cx="4968552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304" y="548680"/>
            <a:ext cx="10873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296" y="2060848"/>
            <a:ext cx="108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8-9h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VTM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VTM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304" y="4365104"/>
            <a:ext cx="10846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0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</Words>
  <Application>Microsoft Office PowerPoint</Application>
  <PresentationFormat>Custom</PresentationFormat>
  <Paragraphs>114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HOẠT ĐỘNG KHỞI ĐỘNG</vt:lpstr>
      <vt:lpstr> PHIẾU HỌC TẬP SỐ 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2022-08-16T08:00:53Z</dcterms:created>
  <dcterms:modified xsi:type="dcterms:W3CDTF">2022-08-16T08:01:12Z</dcterms:modified>
</cp:coreProperties>
</file>