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2"/>
  </p:notesMasterIdLst>
  <p:sldIdLst>
    <p:sldId id="279" r:id="rId2"/>
    <p:sldId id="301" r:id="rId3"/>
    <p:sldId id="350" r:id="rId4"/>
    <p:sldId id="352" r:id="rId5"/>
    <p:sldId id="353" r:id="rId6"/>
    <p:sldId id="356" r:id="rId7"/>
    <p:sldId id="351" r:id="rId8"/>
    <p:sldId id="355" r:id="rId9"/>
    <p:sldId id="354" r:id="rId10"/>
    <p:sldId id="32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3333CC"/>
    <a:srgbClr val="3333FF"/>
    <a:srgbClr val="FF0000"/>
    <a:srgbClr val="FF0066"/>
    <a:srgbClr val="CC0066"/>
    <a:srgbClr val="FF00FF"/>
    <a:srgbClr val="FFCCFF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58003" y="2186918"/>
            <a:ext cx="6096000" cy="25822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10 </a:t>
            </a:r>
            <a:endParaRPr lang="en-US" sz="440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 HÀNH TỔNG HỢP</a:t>
            </a:r>
            <a:endParaRPr lang="en-US" sz="440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  <a:endParaRPr lang="en-US" sz="6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3" name="Rectangle 2"/>
          <p:cNvSpPr/>
          <p:nvPr/>
        </p:nvSpPr>
        <p:spPr>
          <a:xfrm>
            <a:off x="868251" y="1354626"/>
            <a:ext cx="10522424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Nhiệm vụ: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Em hãy dùng phần mềm bảng tính để tạo một phiếu điểm cá nhân theo mẫu ở Hình 1</a:t>
            </a:r>
          </a:p>
        </p:txBody>
      </p:sp>
      <p:pic>
        <p:nvPicPr>
          <p:cNvPr id="17" name="Picture 16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484383" y="2438000"/>
            <a:ext cx="7560369" cy="36583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4768" y="1274802"/>
            <a:ext cx="10486522" cy="1886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</a:t>
            </a:r>
            <a:endParaRPr lang="en-US" sz="280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1.</a:t>
            </a:r>
            <a:r>
              <a:rPr lang="en-US" sz="280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Tạo bảng Phiếu điểm cá nhân và nhập liệu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Căn chỉnh các tiêu đề của bảng cho phù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351128" y="3734679"/>
            <a:ext cx="9294125" cy="116486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0114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3205" y="1235333"/>
            <a:ext cx="10604311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3.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Muốn trộn các ô chọn Merge &amp; Center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51630" y="3517118"/>
            <a:ext cx="8106770" cy="2289412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1055196" y="2320337"/>
            <a:ext cx="2738881" cy="99542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anchor="ctr" anchorCtr="0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Nháy chuột vào Merge &amp; Center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" name="Elbow Connector 6"/>
          <p:cNvCxnSpPr/>
          <p:nvPr/>
        </p:nvCxnSpPr>
        <p:spPr>
          <a:xfrm>
            <a:off x="3794077" y="2845344"/>
            <a:ext cx="3302758" cy="1645102"/>
          </a:xfrm>
          <a:prstGeom prst="bentConnector3">
            <a:avLst>
              <a:gd name="adj1" fmla="val 100000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8355726" y="2741517"/>
            <a:ext cx="3405348" cy="49771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anchor="ctr" anchorCtr="0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i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Chọn khối ô A1:I1</a:t>
            </a:r>
            <a:endParaRPr lang="en-US" sz="2000" i="1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9" name="Elbow Connector 8"/>
          <p:cNvCxnSpPr>
            <a:stCxn id="8" idx="4"/>
          </p:cNvCxnSpPr>
          <p:nvPr/>
        </p:nvCxnSpPr>
        <p:spPr>
          <a:xfrm rot="5400000">
            <a:off x="8010437" y="3584517"/>
            <a:ext cx="2393253" cy="1702674"/>
          </a:xfrm>
          <a:prstGeom prst="bentConnector3">
            <a:avLst>
              <a:gd name="adj1" fmla="val 57413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247162" y="5988201"/>
            <a:ext cx="3515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Hình 2b. Căn chỉnh tiêu đề</a:t>
            </a:r>
            <a:endParaRPr lang="en-US" sz="2400" i="1"/>
          </a:p>
        </p:txBody>
      </p:sp>
    </p:spTree>
    <p:extLst>
      <p:ext uri="{BB962C8B-B14F-4D97-AF65-F5344CB8AC3E}">
        <p14:creationId xmlns:p14="http://schemas.microsoft.com/office/powerpoint/2010/main" val="150605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23941" y="1381836"/>
            <a:ext cx="8921173" cy="3940792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1778861" y="342491"/>
            <a:ext cx="2738881" cy="99542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anchor="ctr" anchorCtr="0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Nháy chuột vào </a:t>
            </a:r>
            <a:r>
              <a:rPr lang="en-US" sz="2000" b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Wrap Text</a:t>
            </a:r>
            <a:endParaRPr lang="en-US" sz="2000" b="1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1" name="Elbow Connector 10"/>
          <p:cNvCxnSpPr>
            <a:stCxn id="10" idx="6"/>
          </p:cNvCxnSpPr>
          <p:nvPr/>
        </p:nvCxnSpPr>
        <p:spPr>
          <a:xfrm>
            <a:off x="4517742" y="840202"/>
            <a:ext cx="3218164" cy="1364185"/>
          </a:xfrm>
          <a:prstGeom prst="bentConnector3">
            <a:avLst>
              <a:gd name="adj1" fmla="val 100042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8355726" y="2741517"/>
            <a:ext cx="2016573" cy="49771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anchor="ctr" anchorCtr="0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i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Chọn ô G4</a:t>
            </a:r>
            <a:endParaRPr lang="en-US" sz="2000" i="1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Elbow Connector 12"/>
          <p:cNvCxnSpPr>
            <a:stCxn id="12" idx="2"/>
          </p:cNvCxnSpPr>
          <p:nvPr/>
        </p:nvCxnSpPr>
        <p:spPr>
          <a:xfrm rot="10800000" flipV="1">
            <a:off x="6884576" y="2990373"/>
            <a:ext cx="1471151" cy="1648210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083389" y="5571484"/>
            <a:ext cx="49680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Hình 3a. Đặt tự động ngắt xuống dòng</a:t>
            </a:r>
            <a:endParaRPr lang="en-US" sz="2400" i="1"/>
          </a:p>
        </p:txBody>
      </p:sp>
    </p:spTree>
    <p:extLst>
      <p:ext uri="{BB962C8B-B14F-4D97-AF65-F5344CB8AC3E}">
        <p14:creationId xmlns:p14="http://schemas.microsoft.com/office/powerpoint/2010/main" val="361161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69099" y="1177118"/>
            <a:ext cx="9307915" cy="411361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100750" y="5697007"/>
            <a:ext cx="5941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Hình 3b. Kết quả đặt tự động ngắt xuống dòng</a:t>
            </a:r>
            <a:endParaRPr lang="en-US" sz="2400" i="1"/>
          </a:p>
        </p:txBody>
      </p:sp>
    </p:spTree>
    <p:extLst>
      <p:ext uri="{BB962C8B-B14F-4D97-AF65-F5344CB8AC3E}">
        <p14:creationId xmlns:p14="http://schemas.microsoft.com/office/powerpoint/2010/main" val="74231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494" y="1748980"/>
            <a:ext cx="10651524" cy="3219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4.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Điền dữ liệu tự động cho cột STT: gõ hai ô đầu tiên của cột STT, chọn khối ô gồm hai ô này, kéo thả chuột từ điểm tay nắm xuống đến ô cuối trong bảng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5.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Điền dữ liệu tự động vào cột Điểm trung bình môn học kì = (tổng điểm thường xuyên+2*Điểm đánh giá giữa kì+3*Điểm đánh giá cuối kì)/(Số điểm đánh giá thường xuyên+5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4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8991" y="1514902"/>
            <a:ext cx="10070670" cy="2743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29202" y="4813826"/>
            <a:ext cx="73853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Hình 4. Điểm trung bình môn tính tự động bằng công thức</a:t>
            </a:r>
            <a:endParaRPr lang="en-US" sz="2400" i="1"/>
          </a:p>
        </p:txBody>
      </p:sp>
    </p:spTree>
    <p:extLst>
      <p:ext uri="{BB962C8B-B14F-4D97-AF65-F5344CB8AC3E}">
        <p14:creationId xmlns:p14="http://schemas.microsoft.com/office/powerpoint/2010/main" val="161437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2082" y="1286800"/>
            <a:ext cx="105278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6.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Trình bày Phiếu điểm cá nhân với các công cụ định dạng</a:t>
            </a:r>
            <a:endParaRPr lang="en-US" sz="2800"/>
          </a:p>
        </p:txBody>
      </p:sp>
      <p:pic>
        <p:nvPicPr>
          <p:cNvPr id="3" name="Picture 2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4061" y="1954743"/>
            <a:ext cx="9063876" cy="405027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4634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Custom</PresentationFormat>
  <Paragraphs>23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created xsi:type="dcterms:W3CDTF">2022-08-04T14:23:59Z</dcterms:created>
  <dcterms:modified xsi:type="dcterms:W3CDTF">2022-08-04T14:24:07Z</dcterms:modified>
</cp:coreProperties>
</file>