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5" r:id="rId1"/>
    <p:sldMasterId id="2147483687" r:id="rId2"/>
    <p:sldMasterId id="2147483689" r:id="rId3"/>
  </p:sldMasterIdLst>
  <p:notesMasterIdLst>
    <p:notesMasterId r:id="rId11"/>
  </p:notesMasterIdLst>
  <p:sldIdLst>
    <p:sldId id="329" r:id="rId4"/>
    <p:sldId id="330" r:id="rId5"/>
    <p:sldId id="331" r:id="rId6"/>
    <p:sldId id="332" r:id="rId7"/>
    <p:sldId id="333" r:id="rId8"/>
    <p:sldId id="334" r:id="rId9"/>
    <p:sldId id="335" r:id="rId10"/>
  </p:sldIdLst>
  <p:sldSz cx="12192000" cy="685800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A780-1EBE-4DAF-89FF-1DF19E80035C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F654C-3349-4AAB-93FA-29579124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9/18/2022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190065" y="1659305"/>
            <a:ext cx="10038229" cy="43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60"/>
              </a:spcBef>
              <a:spcAft>
                <a:spcPts val="0"/>
              </a:spcAft>
              <a:buSzPts val="1300"/>
              <a:tabLst>
                <a:tab pos="431800" algn="l"/>
              </a:tabLst>
            </a:pP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spc="-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Bef>
                <a:spcPts val="1050"/>
              </a:spcBef>
              <a:tabLst>
                <a:tab pos="445135" algn="l"/>
              </a:tabLst>
            </a:pP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300"/>
              <a:tabLst>
                <a:tab pos="248920" algn="l"/>
              </a:tabLst>
            </a:pP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luôn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20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lnSpc>
                <a:spcPct val="150000"/>
              </a:lnSpc>
              <a:spcAft>
                <a:spcPts val="0"/>
              </a:spcAft>
              <a:tabLst>
                <a:tab pos="44513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lnSpc>
                <a:spcPct val="150000"/>
              </a:lnSpc>
              <a:spcBef>
                <a:spcPts val="305"/>
              </a:spcBef>
              <a:spcAft>
                <a:spcPts val="0"/>
              </a:spcAft>
              <a:buSzPts val="1300"/>
              <a:tabLst>
                <a:tab pos="257810" algn="l"/>
              </a:tabLst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giao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phân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5553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190065" y="1869345"/>
            <a:ext cx="10038229" cy="440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8865" marR="2722245" algn="ctr">
              <a:lnSpc>
                <a:spcPct val="150000"/>
              </a:lnSpc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vi-VN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8865" marR="2722245" algn="ctr"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BÀI NÓI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756285">
              <a:lnSpc>
                <a:spcPct val="150000"/>
              </a:lnSpc>
            </a:pP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1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lnSpc>
                <a:spcPct val="150000"/>
              </a:lnSpc>
            </a:pP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73431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nghe, không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gian,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6477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vi-VN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69B49CDC-2B7A-9C3B-A241-6294F4B9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69" y="3032313"/>
            <a:ext cx="3182837" cy="29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74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190065" y="2077571"/>
            <a:ext cx="10038229" cy="4195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>
              <a:spcBef>
                <a:spcPts val="1045"/>
              </a:spcBef>
              <a:spcAft>
                <a:spcPts val="0"/>
              </a:spcAft>
            </a:pPr>
            <a:r>
              <a:rPr lang="vi-VN" sz="1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2: Tìm ý, lập dàn </a:t>
            </a:r>
            <a:r>
              <a:rPr lang="vi-VN" sz="1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b="1" i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en-US" sz="1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1045"/>
              </a:spcBef>
              <a:spcAft>
                <a:spcPts val="0"/>
              </a:spcAft>
            </a:pPr>
            <a:endParaRPr lang="vi-VN" sz="18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6775"/>
              </p:ext>
            </p:extLst>
          </p:nvPr>
        </p:nvGraphicFramePr>
        <p:xfrm>
          <a:off x="1447858" y="2707700"/>
          <a:ext cx="9524941" cy="260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633">
                  <a:extLst>
                    <a:ext uri="{9D8B030D-6E8A-4147-A177-3AD203B41FA5}">
                      <a16:colId xmlns:a16="http://schemas.microsoft.com/office/drawing/2014/main" xmlns="" val="320329438"/>
                    </a:ext>
                  </a:extLst>
                </a:gridCol>
                <a:gridCol w="6714308">
                  <a:extLst>
                    <a:ext uri="{9D8B030D-6E8A-4147-A177-3AD203B41FA5}">
                      <a16:colId xmlns:a16="http://schemas.microsoft.com/office/drawing/2014/main" xmlns="" val="2558581671"/>
                    </a:ext>
                  </a:extLst>
                </a:gridCol>
              </a:tblGrid>
              <a:tr h="184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0521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vấn đề nghiên cứu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6829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vấn đề và quan điểm của người viết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493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9057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7569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950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343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744583" y="1707519"/>
            <a:ext cx="10802983" cy="4565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31800" algn="l"/>
              </a:tabLst>
            </a:pP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b="1" u="sng" kern="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2400" b="1" u="sng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spcBef>
                <a:spcPts val="600"/>
              </a:spcBef>
              <a:spcAft>
                <a:spcPts val="600"/>
              </a:spcAft>
              <a:tabLst>
                <a:tab pos="445135" algn="l"/>
              </a:tabLst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248920" algn="l"/>
              </a:tabLst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lực tự chủ và tự học: luôn chủ động, tích cực thực hiện những công việc của bản thân trong học tập và trong cuộc</a:t>
            </a:r>
            <a:r>
              <a:rPr lang="vi-VN" spc="1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just">
              <a:spcBef>
                <a:spcPts val="600"/>
              </a:spcBef>
              <a:spcAft>
                <a:spcPts val="600"/>
              </a:spcAft>
              <a:tabLst>
                <a:tab pos="445135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635"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257810" algn="l"/>
              </a:tabLst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Năng lực giao tiếp và hợp tác: phân tích được các công việc cần thực hiện để hoàn thành nhiệm vụ 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54660" algn="l"/>
              </a:tabLst>
            </a:pPr>
            <a:r>
              <a:rPr lang="vi-VN" sz="18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Nội dung: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thực hành nói và</a:t>
            </a:r>
            <a:r>
              <a:rPr lang="vi-VN" sz="1800" spc="2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SzPts val="1300"/>
              <a:tabLst>
                <a:tab pos="434340" algn="l"/>
              </a:tabLst>
            </a:pP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nghe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05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190065" y="1902688"/>
            <a:ext cx="10038229" cy="4370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050"/>
              </a:spcBef>
              <a:buSzPts val="1300"/>
              <a:tabLst>
                <a:tab pos="454660" algn="l"/>
              </a:tabLst>
            </a:pPr>
            <a:r>
              <a:rPr lang="vi-VN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18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1800" b="1" i="1" kern="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vi-VN" sz="1800" b="1" i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1050"/>
              </a:spcBef>
              <a:buSzPts val="1300"/>
              <a:tabLst>
                <a:tab pos="228600" algn="l"/>
                <a:tab pos="266700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510540" lvl="0" indent="-285750" algn="just">
              <a:lnSpc>
                <a:spcPct val="150000"/>
              </a:lnSpc>
              <a:spcBef>
                <a:spcPts val="1050"/>
              </a:spcBef>
              <a:buSzPts val="1300"/>
              <a:buFontTx/>
              <a:buChar char="-"/>
              <a:tabLst>
                <a:tab pos="241300" algn="l"/>
              </a:tabLst>
            </a:pP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D017C0-A409-0BC1-05A7-5C4282895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35" y="2998694"/>
            <a:ext cx="5674659" cy="3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9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SỨC SỐNG CỦA SỬ THI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062319" y="1632091"/>
            <a:ext cx="10320616" cy="4607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ctr"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(CHUẨN BỊ BÀI NGHE)</a:t>
            </a:r>
            <a:endParaRPr lang="vi-VN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Lý do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endParaRPr lang="en-US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81BF114-2F6D-9A0B-AF75-C30EB4E53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7" y="2373406"/>
            <a:ext cx="3429000" cy="365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26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6716710"/>
            <a:ext cx="12209460" cy="1412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5087898" y="71677"/>
            <a:ext cx="3184603" cy="389226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60" y="0"/>
            <a:ext cx="12192000" cy="652321"/>
          </a:xfrm>
          <a:prstGeom prst="rect">
            <a:avLst/>
          </a:prstGeom>
          <a:solidFill>
            <a:srgbClr val="B1C1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1970691" y="-69878"/>
            <a:ext cx="10315903" cy="684643"/>
          </a:xfrm>
          <a:custGeom>
            <a:avLst/>
            <a:gdLst>
              <a:gd name="T0" fmla="+- 0 3326 3326"/>
              <a:gd name="T1" fmla="*/ T0 w 7474"/>
              <a:gd name="T2" fmla="+- 0 2203 761"/>
              <a:gd name="T3" fmla="*/ 2203 h 1443"/>
              <a:gd name="T4" fmla="+- 0 3485 3326"/>
              <a:gd name="T5" fmla="*/ T4 w 7474"/>
              <a:gd name="T6" fmla="+- 0 761 761"/>
              <a:gd name="T7" fmla="*/ 761 h 1443"/>
              <a:gd name="T8" fmla="+- 0 10800 3326"/>
              <a:gd name="T9" fmla="*/ T8 w 7474"/>
              <a:gd name="T10" fmla="+- 0 761 761"/>
              <a:gd name="T11" fmla="*/ 761 h 1443"/>
              <a:gd name="T12" fmla="+- 0 10800 3326"/>
              <a:gd name="T13" fmla="*/ T12 w 7474"/>
              <a:gd name="T14" fmla="+- 0 2191 761"/>
              <a:gd name="T15" fmla="*/ 2191 h 1443"/>
              <a:gd name="T16" fmla="+- 0 3326 3326"/>
              <a:gd name="T17" fmla="*/ T16 w 7474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4" h="1443">
                <a:moveTo>
                  <a:pt x="0" y="1442"/>
                </a:moveTo>
                <a:lnTo>
                  <a:pt x="159" y="0"/>
                </a:lnTo>
                <a:lnTo>
                  <a:pt x="7474" y="0"/>
                </a:lnTo>
                <a:lnTo>
                  <a:pt x="7474" y="1430"/>
                </a:lnTo>
                <a:lnTo>
                  <a:pt x="0" y="1442"/>
                </a:lnTo>
                <a:close/>
              </a:path>
            </a:pathLst>
          </a:custGeom>
          <a:solidFill>
            <a:srgbClr val="FBFBE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08530" y="53231"/>
            <a:ext cx="538945" cy="821412"/>
            <a:chOff x="908603" y="80216"/>
            <a:chExt cx="538945" cy="676514"/>
          </a:xfrm>
        </p:grpSpPr>
        <p:sp>
          <p:nvSpPr>
            <p:cNvPr id="20" name="Freeform 4"/>
            <p:cNvSpPr>
              <a:spLocks/>
            </p:cNvSpPr>
            <p:nvPr/>
          </p:nvSpPr>
          <p:spPr bwMode="auto">
            <a:xfrm>
              <a:off x="1136046" y="80216"/>
              <a:ext cx="311502" cy="676514"/>
            </a:xfrm>
            <a:custGeom>
              <a:avLst/>
              <a:gdLst>
                <a:gd name="T0" fmla="+- 0 3055 3055"/>
                <a:gd name="T1" fmla="*/ T0 w 430"/>
                <a:gd name="T2" fmla="+- 0 2450 761"/>
                <a:gd name="T3" fmla="*/ 2450 h 1690"/>
                <a:gd name="T4" fmla="+- 0 3086 3055"/>
                <a:gd name="T5" fmla="*/ T4 w 430"/>
                <a:gd name="T6" fmla="+- 0 1116 761"/>
                <a:gd name="T7" fmla="*/ 1116 h 1690"/>
                <a:gd name="T8" fmla="+- 0 3485 3055"/>
                <a:gd name="T9" fmla="*/ T8 w 430"/>
                <a:gd name="T10" fmla="+- 0 761 761"/>
                <a:gd name="T11" fmla="*/ 761 h 1690"/>
                <a:gd name="T12" fmla="+- 0 3326 3055"/>
                <a:gd name="T13" fmla="*/ T12 w 430"/>
                <a:gd name="T14" fmla="+- 0 2203 761"/>
                <a:gd name="T15" fmla="*/ 2203 h 1690"/>
                <a:gd name="T16" fmla="+- 0 3055 3055"/>
                <a:gd name="T17" fmla="*/ T16 w 430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30" h="1690">
                  <a:moveTo>
                    <a:pt x="0" y="1689"/>
                  </a:moveTo>
                  <a:lnTo>
                    <a:pt x="31" y="355"/>
                  </a:lnTo>
                  <a:lnTo>
                    <a:pt x="430" y="0"/>
                  </a:lnTo>
                  <a:lnTo>
                    <a:pt x="271" y="1442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FBB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08603" y="80216"/>
              <a:ext cx="258983" cy="676514"/>
            </a:xfrm>
            <a:custGeom>
              <a:avLst/>
              <a:gdLst>
                <a:gd name="T0" fmla="+- 0 3055 2731"/>
                <a:gd name="T1" fmla="*/ T0 w 356"/>
                <a:gd name="T2" fmla="+- 0 2450 761"/>
                <a:gd name="T3" fmla="*/ 2450 h 1690"/>
                <a:gd name="T4" fmla="+- 0 2798 2731"/>
                <a:gd name="T5" fmla="*/ T4 w 356"/>
                <a:gd name="T6" fmla="+- 0 2203 761"/>
                <a:gd name="T7" fmla="*/ 2203 h 1690"/>
                <a:gd name="T8" fmla="+- 0 2731 2731"/>
                <a:gd name="T9" fmla="*/ T8 w 356"/>
                <a:gd name="T10" fmla="+- 0 761 761"/>
                <a:gd name="T11" fmla="*/ 761 h 1690"/>
                <a:gd name="T12" fmla="+- 0 3086 2731"/>
                <a:gd name="T13" fmla="*/ T12 w 356"/>
                <a:gd name="T14" fmla="+- 0 1116 761"/>
                <a:gd name="T15" fmla="*/ 1116 h 1690"/>
                <a:gd name="T16" fmla="+- 0 3055 2731"/>
                <a:gd name="T17" fmla="*/ T16 w 356"/>
                <a:gd name="T18" fmla="+- 0 2450 761"/>
                <a:gd name="T19" fmla="*/ 2450 h 1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56" h="1690">
                  <a:moveTo>
                    <a:pt x="324" y="1689"/>
                  </a:moveTo>
                  <a:lnTo>
                    <a:pt x="67" y="1442"/>
                  </a:lnTo>
                  <a:lnTo>
                    <a:pt x="0" y="0"/>
                  </a:lnTo>
                  <a:lnTo>
                    <a:pt x="355" y="355"/>
                  </a:lnTo>
                  <a:lnTo>
                    <a:pt x="324" y="1689"/>
                  </a:lnTo>
                  <a:close/>
                </a:path>
              </a:pathLst>
            </a:custGeom>
            <a:solidFill>
              <a:srgbClr val="DB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889114" y="71678"/>
            <a:ext cx="772509" cy="684642"/>
          </a:xfrm>
          <a:custGeom>
            <a:avLst/>
            <a:gdLst>
              <a:gd name="T0" fmla="+- 0 2798 1553"/>
              <a:gd name="T1" fmla="*/ T0 w 1246"/>
              <a:gd name="T2" fmla="+- 0 2203 761"/>
              <a:gd name="T3" fmla="*/ 2203 h 1443"/>
              <a:gd name="T4" fmla="+- 0 1553 1553"/>
              <a:gd name="T5" fmla="*/ T4 w 1246"/>
              <a:gd name="T6" fmla="+- 0 2203 761"/>
              <a:gd name="T7" fmla="*/ 2203 h 1443"/>
              <a:gd name="T8" fmla="+- 0 1553 1553"/>
              <a:gd name="T9" fmla="*/ T8 w 1246"/>
              <a:gd name="T10" fmla="+- 0 761 761"/>
              <a:gd name="T11" fmla="*/ 761 h 1443"/>
              <a:gd name="T12" fmla="+- 0 2731 1553"/>
              <a:gd name="T13" fmla="*/ T12 w 1246"/>
              <a:gd name="T14" fmla="+- 0 761 761"/>
              <a:gd name="T15" fmla="*/ 761 h 1443"/>
              <a:gd name="T16" fmla="+- 0 2798 1553"/>
              <a:gd name="T17" fmla="*/ T16 w 1246"/>
              <a:gd name="T18" fmla="+- 0 2203 761"/>
              <a:gd name="T19" fmla="*/ 2203 h 14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246" h="1443">
                <a:moveTo>
                  <a:pt x="1245" y="1442"/>
                </a:moveTo>
                <a:lnTo>
                  <a:pt x="0" y="1442"/>
                </a:lnTo>
                <a:lnTo>
                  <a:pt x="0" y="0"/>
                </a:lnTo>
                <a:lnTo>
                  <a:pt x="1178" y="0"/>
                </a:lnTo>
                <a:lnTo>
                  <a:pt x="1245" y="1442"/>
                </a:lnTo>
                <a:close/>
              </a:path>
            </a:pathLst>
          </a:custGeom>
          <a:solidFill>
            <a:srgbClr val="F4832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9114" y="88180"/>
            <a:ext cx="719416" cy="58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4594" y="71678"/>
            <a:ext cx="747224" cy="6846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VĂN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7475" y="131928"/>
            <a:ext cx="10061985" cy="5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SỨC SỐNG CỦA SỬ THI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2219" y="1265069"/>
            <a:ext cx="11161847" cy="5211931"/>
          </a:xfrm>
          <a:prstGeom prst="roundRect">
            <a:avLst>
              <a:gd name="adj" fmla="val 3218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24080" y="952500"/>
            <a:ext cx="4548168" cy="622836"/>
            <a:chOff x="8010143" y="1905000"/>
            <a:chExt cx="9097521" cy="1290242"/>
          </a:xfrm>
        </p:grpSpPr>
        <p:sp>
          <p:nvSpPr>
            <p:cNvPr id="28" name="Rectangle 27"/>
            <p:cNvSpPr/>
            <p:nvPr/>
          </p:nvSpPr>
          <p:spPr>
            <a:xfrm>
              <a:off x="8010143" y="2221477"/>
              <a:ext cx="9097521" cy="77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14819" y="1905000"/>
              <a:ext cx="9092845" cy="1290242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04552" y="2012578"/>
              <a:ext cx="7561389" cy="10520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PHẦN: NÓI VÀ NGHE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8038847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67459" y="1181100"/>
            <a:ext cx="152364" cy="152384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EC283DEA-9B45-04AE-650B-202C1DC534FA}"/>
              </a:ext>
            </a:extLst>
          </p:cNvPr>
          <p:cNvSpPr/>
          <p:nvPr/>
        </p:nvSpPr>
        <p:spPr>
          <a:xfrm>
            <a:off x="1116105" y="1672059"/>
            <a:ext cx="10266829" cy="47492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 XÉT, ĐÁNH GIÁ</a:t>
            </a:r>
          </a:p>
          <a:p>
            <a:pPr marL="142875" marR="510540" algn="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(BẢN KIỂM SGK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tr120)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2875" marR="510540" algn="ctr">
              <a:lnSpc>
                <a:spcPct val="150000"/>
              </a:lnSpc>
              <a:spcBef>
                <a:spcPts val="1050"/>
              </a:spcBef>
              <a:spcAft>
                <a:spcPts val="0"/>
              </a:spcAft>
              <a:tabLst>
                <a:tab pos="241300" algn="l"/>
              </a:tabLst>
            </a:pPr>
            <a:endParaRPr lang="vi-V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635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Custom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Tahoma</vt:lpstr>
      <vt:lpstr>Times New Roman</vt:lpstr>
      <vt:lpstr>Calibri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2022-09-18T08:32:50Z</dcterms:created>
  <dcterms:modified xsi:type="dcterms:W3CDTF">2022-09-18T08:32:54Z</dcterms:modified>
</cp:coreProperties>
</file>