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ctiveX/activeX1.xml" ContentType="application/vnd.ms-office.activeX+xml"/>
  <Override PartName="/ppt/activeX/activeX1.bin" ContentType="application/vnd.ms-office.activeX"/>
  <Override PartName="/ppt/activeX/activeX2.xml" ContentType="application/vnd.ms-office.activeX+xml"/>
  <Override PartName="/ppt/activeX/activeX2.bin" ContentType="application/vnd.ms-office.activeX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86" r:id="rId1"/>
    <p:sldMasterId id="2147483689" r:id="rId2"/>
  </p:sldMasterIdLst>
  <p:notesMasterIdLst>
    <p:notesMasterId r:id="rId43"/>
  </p:notesMasterIdLst>
  <p:sldIdLst>
    <p:sldId id="341" r:id="rId3"/>
    <p:sldId id="342" r:id="rId4"/>
    <p:sldId id="343" r:id="rId5"/>
    <p:sldId id="345" r:id="rId6"/>
    <p:sldId id="346" r:id="rId7"/>
    <p:sldId id="347" r:id="rId8"/>
    <p:sldId id="348" r:id="rId9"/>
    <p:sldId id="349" r:id="rId10"/>
    <p:sldId id="350" r:id="rId11"/>
    <p:sldId id="351" r:id="rId12"/>
    <p:sldId id="389" r:id="rId13"/>
    <p:sldId id="395" r:id="rId14"/>
    <p:sldId id="390" r:id="rId15"/>
    <p:sldId id="393" r:id="rId16"/>
    <p:sldId id="396" r:id="rId17"/>
    <p:sldId id="392" r:id="rId18"/>
    <p:sldId id="394" r:id="rId19"/>
    <p:sldId id="356" r:id="rId20"/>
    <p:sldId id="357" r:id="rId21"/>
    <p:sldId id="358" r:id="rId22"/>
    <p:sldId id="403" r:id="rId23"/>
    <p:sldId id="360" r:id="rId24"/>
    <p:sldId id="361" r:id="rId25"/>
    <p:sldId id="404" r:id="rId26"/>
    <p:sldId id="363" r:id="rId27"/>
    <p:sldId id="379" r:id="rId28"/>
    <p:sldId id="380" r:id="rId29"/>
    <p:sldId id="365" r:id="rId30"/>
    <p:sldId id="366" r:id="rId31"/>
    <p:sldId id="367" r:id="rId32"/>
    <p:sldId id="368" r:id="rId33"/>
    <p:sldId id="398" r:id="rId34"/>
    <p:sldId id="381" r:id="rId35"/>
    <p:sldId id="382" r:id="rId36"/>
    <p:sldId id="383" r:id="rId37"/>
    <p:sldId id="384" r:id="rId38"/>
    <p:sldId id="385" r:id="rId39"/>
    <p:sldId id="386" r:id="rId40"/>
    <p:sldId id="387" r:id="rId41"/>
    <p:sldId id="388" r:id="rId42"/>
  </p:sldIdLst>
  <p:sldSz cx="9144000" cy="5143500" type="screen16x9"/>
  <p:notesSz cx="6858000" cy="9144000"/>
  <p:embeddedFontLst>
    <p:embeddedFont>
      <p:font typeface="SimSun" pitchFamily="2" charset="-122"/>
      <p:regular r:id="rId44"/>
    </p:embeddedFont>
    <p:embeddedFont>
      <p:font typeface="Sport Day" charset="0"/>
      <p:regular r:id="rId45"/>
      <p:bold r:id="rId46"/>
      <p:italic r:id="rId47"/>
      <p:boldItalic r:id="rId48"/>
    </p:embeddedFont>
    <p:embeddedFont>
      <p:font typeface="Calibri Light" charset="0"/>
      <p:regular r:id="rId49"/>
      <p:italic r:id="rId50"/>
    </p:embeddedFont>
    <p:embeddedFont>
      <p:font typeface="Calibri" pitchFamily="34" charset="0"/>
      <p:regular r:id="rId51"/>
      <p:bold r:id="rId52"/>
      <p:italic r:id="rId53"/>
      <p:boldItalic r:id="rId54"/>
    </p:embeddedFont>
    <p:embeddedFont>
      <p:font typeface="Exo 2" charset="0"/>
      <p:regular r:id="rId55"/>
      <p:bold r:id="rId56"/>
      <p:italic r:id="rId57"/>
      <p:boldItalic r:id="rId58"/>
    </p:embeddedFont>
    <p:embeddedFont>
      <p:font typeface="ＭＳ Ｐゴシック" pitchFamily="34" charset="-128"/>
      <p:regular r:id="rId59"/>
    </p:embeddedFont>
    <p:embeddedFont>
      <p:font typeface="Patrick Hand" charset="0"/>
      <p:regular r:id="rId60"/>
    </p:embeddedFont>
    <p:embeddedFont>
      <p:font typeface="Script MT Bold" charset="0"/>
      <p:bold r:id="rId61"/>
    </p:embeddedFont>
    <p:embeddedFont>
      <p:font typeface="Baskerville Old Face" pitchFamily="18" charset="0"/>
      <p:regular r:id="rId62"/>
    </p:embeddedFont>
    <p:embeddedFont>
      <p:font typeface="Comic Sans MS" pitchFamily="66" charset="0"/>
      <p:regular r:id="rId63"/>
      <p:bold r:id="rId64"/>
    </p:embeddedFont>
    <p:embeddedFont>
      <p:font typeface="Fredoka One" charset="0"/>
      <p:regular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66771E-A0F1-4F74-AAB6-AC693F67D525}">
  <a:tblStyle styleId="{2066771E-A0F1-4F74-AAB6-AC693F67D5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9" autoAdjust="0"/>
    <p:restoredTop sz="86311" autoAdjust="0"/>
  </p:normalViewPr>
  <p:slideViewPr>
    <p:cSldViewPr snapToGrid="0">
      <p:cViewPr varScale="1">
        <p:scale>
          <a:sx n="84" d="100"/>
          <a:sy n="84" d="100"/>
        </p:scale>
        <p:origin x="-104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1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7.fntdata"/><Relationship Id="rId55" Type="http://schemas.openxmlformats.org/officeDocument/2006/relationships/font" Target="fonts/font12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312522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363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a numbered</a:t>
            </a:r>
            <a:r>
              <a:rPr lang="en-GB" baseline="0" dirty="0"/>
              <a:t> square to make the square disappear.</a:t>
            </a:r>
          </a:p>
          <a:p>
            <a:r>
              <a:rPr lang="en-GB" baseline="0" dirty="0"/>
              <a:t>Click on the image to reveal it. All the squares will disappear.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9AC4-7CAB-485D-A6D7-82C0698A22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700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a numbered</a:t>
            </a:r>
            <a:r>
              <a:rPr lang="en-GB" baseline="0" dirty="0"/>
              <a:t> square to make the square disappear.</a:t>
            </a:r>
          </a:p>
          <a:p>
            <a:r>
              <a:rPr lang="en-GB" baseline="0" dirty="0"/>
              <a:t>Click on the image to reveal it. All the squares will disappear.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9AC4-7CAB-485D-A6D7-82C0698A22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57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a numbered</a:t>
            </a:r>
            <a:r>
              <a:rPr lang="en-GB" baseline="0" dirty="0"/>
              <a:t> square to make the square disappear.</a:t>
            </a:r>
          </a:p>
          <a:p>
            <a:r>
              <a:rPr lang="en-GB" baseline="0" dirty="0"/>
              <a:t>Click on the image to reveal it. All the squares will disappear.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9AC4-7CAB-485D-A6D7-82C0698A22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492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1042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6731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3308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5495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4327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>
              <a:buFontTx/>
              <a:buChar char="-"/>
            </a:pPr>
            <a:r>
              <a:rPr lang="en-US" baseline="0" dirty="0" smtClean="0"/>
              <a:t>Divide the class into 2 teams.</a:t>
            </a:r>
          </a:p>
          <a:p>
            <a:pPr marL="457200" indent="-298450">
              <a:buFontTx/>
              <a:buChar char="-"/>
            </a:pPr>
            <a:r>
              <a:rPr lang="en-US" baseline="0" dirty="0" smtClean="0"/>
              <a:t>The teams take turns to choose a lucky number, say the word and make a sentence with that word, using the sentence model.</a:t>
            </a:r>
          </a:p>
          <a:p>
            <a:pPr marL="457200" indent="-298450">
              <a:buFontTx/>
              <a:buChar char="-"/>
            </a:pPr>
            <a:r>
              <a:rPr lang="en-US" baseline="0" dirty="0" smtClean="0"/>
              <a:t>Give points to the teams.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735-48DD-4893-A0B9-BB6DA97820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332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1" name="Google Shape;2801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7677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d7e76d2a3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d7e76d2a3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9245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2021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1619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</a:t>
            </a:r>
            <a:r>
              <a:rPr lang="en-GB" dirty="0"/>
              <a:t>a numbered</a:t>
            </a:r>
            <a:r>
              <a:rPr lang="en-GB" baseline="0" dirty="0"/>
              <a:t> square to make the square disappear.</a:t>
            </a:r>
          </a:p>
          <a:p>
            <a:r>
              <a:rPr lang="en-GB" baseline="0" dirty="0" smtClean="0"/>
              <a:t>Click </a:t>
            </a:r>
            <a:r>
              <a:rPr lang="en-GB" baseline="0" dirty="0"/>
              <a:t>the image to reveal it. All the squares will disappear.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9AC4-7CAB-485D-A6D7-82C0698A22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623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a numbered</a:t>
            </a:r>
            <a:r>
              <a:rPr lang="en-GB" baseline="0" dirty="0"/>
              <a:t> square to make the square disappear.</a:t>
            </a:r>
          </a:p>
          <a:p>
            <a:r>
              <a:rPr lang="en-GB" baseline="0" dirty="0"/>
              <a:t>Click on the image to reveal it. All the squares will disappear.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9AC4-7CAB-485D-A6D7-82C0698A22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519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a numbered</a:t>
            </a:r>
            <a:r>
              <a:rPr lang="en-GB" baseline="0" dirty="0"/>
              <a:t> square to make the square disappear.</a:t>
            </a:r>
          </a:p>
          <a:p>
            <a:r>
              <a:rPr lang="en-GB" baseline="0" dirty="0"/>
              <a:t>Click on the image to reveal it. All the squares will disappear.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9AC4-7CAB-485D-A6D7-82C0698A22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305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on a numbered</a:t>
            </a:r>
            <a:r>
              <a:rPr lang="en-GB" baseline="0" dirty="0"/>
              <a:t> square to make the square disappear.</a:t>
            </a:r>
          </a:p>
          <a:p>
            <a:r>
              <a:rPr lang="en-GB" baseline="0" dirty="0"/>
              <a:t>Click on the image to reveal it. All the squares will disappear.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9AC4-7CAB-485D-A6D7-82C0698A22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280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23/07/2022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203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23/07/2022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572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23/07/2022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701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23/07/2022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732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23/07/2022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875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23/07/2022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330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23/07/2022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449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23/07/2022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470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23/07/2022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19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23/07/2022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98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8"/>
          <p:cNvGrpSpPr/>
          <p:nvPr/>
        </p:nvGrpSpPr>
        <p:grpSpPr>
          <a:xfrm rot="10800000">
            <a:off x="1454139" y="496722"/>
            <a:ext cx="6545634" cy="4032426"/>
            <a:chOff x="6012925" y="2964625"/>
            <a:chExt cx="1368950" cy="1009975"/>
          </a:xfrm>
        </p:grpSpPr>
        <p:sp>
          <p:nvSpPr>
            <p:cNvPr id="352" name="Google Shape;352;p8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8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8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8" name="Google Shape;358;p8"/>
          <p:cNvSpPr/>
          <p:nvPr/>
        </p:nvSpPr>
        <p:spPr>
          <a:xfrm rot="-5062406">
            <a:off x="-1192597" y="-566581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8"/>
          <p:cNvSpPr/>
          <p:nvPr/>
        </p:nvSpPr>
        <p:spPr>
          <a:xfrm flipH="1">
            <a:off x="7606890" y="244290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8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361" name="Google Shape;361;p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" name="Google Shape;364;p8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365" name="Google Shape;365;p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8"/>
          <p:cNvGrpSpPr/>
          <p:nvPr/>
        </p:nvGrpSpPr>
        <p:grpSpPr>
          <a:xfrm>
            <a:off x="1068237" y="3339825"/>
            <a:ext cx="475779" cy="475800"/>
            <a:chOff x="1460350" y="2402425"/>
            <a:chExt cx="208950" cy="208950"/>
          </a:xfrm>
        </p:grpSpPr>
        <p:sp>
          <p:nvSpPr>
            <p:cNvPr id="368" name="Google Shape;368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8"/>
          <p:cNvGrpSpPr/>
          <p:nvPr/>
        </p:nvGrpSpPr>
        <p:grpSpPr>
          <a:xfrm rot="3427758">
            <a:off x="6826768" y="684872"/>
            <a:ext cx="475768" cy="475796"/>
            <a:chOff x="1460350" y="2402425"/>
            <a:chExt cx="208950" cy="208950"/>
          </a:xfrm>
        </p:grpSpPr>
        <p:sp>
          <p:nvSpPr>
            <p:cNvPr id="397" name="Google Shape;397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5" name="Google Shape;425;p8"/>
          <p:cNvSpPr/>
          <p:nvPr/>
        </p:nvSpPr>
        <p:spPr>
          <a:xfrm>
            <a:off x="923540" y="1197970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8"/>
          <p:cNvSpPr/>
          <p:nvPr/>
        </p:nvSpPr>
        <p:spPr>
          <a:xfrm>
            <a:off x="5199683" y="451349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7" name="Google Shape;427;p8"/>
          <p:cNvGrpSpPr/>
          <p:nvPr/>
        </p:nvGrpSpPr>
        <p:grpSpPr>
          <a:xfrm>
            <a:off x="7124248" y="3029256"/>
            <a:ext cx="853142" cy="526018"/>
            <a:chOff x="4908575" y="2482875"/>
            <a:chExt cx="654350" cy="403450"/>
          </a:xfrm>
        </p:grpSpPr>
        <p:sp>
          <p:nvSpPr>
            <p:cNvPr id="428" name="Google Shape;428;p8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3"/>
          <p:cNvSpPr txBox="1">
            <a:spLocks noGrp="1"/>
          </p:cNvSpPr>
          <p:nvPr>
            <p:ph type="title"/>
          </p:nvPr>
        </p:nvSpPr>
        <p:spPr>
          <a:xfrm>
            <a:off x="2069613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9" name="Google Shape;649;p13"/>
          <p:cNvSpPr txBox="1">
            <a:spLocks noGrp="1"/>
          </p:cNvSpPr>
          <p:nvPr>
            <p:ph type="subTitle" idx="1"/>
          </p:nvPr>
        </p:nvSpPr>
        <p:spPr>
          <a:xfrm>
            <a:off x="2069613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"/>
          <p:cNvSpPr txBox="1">
            <a:spLocks noGrp="1"/>
          </p:cNvSpPr>
          <p:nvPr>
            <p:ph type="title" idx="2"/>
          </p:nvPr>
        </p:nvSpPr>
        <p:spPr>
          <a:xfrm>
            <a:off x="5922982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1" name="Google Shape;651;p13"/>
          <p:cNvSpPr txBox="1">
            <a:spLocks noGrp="1"/>
          </p:cNvSpPr>
          <p:nvPr>
            <p:ph type="subTitle" idx="3"/>
          </p:nvPr>
        </p:nvSpPr>
        <p:spPr>
          <a:xfrm>
            <a:off x="5922983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13"/>
          <p:cNvSpPr txBox="1">
            <a:spLocks noGrp="1"/>
          </p:cNvSpPr>
          <p:nvPr>
            <p:ph type="title" idx="4"/>
          </p:nvPr>
        </p:nvSpPr>
        <p:spPr>
          <a:xfrm>
            <a:off x="2069613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3" name="Google Shape;653;p13"/>
          <p:cNvSpPr txBox="1">
            <a:spLocks noGrp="1"/>
          </p:cNvSpPr>
          <p:nvPr>
            <p:ph type="subTitle" idx="5"/>
          </p:nvPr>
        </p:nvSpPr>
        <p:spPr>
          <a:xfrm>
            <a:off x="2069613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"/>
          <p:cNvSpPr txBox="1">
            <a:spLocks noGrp="1"/>
          </p:cNvSpPr>
          <p:nvPr>
            <p:ph type="title" idx="6"/>
          </p:nvPr>
        </p:nvSpPr>
        <p:spPr>
          <a:xfrm>
            <a:off x="5922982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5" name="Google Shape;655;p13"/>
          <p:cNvSpPr txBox="1">
            <a:spLocks noGrp="1"/>
          </p:cNvSpPr>
          <p:nvPr>
            <p:ph type="subTitle" idx="7"/>
          </p:nvPr>
        </p:nvSpPr>
        <p:spPr>
          <a:xfrm>
            <a:off x="5922983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3"/>
          <p:cNvSpPr txBox="1">
            <a:spLocks noGrp="1"/>
          </p:cNvSpPr>
          <p:nvPr>
            <p:ph type="title" idx="8" hasCustomPrompt="1"/>
          </p:nvPr>
        </p:nvSpPr>
        <p:spPr>
          <a:xfrm>
            <a:off x="874125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7" name="Google Shape;657;p13"/>
          <p:cNvSpPr txBox="1">
            <a:spLocks noGrp="1"/>
          </p:cNvSpPr>
          <p:nvPr>
            <p:ph type="title" idx="9" hasCustomPrompt="1"/>
          </p:nvPr>
        </p:nvSpPr>
        <p:spPr>
          <a:xfrm>
            <a:off x="874125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8" name="Google Shape;658;p13"/>
          <p:cNvSpPr txBox="1">
            <a:spLocks noGrp="1"/>
          </p:cNvSpPr>
          <p:nvPr>
            <p:ph type="title" idx="13" hasCustomPrompt="1"/>
          </p:nvPr>
        </p:nvSpPr>
        <p:spPr>
          <a:xfrm>
            <a:off x="4724300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title" idx="14" hasCustomPrompt="1"/>
          </p:nvPr>
        </p:nvSpPr>
        <p:spPr>
          <a:xfrm>
            <a:off x="4724300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60" name="Google Shape;660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/>
          <p:nvPr/>
        </p:nvSpPr>
        <p:spPr>
          <a:xfrm rot="10800000" flipH="1">
            <a:off x="-517827" y="-133930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2" name="Google Shape;662;p13"/>
          <p:cNvGrpSpPr/>
          <p:nvPr/>
        </p:nvGrpSpPr>
        <p:grpSpPr>
          <a:xfrm rot="10800000">
            <a:off x="-408312" y="3449289"/>
            <a:ext cx="2862466" cy="1695774"/>
            <a:chOff x="238125" y="3383650"/>
            <a:chExt cx="1287775" cy="762900"/>
          </a:xfrm>
        </p:grpSpPr>
        <p:sp>
          <p:nvSpPr>
            <p:cNvPr id="663" name="Google Shape;663;p1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13"/>
          <p:cNvGrpSpPr/>
          <p:nvPr/>
        </p:nvGrpSpPr>
        <p:grpSpPr>
          <a:xfrm rot="5400000">
            <a:off x="7701648" y="-484217"/>
            <a:ext cx="970042" cy="1918341"/>
            <a:chOff x="961675" y="1958725"/>
            <a:chExt cx="563225" cy="1113825"/>
          </a:xfrm>
        </p:grpSpPr>
        <p:sp>
          <p:nvSpPr>
            <p:cNvPr id="667" name="Google Shape;667;p1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" name="Google Shape;669;p13"/>
          <p:cNvSpPr/>
          <p:nvPr/>
        </p:nvSpPr>
        <p:spPr>
          <a:xfrm rot="5737592">
            <a:off x="7386584" y="2356154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>
            <a:off x="289955" y="534601"/>
            <a:ext cx="860090" cy="986678"/>
            <a:chOff x="289955" y="534601"/>
            <a:chExt cx="860090" cy="986678"/>
          </a:xfrm>
        </p:grpSpPr>
        <p:sp>
          <p:nvSpPr>
            <p:cNvPr id="671" name="Google Shape;671;p13"/>
            <p:cNvSpPr/>
            <p:nvPr/>
          </p:nvSpPr>
          <p:spPr>
            <a:xfrm flipH="1">
              <a:off x="289955" y="918754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2" name="Google Shape;672;p13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673" name="Google Shape;673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1" name="Google Shape;701;p13"/>
            <p:cNvSpPr/>
            <p:nvPr/>
          </p:nvSpPr>
          <p:spPr>
            <a:xfrm rot="-690935" flipH="1">
              <a:off x="429539" y="1214294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13"/>
          <p:cNvGrpSpPr/>
          <p:nvPr/>
        </p:nvGrpSpPr>
        <p:grpSpPr>
          <a:xfrm>
            <a:off x="7976962" y="1017725"/>
            <a:ext cx="894076" cy="666865"/>
            <a:chOff x="7976962" y="1017725"/>
            <a:chExt cx="894076" cy="666865"/>
          </a:xfrm>
        </p:grpSpPr>
        <p:sp>
          <p:nvSpPr>
            <p:cNvPr id="703" name="Google Shape;703;p13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5" name="Google Shape;705;p13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706" name="Google Shape;706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4" name="Google Shape;734;p13"/>
          <p:cNvSpPr/>
          <p:nvPr/>
        </p:nvSpPr>
        <p:spPr>
          <a:xfrm>
            <a:off x="7227502" y="45135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3"/>
          <p:cNvSpPr/>
          <p:nvPr/>
        </p:nvSpPr>
        <p:spPr>
          <a:xfrm>
            <a:off x="3174365" y="449609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" name="Google Shape;1576;p26"/>
          <p:cNvGrpSpPr/>
          <p:nvPr/>
        </p:nvGrpSpPr>
        <p:grpSpPr>
          <a:xfrm rot="10800000">
            <a:off x="168" y="3449289"/>
            <a:ext cx="2862466" cy="1695774"/>
            <a:chOff x="238125" y="3383650"/>
            <a:chExt cx="1287775" cy="762900"/>
          </a:xfrm>
        </p:grpSpPr>
        <p:sp>
          <p:nvSpPr>
            <p:cNvPr id="1577" name="Google Shape;1577;p2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0" name="Google Shape;1580;p26"/>
          <p:cNvGrpSpPr/>
          <p:nvPr/>
        </p:nvGrpSpPr>
        <p:grpSpPr>
          <a:xfrm rot="5400000">
            <a:off x="7804222" y="-584584"/>
            <a:ext cx="1175451" cy="2324553"/>
            <a:chOff x="961675" y="1958725"/>
            <a:chExt cx="563225" cy="1113825"/>
          </a:xfrm>
        </p:grpSpPr>
        <p:sp>
          <p:nvSpPr>
            <p:cNvPr id="1581" name="Google Shape;1581;p2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3" name="Google Shape;1583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84" name="Google Shape;1584;p26"/>
          <p:cNvSpPr/>
          <p:nvPr/>
        </p:nvSpPr>
        <p:spPr>
          <a:xfrm>
            <a:off x="-195060" y="244515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5" name="Google Shape;1585;p26"/>
          <p:cNvGrpSpPr/>
          <p:nvPr/>
        </p:nvGrpSpPr>
        <p:grpSpPr>
          <a:xfrm>
            <a:off x="8911887" y="3433500"/>
            <a:ext cx="475779" cy="475800"/>
            <a:chOff x="1460350" y="2402425"/>
            <a:chExt cx="208950" cy="208950"/>
          </a:xfrm>
        </p:grpSpPr>
        <p:sp>
          <p:nvSpPr>
            <p:cNvPr id="1586" name="Google Shape;1586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4" name="Google Shape;1614;p26"/>
          <p:cNvGrpSpPr/>
          <p:nvPr/>
        </p:nvGrpSpPr>
        <p:grpSpPr>
          <a:xfrm rot="3427705">
            <a:off x="655153" y="560954"/>
            <a:ext cx="340783" cy="340829"/>
            <a:chOff x="1460350" y="2402425"/>
            <a:chExt cx="208950" cy="208950"/>
          </a:xfrm>
        </p:grpSpPr>
        <p:sp>
          <p:nvSpPr>
            <p:cNvPr id="1615" name="Google Shape;1615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6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6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6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6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6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6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6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6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6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6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3" name="Google Shape;1643;p26"/>
          <p:cNvSpPr/>
          <p:nvPr/>
        </p:nvSpPr>
        <p:spPr>
          <a:xfrm>
            <a:off x="6811015" y="48278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26"/>
          <p:cNvSpPr/>
          <p:nvPr/>
        </p:nvSpPr>
        <p:spPr>
          <a:xfrm>
            <a:off x="8297775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37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3954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23/07/2022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263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9" r:id="rId4"/>
    <p:sldLayoutId id="2147483672" r:id="rId5"/>
    <p:sldLayoutId id="2147483682" r:id="rId6"/>
    <p:sldLayoutId id="2147483683" r:id="rId7"/>
    <p:sldLayoutId id="214748368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FC5D9498-E2B9-4728-9E65-34F885D1CAC0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23/07/2022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07A332C5-55AE-4C77-8196-D8164F7F9F45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49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6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40.xml"/><Relationship Id="rId18" Type="http://schemas.openxmlformats.org/officeDocument/2006/relationships/image" Target="../media/image38.wmf"/><Relationship Id="rId3" Type="http://schemas.openxmlformats.org/officeDocument/2006/relationships/control" Target="../activeX/activeX2.xml"/><Relationship Id="rId7" Type="http://schemas.openxmlformats.org/officeDocument/2006/relationships/slide" Target="slide34.xml"/><Relationship Id="rId12" Type="http://schemas.openxmlformats.org/officeDocument/2006/relationships/slide" Target="slide39.xml"/><Relationship Id="rId17" Type="http://schemas.openxmlformats.org/officeDocument/2006/relationships/image" Target="../media/image37.png"/><Relationship Id="rId2" Type="http://schemas.openxmlformats.org/officeDocument/2006/relationships/control" Target="../activeX/activeX1.xml"/><Relationship Id="rId16" Type="http://schemas.openxmlformats.org/officeDocument/2006/relationships/image" Target="../media/image36.png"/><Relationship Id="rId1" Type="http://schemas.openxmlformats.org/officeDocument/2006/relationships/vmlDrawing" Target="../drawings/vmlDrawing7.vml"/><Relationship Id="rId6" Type="http://schemas.openxmlformats.org/officeDocument/2006/relationships/slide" Target="slide33.xml"/><Relationship Id="rId11" Type="http://schemas.openxmlformats.org/officeDocument/2006/relationships/slide" Target="slide38.xml"/><Relationship Id="rId5" Type="http://schemas.openxmlformats.org/officeDocument/2006/relationships/notesSlide" Target="../notesSlides/notesSlide18.xml"/><Relationship Id="rId15" Type="http://schemas.openxmlformats.org/officeDocument/2006/relationships/image" Target="../media/image35.png"/><Relationship Id="rId10" Type="http://schemas.openxmlformats.org/officeDocument/2006/relationships/slide" Target="slide37.xml"/><Relationship Id="rId19" Type="http://schemas.openxmlformats.org/officeDocument/2006/relationships/image" Target="../media/image39.wmf"/><Relationship Id="rId4" Type="http://schemas.openxmlformats.org/officeDocument/2006/relationships/slideLayout" Target="../slideLayouts/slideLayout5.xml"/><Relationship Id="rId9" Type="http://schemas.openxmlformats.org/officeDocument/2006/relationships/slide" Target="slide36.xml"/><Relationship Id="rId14" Type="http://schemas.openxmlformats.org/officeDocument/2006/relationships/slide" Target="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slide" Target="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" Target="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audio" Target="../media/media1.mp3"/><Relationship Id="rId7" Type="http://schemas.openxmlformats.org/officeDocument/2006/relationships/oleObject" Target="../embeddings/oleObject1.bin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5"/>
                </a:solidFill>
                <a:latin typeface="Sport Day" pitchFamily="2" charset="0"/>
              </a:rPr>
              <a:t>6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368" y="3757762"/>
            <a:ext cx="4111310" cy="82822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368026" y="3911768"/>
            <a:ext cx="4320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2 PERIOD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1064015" y="1957590"/>
            <a:ext cx="509786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Our school</a:t>
            </a:r>
          </a:p>
        </p:txBody>
      </p:sp>
    </p:spTree>
    <p:extLst>
      <p:ext uri="{BB962C8B-B14F-4D97-AF65-F5344CB8AC3E}">
        <p14:creationId xmlns:p14="http://schemas.microsoft.com/office/powerpoint/2010/main" val="348410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and guess.</a:t>
            </a:r>
          </a:p>
        </p:txBody>
      </p:sp>
    </p:spTree>
    <p:extLst>
      <p:ext uri="{BB962C8B-B14F-4D97-AF65-F5344CB8AC3E}">
        <p14:creationId xmlns:p14="http://schemas.microsoft.com/office/powerpoint/2010/main" val="64332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611" y="196815"/>
            <a:ext cx="5688738" cy="3792492"/>
          </a:xfrm>
          <a:prstGeom prst="rect">
            <a:avLst/>
          </a:prstGeom>
        </p:spPr>
      </p:pic>
      <p:sp>
        <p:nvSpPr>
          <p:cNvPr id="38" name="Number 1"/>
          <p:cNvSpPr/>
          <p:nvPr/>
        </p:nvSpPr>
        <p:spPr>
          <a:xfrm>
            <a:off x="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Number 2"/>
          <p:cNvSpPr/>
          <p:nvPr/>
        </p:nvSpPr>
        <p:spPr>
          <a:xfrm>
            <a:off x="30465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1" name="Number 3"/>
          <p:cNvSpPr/>
          <p:nvPr/>
        </p:nvSpPr>
        <p:spPr>
          <a:xfrm>
            <a:off x="60930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8" name="Number 4"/>
          <p:cNvSpPr/>
          <p:nvPr/>
        </p:nvSpPr>
        <p:spPr>
          <a:xfrm>
            <a:off x="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29" name="Number 5"/>
          <p:cNvSpPr/>
          <p:nvPr/>
        </p:nvSpPr>
        <p:spPr>
          <a:xfrm>
            <a:off x="30465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30" name="Number 6"/>
          <p:cNvSpPr/>
          <p:nvPr/>
        </p:nvSpPr>
        <p:spPr>
          <a:xfrm>
            <a:off x="60930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58" name="Number 7"/>
          <p:cNvSpPr/>
          <p:nvPr/>
        </p:nvSpPr>
        <p:spPr>
          <a:xfrm>
            <a:off x="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59" name="Number 8"/>
          <p:cNvSpPr/>
          <p:nvPr/>
        </p:nvSpPr>
        <p:spPr>
          <a:xfrm>
            <a:off x="30465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60" name="Number 9"/>
          <p:cNvSpPr/>
          <p:nvPr/>
        </p:nvSpPr>
        <p:spPr>
          <a:xfrm>
            <a:off x="60930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47151" y="3877520"/>
            <a:ext cx="27815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art room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40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20" grpId="0" animBg="1"/>
      <p:bldP spid="20" grpId="1" animBg="1"/>
      <p:bldP spid="21" grpId="0" animBg="1"/>
      <p:bldP spid="21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500" y="0"/>
            <a:ext cx="6016126" cy="4010750"/>
          </a:xfrm>
          <a:prstGeom prst="rect">
            <a:avLst/>
          </a:prstGeom>
        </p:spPr>
      </p:pic>
      <p:sp>
        <p:nvSpPr>
          <p:cNvPr id="38" name="Number 1"/>
          <p:cNvSpPr/>
          <p:nvPr/>
        </p:nvSpPr>
        <p:spPr>
          <a:xfrm>
            <a:off x="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Number 2"/>
          <p:cNvSpPr/>
          <p:nvPr/>
        </p:nvSpPr>
        <p:spPr>
          <a:xfrm>
            <a:off x="30465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1" name="Number 3"/>
          <p:cNvSpPr/>
          <p:nvPr/>
        </p:nvSpPr>
        <p:spPr>
          <a:xfrm>
            <a:off x="60930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8" name="Number 4"/>
          <p:cNvSpPr/>
          <p:nvPr/>
        </p:nvSpPr>
        <p:spPr>
          <a:xfrm>
            <a:off x="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29" name="Number 5"/>
          <p:cNvSpPr/>
          <p:nvPr/>
        </p:nvSpPr>
        <p:spPr>
          <a:xfrm>
            <a:off x="30465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30" name="Number 6"/>
          <p:cNvSpPr/>
          <p:nvPr/>
        </p:nvSpPr>
        <p:spPr>
          <a:xfrm>
            <a:off x="60930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58" name="Number 7"/>
          <p:cNvSpPr/>
          <p:nvPr/>
        </p:nvSpPr>
        <p:spPr>
          <a:xfrm>
            <a:off x="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59" name="Number 8"/>
          <p:cNvSpPr/>
          <p:nvPr/>
        </p:nvSpPr>
        <p:spPr>
          <a:xfrm>
            <a:off x="30465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60" name="Number 9"/>
          <p:cNvSpPr/>
          <p:nvPr/>
        </p:nvSpPr>
        <p:spPr>
          <a:xfrm>
            <a:off x="60930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26175" y="3877520"/>
            <a:ext cx="382348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playground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70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20" grpId="0" animBg="1"/>
      <p:bldP spid="20" grpId="1" animBg="1"/>
      <p:bldP spid="21" grpId="0" animBg="1"/>
      <p:bldP spid="21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168" y="91347"/>
            <a:ext cx="6271331" cy="4040903"/>
          </a:xfrm>
          <a:prstGeom prst="rect">
            <a:avLst/>
          </a:prstGeom>
        </p:spPr>
      </p:pic>
      <p:sp>
        <p:nvSpPr>
          <p:cNvPr id="38" name="Number 1"/>
          <p:cNvSpPr/>
          <p:nvPr/>
        </p:nvSpPr>
        <p:spPr>
          <a:xfrm>
            <a:off x="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Number 2"/>
          <p:cNvSpPr/>
          <p:nvPr/>
        </p:nvSpPr>
        <p:spPr>
          <a:xfrm>
            <a:off x="30465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1" name="Number 3"/>
          <p:cNvSpPr/>
          <p:nvPr/>
        </p:nvSpPr>
        <p:spPr>
          <a:xfrm>
            <a:off x="60930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8" name="Number 4"/>
          <p:cNvSpPr/>
          <p:nvPr/>
        </p:nvSpPr>
        <p:spPr>
          <a:xfrm>
            <a:off x="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29" name="Number 5"/>
          <p:cNvSpPr/>
          <p:nvPr/>
        </p:nvSpPr>
        <p:spPr>
          <a:xfrm>
            <a:off x="30465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30" name="Number 6"/>
          <p:cNvSpPr/>
          <p:nvPr/>
        </p:nvSpPr>
        <p:spPr>
          <a:xfrm>
            <a:off x="60930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30371" y="3877520"/>
            <a:ext cx="361509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music room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58" name="Number 7"/>
          <p:cNvSpPr/>
          <p:nvPr/>
        </p:nvSpPr>
        <p:spPr>
          <a:xfrm>
            <a:off x="0" y="3453907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59" name="Number 8"/>
          <p:cNvSpPr/>
          <p:nvPr/>
        </p:nvSpPr>
        <p:spPr>
          <a:xfrm>
            <a:off x="3046500" y="3453907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60" name="Number 9"/>
          <p:cNvSpPr/>
          <p:nvPr/>
        </p:nvSpPr>
        <p:spPr>
          <a:xfrm>
            <a:off x="60930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32804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20" grpId="0" animBg="1"/>
      <p:bldP spid="20" grpId="1" animBg="1"/>
      <p:bldP spid="21" grpId="0" animBg="1"/>
      <p:bldP spid="21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12" grpId="0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660" y="-665008"/>
            <a:ext cx="6930680" cy="4024848"/>
          </a:xfrm>
          <a:prstGeom prst="rect">
            <a:avLst/>
          </a:prstGeom>
        </p:spPr>
      </p:pic>
      <p:sp>
        <p:nvSpPr>
          <p:cNvPr id="38" name="Number 1"/>
          <p:cNvSpPr/>
          <p:nvPr/>
        </p:nvSpPr>
        <p:spPr>
          <a:xfrm>
            <a:off x="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Number 2"/>
          <p:cNvSpPr/>
          <p:nvPr/>
        </p:nvSpPr>
        <p:spPr>
          <a:xfrm>
            <a:off x="30465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1" name="Number 3"/>
          <p:cNvSpPr/>
          <p:nvPr/>
        </p:nvSpPr>
        <p:spPr>
          <a:xfrm>
            <a:off x="60930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8" name="Number 4"/>
          <p:cNvSpPr/>
          <p:nvPr/>
        </p:nvSpPr>
        <p:spPr>
          <a:xfrm>
            <a:off x="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29" name="Number 5"/>
          <p:cNvSpPr/>
          <p:nvPr/>
        </p:nvSpPr>
        <p:spPr>
          <a:xfrm>
            <a:off x="3046500" y="1727126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30" name="Number 6"/>
          <p:cNvSpPr/>
          <p:nvPr/>
        </p:nvSpPr>
        <p:spPr>
          <a:xfrm>
            <a:off x="60930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58" name="Number 7"/>
          <p:cNvSpPr/>
          <p:nvPr/>
        </p:nvSpPr>
        <p:spPr>
          <a:xfrm>
            <a:off x="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59" name="Number 8"/>
          <p:cNvSpPr/>
          <p:nvPr/>
        </p:nvSpPr>
        <p:spPr>
          <a:xfrm>
            <a:off x="30420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60" name="Number 9"/>
          <p:cNvSpPr/>
          <p:nvPr/>
        </p:nvSpPr>
        <p:spPr>
          <a:xfrm>
            <a:off x="60930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39470" y="3456000"/>
            <a:ext cx="46650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computer room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51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20" grpId="0" animBg="1"/>
      <p:bldP spid="20" grpId="1" animBg="1"/>
      <p:bldP spid="21" grpId="0" animBg="1"/>
      <p:bldP spid="21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127" y="0"/>
            <a:ext cx="6200966" cy="4133978"/>
          </a:xfrm>
          <a:prstGeom prst="rect">
            <a:avLst/>
          </a:prstGeom>
        </p:spPr>
      </p:pic>
      <p:sp>
        <p:nvSpPr>
          <p:cNvPr id="38" name="Number 1"/>
          <p:cNvSpPr/>
          <p:nvPr/>
        </p:nvSpPr>
        <p:spPr>
          <a:xfrm>
            <a:off x="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Number 2"/>
          <p:cNvSpPr/>
          <p:nvPr/>
        </p:nvSpPr>
        <p:spPr>
          <a:xfrm>
            <a:off x="30465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1" name="Number 3"/>
          <p:cNvSpPr/>
          <p:nvPr/>
        </p:nvSpPr>
        <p:spPr>
          <a:xfrm>
            <a:off x="60930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8" name="Number 4"/>
          <p:cNvSpPr/>
          <p:nvPr/>
        </p:nvSpPr>
        <p:spPr>
          <a:xfrm>
            <a:off x="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29" name="Number 5"/>
          <p:cNvSpPr/>
          <p:nvPr/>
        </p:nvSpPr>
        <p:spPr>
          <a:xfrm>
            <a:off x="30465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30" name="Number 6"/>
          <p:cNvSpPr/>
          <p:nvPr/>
        </p:nvSpPr>
        <p:spPr>
          <a:xfrm>
            <a:off x="60930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58" name="Number 7"/>
          <p:cNvSpPr/>
          <p:nvPr/>
        </p:nvSpPr>
        <p:spPr>
          <a:xfrm>
            <a:off x="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59" name="Number 8"/>
          <p:cNvSpPr/>
          <p:nvPr/>
        </p:nvSpPr>
        <p:spPr>
          <a:xfrm>
            <a:off x="30465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60" name="Number 9"/>
          <p:cNvSpPr/>
          <p:nvPr/>
        </p:nvSpPr>
        <p:spPr>
          <a:xfrm>
            <a:off x="60930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13669" y="4127837"/>
            <a:ext cx="231666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library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46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20" grpId="0" animBg="1"/>
      <p:bldP spid="20" grpId="1" animBg="1"/>
      <p:bldP spid="21" grpId="0" animBg="1"/>
      <p:bldP spid="21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172" y="159495"/>
            <a:ext cx="6003065" cy="3985437"/>
          </a:xfrm>
          <a:prstGeom prst="rect">
            <a:avLst/>
          </a:prstGeom>
        </p:spPr>
      </p:pic>
      <p:sp>
        <p:nvSpPr>
          <p:cNvPr id="38" name="Number 1"/>
          <p:cNvSpPr/>
          <p:nvPr/>
        </p:nvSpPr>
        <p:spPr>
          <a:xfrm>
            <a:off x="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Number 2"/>
          <p:cNvSpPr/>
          <p:nvPr/>
        </p:nvSpPr>
        <p:spPr>
          <a:xfrm>
            <a:off x="30465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1" name="Number 3"/>
          <p:cNvSpPr/>
          <p:nvPr/>
        </p:nvSpPr>
        <p:spPr>
          <a:xfrm>
            <a:off x="60930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8" name="Number 4"/>
          <p:cNvSpPr/>
          <p:nvPr/>
        </p:nvSpPr>
        <p:spPr>
          <a:xfrm>
            <a:off x="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29" name="Number 5"/>
          <p:cNvSpPr/>
          <p:nvPr/>
        </p:nvSpPr>
        <p:spPr>
          <a:xfrm>
            <a:off x="30465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30" name="Number 6"/>
          <p:cNvSpPr/>
          <p:nvPr/>
        </p:nvSpPr>
        <p:spPr>
          <a:xfrm>
            <a:off x="60930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58" name="Number 7"/>
          <p:cNvSpPr/>
          <p:nvPr/>
        </p:nvSpPr>
        <p:spPr>
          <a:xfrm>
            <a:off x="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59" name="Number 8"/>
          <p:cNvSpPr/>
          <p:nvPr/>
        </p:nvSpPr>
        <p:spPr>
          <a:xfrm>
            <a:off x="30465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60" name="Number 9"/>
          <p:cNvSpPr/>
          <p:nvPr/>
        </p:nvSpPr>
        <p:spPr>
          <a:xfrm>
            <a:off x="60930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53796" y="3920257"/>
            <a:ext cx="150714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gym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85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20" grpId="0" animBg="1"/>
      <p:bldP spid="20" grpId="1" animBg="1"/>
      <p:bldP spid="21" grpId="0" animBg="1"/>
      <p:bldP spid="21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696" y="66650"/>
            <a:ext cx="6248609" cy="4165739"/>
          </a:xfrm>
          <a:prstGeom prst="rect">
            <a:avLst/>
          </a:prstGeom>
        </p:spPr>
      </p:pic>
      <p:sp>
        <p:nvSpPr>
          <p:cNvPr id="38" name="Number 1"/>
          <p:cNvSpPr/>
          <p:nvPr/>
        </p:nvSpPr>
        <p:spPr>
          <a:xfrm>
            <a:off x="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0" name="Number 2"/>
          <p:cNvSpPr/>
          <p:nvPr/>
        </p:nvSpPr>
        <p:spPr>
          <a:xfrm>
            <a:off x="30465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1" name="Number 3"/>
          <p:cNvSpPr/>
          <p:nvPr/>
        </p:nvSpPr>
        <p:spPr>
          <a:xfrm>
            <a:off x="6093000" y="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8" name="Number 4"/>
          <p:cNvSpPr/>
          <p:nvPr/>
        </p:nvSpPr>
        <p:spPr>
          <a:xfrm>
            <a:off x="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29" name="Number 5"/>
          <p:cNvSpPr/>
          <p:nvPr/>
        </p:nvSpPr>
        <p:spPr>
          <a:xfrm>
            <a:off x="30465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30" name="Number 6"/>
          <p:cNvSpPr/>
          <p:nvPr/>
        </p:nvSpPr>
        <p:spPr>
          <a:xfrm>
            <a:off x="6093000" y="1728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58" name="Number 7"/>
          <p:cNvSpPr/>
          <p:nvPr/>
        </p:nvSpPr>
        <p:spPr>
          <a:xfrm>
            <a:off x="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59" name="Number 8"/>
          <p:cNvSpPr/>
          <p:nvPr/>
        </p:nvSpPr>
        <p:spPr>
          <a:xfrm>
            <a:off x="30420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60" name="Number 9"/>
          <p:cNvSpPr/>
          <p:nvPr/>
        </p:nvSpPr>
        <p:spPr>
          <a:xfrm>
            <a:off x="6093000" y="3456000"/>
            <a:ext cx="3051000" cy="172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96792" y="4022928"/>
            <a:ext cx="206819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school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65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20" grpId="0" animBg="1"/>
      <p:bldP spid="20" grpId="1" animBg="1"/>
      <p:bldP spid="21" grpId="0" animBg="1"/>
      <p:bldP spid="21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538896" y="273261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>
                    <a:lumMod val="10000"/>
                  </a:schemeClr>
                </a:solidFill>
              </a:rPr>
              <a:t>Look, listen and repeat.</a:t>
            </a:r>
            <a:endParaRPr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4" name="Google Shape;2808;p43"/>
          <p:cNvSpPr txBox="1">
            <a:spLocks noGrp="1"/>
          </p:cNvSpPr>
          <p:nvPr>
            <p:ph type="title" idx="4294967295"/>
          </p:nvPr>
        </p:nvSpPr>
        <p:spPr>
          <a:xfrm>
            <a:off x="4095276" y="1348460"/>
            <a:ext cx="1048200" cy="6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586" y="1156310"/>
            <a:ext cx="1450974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</p:spPr>
        <p:txBody>
          <a:bodyPr/>
          <a:lstStyle/>
          <a:p>
            <a:r>
              <a:rPr lang="en-US" dirty="0"/>
              <a:t>Look and answer the questions.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89791" y="49764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Who are they?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55352" y="471337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Where are they?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55352" y="47933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What are they doing?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="" xmlns:a16="http://schemas.microsoft.com/office/drawing/2014/main" id="{E65032AB-B767-4524-BB25-2DAF1B034D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9933069"/>
              </p:ext>
            </p:extLst>
          </p:nvPr>
        </p:nvGraphicFramePr>
        <p:xfrm>
          <a:off x="0" y="1177295"/>
          <a:ext cx="9144000" cy="3378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Bitmap Image" r:id="rId5" imgW="13992120" imgH="5172120" progId="Paint.Picture">
                  <p:embed/>
                </p:oleObj>
              </mc:Choice>
              <mc:Fallback>
                <p:oleObj name="Bitmap Image" r:id="rId5" imgW="13992120" imgH="51721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1177295"/>
                        <a:ext cx="9144000" cy="33789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Track 61">
            <a:hlinkClick r:id="" action="ppaction://media"/>
            <a:extLst>
              <a:ext uri="{FF2B5EF4-FFF2-40B4-BE49-F238E27FC236}">
                <a16:creationId xmlns="" xmlns:a16="http://schemas.microsoft.com/office/drawing/2014/main" id="{81DCD4B2-2C9C-4975-97AE-FD6F83D4C4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1600" y="1229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9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66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3" name="Google Shape;2803;p43"/>
          <p:cNvSpPr/>
          <p:nvPr/>
        </p:nvSpPr>
        <p:spPr>
          <a:xfrm>
            <a:off x="780398" y="1269598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4" name="Google Shape;2804;p43"/>
          <p:cNvSpPr/>
          <p:nvPr/>
        </p:nvSpPr>
        <p:spPr>
          <a:xfrm>
            <a:off x="719999" y="258085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5" name="Google Shape;2805;p43"/>
          <p:cNvSpPr/>
          <p:nvPr/>
        </p:nvSpPr>
        <p:spPr>
          <a:xfrm>
            <a:off x="4630598" y="1269598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6" name="Google Shape;2806;p43"/>
          <p:cNvSpPr/>
          <p:nvPr/>
        </p:nvSpPr>
        <p:spPr>
          <a:xfrm>
            <a:off x="4570199" y="258085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2" name="Google Shape;2812;p43"/>
          <p:cNvSpPr txBox="1">
            <a:spLocks noGrp="1"/>
          </p:cNvSpPr>
          <p:nvPr>
            <p:ph type="title"/>
          </p:nvPr>
        </p:nvSpPr>
        <p:spPr>
          <a:xfrm>
            <a:off x="2069613" y="1267612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Warm-up and new words </a:t>
            </a:r>
            <a:endParaRPr dirty="0"/>
          </a:p>
        </p:txBody>
      </p:sp>
      <p:sp>
        <p:nvSpPr>
          <p:cNvPr id="2813" name="Google Shape;2813;p43"/>
          <p:cNvSpPr txBox="1">
            <a:spLocks noGrp="1"/>
          </p:cNvSpPr>
          <p:nvPr>
            <p:ph type="subTitle" idx="1"/>
          </p:nvPr>
        </p:nvSpPr>
        <p:spPr>
          <a:xfrm>
            <a:off x="2069613" y="179531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Sing a song and learn new words.</a:t>
            </a:r>
            <a:endParaRPr dirty="0"/>
          </a:p>
        </p:txBody>
      </p:sp>
      <p:sp>
        <p:nvSpPr>
          <p:cNvPr id="2814" name="Google Shape;2814;p43"/>
          <p:cNvSpPr txBox="1">
            <a:spLocks noGrp="1"/>
          </p:cNvSpPr>
          <p:nvPr>
            <p:ph type="title" idx="2"/>
          </p:nvPr>
        </p:nvSpPr>
        <p:spPr>
          <a:xfrm>
            <a:off x="5922982" y="1267612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Activity 1</a:t>
            </a:r>
            <a:endParaRPr dirty="0"/>
          </a:p>
        </p:txBody>
      </p:sp>
      <p:sp>
        <p:nvSpPr>
          <p:cNvPr id="2815" name="Google Shape;2815;p43"/>
          <p:cNvSpPr txBox="1">
            <a:spLocks noGrp="1"/>
          </p:cNvSpPr>
          <p:nvPr>
            <p:ph type="subTitle" idx="3"/>
          </p:nvPr>
        </p:nvSpPr>
        <p:spPr>
          <a:xfrm>
            <a:off x="5922983" y="179531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Look, listen and repeat.</a:t>
            </a:r>
            <a:endParaRPr dirty="0"/>
          </a:p>
        </p:txBody>
      </p:sp>
      <p:sp>
        <p:nvSpPr>
          <p:cNvPr id="2816" name="Google Shape;2816;p43"/>
          <p:cNvSpPr txBox="1">
            <a:spLocks noGrp="1"/>
          </p:cNvSpPr>
          <p:nvPr>
            <p:ph type="title" idx="4"/>
          </p:nvPr>
        </p:nvSpPr>
        <p:spPr>
          <a:xfrm>
            <a:off x="2009214" y="2649109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</a:t>
            </a:r>
            <a:r>
              <a:rPr lang="en" dirty="0"/>
              <a:t>ctivity 2</a:t>
            </a:r>
            <a:endParaRPr dirty="0"/>
          </a:p>
        </p:txBody>
      </p:sp>
      <p:sp>
        <p:nvSpPr>
          <p:cNvPr id="2817" name="Google Shape;2817;p43"/>
          <p:cNvSpPr txBox="1">
            <a:spLocks noGrp="1"/>
          </p:cNvSpPr>
          <p:nvPr>
            <p:ph type="subTitle" idx="5"/>
          </p:nvPr>
        </p:nvSpPr>
        <p:spPr>
          <a:xfrm>
            <a:off x="2009214" y="3176820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Listen, point and say. </a:t>
            </a:r>
            <a:endParaRPr dirty="0"/>
          </a:p>
        </p:txBody>
      </p:sp>
      <p:sp>
        <p:nvSpPr>
          <p:cNvPr id="2818" name="Google Shape;2818;p43"/>
          <p:cNvSpPr txBox="1">
            <a:spLocks noGrp="1"/>
          </p:cNvSpPr>
          <p:nvPr>
            <p:ph type="title" idx="6"/>
          </p:nvPr>
        </p:nvSpPr>
        <p:spPr>
          <a:xfrm>
            <a:off x="5862583" y="2649109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3</a:t>
            </a:r>
            <a:endParaRPr dirty="0"/>
          </a:p>
        </p:txBody>
      </p:sp>
      <p:sp>
        <p:nvSpPr>
          <p:cNvPr id="2819" name="Google Shape;2819;p43"/>
          <p:cNvSpPr txBox="1">
            <a:spLocks noGrp="1"/>
          </p:cNvSpPr>
          <p:nvPr>
            <p:ph type="subTitle" idx="7"/>
          </p:nvPr>
        </p:nvSpPr>
        <p:spPr>
          <a:xfrm>
            <a:off x="5862584" y="3176820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Let’s talk.</a:t>
            </a:r>
            <a:endParaRPr dirty="0"/>
          </a:p>
        </p:txBody>
      </p:sp>
      <p:sp>
        <p:nvSpPr>
          <p:cNvPr id="2808" name="Google Shape;2808;p43"/>
          <p:cNvSpPr txBox="1">
            <a:spLocks noGrp="1"/>
          </p:cNvSpPr>
          <p:nvPr>
            <p:ph type="title" idx="8"/>
          </p:nvPr>
        </p:nvSpPr>
        <p:spPr>
          <a:xfrm>
            <a:off x="874094" y="1542424"/>
            <a:ext cx="1048200" cy="6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807" name="Google Shape;2807;p43"/>
          <p:cNvSpPr txBox="1">
            <a:spLocks noGrp="1"/>
          </p:cNvSpPr>
          <p:nvPr>
            <p:ph type="title" idx="9"/>
          </p:nvPr>
        </p:nvSpPr>
        <p:spPr>
          <a:xfrm>
            <a:off x="813726" y="2928583"/>
            <a:ext cx="1048200" cy="5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2809" name="Google Shape;2809;p43"/>
          <p:cNvSpPr txBox="1">
            <a:spLocks noGrp="1"/>
          </p:cNvSpPr>
          <p:nvPr>
            <p:ph type="title" idx="13"/>
          </p:nvPr>
        </p:nvSpPr>
        <p:spPr>
          <a:xfrm>
            <a:off x="4724300" y="1629162"/>
            <a:ext cx="1048200" cy="6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810" name="Google Shape;2810;p43"/>
          <p:cNvSpPr txBox="1">
            <a:spLocks noGrp="1"/>
          </p:cNvSpPr>
          <p:nvPr>
            <p:ph type="title" idx="14"/>
          </p:nvPr>
        </p:nvSpPr>
        <p:spPr>
          <a:xfrm>
            <a:off x="4663901" y="2928583"/>
            <a:ext cx="1048200" cy="5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811" name="Google Shape;2811;p43"/>
          <p:cNvSpPr txBox="1">
            <a:spLocks noGrp="1"/>
          </p:cNvSpPr>
          <p:nvPr>
            <p:ph type="title" idx="15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Contents</a:t>
            </a:r>
            <a:endParaRPr dirty="0"/>
          </a:p>
        </p:txBody>
      </p:sp>
      <p:sp>
        <p:nvSpPr>
          <p:cNvPr id="2820" name="Google Shape;2820;p43"/>
          <p:cNvSpPr/>
          <p:nvPr/>
        </p:nvSpPr>
        <p:spPr>
          <a:xfrm>
            <a:off x="7061458" y="5639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804;p43"/>
          <p:cNvSpPr/>
          <p:nvPr/>
        </p:nvSpPr>
        <p:spPr>
          <a:xfrm>
            <a:off x="719999" y="3876363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816;p43"/>
          <p:cNvSpPr txBox="1">
            <a:spLocks/>
          </p:cNvSpPr>
          <p:nvPr/>
        </p:nvSpPr>
        <p:spPr>
          <a:xfrm>
            <a:off x="2009214" y="394461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Fun corner</a:t>
            </a:r>
          </a:p>
        </p:txBody>
      </p:sp>
      <p:sp>
        <p:nvSpPr>
          <p:cNvPr id="23" name="Google Shape;2817;p43"/>
          <p:cNvSpPr txBox="1">
            <a:spLocks/>
          </p:cNvSpPr>
          <p:nvPr/>
        </p:nvSpPr>
        <p:spPr>
          <a:xfrm>
            <a:off x="2009214" y="4472326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indent="0"/>
            <a:r>
              <a:rPr lang="en-US" dirty="0"/>
              <a:t>Game </a:t>
            </a:r>
          </a:p>
        </p:txBody>
      </p:sp>
      <p:sp>
        <p:nvSpPr>
          <p:cNvPr id="26" name="Google Shape;2807;p43"/>
          <p:cNvSpPr txBox="1">
            <a:spLocks/>
          </p:cNvSpPr>
          <p:nvPr/>
        </p:nvSpPr>
        <p:spPr>
          <a:xfrm>
            <a:off x="813726" y="4224089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7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20720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C8CA182-26A2-4C33-9492-4644B80DB8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6923" y="427165"/>
            <a:ext cx="6125135" cy="4289169"/>
          </a:xfrm>
          <a:prstGeom prst="rect">
            <a:avLst/>
          </a:prstGeom>
        </p:spPr>
      </p:pic>
      <p:pic>
        <p:nvPicPr>
          <p:cNvPr id="6" name="Track 61">
            <a:hlinkClick r:id="" action="ppaction://media"/>
            <a:extLst>
              <a:ext uri="{FF2B5EF4-FFF2-40B4-BE49-F238E27FC236}">
                <a16:creationId xmlns="" xmlns:a16="http://schemas.microsoft.com/office/drawing/2014/main" id="{029E413F-A438-4347-8B8E-1D60BF92E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0517" y="599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9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="" xmlns:a16="http://schemas.microsoft.com/office/drawing/2014/main" id="{3472EFA7-B530-411A-8EA7-1BFC4C60C7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0717234"/>
              </p:ext>
            </p:extLst>
          </p:nvPr>
        </p:nvGraphicFramePr>
        <p:xfrm>
          <a:off x="1524000" y="845297"/>
          <a:ext cx="6096000" cy="370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Bitmap Image" r:id="rId5" imgW="9991800" imgH="6076800" progId="Paint.Picture">
                  <p:embed/>
                </p:oleObj>
              </mc:Choice>
              <mc:Fallback>
                <p:oleObj name="Bitmap Image" r:id="rId5" imgW="9991800" imgH="60768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4000" y="845297"/>
                        <a:ext cx="6096000" cy="3706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Track 61">
            <a:hlinkClick r:id="" action="ppaction://media"/>
            <a:extLst>
              <a:ext uri="{FF2B5EF4-FFF2-40B4-BE49-F238E27FC236}">
                <a16:creationId xmlns="" xmlns:a16="http://schemas.microsoft.com/office/drawing/2014/main" id="{BD960616-09C3-4751-B221-70A6D05BF2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38047" y="8452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2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7676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Listen and repeat.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6857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Work in pairs. </a:t>
            </a:r>
            <a:r>
              <a:rPr lang="en-US" dirty="0" err="1"/>
              <a:t>Practise</a:t>
            </a:r>
            <a:r>
              <a:rPr lang="en-US" dirty="0"/>
              <a:t>.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714A5A96-17A1-4103-9ABA-61D98B3CC0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402830"/>
              </p:ext>
            </p:extLst>
          </p:nvPr>
        </p:nvGraphicFramePr>
        <p:xfrm>
          <a:off x="0" y="1177295"/>
          <a:ext cx="9144000" cy="3378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Bitmap Image" r:id="rId5" imgW="13992120" imgH="5172120" progId="Paint.Picture">
                  <p:embed/>
                </p:oleObj>
              </mc:Choice>
              <mc:Fallback>
                <p:oleObj name="Bitmap Image" r:id="rId5" imgW="13992120" imgH="5172120" progId="Paint.Picture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="" xmlns:a16="http://schemas.microsoft.com/office/drawing/2014/main" id="{E65032AB-B767-4524-BB25-2DAF1B034D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1177295"/>
                        <a:ext cx="9144000" cy="33789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Track 61">
            <a:hlinkClick r:id="" action="ppaction://media"/>
            <a:extLst>
              <a:ext uri="{FF2B5EF4-FFF2-40B4-BE49-F238E27FC236}">
                <a16:creationId xmlns="" xmlns:a16="http://schemas.microsoft.com/office/drawing/2014/main" id="{779084A3-C322-4D45-A20D-9B02FDB35B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74876" y="1244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2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6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" grpId="1"/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87;p41"/>
          <p:cNvSpPr txBox="1">
            <a:spLocks noGrp="1"/>
          </p:cNvSpPr>
          <p:nvPr>
            <p:ph type="title"/>
          </p:nvPr>
        </p:nvSpPr>
        <p:spPr>
          <a:xfrm>
            <a:off x="1711676" y="3121734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L</a:t>
            </a:r>
            <a:r>
              <a:rPr lang="en" dirty="0">
                <a:solidFill>
                  <a:schemeClr val="tx2">
                    <a:lumMod val="10000"/>
                  </a:schemeClr>
                </a:solidFill>
              </a:rPr>
              <a:t>isten, point and say.</a:t>
            </a:r>
            <a:endParaRPr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1901" y="1315361"/>
            <a:ext cx="145707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7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hen school isn&amp;#39;t safe: &amp;#39;You feel like you are sending your child into a  lion&amp;#39;s den&amp;#39; - CN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8284" y="1378584"/>
            <a:ext cx="4560423" cy="25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606017" y="198120"/>
            <a:ext cx="8051860" cy="1331089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dirty="0">
                <a:ln w="0"/>
                <a:solidFill>
                  <a:srgbClr val="FF6B6B">
                    <a:lumMod val="10000"/>
                  </a:srgbClr>
                </a:solidFill>
                <a:effectLst>
                  <a:outerShdw blurRad="38100" dist="19050" dir="2700000" algn="tl" rotWithShape="0">
                    <a:srgbClr val="210A06">
                      <a:alpha val="40000"/>
                    </a:srgbClr>
                  </a:outerShdw>
                </a:effectLst>
                <a:latin typeface="Script MT Bold" panose="03040602040607080904" pitchFamily="66" charset="0"/>
                <a:cs typeface="Arial"/>
              </a:rPr>
              <a:t>Let’s go to our classroom.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n w="0"/>
                <a:solidFill>
                  <a:srgbClr val="FF6B6B">
                    <a:lumMod val="10000"/>
                  </a:srgbClr>
                </a:solidFill>
                <a:effectLst>
                  <a:outerShdw blurRad="38100" dist="19050" dir="2700000" algn="tl" rotWithShape="0">
                    <a:srgbClr val="210A06">
                      <a:alpha val="40000"/>
                    </a:srgbClr>
                  </a:outerShdw>
                </a:effectLst>
                <a:latin typeface="Script MT Bold" panose="03040602040607080904" pitchFamily="66" charset="0"/>
                <a:cs typeface="Arial"/>
              </a:rPr>
              <a:t>Ok, let’s go.</a:t>
            </a:r>
            <a:endParaRPr lang="en-US" sz="66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1CE625B-A3F5-484C-987C-839E296F8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40"/>
          <a:stretch/>
        </p:blipFill>
        <p:spPr>
          <a:xfrm>
            <a:off x="7298480" y="2825702"/>
            <a:ext cx="3069661" cy="2317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71BCFD1-EDF9-4804-9930-B5372FFAE2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71"/>
          <a:stretch/>
        </p:blipFill>
        <p:spPr>
          <a:xfrm>
            <a:off x="-49238" y="3239701"/>
            <a:ext cx="1789533" cy="192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8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0"/>
            <a:ext cx="7381352" cy="1331089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dirty="0">
                <a:ln w="0"/>
                <a:solidFill>
                  <a:srgbClr val="FF6B6B">
                    <a:lumMod val="10000"/>
                  </a:srgbClr>
                </a:solidFill>
                <a:effectLst>
                  <a:outerShdw blurRad="38100" dist="19050" dir="2700000" algn="tl" rotWithShape="0">
                    <a:srgbClr val="210A06">
                      <a:alpha val="40000"/>
                    </a:srgbClr>
                  </a:outerShdw>
                </a:effectLst>
                <a:latin typeface="Script MT Bold" panose="03040602040607080904" pitchFamily="66" charset="0"/>
                <a:cs typeface="Arial"/>
              </a:rPr>
              <a:t>Let’s go to the library.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n w="0"/>
                <a:solidFill>
                  <a:srgbClr val="FF6B6B">
                    <a:lumMod val="10000"/>
                  </a:srgbClr>
                </a:solidFill>
                <a:effectLst>
                  <a:outerShdw blurRad="38100" dist="19050" dir="2700000" algn="tl" rotWithShape="0">
                    <a:srgbClr val="210A06">
                      <a:alpha val="40000"/>
                    </a:srgbClr>
                  </a:outerShdw>
                </a:effectLst>
                <a:latin typeface="Script MT Bold" panose="03040602040607080904" pitchFamily="66" charset="0"/>
                <a:cs typeface="Arial"/>
              </a:rPr>
              <a:t>Ok, let’s go.</a:t>
            </a:r>
            <a:endParaRPr lang="en-US" sz="6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70" t="18347" b="2779"/>
          <a:stretch/>
        </p:blipFill>
        <p:spPr>
          <a:xfrm>
            <a:off x="2961893" y="1331089"/>
            <a:ext cx="3735572" cy="26641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4A8ED5A-2027-462C-857A-BED7B42F38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71"/>
          <a:stretch/>
        </p:blipFill>
        <p:spPr>
          <a:xfrm>
            <a:off x="-49238" y="3239701"/>
            <a:ext cx="1789533" cy="19218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4BC15D2-5835-4B53-A0F2-8B9E298BE7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40"/>
          <a:stretch/>
        </p:blipFill>
        <p:spPr>
          <a:xfrm>
            <a:off x="7298480" y="2825702"/>
            <a:ext cx="3069661" cy="231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0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0"/>
            <a:ext cx="7381352" cy="1331089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dirty="0">
                <a:ln w="0"/>
                <a:solidFill>
                  <a:srgbClr val="FF6B6B">
                    <a:lumMod val="10000"/>
                  </a:srgbClr>
                </a:solidFill>
                <a:effectLst>
                  <a:outerShdw blurRad="38100" dist="19050" dir="2700000" algn="tl" rotWithShape="0">
                    <a:srgbClr val="210A06">
                      <a:alpha val="40000"/>
                    </a:srgbClr>
                  </a:outerShdw>
                </a:effectLst>
                <a:latin typeface="Script MT Bold" panose="03040602040607080904" pitchFamily="66" charset="0"/>
                <a:cs typeface="Arial"/>
              </a:rPr>
              <a:t>Let’s go to school.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n w="0"/>
                <a:solidFill>
                  <a:srgbClr val="FF6B6B">
                    <a:lumMod val="10000"/>
                  </a:srgbClr>
                </a:solidFill>
                <a:effectLst>
                  <a:outerShdw blurRad="38100" dist="19050" dir="2700000" algn="tl" rotWithShape="0">
                    <a:srgbClr val="210A06">
                      <a:alpha val="40000"/>
                    </a:srgbClr>
                  </a:outerShdw>
                </a:effectLst>
                <a:latin typeface="Script MT Bold" panose="03040602040607080904" pitchFamily="66" charset="0"/>
                <a:cs typeface="Arial"/>
              </a:rPr>
              <a:t>Ok, let’s go.</a:t>
            </a:r>
            <a:endParaRPr lang="en-US" sz="6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95"/>
          <a:stretch/>
        </p:blipFill>
        <p:spPr>
          <a:xfrm>
            <a:off x="2770335" y="1561185"/>
            <a:ext cx="4329327" cy="2213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A2C2AD8-BDF3-4A1D-8E9E-2296945222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71"/>
          <a:stretch/>
        </p:blipFill>
        <p:spPr>
          <a:xfrm>
            <a:off x="-49238" y="3239701"/>
            <a:ext cx="1789533" cy="19218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6FE0C18-EEBA-4D7C-9705-A97D0B5F24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40"/>
          <a:stretch/>
        </p:blipFill>
        <p:spPr>
          <a:xfrm>
            <a:off x="7298480" y="2825702"/>
            <a:ext cx="3069661" cy="231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8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330140" y="65078"/>
            <a:ext cx="8661460" cy="1331089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dirty="0">
                <a:ln w="0"/>
                <a:solidFill>
                  <a:srgbClr val="FF6B6B">
                    <a:lumMod val="10000"/>
                  </a:srgbClr>
                </a:solidFill>
                <a:effectLst>
                  <a:outerShdw blurRad="38100" dist="19050" dir="2700000" algn="tl" rotWithShape="0">
                    <a:srgbClr val="210A06">
                      <a:alpha val="40000"/>
                    </a:srgbClr>
                  </a:outerShdw>
                </a:effectLst>
                <a:latin typeface="Script MT Bold" panose="03040602040607080904" pitchFamily="66" charset="0"/>
                <a:cs typeface="Arial"/>
              </a:rPr>
              <a:t>Let’s go to the playground.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2961893" y="4109013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n w="0"/>
                <a:solidFill>
                  <a:srgbClr val="FF6B6B">
                    <a:lumMod val="10000"/>
                  </a:srgbClr>
                </a:solidFill>
                <a:effectLst>
                  <a:outerShdw blurRad="38100" dist="19050" dir="2700000" algn="tl" rotWithShape="0">
                    <a:srgbClr val="210A06">
                      <a:alpha val="40000"/>
                    </a:srgbClr>
                  </a:outerShdw>
                </a:effectLst>
                <a:latin typeface="Script MT Bold" panose="03040602040607080904" pitchFamily="66" charset="0"/>
                <a:cs typeface="Arial"/>
              </a:rPr>
              <a:t>Ok, let’s go.</a:t>
            </a:r>
            <a:endParaRPr lang="en-US" sz="6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495" y="1396167"/>
            <a:ext cx="3903158" cy="2602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2C7062B-05A0-4F7A-B560-E618084F74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71"/>
          <a:stretch/>
        </p:blipFill>
        <p:spPr>
          <a:xfrm>
            <a:off x="-49238" y="3239701"/>
            <a:ext cx="1789533" cy="19218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90D6CAA-1FAB-4375-B158-366C8BF56C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40"/>
          <a:stretch/>
        </p:blipFill>
        <p:spPr>
          <a:xfrm>
            <a:off x="7298480" y="2825702"/>
            <a:ext cx="3069661" cy="231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7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27327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Work in pairs. </a:t>
            </a:r>
            <a:r>
              <a:rPr lang="en-US" dirty="0" err="1"/>
              <a:t>Practise</a:t>
            </a:r>
            <a:r>
              <a:rPr lang="en-US" dirty="0"/>
              <a:t>.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18B6F0C8-6750-41CB-81B9-199D85D747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2374906"/>
              </p:ext>
            </p:extLst>
          </p:nvPr>
        </p:nvGraphicFramePr>
        <p:xfrm>
          <a:off x="0" y="1082488"/>
          <a:ext cx="9144000" cy="4061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Bitmap Image" r:id="rId5" imgW="12353760" imgH="5857920" progId="Paint.Picture">
                  <p:embed/>
                </p:oleObj>
              </mc:Choice>
              <mc:Fallback>
                <p:oleObj name="Bitmap Image" r:id="rId5" imgW="12353760" imgH="58579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1082488"/>
                        <a:ext cx="9144000" cy="4061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Track 62">
            <a:hlinkClick r:id="" action="ppaction://media"/>
            <a:extLst>
              <a:ext uri="{FF2B5EF4-FFF2-40B4-BE49-F238E27FC236}">
                <a16:creationId xmlns="" xmlns:a16="http://schemas.microsoft.com/office/drawing/2014/main" id="{6E3D6831-1128-407C-B357-8FC191B4FB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40406" y="11575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8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6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87;p41"/>
          <p:cNvSpPr txBox="1">
            <a:spLocks noGrp="1"/>
          </p:cNvSpPr>
          <p:nvPr>
            <p:ph type="title"/>
          </p:nvPr>
        </p:nvSpPr>
        <p:spPr>
          <a:xfrm>
            <a:off x="1438690" y="2581229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L</a:t>
            </a:r>
            <a:r>
              <a:rPr lang="en" dirty="0">
                <a:solidFill>
                  <a:schemeClr val="tx2">
                    <a:lumMod val="10000"/>
                  </a:schemeClr>
                </a:solidFill>
              </a:rPr>
              <a:t>et’s talk.</a:t>
            </a:r>
            <a:endParaRPr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252" y="1246089"/>
            <a:ext cx="1444877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4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5;p3">
            <a:extLst>
              <a:ext uri="{FF2B5EF4-FFF2-40B4-BE49-F238E27FC236}">
                <a16:creationId xmlns="" xmlns:a16="http://schemas.microsoft.com/office/drawing/2014/main" id="{BB7083CA-54BD-48A3-B46A-F47FAFEB4ED4}"/>
              </a:ext>
            </a:extLst>
          </p:cNvPr>
          <p:cNvSpPr txBox="1"/>
          <p:nvPr/>
        </p:nvSpPr>
        <p:spPr>
          <a:xfrm>
            <a:off x="2055167" y="1852736"/>
            <a:ext cx="433251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F0592B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Warm-up </a:t>
            </a:r>
            <a:endParaRPr dirty="0">
              <a:solidFill>
                <a:srgbClr val="F0592B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032DDD3-6D59-40F3-842E-87CA675050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600"/>
          <a:stretch/>
        </p:blipFill>
        <p:spPr>
          <a:xfrm>
            <a:off x="0" y="0"/>
            <a:ext cx="720000" cy="5143500"/>
          </a:xfrm>
          <a:prstGeom prst="rect">
            <a:avLst/>
          </a:prstGeom>
        </p:spPr>
      </p:pic>
      <p:sp>
        <p:nvSpPr>
          <p:cNvPr id="18" name="Cloud 17">
            <a:extLst>
              <a:ext uri="{FF2B5EF4-FFF2-40B4-BE49-F238E27FC236}">
                <a16:creationId xmlns="" xmlns:a16="http://schemas.microsoft.com/office/drawing/2014/main" id="{5A645271-7B28-48D1-899E-7BEA0690247E}"/>
              </a:ext>
            </a:extLst>
          </p:cNvPr>
          <p:cNvSpPr/>
          <p:nvPr/>
        </p:nvSpPr>
        <p:spPr>
          <a:xfrm>
            <a:off x="1385234" y="934722"/>
            <a:ext cx="5672380" cy="3098172"/>
          </a:xfrm>
          <a:prstGeom prst="cloud">
            <a:avLst/>
          </a:prstGeom>
          <a:noFill/>
          <a:ln>
            <a:solidFill>
              <a:srgbClr val="1BC8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3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1C8670FD-6DB5-4433-8062-7E2068C3BC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0039302"/>
              </p:ext>
            </p:extLst>
          </p:nvPr>
        </p:nvGraphicFramePr>
        <p:xfrm>
          <a:off x="867335" y="818560"/>
          <a:ext cx="7196418" cy="3506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Bitmap Image" r:id="rId4" imgW="13430160" imgH="6543720" progId="Paint.Picture">
                  <p:embed/>
                </p:oleObj>
              </mc:Choice>
              <mc:Fallback>
                <p:oleObj name="Bitmap Image" r:id="rId4" imgW="13430160" imgH="65437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7335" y="818560"/>
                        <a:ext cx="7196418" cy="35063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="" xmlns:a16="http://schemas.microsoft.com/office/drawing/2014/main" id="{2E594A42-86DF-44F6-A9AC-8546846B6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3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787;p41"/>
          <p:cNvSpPr txBox="1">
            <a:spLocks noGrp="1"/>
          </p:cNvSpPr>
          <p:nvPr>
            <p:ph type="title"/>
          </p:nvPr>
        </p:nvSpPr>
        <p:spPr>
          <a:xfrm>
            <a:off x="1538494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Fun corner</a:t>
            </a:r>
            <a:endParaRPr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051" y="944337"/>
            <a:ext cx="1408298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1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6" action="ppaction://hlinksldjump"/>
          </p:cNvPr>
          <p:cNvSpPr/>
          <p:nvPr/>
        </p:nvSpPr>
        <p:spPr>
          <a:xfrm>
            <a:off x="1600200" y="1143000"/>
            <a:ext cx="1257300" cy="1257300"/>
          </a:xfrm>
          <a:prstGeom prst="ellipse">
            <a:avLst/>
          </a:prstGeom>
          <a:solidFill>
            <a:schemeClr val="accent1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6600" b="1" kern="1200" dirty="0">
                <a:solidFill>
                  <a:srgbClr val="FFFFFF"/>
                </a:solidFill>
                <a:latin typeface="Arial"/>
                <a:ea typeface="SimSun"/>
              </a:rPr>
              <a:t>1</a:t>
            </a:r>
          </a:p>
        </p:txBody>
      </p:sp>
      <p:sp>
        <p:nvSpPr>
          <p:cNvPr id="5" name="Oval 4">
            <a:hlinkClick r:id="rId7" action="ppaction://hlinksldjump"/>
          </p:cNvPr>
          <p:cNvSpPr/>
          <p:nvPr/>
        </p:nvSpPr>
        <p:spPr>
          <a:xfrm>
            <a:off x="3086100" y="1143000"/>
            <a:ext cx="1257300" cy="1257300"/>
          </a:xfrm>
          <a:prstGeom prst="ellipse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6600" b="1" kern="1200" dirty="0">
                <a:solidFill>
                  <a:srgbClr val="FFFFFF"/>
                </a:solidFill>
                <a:latin typeface="Arial"/>
                <a:ea typeface="SimSun"/>
              </a:rPr>
              <a:t>2</a:t>
            </a:r>
          </a:p>
        </p:txBody>
      </p:sp>
      <p:sp>
        <p:nvSpPr>
          <p:cNvPr id="6" name="Oval 5">
            <a:hlinkClick r:id="rId8" action="ppaction://hlinksldjump"/>
          </p:cNvPr>
          <p:cNvSpPr/>
          <p:nvPr/>
        </p:nvSpPr>
        <p:spPr>
          <a:xfrm>
            <a:off x="4686300" y="1143000"/>
            <a:ext cx="1257300" cy="12573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6600" b="1" kern="1200" dirty="0">
                <a:solidFill>
                  <a:srgbClr val="FFFFFF"/>
                </a:solidFill>
                <a:latin typeface="Arial"/>
                <a:ea typeface="SimSun"/>
              </a:rPr>
              <a:t>3</a:t>
            </a:r>
          </a:p>
        </p:txBody>
      </p:sp>
      <p:sp>
        <p:nvSpPr>
          <p:cNvPr id="7" name="Oval 6">
            <a:hlinkClick r:id="rId9" action="ppaction://hlinksldjump"/>
          </p:cNvPr>
          <p:cNvSpPr/>
          <p:nvPr/>
        </p:nvSpPr>
        <p:spPr>
          <a:xfrm>
            <a:off x="6229350" y="1143000"/>
            <a:ext cx="1257300" cy="125730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6600" b="1" kern="1200" dirty="0">
                <a:solidFill>
                  <a:srgbClr val="FFFFFF"/>
                </a:solidFill>
                <a:latin typeface="Arial"/>
                <a:ea typeface="SimSun"/>
              </a:rPr>
              <a:t>4</a:t>
            </a:r>
          </a:p>
        </p:txBody>
      </p:sp>
      <p:sp>
        <p:nvSpPr>
          <p:cNvPr id="8" name="Oval 7">
            <a:hlinkClick r:id="rId10" action="ppaction://hlinksldjump"/>
          </p:cNvPr>
          <p:cNvSpPr/>
          <p:nvPr/>
        </p:nvSpPr>
        <p:spPr>
          <a:xfrm>
            <a:off x="1600200" y="3083243"/>
            <a:ext cx="1257300" cy="1257300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6600" b="1" kern="1200" dirty="0">
                <a:solidFill>
                  <a:srgbClr val="FFFFFF"/>
                </a:solidFill>
                <a:latin typeface="Arial"/>
                <a:ea typeface="SimSun"/>
              </a:rPr>
              <a:t>5</a:t>
            </a:r>
          </a:p>
        </p:txBody>
      </p:sp>
      <p:sp>
        <p:nvSpPr>
          <p:cNvPr id="9" name="Oval 8">
            <a:hlinkClick r:id="rId11" action="ppaction://hlinksldjump"/>
          </p:cNvPr>
          <p:cNvSpPr/>
          <p:nvPr/>
        </p:nvSpPr>
        <p:spPr>
          <a:xfrm>
            <a:off x="3086100" y="3083243"/>
            <a:ext cx="1257300" cy="1257300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6600" b="1" kern="1200" dirty="0">
                <a:solidFill>
                  <a:srgbClr val="FFFFFF"/>
                </a:solidFill>
                <a:latin typeface="Arial"/>
                <a:ea typeface="SimSun"/>
              </a:rPr>
              <a:t>6</a:t>
            </a:r>
          </a:p>
        </p:txBody>
      </p:sp>
      <p:sp>
        <p:nvSpPr>
          <p:cNvPr id="10" name="Oval 9">
            <a:hlinkClick r:id="rId12" action="ppaction://hlinksldjump"/>
          </p:cNvPr>
          <p:cNvSpPr/>
          <p:nvPr/>
        </p:nvSpPr>
        <p:spPr>
          <a:xfrm>
            <a:off x="4686300" y="3086100"/>
            <a:ext cx="1257300" cy="125730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6600" b="1" kern="1200" dirty="0">
                <a:solidFill>
                  <a:srgbClr val="FFFFFF"/>
                </a:solidFill>
                <a:latin typeface="Arial"/>
                <a:ea typeface="SimSun"/>
              </a:rPr>
              <a:t>7</a:t>
            </a:r>
          </a:p>
        </p:txBody>
      </p:sp>
      <p:sp>
        <p:nvSpPr>
          <p:cNvPr id="11" name="Oval 10">
            <a:hlinkClick r:id="rId13" action="ppaction://hlinksldjump"/>
          </p:cNvPr>
          <p:cNvSpPr/>
          <p:nvPr/>
        </p:nvSpPr>
        <p:spPr>
          <a:xfrm>
            <a:off x="6229350" y="3086100"/>
            <a:ext cx="1257300" cy="12573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6600" b="1" kern="1200" dirty="0">
                <a:solidFill>
                  <a:srgbClr val="FFFFFF"/>
                </a:solidFill>
                <a:latin typeface="Arial"/>
                <a:ea typeface="SimSun"/>
              </a:rPr>
              <a:t>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05851" y="171450"/>
            <a:ext cx="2486578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dirty="0">
                <a:ln w="10541" cmpd="sng">
                  <a:solidFill>
                    <a:srgbClr val="0066CC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066CC">
                        <a:tint val="40000"/>
                        <a:satMod val="250000"/>
                      </a:srgbClr>
                    </a:gs>
                    <a:gs pos="9000">
                      <a:srgbClr val="0066CC">
                        <a:tint val="52000"/>
                        <a:satMod val="300000"/>
                      </a:srgbClr>
                    </a:gs>
                    <a:gs pos="50000">
                      <a:srgbClr val="0066CC">
                        <a:shade val="20000"/>
                        <a:satMod val="300000"/>
                      </a:srgbClr>
                    </a:gs>
                    <a:gs pos="79000">
                      <a:srgbClr val="0066CC">
                        <a:tint val="52000"/>
                        <a:satMod val="300000"/>
                      </a:srgbClr>
                    </a:gs>
                    <a:gs pos="100000">
                      <a:srgbClr val="0066CC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Baskerville Old Face" panose="02020602080505020303" pitchFamily="18" charset="0"/>
                <a:ea typeface="SimSun"/>
                <a:cs typeface="Arial" panose="020B0604020202020204" pitchFamily="34" charset="0"/>
              </a:rPr>
              <a:t>Game time</a:t>
            </a:r>
          </a:p>
        </p:txBody>
      </p:sp>
      <p:pic>
        <p:nvPicPr>
          <p:cNvPr id="13" name="Picture 14" descr="Kết quả hình ảnh cho star clipart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4922" y="3775076"/>
            <a:ext cx="1579078" cy="157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그림 6" descr="wrong answer.png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425" y="687746"/>
            <a:ext cx="976916" cy="138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그림 7" descr="Toad_abc.png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7121" y="979872"/>
            <a:ext cx="1033039" cy="142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spid="1072" name="TextBox1" r:id="rId2" imgW="600120" imgH="371520"/>
        </mc:Choice>
        <mc:Fallback>
          <p:control name="TextBox1" r:id="rId2" imgW="600120" imgH="37152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4325" y="2287588"/>
                  <a:ext cx="1171575" cy="3730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3" name="TextBox2" r:id="rId3" imgW="581040" imgH="390600"/>
        </mc:Choice>
        <mc:Fallback>
          <p:control name="TextBox2" r:id="rId3" imgW="581040" imgH="390600">
            <p:pic>
              <p:nvPicPr>
                <p:cNvPr id="0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35888" y="2473325"/>
                  <a:ext cx="931862" cy="3905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5431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004860" y="382556"/>
            <a:ext cx="4892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Let’s …………………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48318" y="4190159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Ok, let’s go</a:t>
            </a:r>
            <a:r>
              <a:rPr lang="en-US" sz="400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EF8"/>
              </a:clrFrom>
              <a:clrTo>
                <a:srgbClr val="FFFE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1461" y="2024743"/>
            <a:ext cx="1184987" cy="1212980"/>
          </a:xfrm>
          <a:prstGeom prst="rect">
            <a:avLst/>
          </a:prstGeom>
        </p:spPr>
      </p:pic>
      <p:sp>
        <p:nvSpPr>
          <p:cNvPr id="3" name="Action Button: Home 2">
            <a:hlinkClick r:id="rId3" action="ppaction://hlinksldjump" highlightClick="1"/>
          </p:cNvPr>
          <p:cNvSpPr/>
          <p:nvPr/>
        </p:nvSpPr>
        <p:spPr>
          <a:xfrm>
            <a:off x="7751248" y="4043680"/>
            <a:ext cx="965200" cy="7213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7980" y="1079384"/>
            <a:ext cx="4446445" cy="29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5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265" y="1849563"/>
            <a:ext cx="1648019" cy="1648019"/>
          </a:xfrm>
          <a:prstGeom prst="rect">
            <a:avLst/>
          </a:prstGeom>
        </p:spPr>
      </p:pic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7751248" y="4043680"/>
            <a:ext cx="965200" cy="7213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04860" y="382556"/>
            <a:ext cx="4892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Let’s …………………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22938" y="3849073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Ok, let’s go</a:t>
            </a:r>
            <a:r>
              <a:rPr lang="en-US" sz="400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95"/>
          <a:stretch/>
        </p:blipFill>
        <p:spPr>
          <a:xfrm>
            <a:off x="2097854" y="1217505"/>
            <a:ext cx="4897704" cy="250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0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2218" y="1937269"/>
            <a:ext cx="1552380" cy="1552380"/>
          </a:xfrm>
          <a:prstGeom prst="rect">
            <a:avLst/>
          </a:prstGeom>
        </p:spPr>
      </p:pic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7751248" y="4043680"/>
            <a:ext cx="965200" cy="7213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04860" y="382556"/>
            <a:ext cx="4892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Let’s …………………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22938" y="3849073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Ok, let’s go</a:t>
            </a:r>
            <a:r>
              <a:rPr lang="en-US" sz="400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841" y="1059039"/>
            <a:ext cx="4232157" cy="282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1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6967" y="2183364"/>
            <a:ext cx="1109833" cy="1038856"/>
          </a:xfrm>
          <a:prstGeom prst="rect">
            <a:avLst/>
          </a:prstGeom>
        </p:spPr>
      </p:pic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7751248" y="4043680"/>
            <a:ext cx="965200" cy="7213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04860" y="382556"/>
            <a:ext cx="4892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Let’s …………………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22938" y="3849073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Ok, let’s go</a:t>
            </a:r>
            <a:r>
              <a:rPr lang="en-US" sz="400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  <p:pic>
        <p:nvPicPr>
          <p:cNvPr id="9" name="Picture 2" descr="When school isn&amp;#39;t safe: &amp;#39;You feel like you are sending your child into a  lion&amp;#39;s den&amp;#39; - CN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541" y="1187138"/>
            <a:ext cx="4560423" cy="25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70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63030" y="4255473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Ok, let’s go</a:t>
            </a:r>
            <a:r>
              <a:rPr lang="en-US" sz="400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288" y="1090442"/>
            <a:ext cx="1552380" cy="15523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967" y="2416329"/>
            <a:ext cx="1393761" cy="1393761"/>
          </a:xfrm>
          <a:prstGeom prst="rect">
            <a:avLst/>
          </a:prstGeom>
        </p:spPr>
      </p:pic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7751248" y="4043680"/>
            <a:ext cx="965200" cy="7213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4860" y="382556"/>
            <a:ext cx="4892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Let’s …………………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611" y="986971"/>
            <a:ext cx="5370677" cy="310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4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>
          <a:xfrm>
            <a:off x="7751248" y="4043680"/>
            <a:ext cx="965200" cy="7213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981" y="1768282"/>
            <a:ext cx="1648019" cy="16480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880" y="1768282"/>
            <a:ext cx="1648019" cy="16480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04860" y="382556"/>
            <a:ext cx="4892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Let’s …………………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4203" y="4267287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Ok, let’s go</a:t>
            </a:r>
            <a:r>
              <a:rPr lang="en-US" sz="400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55" y="1063583"/>
            <a:ext cx="5152525" cy="29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6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8784" y="1931435"/>
            <a:ext cx="1196459" cy="1212555"/>
          </a:xfrm>
          <a:prstGeom prst="rect">
            <a:avLst/>
          </a:prstGeom>
        </p:spPr>
      </p:pic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7751248" y="4043680"/>
            <a:ext cx="965200" cy="7213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04860" y="382556"/>
            <a:ext cx="4892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Let’s …………………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22938" y="3849073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Ok, let’s go</a:t>
            </a:r>
            <a:r>
              <a:rPr lang="en-US" sz="400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755" y="1224748"/>
            <a:ext cx="3550488" cy="235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1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40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40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3065186" y="227933"/>
            <a:ext cx="324640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Let’s sing.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="" xmlns:a16="http://schemas.microsoft.com/office/drawing/2014/main" id="{07FF39E3-AE21-4384-A948-7F2F5125A9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6451771"/>
              </p:ext>
            </p:extLst>
          </p:nvPr>
        </p:nvGraphicFramePr>
        <p:xfrm>
          <a:off x="809263" y="1185621"/>
          <a:ext cx="8064211" cy="3574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Bitmap Image" r:id="rId7" imgW="13601880" imgH="7058160" progId="Paint.Picture">
                  <p:embed/>
                </p:oleObj>
              </mc:Choice>
              <mc:Fallback>
                <p:oleObj name="Bitmap Image" r:id="rId7" imgW="13601880" imgH="70581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09263" y="1185621"/>
                        <a:ext cx="8064211" cy="35749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Track 60">
            <a:hlinkClick r:id="" action="ppaction://media"/>
            <a:extLst>
              <a:ext uri="{FF2B5EF4-FFF2-40B4-BE49-F238E27FC236}">
                <a16:creationId xmlns="" xmlns:a16="http://schemas.microsoft.com/office/drawing/2014/main" id="{7C9C1FD6-9913-4A25-B25C-60A36E9439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58436" y="12938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4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277" y="1881061"/>
            <a:ext cx="1612539" cy="1612539"/>
          </a:xfrm>
          <a:prstGeom prst="rect">
            <a:avLst/>
          </a:prstGeom>
        </p:spPr>
      </p:pic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7751248" y="4043680"/>
            <a:ext cx="965200" cy="72136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04860" y="382556"/>
            <a:ext cx="4892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Let’s …………………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22938" y="3849073"/>
            <a:ext cx="257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Script MT Bold" panose="03040602040607080904" pitchFamily="66" charset="0"/>
              </a:rPr>
              <a:t>Ok, let’s go</a:t>
            </a:r>
            <a:r>
              <a:rPr lang="en-US" sz="400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305" y="1218553"/>
            <a:ext cx="3753612" cy="250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7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421766" y="2352906"/>
            <a:ext cx="7844224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sz="6000" b="1" dirty="0">
                <a:solidFill>
                  <a:srgbClr val="F0592B"/>
                </a:solidFill>
                <a:latin typeface="Comic Sans MS" panose="030F0702030302020204" pitchFamily="66" charset="0"/>
                <a:sym typeface="Arial"/>
              </a:rPr>
              <a:t>New words </a:t>
            </a:r>
            <a:endParaRPr sz="6000" b="1" dirty="0">
              <a:solidFill>
                <a:srgbClr val="F0592B"/>
              </a:solidFill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252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411" y="3781360"/>
            <a:ext cx="46650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computer room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560" y="0"/>
            <a:ext cx="6012761" cy="399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5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47151" y="3877520"/>
            <a:ext cx="27815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art room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704" y="253640"/>
            <a:ext cx="5660384" cy="377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0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57696" y="3827660"/>
            <a:ext cx="361509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music room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103" y="49619"/>
            <a:ext cx="5940835" cy="396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3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53796" y="3920257"/>
            <a:ext cx="150714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gym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069" y="140226"/>
            <a:ext cx="5815447" cy="39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3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523</Words>
  <Application>Microsoft Office PowerPoint</Application>
  <PresentationFormat>On-screen Show (16:9)</PresentationFormat>
  <Paragraphs>166</Paragraphs>
  <Slides>40</Slides>
  <Notes>18</Notes>
  <HiddenSlides>0</HiddenSlides>
  <MMClips>6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Arial</vt:lpstr>
      <vt:lpstr>SimSun</vt:lpstr>
      <vt:lpstr>Sport Day</vt:lpstr>
      <vt:lpstr>Calibri Light</vt:lpstr>
      <vt:lpstr>Calibri</vt:lpstr>
      <vt:lpstr>Exo 2</vt:lpstr>
      <vt:lpstr>ＭＳ Ｐゴシック</vt:lpstr>
      <vt:lpstr>Patrick Hand</vt:lpstr>
      <vt:lpstr>Script MT Bold</vt:lpstr>
      <vt:lpstr>Baskerville Old Face</vt:lpstr>
      <vt:lpstr>Comic Sans MS</vt:lpstr>
      <vt:lpstr>Fredoka One</vt:lpstr>
      <vt:lpstr>Physics Class for Kids: Kinetic Energy by Slidesgo</vt:lpstr>
      <vt:lpstr>Office テーマ</vt:lpstr>
      <vt:lpstr>Bitmap Image</vt:lpstr>
      <vt:lpstr>PowerPoint Presentation</vt:lpstr>
      <vt:lpstr>Warm-up and new words </vt:lpstr>
      <vt:lpstr>PowerPoint Presentation</vt:lpstr>
      <vt:lpstr>PowerPoint Presentation</vt:lpstr>
      <vt:lpstr>New words </vt:lpstr>
      <vt:lpstr>PowerPoint Presentation</vt:lpstr>
      <vt:lpstr>PowerPoint Presentation</vt:lpstr>
      <vt:lpstr>PowerPoint Presentation</vt:lpstr>
      <vt:lpstr>PowerPoint Presentation</vt:lpstr>
      <vt:lpstr>Look and guess.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Look, listen and repeat.</vt:lpstr>
      <vt:lpstr>Look and answer the questions.</vt:lpstr>
      <vt:lpstr>PowerPoint Presentation</vt:lpstr>
      <vt:lpstr>PowerPoint Presentation</vt:lpstr>
      <vt:lpstr>PowerPoint Presentation</vt:lpstr>
      <vt:lpstr>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modified xsi:type="dcterms:W3CDTF">2022-07-23T15:50:48Z</dcterms:modified>
</cp:coreProperties>
</file>