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73" r:id="rId2"/>
    <p:sldId id="274" r:id="rId3"/>
    <p:sldId id="277" r:id="rId4"/>
    <p:sldId id="275" r:id="rId5"/>
    <p:sldId id="276" r:id="rId6"/>
    <p:sldId id="287" r:id="rId7"/>
    <p:sldId id="288" r:id="rId8"/>
    <p:sldId id="289" r:id="rId9"/>
    <p:sldId id="290" r:id="rId10"/>
    <p:sldId id="291" r:id="rId11"/>
    <p:sldId id="292" r:id="rId12"/>
    <p:sldId id="257" r:id="rId13"/>
    <p:sldId id="293" r:id="rId14"/>
    <p:sldId id="278" r:id="rId15"/>
  </p:sldIdLst>
  <p:sldSz cx="18288000" cy="10287000"/>
  <p:notesSz cx="6858000" cy="9144000"/>
  <p:embeddedFontLst>
    <p:embeddedFont>
      <p:font typeface="Calibri"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4" d="100"/>
          <a:sy n="44" d="100"/>
        </p:scale>
        <p:origin x="-79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A642B2-31D4-4E59-8276-AAE580D297AB}" type="datetimeFigureOut">
              <a:rPr lang="en-US" smtClean="0"/>
              <a:t>9/8/2024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F2184B-7CF7-408F-BBF0-71CBDD9DDA4F}" type="slidenum">
              <a:rPr lang="en-US" smtClean="0"/>
              <a:t>‹#›</a:t>
            </a:fld>
            <a:endParaRPr lang="en-US"/>
          </a:p>
        </p:txBody>
      </p:sp>
    </p:spTree>
    <p:extLst>
      <p:ext uri="{BB962C8B-B14F-4D97-AF65-F5344CB8AC3E}">
        <p14:creationId xmlns:p14="http://schemas.microsoft.com/office/powerpoint/2010/main" val="1081031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31.svg"/><Relationship Id="rId18" Type="http://schemas.openxmlformats.org/officeDocument/2006/relationships/image" Target="../media/image71.svg"/><Relationship Id="rId3" Type="http://schemas.openxmlformats.org/officeDocument/2006/relationships/image" Target="../media/image3.png"/><Relationship Id="rId12" Type="http://schemas.openxmlformats.org/officeDocument/2006/relationships/image" Target="../media/image6.png"/><Relationship Id="rId17" Type="http://schemas.openxmlformats.org/officeDocument/2006/relationships/image" Target="../media/image8.png"/><Relationship Id="rId2" Type="http://schemas.openxmlformats.org/officeDocument/2006/relationships/image" Target="../media/image2.jpeg"/><Relationship Id="rId16" Type="http://schemas.openxmlformats.org/officeDocument/2006/relationships/image" Target="../media/image29.svg"/><Relationship Id="rId20" Type="http://schemas.openxmlformats.org/officeDocument/2006/relationships/image" Target="../media/image49.svg"/><Relationship Id="rId1" Type="http://schemas.openxmlformats.org/officeDocument/2006/relationships/slideLayout" Target="../slideLayouts/slideLayout7.xml"/><Relationship Id="rId11" Type="http://schemas.openxmlformats.org/officeDocument/2006/relationships/image" Target="../media/image27.svg"/><Relationship Id="rId5" Type="http://schemas.openxmlformats.org/officeDocument/2006/relationships/image" Target="../media/image4.png"/><Relationship Id="rId19"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5.pn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13" Type="http://schemas.openxmlformats.org/officeDocument/2006/relationships/image" Target="../media/image33.svg"/><Relationship Id="rId12"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slideLayout" Target="../slideLayouts/slideLayout7.xml"/><Relationship Id="rId11" Type="http://schemas.openxmlformats.org/officeDocument/2006/relationships/image" Target="../media/image31.svg"/><Relationship Id="rId10" Type="http://schemas.openxmlformats.org/officeDocument/2006/relationships/image" Target="../media/image71.svg"/><Relationship Id="rId14" Type="http://schemas.openxmlformats.org/officeDocument/2006/relationships/image" Target="../media/image8.png"/></Relationships>
</file>

<file path=ppt/slides/_rels/slide11.xml.rels><?xml version="1.0" encoding="UTF-8" standalone="yes"?>
<Relationships xmlns="http://schemas.openxmlformats.org/package/2006/relationships"><Relationship Id="rId13" Type="http://schemas.openxmlformats.org/officeDocument/2006/relationships/image" Target="../media/image33.svg"/><Relationship Id="rId12"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slideLayout" Target="../slideLayouts/slideLayout7.xml"/><Relationship Id="rId11" Type="http://schemas.openxmlformats.org/officeDocument/2006/relationships/image" Target="../media/image31.svg"/><Relationship Id="rId15" Type="http://schemas.openxmlformats.org/officeDocument/2006/relationships/image" Target="../media/image27.png"/><Relationship Id="rId10" Type="http://schemas.openxmlformats.org/officeDocument/2006/relationships/image" Target="../media/image71.svg"/><Relationship Id="rId1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170.svg"/><Relationship Id="rId13" Type="http://schemas.openxmlformats.org/officeDocument/2006/relationships/image" Target="../media/image13.png"/><Relationship Id="rId12" Type="http://schemas.openxmlformats.org/officeDocument/2006/relationships/image" Target="../media/image210.svg"/><Relationship Id="rId2" Type="http://schemas.openxmlformats.org/officeDocument/2006/relationships/image" Target="../media/image11.png"/><Relationship Id="rId1" Type="http://schemas.openxmlformats.org/officeDocument/2006/relationships/slideLayout" Target="../slideLayouts/slideLayout7.xml"/><Relationship Id="rId11" Type="http://schemas.openxmlformats.org/officeDocument/2006/relationships/image" Target="../media/image20.png"/><Relationship Id="rId5" Type="http://schemas.openxmlformats.org/officeDocument/2006/relationships/image" Target="../media/image24.png"/><Relationship Id="rId15" Type="http://schemas.openxmlformats.org/officeDocument/2006/relationships/image" Target="../media/image28.png"/><Relationship Id="rId28" Type="http://schemas.openxmlformats.org/officeDocument/2006/relationships/image" Target="../media/image215.svg"/><Relationship Id="rId10" Type="http://schemas.openxmlformats.org/officeDocument/2006/relationships/image" Target="../media/image190.svg"/><Relationship Id="rId4" Type="http://schemas.openxmlformats.org/officeDocument/2006/relationships/image" Target="../media/image130.svg"/><Relationship Id="rId9" Type="http://schemas.openxmlformats.org/officeDocument/2006/relationships/image" Target="../media/image19.png"/><Relationship Id="rId14" Type="http://schemas.openxmlformats.org/officeDocument/2006/relationships/image" Target="../media/image230.svg"/></Relationships>
</file>

<file path=ppt/slides/_rels/slide13.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1.png"/><Relationship Id="rId21" Type="http://schemas.openxmlformats.org/officeDocument/2006/relationships/image" Target="../media/image22.png"/><Relationship Id="rId12" Type="http://schemas.openxmlformats.org/officeDocument/2006/relationships/image" Target="../media/image23.svg"/><Relationship Id="rId46" Type="http://schemas.openxmlformats.org/officeDocument/2006/relationships/image" Target="../media/image31.png"/><Relationship Id="rId2" Type="http://schemas.openxmlformats.org/officeDocument/2006/relationships/image" Target="../media/image11.png"/><Relationship Id="rId20" Type="http://schemas.openxmlformats.org/officeDocument/2006/relationships/image" Target="../media/image82.svg"/><Relationship Id="rId16" Type="http://schemas.openxmlformats.org/officeDocument/2006/relationships/image" Target="../media/image29.svg"/><Relationship Id="rId1" Type="http://schemas.openxmlformats.org/officeDocument/2006/relationships/slideLayout" Target="../slideLayouts/slideLayout7.xml"/><Relationship Id="rId11" Type="http://schemas.openxmlformats.org/officeDocument/2006/relationships/image" Target="../media/image13.png"/><Relationship Id="rId45" Type="http://schemas.openxmlformats.org/officeDocument/2006/relationships/image" Target="../media/image30.png"/><Relationship Id="rId5" Type="http://schemas.openxmlformats.org/officeDocument/2006/relationships/image" Target="../media/image19.png"/><Relationship Id="rId10" Type="http://schemas.openxmlformats.org/officeDocument/2006/relationships/image" Target="../media/image21.svg"/><Relationship Id="rId44" Type="http://schemas.openxmlformats.org/officeDocument/2006/relationships/image" Target="../media/image117.svg"/><Relationship Id="rId4" Type="http://schemas.openxmlformats.org/officeDocument/2006/relationships/image" Target="../media/image13.svg"/><Relationship Id="rId9" Type="http://schemas.openxmlformats.org/officeDocument/2006/relationships/image" Target="../media/image20.png"/><Relationship Id="rId22"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31.svg"/><Relationship Id="rId18" Type="http://schemas.openxmlformats.org/officeDocument/2006/relationships/image" Target="../media/image71.svg"/><Relationship Id="rId3" Type="http://schemas.openxmlformats.org/officeDocument/2006/relationships/image" Target="../media/image3.png"/><Relationship Id="rId12" Type="http://schemas.openxmlformats.org/officeDocument/2006/relationships/image" Target="../media/image6.png"/><Relationship Id="rId17" Type="http://schemas.openxmlformats.org/officeDocument/2006/relationships/image" Target="../media/image8.png"/><Relationship Id="rId2" Type="http://schemas.openxmlformats.org/officeDocument/2006/relationships/image" Target="../media/image2.jpeg"/><Relationship Id="rId16" Type="http://schemas.openxmlformats.org/officeDocument/2006/relationships/image" Target="../media/image29.svg"/><Relationship Id="rId20" Type="http://schemas.openxmlformats.org/officeDocument/2006/relationships/image" Target="../media/image49.svg"/><Relationship Id="rId1" Type="http://schemas.openxmlformats.org/officeDocument/2006/relationships/slideLayout" Target="../slideLayouts/slideLayout7.xml"/><Relationship Id="rId11" Type="http://schemas.openxmlformats.org/officeDocument/2006/relationships/image" Target="../media/image27.svg"/><Relationship Id="rId5" Type="http://schemas.openxmlformats.org/officeDocument/2006/relationships/image" Target="../media/image4.png"/><Relationship Id="rId19"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5.png"/><Relationship Id="rId1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16.png"/><Relationship Id="rId18" Type="http://schemas.openxmlformats.org/officeDocument/2006/relationships/image" Target="../media/image45.sv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39.svg"/><Relationship Id="rId17" Type="http://schemas.openxmlformats.org/officeDocument/2006/relationships/image" Target="../media/image18.png"/><Relationship Id="rId2" Type="http://schemas.openxmlformats.org/officeDocument/2006/relationships/image" Target="../media/image10.jpeg"/><Relationship Id="rId16" Type="http://schemas.openxmlformats.org/officeDocument/2006/relationships/image" Target="../media/image43.svg"/><Relationship Id="rId1" Type="http://schemas.openxmlformats.org/officeDocument/2006/relationships/slideLayout" Target="../slideLayouts/slideLayout7.xml"/><Relationship Id="rId6" Type="http://schemas.openxmlformats.org/officeDocument/2006/relationships/image" Target="../media/image35.svg"/><Relationship Id="rId11" Type="http://schemas.openxmlformats.org/officeDocument/2006/relationships/image" Target="../media/image15.png"/><Relationship Id="rId5" Type="http://schemas.openxmlformats.org/officeDocument/2006/relationships/image" Target="../media/image12.png"/><Relationship Id="rId15" Type="http://schemas.openxmlformats.org/officeDocument/2006/relationships/image" Target="../media/image17.png"/><Relationship Id="rId10" Type="http://schemas.openxmlformats.org/officeDocument/2006/relationships/image" Target="../media/image37.svg"/><Relationship Id="rId4" Type="http://schemas.openxmlformats.org/officeDocument/2006/relationships/image" Target="../media/image13.svg"/><Relationship Id="rId9" Type="http://schemas.openxmlformats.org/officeDocument/2006/relationships/image" Target="../media/image14.png"/><Relationship Id="rId14" Type="http://schemas.openxmlformats.org/officeDocument/2006/relationships/image" Target="../media/image41.svg"/></Relationships>
</file>

<file path=ppt/slides/_rels/slide3.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1.png"/><Relationship Id="rId21" Type="http://schemas.openxmlformats.org/officeDocument/2006/relationships/image" Target="../media/image22.png"/><Relationship Id="rId12" Type="http://schemas.openxmlformats.org/officeDocument/2006/relationships/image" Target="../media/image23.svg"/><Relationship Id="rId2" Type="http://schemas.openxmlformats.org/officeDocument/2006/relationships/image" Target="../media/image11.png"/><Relationship Id="rId20" Type="http://schemas.openxmlformats.org/officeDocument/2006/relationships/image" Target="../media/image82.svg"/><Relationship Id="rId16" Type="http://schemas.openxmlformats.org/officeDocument/2006/relationships/image" Target="../media/image29.sv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13.png"/><Relationship Id="rId5" Type="http://schemas.openxmlformats.org/officeDocument/2006/relationships/image" Target="../media/image13.svg"/><Relationship Id="rId10" Type="http://schemas.openxmlformats.org/officeDocument/2006/relationships/image" Target="../media/image21.svg"/><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13.png"/><Relationship Id="rId7" Type="http://schemas.openxmlformats.org/officeDocument/2006/relationships/image" Target="../media/image24.png"/><Relationship Id="rId12" Type="http://schemas.openxmlformats.org/officeDocument/2006/relationships/image" Target="../media/image21.svg"/><Relationship Id="rId2" Type="http://schemas.openxmlformats.org/officeDocument/2006/relationships/image" Target="../media/image11.png"/><Relationship Id="rId16" Type="http://schemas.openxmlformats.org/officeDocument/2006/relationships/image" Target="../media/image86.sv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23.png"/><Relationship Id="rId15" Type="http://schemas.openxmlformats.org/officeDocument/2006/relationships/image" Target="../media/image25.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9.png"/><Relationship Id="rId14" Type="http://schemas.openxmlformats.org/officeDocument/2006/relationships/image" Target="../media/image23.svg"/></Relationships>
</file>

<file path=ppt/slides/_rels/slide5.xml.rels><?xml version="1.0" encoding="UTF-8" standalone="yes"?>
<Relationships xmlns="http://schemas.openxmlformats.org/package/2006/relationships"><Relationship Id="rId13" Type="http://schemas.openxmlformats.org/officeDocument/2006/relationships/image" Target="../media/image33.svg"/><Relationship Id="rId12"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slideLayout" Target="../slideLayouts/slideLayout7.xml"/><Relationship Id="rId11" Type="http://schemas.openxmlformats.org/officeDocument/2006/relationships/image" Target="../media/image31.svg"/><Relationship Id="rId10" Type="http://schemas.openxmlformats.org/officeDocument/2006/relationships/image" Target="../media/image71.svg"/><Relationship Id="rId14" Type="http://schemas.openxmlformats.org/officeDocument/2006/relationships/image" Target="../media/image8.png"/></Relationships>
</file>

<file path=ppt/slides/_rels/slide6.xml.rels><?xml version="1.0" encoding="UTF-8" standalone="yes"?>
<Relationships xmlns="http://schemas.openxmlformats.org/package/2006/relationships"><Relationship Id="rId13" Type="http://schemas.openxmlformats.org/officeDocument/2006/relationships/image" Target="../media/image33.svg"/><Relationship Id="rId12"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slideLayout" Target="../slideLayouts/slideLayout7.xml"/><Relationship Id="rId11" Type="http://schemas.openxmlformats.org/officeDocument/2006/relationships/image" Target="../media/image31.svg"/><Relationship Id="rId10" Type="http://schemas.openxmlformats.org/officeDocument/2006/relationships/image" Target="../media/image71.svg"/><Relationship Id="rId14" Type="http://schemas.openxmlformats.org/officeDocument/2006/relationships/image" Target="../media/image8.png"/></Relationships>
</file>

<file path=ppt/slides/_rels/slide7.xml.rels><?xml version="1.0" encoding="UTF-8" standalone="yes"?>
<Relationships xmlns="http://schemas.openxmlformats.org/package/2006/relationships"><Relationship Id="rId13" Type="http://schemas.openxmlformats.org/officeDocument/2006/relationships/image" Target="../media/image33.svg"/><Relationship Id="rId12"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slideLayout" Target="../slideLayouts/slideLayout7.xml"/><Relationship Id="rId11" Type="http://schemas.openxmlformats.org/officeDocument/2006/relationships/image" Target="../media/image31.svg"/><Relationship Id="rId10" Type="http://schemas.openxmlformats.org/officeDocument/2006/relationships/image" Target="../media/image71.svg"/><Relationship Id="rId14" Type="http://schemas.openxmlformats.org/officeDocument/2006/relationships/image" Target="../media/image8.png"/></Relationships>
</file>

<file path=ppt/slides/_rels/slide8.xml.rels><?xml version="1.0" encoding="UTF-8" standalone="yes"?>
<Relationships xmlns="http://schemas.openxmlformats.org/package/2006/relationships"><Relationship Id="rId13" Type="http://schemas.openxmlformats.org/officeDocument/2006/relationships/image" Target="../media/image33.svg"/><Relationship Id="rId12"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slideLayout" Target="../slideLayouts/slideLayout7.xml"/><Relationship Id="rId11" Type="http://schemas.openxmlformats.org/officeDocument/2006/relationships/image" Target="../media/image31.svg"/><Relationship Id="rId10" Type="http://schemas.openxmlformats.org/officeDocument/2006/relationships/image" Target="../media/image71.svg"/><Relationship Id="rId14" Type="http://schemas.openxmlformats.org/officeDocument/2006/relationships/image" Target="../media/image8.png"/></Relationships>
</file>

<file path=ppt/slides/_rels/slide9.xml.rels><?xml version="1.0" encoding="UTF-8" standalone="yes"?>
<Relationships xmlns="http://schemas.openxmlformats.org/package/2006/relationships"><Relationship Id="rId13" Type="http://schemas.openxmlformats.org/officeDocument/2006/relationships/image" Target="../media/image33.svg"/><Relationship Id="rId12"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slideLayout" Target="../slideLayouts/slideLayout7.xml"/><Relationship Id="rId11" Type="http://schemas.openxmlformats.org/officeDocument/2006/relationships/image" Target="../media/image31.svg"/><Relationship Id="rId10" Type="http://schemas.openxmlformats.org/officeDocument/2006/relationships/image" Target="../media/image71.svg"/><Relationship Id="rId1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125" b="312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400000">
            <a:off x="4914179" y="-2133250"/>
            <a:ext cx="7620742" cy="14553500"/>
          </a:xfrm>
          <a:prstGeom prst="rect">
            <a:avLst/>
          </a:prstGeom>
        </p:spPr>
      </p:pic>
      <p:sp>
        <p:nvSpPr>
          <p:cNvPr id="5" name="TextBox 5"/>
          <p:cNvSpPr txBox="1"/>
          <p:nvPr/>
        </p:nvSpPr>
        <p:spPr>
          <a:xfrm>
            <a:off x="2057047" y="3387320"/>
            <a:ext cx="13563951" cy="3118674"/>
          </a:xfrm>
          <a:prstGeom prst="rect">
            <a:avLst/>
          </a:prstGeom>
        </p:spPr>
        <p:txBody>
          <a:bodyPr wrap="square" lIns="0" tIns="0" rIns="0" bIns="0" rtlCol="0" anchor="t">
            <a:spAutoFit/>
          </a:bodyPr>
          <a:lstStyle/>
          <a:p>
            <a:pPr marL="0" lvl="0" indent="0" algn="ctr">
              <a:lnSpc>
                <a:spcPct val="150000"/>
              </a:lnSpc>
              <a:spcBef>
                <a:spcPct val="0"/>
              </a:spcBef>
            </a:pPr>
            <a:r>
              <a:rPr lang="vi-VN" sz="7200" b="1" dirty="0" smtClean="0">
                <a:solidFill>
                  <a:srgbClr val="FFFFFF"/>
                </a:solidFill>
                <a:latin typeface="Arial" panose="020B0604020202020204" pitchFamily="34" charset="0"/>
                <a:cs typeface="Arial" panose="020B0604020202020204" pitchFamily="34" charset="0"/>
              </a:rPr>
              <a:t>CHÀO MỪNG CÁC EM ĐẾN VỚI BÀI HỌC NGÀY HÔM NAY!</a:t>
            </a:r>
            <a:endParaRPr lang="en-US" sz="7200" b="1" dirty="0">
              <a:solidFill>
                <a:srgbClr val="FFFFFF"/>
              </a:solidFill>
              <a:latin typeface="Arial" panose="020B0604020202020204" pitchFamily="34" charset="0"/>
              <a:cs typeface="Arial" panose="020B0604020202020204" pitchFamily="34" charset="0"/>
            </a:endParaRPr>
          </a:p>
        </p:txBody>
      </p:sp>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5107784" y="723900"/>
            <a:ext cx="1787032" cy="2136959"/>
          </a:xfrm>
          <a:prstGeom prst="rect">
            <a:avLst/>
          </a:prstGeom>
        </p:spPr>
      </p:pic>
      <p:pic>
        <p:nvPicPr>
          <p:cNvPr id="11" name="Picture 11"/>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332548">
            <a:off x="1026298" y="7751493"/>
            <a:ext cx="2636776" cy="629530"/>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527266" y="6279786"/>
            <a:ext cx="1540353" cy="1173469"/>
          </a:xfrm>
          <a:prstGeom prst="rect">
            <a:avLst/>
          </a:prstGeom>
        </p:spPr>
      </p:pic>
      <p:pic>
        <p:nvPicPr>
          <p:cNvPr id="14"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8000227" y="621924"/>
            <a:ext cx="2287545" cy="2179407"/>
          </a:xfrm>
          <a:prstGeom prst="rect">
            <a:avLst/>
          </a:prstGeom>
        </p:spPr>
      </p:pic>
      <p:pic>
        <p:nvPicPr>
          <p:cNvPr id="15" name="Picture 13"/>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20784272">
            <a:off x="304636" y="544172"/>
            <a:ext cx="2749859" cy="2919734"/>
          </a:xfrm>
          <a:prstGeom prst="rect">
            <a:avLst/>
          </a:prstGeom>
        </p:spPr>
      </p:pic>
      <p:pic>
        <p:nvPicPr>
          <p:cNvPr id="17" name="Picture 8"/>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13506787" y="6264656"/>
            <a:ext cx="4608725" cy="3400420"/>
          </a:xfrm>
          <a:prstGeom prst="rect">
            <a:avLst/>
          </a:prstGeom>
        </p:spPr>
      </p:pic>
    </p:spTree>
    <p:extLst>
      <p:ext uri="{BB962C8B-B14F-4D97-AF65-F5344CB8AC3E}">
        <p14:creationId xmlns:p14="http://schemas.microsoft.com/office/powerpoint/2010/main" val="26066089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611600" y="8724900"/>
            <a:ext cx="1363318" cy="1038600"/>
          </a:xfrm>
          <a:prstGeom prst="rect">
            <a:avLst/>
          </a:prstGeom>
        </p:spPr>
      </p:pic>
      <p:pic>
        <p:nvPicPr>
          <p:cNvPr id="23" name="Picture 2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l="66108" b="71124"/>
          <a:stretch>
            <a:fillRect/>
          </a:stretch>
        </p:blipFill>
        <p:spPr>
          <a:xfrm rot="-824847">
            <a:off x="112690" y="8598827"/>
            <a:ext cx="950476" cy="1062981"/>
          </a:xfrm>
          <a:prstGeom prst="rect">
            <a:avLst/>
          </a:prstGeom>
        </p:spPr>
      </p:pic>
      <p:pic>
        <p:nvPicPr>
          <p:cNvPr id="5" name="Picture 1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6764000" y="48326"/>
            <a:ext cx="1918938" cy="2037482"/>
          </a:xfrm>
          <a:prstGeom prst="rect">
            <a:avLst/>
          </a:prstGeom>
        </p:spPr>
      </p:pic>
      <p:grpSp>
        <p:nvGrpSpPr>
          <p:cNvPr id="67" name="Google Shape;2185;p51"/>
          <p:cNvGrpSpPr/>
          <p:nvPr/>
        </p:nvGrpSpPr>
        <p:grpSpPr>
          <a:xfrm>
            <a:off x="587928" y="1736214"/>
            <a:ext cx="4888292" cy="8747992"/>
            <a:chOff x="956008" y="1464052"/>
            <a:chExt cx="2558444" cy="4578541"/>
          </a:xfrm>
        </p:grpSpPr>
        <p:sp>
          <p:nvSpPr>
            <p:cNvPr id="68" name="Google Shape;2186;p51"/>
            <p:cNvSpPr/>
            <p:nvPr/>
          </p:nvSpPr>
          <p:spPr>
            <a:xfrm>
              <a:off x="956008" y="4267841"/>
              <a:ext cx="411332" cy="533105"/>
            </a:xfrm>
            <a:custGeom>
              <a:avLst/>
              <a:gdLst/>
              <a:ahLst/>
              <a:cxnLst/>
              <a:rect l="l" t="t" r="r" b="b"/>
              <a:pathLst>
                <a:path w="2966" h="3844" extrusionOk="0">
                  <a:moveTo>
                    <a:pt x="1755" y="0"/>
                  </a:moveTo>
                  <a:cubicBezTo>
                    <a:pt x="1662" y="0"/>
                    <a:pt x="1565" y="11"/>
                    <a:pt x="1465" y="36"/>
                  </a:cubicBezTo>
                  <a:cubicBezTo>
                    <a:pt x="1465" y="36"/>
                    <a:pt x="787" y="917"/>
                    <a:pt x="572" y="1429"/>
                  </a:cubicBezTo>
                  <a:cubicBezTo>
                    <a:pt x="346" y="1953"/>
                    <a:pt x="1" y="2739"/>
                    <a:pt x="96" y="3013"/>
                  </a:cubicBezTo>
                  <a:cubicBezTo>
                    <a:pt x="104" y="3039"/>
                    <a:pt x="117" y="3051"/>
                    <a:pt x="133" y="3051"/>
                  </a:cubicBezTo>
                  <a:cubicBezTo>
                    <a:pt x="240" y="3051"/>
                    <a:pt x="509" y="2556"/>
                    <a:pt x="670" y="2238"/>
                  </a:cubicBezTo>
                  <a:lnTo>
                    <a:pt x="670" y="2238"/>
                  </a:lnTo>
                  <a:cubicBezTo>
                    <a:pt x="496" y="2610"/>
                    <a:pt x="221" y="3277"/>
                    <a:pt x="346" y="3537"/>
                  </a:cubicBezTo>
                  <a:cubicBezTo>
                    <a:pt x="357" y="3560"/>
                    <a:pt x="372" y="3570"/>
                    <a:pt x="390" y="3570"/>
                  </a:cubicBezTo>
                  <a:cubicBezTo>
                    <a:pt x="584" y="3570"/>
                    <a:pt x="1143" y="2312"/>
                    <a:pt x="1144" y="2310"/>
                  </a:cubicBezTo>
                  <a:lnTo>
                    <a:pt x="1144" y="2310"/>
                  </a:lnTo>
                  <a:cubicBezTo>
                    <a:pt x="1143" y="2312"/>
                    <a:pt x="680" y="3382"/>
                    <a:pt x="727" y="3775"/>
                  </a:cubicBezTo>
                  <a:cubicBezTo>
                    <a:pt x="731" y="3814"/>
                    <a:pt x="743" y="3832"/>
                    <a:pt x="762" y="3832"/>
                  </a:cubicBezTo>
                  <a:cubicBezTo>
                    <a:pt x="927" y="3832"/>
                    <a:pt x="1596" y="2513"/>
                    <a:pt x="1596" y="2513"/>
                  </a:cubicBezTo>
                  <a:lnTo>
                    <a:pt x="1596" y="2513"/>
                  </a:lnTo>
                  <a:cubicBezTo>
                    <a:pt x="1596" y="2513"/>
                    <a:pt x="1203" y="3406"/>
                    <a:pt x="1299" y="3787"/>
                  </a:cubicBezTo>
                  <a:cubicBezTo>
                    <a:pt x="1307" y="3826"/>
                    <a:pt x="1322" y="3844"/>
                    <a:pt x="1342" y="3844"/>
                  </a:cubicBezTo>
                  <a:cubicBezTo>
                    <a:pt x="1525" y="3844"/>
                    <a:pt x="2132" y="2418"/>
                    <a:pt x="2132" y="2418"/>
                  </a:cubicBezTo>
                  <a:cubicBezTo>
                    <a:pt x="2132" y="2418"/>
                    <a:pt x="2206" y="3153"/>
                    <a:pt x="2422" y="3153"/>
                  </a:cubicBezTo>
                  <a:cubicBezTo>
                    <a:pt x="2436" y="3153"/>
                    <a:pt x="2450" y="3150"/>
                    <a:pt x="2466" y="3144"/>
                  </a:cubicBezTo>
                  <a:cubicBezTo>
                    <a:pt x="2716" y="3037"/>
                    <a:pt x="2966" y="905"/>
                    <a:pt x="2656" y="334"/>
                  </a:cubicBezTo>
                  <a:cubicBezTo>
                    <a:pt x="2656" y="334"/>
                    <a:pt x="2271" y="0"/>
                    <a:pt x="1755" y="0"/>
                  </a:cubicBezTo>
                  <a:close/>
                </a:path>
              </a:pathLst>
            </a:custGeom>
            <a:solidFill>
              <a:schemeClr val="accent2"/>
            </a:solidFill>
            <a:ln>
              <a:noFill/>
            </a:ln>
          </p:spPr>
          <p:txBody>
            <a:bodyPr spcFirstLastPara="1" wrap="square" lIns="182850" tIns="182850" rIns="182850" bIns="182850" anchor="ctr" anchorCtr="0">
              <a:noAutofit/>
            </a:bodyPr>
            <a:lstStyle/>
            <a:p>
              <a:endParaRPr sz="3600"/>
            </a:p>
          </p:txBody>
        </p:sp>
        <p:sp>
          <p:nvSpPr>
            <p:cNvPr id="69" name="Google Shape;2187;p51"/>
            <p:cNvSpPr/>
            <p:nvPr/>
          </p:nvSpPr>
          <p:spPr>
            <a:xfrm>
              <a:off x="1071671" y="2840081"/>
              <a:ext cx="617276" cy="1513192"/>
            </a:xfrm>
            <a:custGeom>
              <a:avLst/>
              <a:gdLst/>
              <a:ahLst/>
              <a:cxnLst/>
              <a:rect l="l" t="t" r="r" b="b"/>
              <a:pathLst>
                <a:path w="4451" h="10911" extrusionOk="0">
                  <a:moveTo>
                    <a:pt x="3628" y="0"/>
                  </a:moveTo>
                  <a:cubicBezTo>
                    <a:pt x="3529" y="0"/>
                    <a:pt x="3419" y="43"/>
                    <a:pt x="3298" y="140"/>
                  </a:cubicBezTo>
                  <a:cubicBezTo>
                    <a:pt x="2417" y="854"/>
                    <a:pt x="715" y="3485"/>
                    <a:pt x="358" y="4759"/>
                  </a:cubicBezTo>
                  <a:cubicBezTo>
                    <a:pt x="0" y="6021"/>
                    <a:pt x="631" y="10319"/>
                    <a:pt x="631" y="10319"/>
                  </a:cubicBezTo>
                  <a:cubicBezTo>
                    <a:pt x="750" y="10546"/>
                    <a:pt x="953" y="10712"/>
                    <a:pt x="1179" y="10796"/>
                  </a:cubicBezTo>
                  <a:cubicBezTo>
                    <a:pt x="1326" y="10873"/>
                    <a:pt x="1489" y="10910"/>
                    <a:pt x="1650" y="10910"/>
                  </a:cubicBezTo>
                  <a:cubicBezTo>
                    <a:pt x="1737" y="10910"/>
                    <a:pt x="1822" y="10900"/>
                    <a:pt x="1905" y="10879"/>
                  </a:cubicBezTo>
                  <a:cubicBezTo>
                    <a:pt x="2382" y="7498"/>
                    <a:pt x="2144" y="5676"/>
                    <a:pt x="2144" y="5676"/>
                  </a:cubicBezTo>
                  <a:cubicBezTo>
                    <a:pt x="2144" y="5676"/>
                    <a:pt x="4263" y="3307"/>
                    <a:pt x="4358" y="2437"/>
                  </a:cubicBezTo>
                  <a:cubicBezTo>
                    <a:pt x="4451" y="1698"/>
                    <a:pt x="4250" y="0"/>
                    <a:pt x="3628" y="0"/>
                  </a:cubicBezTo>
                  <a:close/>
                </a:path>
              </a:pathLst>
            </a:custGeom>
            <a:solidFill>
              <a:schemeClr val="accent1"/>
            </a:solidFill>
            <a:ln>
              <a:noFill/>
            </a:ln>
          </p:spPr>
          <p:txBody>
            <a:bodyPr spcFirstLastPara="1" wrap="square" lIns="182850" tIns="182850" rIns="182850" bIns="182850" anchor="ctr" anchorCtr="0">
              <a:noAutofit/>
            </a:bodyPr>
            <a:lstStyle/>
            <a:p>
              <a:endParaRPr sz="3600"/>
            </a:p>
          </p:txBody>
        </p:sp>
        <p:sp>
          <p:nvSpPr>
            <p:cNvPr id="70" name="Google Shape;2188;p51"/>
            <p:cNvSpPr/>
            <p:nvPr/>
          </p:nvSpPr>
          <p:spPr>
            <a:xfrm>
              <a:off x="3011867" y="2800695"/>
              <a:ext cx="502585" cy="446843"/>
            </a:xfrm>
            <a:custGeom>
              <a:avLst/>
              <a:gdLst/>
              <a:ahLst/>
              <a:cxnLst/>
              <a:rect l="l" t="t" r="r" b="b"/>
              <a:pathLst>
                <a:path w="3624" h="3222" extrusionOk="0">
                  <a:moveTo>
                    <a:pt x="2888" y="1"/>
                  </a:moveTo>
                  <a:cubicBezTo>
                    <a:pt x="2641" y="1"/>
                    <a:pt x="1512" y="840"/>
                    <a:pt x="1512" y="840"/>
                  </a:cubicBezTo>
                  <a:cubicBezTo>
                    <a:pt x="1512" y="840"/>
                    <a:pt x="1870" y="78"/>
                    <a:pt x="1584" y="43"/>
                  </a:cubicBezTo>
                  <a:cubicBezTo>
                    <a:pt x="1581" y="42"/>
                    <a:pt x="1578" y="42"/>
                    <a:pt x="1575" y="42"/>
                  </a:cubicBezTo>
                  <a:cubicBezTo>
                    <a:pt x="1284" y="42"/>
                    <a:pt x="24" y="1728"/>
                    <a:pt x="0" y="2364"/>
                  </a:cubicBezTo>
                  <a:cubicBezTo>
                    <a:pt x="0" y="2364"/>
                    <a:pt x="215" y="3031"/>
                    <a:pt x="869" y="3222"/>
                  </a:cubicBezTo>
                  <a:cubicBezTo>
                    <a:pt x="869" y="3222"/>
                    <a:pt x="1893" y="2805"/>
                    <a:pt x="2358" y="2471"/>
                  </a:cubicBezTo>
                  <a:cubicBezTo>
                    <a:pt x="2822" y="2138"/>
                    <a:pt x="3513" y="1626"/>
                    <a:pt x="3572" y="1352"/>
                  </a:cubicBezTo>
                  <a:cubicBezTo>
                    <a:pt x="3581" y="1309"/>
                    <a:pt x="3562" y="1291"/>
                    <a:pt x="3523" y="1291"/>
                  </a:cubicBezTo>
                  <a:cubicBezTo>
                    <a:pt x="3377" y="1291"/>
                    <a:pt x="2952" y="1546"/>
                    <a:pt x="2680" y="1719"/>
                  </a:cubicBezTo>
                  <a:lnTo>
                    <a:pt x="2680" y="1719"/>
                  </a:lnTo>
                  <a:cubicBezTo>
                    <a:pt x="3018" y="1489"/>
                    <a:pt x="3595" y="1055"/>
                    <a:pt x="3620" y="769"/>
                  </a:cubicBezTo>
                  <a:cubicBezTo>
                    <a:pt x="3623" y="726"/>
                    <a:pt x="3600" y="708"/>
                    <a:pt x="3558" y="708"/>
                  </a:cubicBezTo>
                  <a:cubicBezTo>
                    <a:pt x="3297" y="708"/>
                    <a:pt x="2298" y="1424"/>
                    <a:pt x="2298" y="1424"/>
                  </a:cubicBezTo>
                  <a:cubicBezTo>
                    <a:pt x="2298" y="1424"/>
                    <a:pt x="3251" y="733"/>
                    <a:pt x="3405" y="376"/>
                  </a:cubicBezTo>
                  <a:cubicBezTo>
                    <a:pt x="3428" y="325"/>
                    <a:pt x="3414" y="303"/>
                    <a:pt x="3372" y="303"/>
                  </a:cubicBezTo>
                  <a:cubicBezTo>
                    <a:pt x="3134" y="303"/>
                    <a:pt x="2012" y="1019"/>
                    <a:pt x="2012" y="1019"/>
                  </a:cubicBezTo>
                  <a:cubicBezTo>
                    <a:pt x="2012" y="1019"/>
                    <a:pt x="2810" y="447"/>
                    <a:pt x="2929" y="78"/>
                  </a:cubicBezTo>
                  <a:cubicBezTo>
                    <a:pt x="2946" y="24"/>
                    <a:pt x="2929" y="1"/>
                    <a:pt x="2888" y="1"/>
                  </a:cubicBezTo>
                  <a:close/>
                </a:path>
              </a:pathLst>
            </a:custGeom>
            <a:solidFill>
              <a:schemeClr val="accent2"/>
            </a:solidFill>
            <a:ln>
              <a:noFill/>
            </a:ln>
          </p:spPr>
          <p:txBody>
            <a:bodyPr spcFirstLastPara="1" wrap="square" lIns="182850" tIns="182850" rIns="182850" bIns="182850" anchor="ctr" anchorCtr="0">
              <a:noAutofit/>
            </a:bodyPr>
            <a:lstStyle/>
            <a:p>
              <a:endParaRPr sz="3600"/>
            </a:p>
          </p:txBody>
        </p:sp>
        <p:sp>
          <p:nvSpPr>
            <p:cNvPr id="71" name="Google Shape;2189;p51"/>
            <p:cNvSpPr/>
            <p:nvPr/>
          </p:nvSpPr>
          <p:spPr>
            <a:xfrm>
              <a:off x="2232460" y="2872534"/>
              <a:ext cx="900049" cy="858321"/>
            </a:xfrm>
            <a:custGeom>
              <a:avLst/>
              <a:gdLst/>
              <a:ahLst/>
              <a:cxnLst/>
              <a:rect l="l" t="t" r="r" b="b"/>
              <a:pathLst>
                <a:path w="6490" h="6189" extrusionOk="0">
                  <a:moveTo>
                    <a:pt x="1132" y="1"/>
                  </a:moveTo>
                  <a:cubicBezTo>
                    <a:pt x="1132" y="13"/>
                    <a:pt x="0" y="370"/>
                    <a:pt x="60" y="1501"/>
                  </a:cubicBezTo>
                  <a:cubicBezTo>
                    <a:pt x="131" y="2632"/>
                    <a:pt x="1394" y="5632"/>
                    <a:pt x="2489" y="6144"/>
                  </a:cubicBezTo>
                  <a:cubicBezTo>
                    <a:pt x="2554" y="6174"/>
                    <a:pt x="2626" y="6188"/>
                    <a:pt x="2703" y="6188"/>
                  </a:cubicBezTo>
                  <a:cubicBezTo>
                    <a:pt x="3921" y="6188"/>
                    <a:pt x="6489" y="2704"/>
                    <a:pt x="6489" y="2704"/>
                  </a:cubicBezTo>
                  <a:cubicBezTo>
                    <a:pt x="6430" y="2513"/>
                    <a:pt x="6335" y="2346"/>
                    <a:pt x="6204" y="2192"/>
                  </a:cubicBezTo>
                  <a:cubicBezTo>
                    <a:pt x="6049" y="2001"/>
                    <a:pt x="5846" y="1846"/>
                    <a:pt x="5608" y="1763"/>
                  </a:cubicBezTo>
                  <a:cubicBezTo>
                    <a:pt x="3953" y="3144"/>
                    <a:pt x="3227" y="3894"/>
                    <a:pt x="3227" y="3894"/>
                  </a:cubicBezTo>
                  <a:cubicBezTo>
                    <a:pt x="3227" y="3894"/>
                    <a:pt x="1786" y="584"/>
                    <a:pt x="1132" y="1"/>
                  </a:cubicBezTo>
                  <a:close/>
                </a:path>
              </a:pathLst>
            </a:custGeom>
            <a:solidFill>
              <a:schemeClr val="accent1"/>
            </a:solidFill>
            <a:ln>
              <a:noFill/>
            </a:ln>
          </p:spPr>
          <p:txBody>
            <a:bodyPr spcFirstLastPara="1" wrap="square" lIns="182850" tIns="182850" rIns="182850" bIns="182850" anchor="ctr" anchorCtr="0">
              <a:noAutofit/>
            </a:bodyPr>
            <a:lstStyle/>
            <a:p>
              <a:endParaRPr sz="3600"/>
            </a:p>
          </p:txBody>
        </p:sp>
        <p:sp>
          <p:nvSpPr>
            <p:cNvPr id="72" name="Google Shape;2190;p51"/>
            <p:cNvSpPr/>
            <p:nvPr/>
          </p:nvSpPr>
          <p:spPr>
            <a:xfrm>
              <a:off x="1217012" y="1464052"/>
              <a:ext cx="1510946" cy="1370485"/>
            </a:xfrm>
            <a:custGeom>
              <a:avLst/>
              <a:gdLst/>
              <a:ahLst/>
              <a:cxnLst/>
              <a:rect l="l" t="t" r="r" b="b"/>
              <a:pathLst>
                <a:path w="10895" h="9882" extrusionOk="0">
                  <a:moveTo>
                    <a:pt x="5363" y="1"/>
                  </a:moveTo>
                  <a:cubicBezTo>
                    <a:pt x="4997" y="1"/>
                    <a:pt x="4638" y="68"/>
                    <a:pt x="4334" y="263"/>
                  </a:cubicBezTo>
                  <a:cubicBezTo>
                    <a:pt x="4161" y="381"/>
                    <a:pt x="4092" y="436"/>
                    <a:pt x="3979" y="436"/>
                  </a:cubicBezTo>
                  <a:cubicBezTo>
                    <a:pt x="3921" y="436"/>
                    <a:pt x="3851" y="422"/>
                    <a:pt x="3751" y="394"/>
                  </a:cubicBezTo>
                  <a:cubicBezTo>
                    <a:pt x="3657" y="373"/>
                    <a:pt x="3560" y="363"/>
                    <a:pt x="3464" y="363"/>
                  </a:cubicBezTo>
                  <a:cubicBezTo>
                    <a:pt x="3340" y="363"/>
                    <a:pt x="3216" y="379"/>
                    <a:pt x="3096" y="406"/>
                  </a:cubicBezTo>
                  <a:cubicBezTo>
                    <a:pt x="2667" y="501"/>
                    <a:pt x="2298" y="787"/>
                    <a:pt x="2108" y="1180"/>
                  </a:cubicBezTo>
                  <a:cubicBezTo>
                    <a:pt x="1941" y="1513"/>
                    <a:pt x="1917" y="1906"/>
                    <a:pt x="1738" y="2227"/>
                  </a:cubicBezTo>
                  <a:cubicBezTo>
                    <a:pt x="1524" y="2620"/>
                    <a:pt x="1096" y="2894"/>
                    <a:pt x="976" y="3335"/>
                  </a:cubicBezTo>
                  <a:cubicBezTo>
                    <a:pt x="905" y="3644"/>
                    <a:pt x="1012" y="3966"/>
                    <a:pt x="1024" y="4287"/>
                  </a:cubicBezTo>
                  <a:cubicBezTo>
                    <a:pt x="1048" y="4668"/>
                    <a:pt x="929" y="5037"/>
                    <a:pt x="703" y="5347"/>
                  </a:cubicBezTo>
                  <a:cubicBezTo>
                    <a:pt x="476" y="5644"/>
                    <a:pt x="143" y="5906"/>
                    <a:pt x="131" y="6275"/>
                  </a:cubicBezTo>
                  <a:cubicBezTo>
                    <a:pt x="119" y="6656"/>
                    <a:pt x="476" y="6978"/>
                    <a:pt x="488" y="7359"/>
                  </a:cubicBezTo>
                  <a:cubicBezTo>
                    <a:pt x="512" y="7680"/>
                    <a:pt x="298" y="7954"/>
                    <a:pt x="179" y="8252"/>
                  </a:cubicBezTo>
                  <a:cubicBezTo>
                    <a:pt x="0" y="8728"/>
                    <a:pt x="36" y="9252"/>
                    <a:pt x="298" y="9681"/>
                  </a:cubicBezTo>
                  <a:cubicBezTo>
                    <a:pt x="631" y="9496"/>
                    <a:pt x="1002" y="9429"/>
                    <a:pt x="1381" y="9429"/>
                  </a:cubicBezTo>
                  <a:cubicBezTo>
                    <a:pt x="1735" y="9429"/>
                    <a:pt x="2096" y="9487"/>
                    <a:pt x="2441" y="9562"/>
                  </a:cubicBezTo>
                  <a:cubicBezTo>
                    <a:pt x="3038" y="9701"/>
                    <a:pt x="3644" y="9882"/>
                    <a:pt x="4250" y="9882"/>
                  </a:cubicBezTo>
                  <a:cubicBezTo>
                    <a:pt x="4369" y="9882"/>
                    <a:pt x="4489" y="9875"/>
                    <a:pt x="4608" y="9859"/>
                  </a:cubicBezTo>
                  <a:cubicBezTo>
                    <a:pt x="5096" y="9800"/>
                    <a:pt x="5560" y="9585"/>
                    <a:pt x="6060" y="9550"/>
                  </a:cubicBezTo>
                  <a:cubicBezTo>
                    <a:pt x="6128" y="9543"/>
                    <a:pt x="6195" y="9540"/>
                    <a:pt x="6263" y="9540"/>
                  </a:cubicBezTo>
                  <a:cubicBezTo>
                    <a:pt x="6815" y="9540"/>
                    <a:pt x="7366" y="9737"/>
                    <a:pt x="7918" y="9812"/>
                  </a:cubicBezTo>
                  <a:cubicBezTo>
                    <a:pt x="8096" y="9836"/>
                    <a:pt x="8276" y="9848"/>
                    <a:pt x="8454" y="9848"/>
                  </a:cubicBezTo>
                  <a:cubicBezTo>
                    <a:pt x="9332" y="9848"/>
                    <a:pt x="10192" y="9558"/>
                    <a:pt x="10894" y="9014"/>
                  </a:cubicBezTo>
                  <a:cubicBezTo>
                    <a:pt x="10561" y="8633"/>
                    <a:pt x="10430" y="8109"/>
                    <a:pt x="10561" y="7621"/>
                  </a:cubicBezTo>
                  <a:cubicBezTo>
                    <a:pt x="10644" y="7371"/>
                    <a:pt x="10787" y="7121"/>
                    <a:pt x="10775" y="6859"/>
                  </a:cubicBezTo>
                  <a:cubicBezTo>
                    <a:pt x="10763" y="6406"/>
                    <a:pt x="10323" y="6073"/>
                    <a:pt x="10275" y="5632"/>
                  </a:cubicBezTo>
                  <a:cubicBezTo>
                    <a:pt x="10216" y="5085"/>
                    <a:pt x="10751" y="4573"/>
                    <a:pt x="10609" y="4049"/>
                  </a:cubicBezTo>
                  <a:cubicBezTo>
                    <a:pt x="10513" y="3716"/>
                    <a:pt x="10180" y="3513"/>
                    <a:pt x="10025" y="3204"/>
                  </a:cubicBezTo>
                  <a:cubicBezTo>
                    <a:pt x="9882" y="2894"/>
                    <a:pt x="9942" y="2489"/>
                    <a:pt x="9859" y="2132"/>
                  </a:cubicBezTo>
                  <a:cubicBezTo>
                    <a:pt x="9716" y="1489"/>
                    <a:pt x="9097" y="1072"/>
                    <a:pt x="8501" y="799"/>
                  </a:cubicBezTo>
                  <a:cubicBezTo>
                    <a:pt x="7692" y="418"/>
                    <a:pt x="6822" y="156"/>
                    <a:pt x="5941" y="48"/>
                  </a:cubicBezTo>
                  <a:cubicBezTo>
                    <a:pt x="5752" y="20"/>
                    <a:pt x="5557" y="1"/>
                    <a:pt x="5363" y="1"/>
                  </a:cubicBezTo>
                  <a:close/>
                </a:path>
              </a:pathLst>
            </a:custGeom>
            <a:solidFill>
              <a:schemeClr val="accent6"/>
            </a:solidFill>
            <a:ln>
              <a:noFill/>
            </a:ln>
          </p:spPr>
          <p:txBody>
            <a:bodyPr spcFirstLastPara="1" wrap="square" lIns="182850" tIns="182850" rIns="182850" bIns="182850" anchor="ctr" anchorCtr="0">
              <a:noAutofit/>
            </a:bodyPr>
            <a:lstStyle/>
            <a:p>
              <a:endParaRPr sz="3600"/>
            </a:p>
          </p:txBody>
        </p:sp>
        <p:sp>
          <p:nvSpPr>
            <p:cNvPr id="73" name="Google Shape;2191;p51"/>
            <p:cNvSpPr/>
            <p:nvPr/>
          </p:nvSpPr>
          <p:spPr>
            <a:xfrm>
              <a:off x="1347376" y="2356210"/>
              <a:ext cx="52977" cy="410785"/>
            </a:xfrm>
            <a:custGeom>
              <a:avLst/>
              <a:gdLst/>
              <a:ahLst/>
              <a:cxnLst/>
              <a:rect l="l" t="t" r="r" b="b"/>
              <a:pathLst>
                <a:path w="382" h="2962" extrusionOk="0">
                  <a:moveTo>
                    <a:pt x="231" y="0"/>
                  </a:moveTo>
                  <a:cubicBezTo>
                    <a:pt x="227" y="0"/>
                    <a:pt x="221" y="3"/>
                    <a:pt x="215" y="9"/>
                  </a:cubicBezTo>
                  <a:cubicBezTo>
                    <a:pt x="156" y="92"/>
                    <a:pt x="144" y="200"/>
                    <a:pt x="179" y="307"/>
                  </a:cubicBezTo>
                  <a:cubicBezTo>
                    <a:pt x="191" y="366"/>
                    <a:pt x="215" y="426"/>
                    <a:pt x="239" y="485"/>
                  </a:cubicBezTo>
                  <a:cubicBezTo>
                    <a:pt x="251" y="509"/>
                    <a:pt x="275" y="545"/>
                    <a:pt x="286" y="581"/>
                  </a:cubicBezTo>
                  <a:cubicBezTo>
                    <a:pt x="346" y="735"/>
                    <a:pt x="358" y="914"/>
                    <a:pt x="334" y="1093"/>
                  </a:cubicBezTo>
                  <a:cubicBezTo>
                    <a:pt x="298" y="1212"/>
                    <a:pt x="263" y="1331"/>
                    <a:pt x="215" y="1438"/>
                  </a:cubicBezTo>
                  <a:cubicBezTo>
                    <a:pt x="191" y="1509"/>
                    <a:pt x="167" y="1581"/>
                    <a:pt x="144" y="1640"/>
                  </a:cubicBezTo>
                  <a:cubicBezTo>
                    <a:pt x="1" y="2081"/>
                    <a:pt x="36" y="2545"/>
                    <a:pt x="239" y="2950"/>
                  </a:cubicBezTo>
                  <a:cubicBezTo>
                    <a:pt x="239" y="2956"/>
                    <a:pt x="239" y="2959"/>
                    <a:pt x="240" y="2959"/>
                  </a:cubicBezTo>
                  <a:cubicBezTo>
                    <a:pt x="242" y="2959"/>
                    <a:pt x="245" y="2956"/>
                    <a:pt x="251" y="2950"/>
                  </a:cubicBezTo>
                  <a:lnTo>
                    <a:pt x="263" y="2962"/>
                  </a:lnTo>
                  <a:cubicBezTo>
                    <a:pt x="263" y="2950"/>
                    <a:pt x="263" y="2950"/>
                    <a:pt x="263" y="2938"/>
                  </a:cubicBezTo>
                  <a:cubicBezTo>
                    <a:pt x="60" y="2533"/>
                    <a:pt x="25" y="2069"/>
                    <a:pt x="167" y="1652"/>
                  </a:cubicBezTo>
                  <a:cubicBezTo>
                    <a:pt x="191" y="1581"/>
                    <a:pt x="215" y="1509"/>
                    <a:pt x="239" y="1450"/>
                  </a:cubicBezTo>
                  <a:cubicBezTo>
                    <a:pt x="286" y="1331"/>
                    <a:pt x="334" y="1212"/>
                    <a:pt x="358" y="1093"/>
                  </a:cubicBezTo>
                  <a:cubicBezTo>
                    <a:pt x="382" y="914"/>
                    <a:pt x="370" y="735"/>
                    <a:pt x="310" y="569"/>
                  </a:cubicBezTo>
                  <a:lnTo>
                    <a:pt x="263" y="462"/>
                  </a:lnTo>
                  <a:cubicBezTo>
                    <a:pt x="239" y="414"/>
                    <a:pt x="215" y="354"/>
                    <a:pt x="203" y="295"/>
                  </a:cubicBezTo>
                  <a:cubicBezTo>
                    <a:pt x="167" y="200"/>
                    <a:pt x="179" y="104"/>
                    <a:pt x="239" y="21"/>
                  </a:cubicBezTo>
                  <a:cubicBezTo>
                    <a:pt x="239" y="21"/>
                    <a:pt x="239" y="9"/>
                    <a:pt x="239" y="9"/>
                  </a:cubicBezTo>
                  <a:cubicBezTo>
                    <a:pt x="239" y="3"/>
                    <a:pt x="236" y="0"/>
                    <a:pt x="231" y="0"/>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74" name="Google Shape;2192;p51"/>
            <p:cNvSpPr/>
            <p:nvPr/>
          </p:nvSpPr>
          <p:spPr>
            <a:xfrm>
              <a:off x="1436550" y="2553143"/>
              <a:ext cx="51313" cy="227166"/>
            </a:xfrm>
            <a:custGeom>
              <a:avLst/>
              <a:gdLst/>
              <a:ahLst/>
              <a:cxnLst/>
              <a:rect l="l" t="t" r="r" b="b"/>
              <a:pathLst>
                <a:path w="370" h="1638" extrusionOk="0">
                  <a:moveTo>
                    <a:pt x="203" y="1"/>
                  </a:moveTo>
                  <a:cubicBezTo>
                    <a:pt x="199" y="1"/>
                    <a:pt x="195" y="2"/>
                    <a:pt x="191" y="6"/>
                  </a:cubicBezTo>
                  <a:cubicBezTo>
                    <a:pt x="1" y="542"/>
                    <a:pt x="48" y="1137"/>
                    <a:pt x="346" y="1625"/>
                  </a:cubicBezTo>
                  <a:cubicBezTo>
                    <a:pt x="346" y="1631"/>
                    <a:pt x="346" y="1634"/>
                    <a:pt x="347" y="1634"/>
                  </a:cubicBezTo>
                  <a:cubicBezTo>
                    <a:pt x="349" y="1634"/>
                    <a:pt x="352" y="1631"/>
                    <a:pt x="358" y="1625"/>
                  </a:cubicBezTo>
                  <a:lnTo>
                    <a:pt x="358" y="1637"/>
                  </a:lnTo>
                  <a:cubicBezTo>
                    <a:pt x="370" y="1625"/>
                    <a:pt x="370" y="1625"/>
                    <a:pt x="358" y="1613"/>
                  </a:cubicBezTo>
                  <a:cubicBezTo>
                    <a:pt x="72" y="1125"/>
                    <a:pt x="24" y="542"/>
                    <a:pt x="215" y="18"/>
                  </a:cubicBezTo>
                  <a:cubicBezTo>
                    <a:pt x="223" y="9"/>
                    <a:pt x="214" y="1"/>
                    <a:pt x="203" y="1"/>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75" name="Google Shape;2193;p51"/>
            <p:cNvSpPr/>
            <p:nvPr/>
          </p:nvSpPr>
          <p:spPr>
            <a:xfrm>
              <a:off x="2570989" y="2351218"/>
              <a:ext cx="90976" cy="405931"/>
            </a:xfrm>
            <a:custGeom>
              <a:avLst/>
              <a:gdLst/>
              <a:ahLst/>
              <a:cxnLst/>
              <a:rect l="l" t="t" r="r" b="b"/>
              <a:pathLst>
                <a:path w="656" h="2927" extrusionOk="0">
                  <a:moveTo>
                    <a:pt x="91" y="0"/>
                  </a:moveTo>
                  <a:cubicBezTo>
                    <a:pt x="87" y="0"/>
                    <a:pt x="84" y="3"/>
                    <a:pt x="84" y="9"/>
                  </a:cubicBezTo>
                  <a:cubicBezTo>
                    <a:pt x="72" y="9"/>
                    <a:pt x="72" y="21"/>
                    <a:pt x="84" y="21"/>
                  </a:cubicBezTo>
                  <a:cubicBezTo>
                    <a:pt x="167" y="128"/>
                    <a:pt x="215" y="259"/>
                    <a:pt x="203" y="390"/>
                  </a:cubicBezTo>
                  <a:cubicBezTo>
                    <a:pt x="191" y="498"/>
                    <a:pt x="167" y="617"/>
                    <a:pt x="143" y="724"/>
                  </a:cubicBezTo>
                  <a:lnTo>
                    <a:pt x="131" y="783"/>
                  </a:lnTo>
                  <a:cubicBezTo>
                    <a:pt x="36" y="1105"/>
                    <a:pt x="0" y="1450"/>
                    <a:pt x="36" y="1795"/>
                  </a:cubicBezTo>
                  <a:cubicBezTo>
                    <a:pt x="60" y="2141"/>
                    <a:pt x="191" y="2474"/>
                    <a:pt x="417" y="2736"/>
                  </a:cubicBezTo>
                  <a:cubicBezTo>
                    <a:pt x="477" y="2807"/>
                    <a:pt x="560" y="2879"/>
                    <a:pt x="643" y="2926"/>
                  </a:cubicBezTo>
                  <a:lnTo>
                    <a:pt x="655" y="2926"/>
                  </a:lnTo>
                  <a:cubicBezTo>
                    <a:pt x="655" y="2914"/>
                    <a:pt x="655" y="2914"/>
                    <a:pt x="655" y="2903"/>
                  </a:cubicBezTo>
                  <a:cubicBezTo>
                    <a:pt x="572" y="2855"/>
                    <a:pt x="500" y="2784"/>
                    <a:pt x="441" y="2712"/>
                  </a:cubicBezTo>
                  <a:cubicBezTo>
                    <a:pt x="226" y="2450"/>
                    <a:pt x="84" y="2129"/>
                    <a:pt x="60" y="1795"/>
                  </a:cubicBezTo>
                  <a:cubicBezTo>
                    <a:pt x="36" y="1450"/>
                    <a:pt x="60" y="1117"/>
                    <a:pt x="155" y="783"/>
                  </a:cubicBezTo>
                  <a:lnTo>
                    <a:pt x="167" y="736"/>
                  </a:lnTo>
                  <a:cubicBezTo>
                    <a:pt x="203" y="617"/>
                    <a:pt x="215" y="498"/>
                    <a:pt x="226" y="390"/>
                  </a:cubicBezTo>
                  <a:cubicBezTo>
                    <a:pt x="238" y="247"/>
                    <a:pt x="191" y="105"/>
                    <a:pt x="107" y="9"/>
                  </a:cubicBezTo>
                  <a:cubicBezTo>
                    <a:pt x="101" y="3"/>
                    <a:pt x="96" y="0"/>
                    <a:pt x="91" y="0"/>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76" name="Google Shape;2194;p51"/>
            <p:cNvSpPr/>
            <p:nvPr/>
          </p:nvSpPr>
          <p:spPr>
            <a:xfrm>
              <a:off x="2471830" y="2572975"/>
              <a:ext cx="112472" cy="218845"/>
            </a:xfrm>
            <a:custGeom>
              <a:avLst/>
              <a:gdLst/>
              <a:ahLst/>
              <a:cxnLst/>
              <a:rect l="l" t="t" r="r" b="b"/>
              <a:pathLst>
                <a:path w="811" h="1578" extrusionOk="0">
                  <a:moveTo>
                    <a:pt x="108" y="0"/>
                  </a:moveTo>
                  <a:cubicBezTo>
                    <a:pt x="101" y="0"/>
                    <a:pt x="96" y="6"/>
                    <a:pt x="96" y="6"/>
                  </a:cubicBezTo>
                  <a:cubicBezTo>
                    <a:pt x="1" y="625"/>
                    <a:pt x="275" y="1232"/>
                    <a:pt x="787" y="1577"/>
                  </a:cubicBezTo>
                  <a:cubicBezTo>
                    <a:pt x="799" y="1577"/>
                    <a:pt x="799" y="1566"/>
                    <a:pt x="811" y="1566"/>
                  </a:cubicBezTo>
                  <a:cubicBezTo>
                    <a:pt x="811" y="1566"/>
                    <a:pt x="811" y="1554"/>
                    <a:pt x="811" y="1554"/>
                  </a:cubicBezTo>
                  <a:cubicBezTo>
                    <a:pt x="299" y="1220"/>
                    <a:pt x="25" y="613"/>
                    <a:pt x="132" y="18"/>
                  </a:cubicBezTo>
                  <a:cubicBezTo>
                    <a:pt x="132" y="9"/>
                    <a:pt x="126" y="1"/>
                    <a:pt x="122" y="1"/>
                  </a:cubicBezTo>
                  <a:cubicBezTo>
                    <a:pt x="121" y="1"/>
                    <a:pt x="120" y="2"/>
                    <a:pt x="120" y="6"/>
                  </a:cubicBezTo>
                  <a:cubicBezTo>
                    <a:pt x="116" y="2"/>
                    <a:pt x="112" y="0"/>
                    <a:pt x="108" y="0"/>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77" name="Google Shape;2195;p51"/>
            <p:cNvSpPr/>
            <p:nvPr/>
          </p:nvSpPr>
          <p:spPr>
            <a:xfrm>
              <a:off x="1055167" y="4001427"/>
              <a:ext cx="1537434" cy="2041166"/>
            </a:xfrm>
            <a:custGeom>
              <a:avLst/>
              <a:gdLst/>
              <a:ahLst/>
              <a:cxnLst/>
              <a:rect l="l" t="t" r="r" b="b"/>
              <a:pathLst>
                <a:path w="11086" h="14718" extrusionOk="0">
                  <a:moveTo>
                    <a:pt x="6667" y="0"/>
                  </a:moveTo>
                  <a:cubicBezTo>
                    <a:pt x="6353" y="0"/>
                    <a:pt x="6040" y="2"/>
                    <a:pt x="5727" y="5"/>
                  </a:cubicBezTo>
                  <a:lnTo>
                    <a:pt x="4763" y="28"/>
                  </a:lnTo>
                  <a:cubicBezTo>
                    <a:pt x="4501" y="28"/>
                    <a:pt x="3513" y="1183"/>
                    <a:pt x="3441" y="1564"/>
                  </a:cubicBezTo>
                  <a:cubicBezTo>
                    <a:pt x="3001" y="3993"/>
                    <a:pt x="2358" y="6386"/>
                    <a:pt x="1536" y="8720"/>
                  </a:cubicBezTo>
                  <a:cubicBezTo>
                    <a:pt x="1310" y="9363"/>
                    <a:pt x="1072" y="10006"/>
                    <a:pt x="810" y="10649"/>
                  </a:cubicBezTo>
                  <a:cubicBezTo>
                    <a:pt x="739" y="10815"/>
                    <a:pt x="100" y="12506"/>
                    <a:pt x="1" y="12506"/>
                  </a:cubicBezTo>
                  <a:cubicBezTo>
                    <a:pt x="1" y="12506"/>
                    <a:pt x="1" y="12506"/>
                    <a:pt x="0" y="12506"/>
                  </a:cubicBezTo>
                  <a:lnTo>
                    <a:pt x="0" y="12506"/>
                  </a:lnTo>
                  <a:cubicBezTo>
                    <a:pt x="941" y="12685"/>
                    <a:pt x="1536" y="13697"/>
                    <a:pt x="2417" y="14090"/>
                  </a:cubicBezTo>
                  <a:cubicBezTo>
                    <a:pt x="2759" y="14240"/>
                    <a:pt x="3118" y="14287"/>
                    <a:pt x="3484" y="14287"/>
                  </a:cubicBezTo>
                  <a:cubicBezTo>
                    <a:pt x="4098" y="14287"/>
                    <a:pt x="4735" y="14155"/>
                    <a:pt x="5361" y="14155"/>
                  </a:cubicBezTo>
                  <a:cubicBezTo>
                    <a:pt x="5520" y="14155"/>
                    <a:pt x="5678" y="14164"/>
                    <a:pt x="5834" y="14185"/>
                  </a:cubicBezTo>
                  <a:cubicBezTo>
                    <a:pt x="6430" y="14256"/>
                    <a:pt x="7001" y="14518"/>
                    <a:pt x="7585" y="14637"/>
                  </a:cubicBezTo>
                  <a:cubicBezTo>
                    <a:pt x="7849" y="14691"/>
                    <a:pt x="8116" y="14718"/>
                    <a:pt x="8382" y="14718"/>
                  </a:cubicBezTo>
                  <a:cubicBezTo>
                    <a:pt x="9288" y="14718"/>
                    <a:pt x="10179" y="14410"/>
                    <a:pt x="10906" y="13840"/>
                  </a:cubicBezTo>
                  <a:cubicBezTo>
                    <a:pt x="10966" y="13804"/>
                    <a:pt x="11014" y="13744"/>
                    <a:pt x="11049" y="13673"/>
                  </a:cubicBezTo>
                  <a:cubicBezTo>
                    <a:pt x="11085" y="13554"/>
                    <a:pt x="11073" y="13435"/>
                    <a:pt x="11026" y="13316"/>
                  </a:cubicBezTo>
                  <a:cubicBezTo>
                    <a:pt x="10216" y="10625"/>
                    <a:pt x="10728" y="7696"/>
                    <a:pt x="10406" y="4898"/>
                  </a:cubicBezTo>
                  <a:cubicBezTo>
                    <a:pt x="10311" y="4112"/>
                    <a:pt x="10156" y="3327"/>
                    <a:pt x="10002" y="2553"/>
                  </a:cubicBezTo>
                  <a:cubicBezTo>
                    <a:pt x="9835" y="1719"/>
                    <a:pt x="9668" y="886"/>
                    <a:pt x="9502" y="40"/>
                  </a:cubicBezTo>
                  <a:cubicBezTo>
                    <a:pt x="8555" y="14"/>
                    <a:pt x="7608" y="0"/>
                    <a:pt x="6667" y="0"/>
                  </a:cubicBezTo>
                  <a:close/>
                </a:path>
              </a:pathLst>
            </a:custGeom>
            <a:solidFill>
              <a:schemeClr val="accent5"/>
            </a:solidFill>
            <a:ln>
              <a:noFill/>
            </a:ln>
          </p:spPr>
          <p:txBody>
            <a:bodyPr spcFirstLastPara="1" wrap="square" lIns="182850" tIns="182850" rIns="182850" bIns="182850" anchor="ctr" anchorCtr="0">
              <a:noAutofit/>
            </a:bodyPr>
            <a:lstStyle/>
            <a:p>
              <a:endParaRPr sz="3600"/>
            </a:p>
          </p:txBody>
        </p:sp>
        <p:sp>
          <p:nvSpPr>
            <p:cNvPr id="78" name="Google Shape;2196;p51"/>
            <p:cNvSpPr/>
            <p:nvPr/>
          </p:nvSpPr>
          <p:spPr>
            <a:xfrm>
              <a:off x="1363879" y="4682369"/>
              <a:ext cx="1149401" cy="310238"/>
            </a:xfrm>
            <a:custGeom>
              <a:avLst/>
              <a:gdLst/>
              <a:ahLst/>
              <a:cxnLst/>
              <a:rect l="l" t="t" r="r" b="b"/>
              <a:pathLst>
                <a:path w="8288" h="2237" extrusionOk="0">
                  <a:moveTo>
                    <a:pt x="465" y="0"/>
                  </a:moveTo>
                  <a:cubicBezTo>
                    <a:pt x="322" y="560"/>
                    <a:pt x="167" y="1107"/>
                    <a:pt x="1" y="1667"/>
                  </a:cubicBezTo>
                  <a:cubicBezTo>
                    <a:pt x="1034" y="2089"/>
                    <a:pt x="2167" y="2237"/>
                    <a:pt x="3296" y="2237"/>
                  </a:cubicBezTo>
                  <a:cubicBezTo>
                    <a:pt x="3728" y="2237"/>
                    <a:pt x="4160" y="2215"/>
                    <a:pt x="4585" y="2179"/>
                  </a:cubicBezTo>
                  <a:cubicBezTo>
                    <a:pt x="5823" y="2072"/>
                    <a:pt x="7049" y="1846"/>
                    <a:pt x="8288" y="1715"/>
                  </a:cubicBezTo>
                  <a:cubicBezTo>
                    <a:pt x="8276" y="1203"/>
                    <a:pt x="8240" y="691"/>
                    <a:pt x="8192" y="179"/>
                  </a:cubicBezTo>
                  <a:cubicBezTo>
                    <a:pt x="7022" y="508"/>
                    <a:pt x="5818" y="673"/>
                    <a:pt x="4616" y="673"/>
                  </a:cubicBezTo>
                  <a:cubicBezTo>
                    <a:pt x="3213" y="673"/>
                    <a:pt x="1811" y="449"/>
                    <a:pt x="465" y="0"/>
                  </a:cubicBezTo>
                  <a:close/>
                </a:path>
              </a:pathLst>
            </a:custGeom>
            <a:solidFill>
              <a:schemeClr val="accent3"/>
            </a:solidFill>
            <a:ln>
              <a:noFill/>
            </a:ln>
          </p:spPr>
          <p:txBody>
            <a:bodyPr spcFirstLastPara="1" wrap="square" lIns="182850" tIns="182850" rIns="182850" bIns="182850" anchor="ctr" anchorCtr="0">
              <a:noAutofit/>
            </a:bodyPr>
            <a:lstStyle/>
            <a:p>
              <a:endParaRPr sz="3600"/>
            </a:p>
          </p:txBody>
        </p:sp>
        <p:sp>
          <p:nvSpPr>
            <p:cNvPr id="79" name="Google Shape;2197;p51"/>
            <p:cNvSpPr/>
            <p:nvPr/>
          </p:nvSpPr>
          <p:spPr>
            <a:xfrm>
              <a:off x="1486060" y="4001427"/>
              <a:ext cx="974383" cy="541288"/>
            </a:xfrm>
            <a:custGeom>
              <a:avLst/>
              <a:gdLst/>
              <a:ahLst/>
              <a:cxnLst/>
              <a:rect l="l" t="t" r="r" b="b"/>
              <a:pathLst>
                <a:path w="7026" h="3903" extrusionOk="0">
                  <a:moveTo>
                    <a:pt x="3502" y="0"/>
                  </a:moveTo>
                  <a:cubicBezTo>
                    <a:pt x="3204" y="0"/>
                    <a:pt x="2906" y="2"/>
                    <a:pt x="2608" y="5"/>
                  </a:cubicBezTo>
                  <a:lnTo>
                    <a:pt x="1656" y="28"/>
                  </a:lnTo>
                  <a:cubicBezTo>
                    <a:pt x="1394" y="28"/>
                    <a:pt x="394" y="1183"/>
                    <a:pt x="334" y="1564"/>
                  </a:cubicBezTo>
                  <a:cubicBezTo>
                    <a:pt x="227" y="2100"/>
                    <a:pt x="120" y="2636"/>
                    <a:pt x="1" y="3172"/>
                  </a:cubicBezTo>
                  <a:cubicBezTo>
                    <a:pt x="1180" y="3653"/>
                    <a:pt x="2441" y="3902"/>
                    <a:pt x="3714" y="3902"/>
                  </a:cubicBezTo>
                  <a:cubicBezTo>
                    <a:pt x="4047" y="3902"/>
                    <a:pt x="4382" y="3885"/>
                    <a:pt x="4716" y="3850"/>
                  </a:cubicBezTo>
                  <a:cubicBezTo>
                    <a:pt x="5513" y="3779"/>
                    <a:pt x="6299" y="3577"/>
                    <a:pt x="7026" y="3255"/>
                  </a:cubicBezTo>
                  <a:cubicBezTo>
                    <a:pt x="6978" y="3029"/>
                    <a:pt x="6942" y="2791"/>
                    <a:pt x="6895" y="2553"/>
                  </a:cubicBezTo>
                  <a:cubicBezTo>
                    <a:pt x="6728" y="1719"/>
                    <a:pt x="6561" y="886"/>
                    <a:pt x="6383" y="52"/>
                  </a:cubicBezTo>
                  <a:cubicBezTo>
                    <a:pt x="5428" y="16"/>
                    <a:pt x="4466" y="0"/>
                    <a:pt x="3502" y="0"/>
                  </a:cubicBezTo>
                  <a:close/>
                </a:path>
              </a:pathLst>
            </a:custGeom>
            <a:solidFill>
              <a:schemeClr val="accent3"/>
            </a:solidFill>
            <a:ln>
              <a:noFill/>
            </a:ln>
          </p:spPr>
          <p:txBody>
            <a:bodyPr spcFirstLastPara="1" wrap="square" lIns="182850" tIns="182850" rIns="182850" bIns="182850" anchor="ctr" anchorCtr="0">
              <a:noAutofit/>
            </a:bodyPr>
            <a:lstStyle/>
            <a:p>
              <a:endParaRPr sz="3600"/>
            </a:p>
          </p:txBody>
        </p:sp>
        <p:sp>
          <p:nvSpPr>
            <p:cNvPr id="80" name="Google Shape;2198;p51"/>
            <p:cNvSpPr/>
            <p:nvPr/>
          </p:nvSpPr>
          <p:spPr>
            <a:xfrm>
              <a:off x="1218676" y="5116591"/>
              <a:ext cx="1299594" cy="388318"/>
            </a:xfrm>
            <a:custGeom>
              <a:avLst/>
              <a:gdLst/>
              <a:ahLst/>
              <a:cxnLst/>
              <a:rect l="l" t="t" r="r" b="b"/>
              <a:pathLst>
                <a:path w="9371" h="2800" extrusionOk="0">
                  <a:moveTo>
                    <a:pt x="583" y="0"/>
                  </a:moveTo>
                  <a:cubicBezTo>
                    <a:pt x="512" y="227"/>
                    <a:pt x="441" y="453"/>
                    <a:pt x="357" y="679"/>
                  </a:cubicBezTo>
                  <a:cubicBezTo>
                    <a:pt x="238" y="1000"/>
                    <a:pt x="119" y="1322"/>
                    <a:pt x="0" y="1655"/>
                  </a:cubicBezTo>
                  <a:cubicBezTo>
                    <a:pt x="1453" y="1786"/>
                    <a:pt x="2858" y="2667"/>
                    <a:pt x="4346" y="2786"/>
                  </a:cubicBezTo>
                  <a:cubicBezTo>
                    <a:pt x="4462" y="2795"/>
                    <a:pt x="4579" y="2799"/>
                    <a:pt x="4695" y="2799"/>
                  </a:cubicBezTo>
                  <a:cubicBezTo>
                    <a:pt x="5823" y="2799"/>
                    <a:pt x="6925" y="2410"/>
                    <a:pt x="8037" y="2227"/>
                  </a:cubicBezTo>
                  <a:cubicBezTo>
                    <a:pt x="8477" y="2155"/>
                    <a:pt x="8930" y="2120"/>
                    <a:pt x="9370" y="2096"/>
                  </a:cubicBezTo>
                  <a:cubicBezTo>
                    <a:pt x="9346" y="1572"/>
                    <a:pt x="9346" y="1048"/>
                    <a:pt x="9346" y="524"/>
                  </a:cubicBezTo>
                  <a:cubicBezTo>
                    <a:pt x="8894" y="548"/>
                    <a:pt x="8442" y="608"/>
                    <a:pt x="7989" y="691"/>
                  </a:cubicBezTo>
                  <a:cubicBezTo>
                    <a:pt x="6765" y="915"/>
                    <a:pt x="5550" y="1328"/>
                    <a:pt x="4311" y="1328"/>
                  </a:cubicBezTo>
                  <a:cubicBezTo>
                    <a:pt x="4164" y="1328"/>
                    <a:pt x="4017" y="1323"/>
                    <a:pt x="3870" y="1310"/>
                  </a:cubicBezTo>
                  <a:cubicBezTo>
                    <a:pt x="2679" y="1203"/>
                    <a:pt x="1607" y="643"/>
                    <a:pt x="583" y="0"/>
                  </a:cubicBezTo>
                  <a:close/>
                </a:path>
              </a:pathLst>
            </a:custGeom>
            <a:solidFill>
              <a:schemeClr val="accent3"/>
            </a:solidFill>
            <a:ln>
              <a:noFill/>
            </a:ln>
          </p:spPr>
          <p:txBody>
            <a:bodyPr spcFirstLastPara="1" wrap="square" lIns="182850" tIns="182850" rIns="182850" bIns="182850" anchor="ctr" anchorCtr="0">
              <a:noAutofit/>
            </a:bodyPr>
            <a:lstStyle/>
            <a:p>
              <a:endParaRPr sz="3600"/>
            </a:p>
          </p:txBody>
        </p:sp>
        <p:sp>
          <p:nvSpPr>
            <p:cNvPr id="81" name="Google Shape;2199;p51"/>
            <p:cNvSpPr/>
            <p:nvPr/>
          </p:nvSpPr>
          <p:spPr>
            <a:xfrm>
              <a:off x="1685905" y="4667391"/>
              <a:ext cx="574700" cy="933073"/>
            </a:xfrm>
            <a:custGeom>
              <a:avLst/>
              <a:gdLst/>
              <a:ahLst/>
              <a:cxnLst/>
              <a:rect l="l" t="t" r="r" b="b"/>
              <a:pathLst>
                <a:path w="4144" h="6728" extrusionOk="0">
                  <a:moveTo>
                    <a:pt x="4132" y="1"/>
                  </a:moveTo>
                  <a:cubicBezTo>
                    <a:pt x="4132" y="1"/>
                    <a:pt x="4120" y="1"/>
                    <a:pt x="4120" y="13"/>
                  </a:cubicBezTo>
                  <a:cubicBezTo>
                    <a:pt x="3572" y="2656"/>
                    <a:pt x="2120" y="5025"/>
                    <a:pt x="1" y="6704"/>
                  </a:cubicBezTo>
                  <a:cubicBezTo>
                    <a:pt x="1" y="6716"/>
                    <a:pt x="1" y="6716"/>
                    <a:pt x="1" y="6728"/>
                  </a:cubicBezTo>
                  <a:lnTo>
                    <a:pt x="24" y="6728"/>
                  </a:lnTo>
                  <a:cubicBezTo>
                    <a:pt x="2144" y="5049"/>
                    <a:pt x="3608" y="2668"/>
                    <a:pt x="4144" y="13"/>
                  </a:cubicBezTo>
                  <a:cubicBezTo>
                    <a:pt x="4144" y="13"/>
                    <a:pt x="4144" y="1"/>
                    <a:pt x="4132" y="1"/>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82" name="Google Shape;2200;p51"/>
            <p:cNvSpPr/>
            <p:nvPr/>
          </p:nvSpPr>
          <p:spPr>
            <a:xfrm>
              <a:off x="1421711" y="2800140"/>
              <a:ext cx="1028885" cy="1534966"/>
            </a:xfrm>
            <a:custGeom>
              <a:avLst/>
              <a:gdLst/>
              <a:ahLst/>
              <a:cxnLst/>
              <a:rect l="l" t="t" r="r" b="b"/>
              <a:pathLst>
                <a:path w="7419" h="11068" extrusionOk="0">
                  <a:moveTo>
                    <a:pt x="2885" y="1"/>
                  </a:moveTo>
                  <a:cubicBezTo>
                    <a:pt x="2126" y="1"/>
                    <a:pt x="1204" y="80"/>
                    <a:pt x="786" y="428"/>
                  </a:cubicBezTo>
                  <a:cubicBezTo>
                    <a:pt x="1" y="1071"/>
                    <a:pt x="1525" y="6143"/>
                    <a:pt x="1382" y="6881"/>
                  </a:cubicBezTo>
                  <a:cubicBezTo>
                    <a:pt x="1024" y="8679"/>
                    <a:pt x="786" y="10286"/>
                    <a:pt x="786" y="10286"/>
                  </a:cubicBezTo>
                  <a:cubicBezTo>
                    <a:pt x="786" y="10286"/>
                    <a:pt x="2495" y="11068"/>
                    <a:pt x="4404" y="11068"/>
                  </a:cubicBezTo>
                  <a:cubicBezTo>
                    <a:pt x="5332" y="11068"/>
                    <a:pt x="6307" y="10883"/>
                    <a:pt x="7156" y="10334"/>
                  </a:cubicBezTo>
                  <a:cubicBezTo>
                    <a:pt x="7156" y="10334"/>
                    <a:pt x="6954" y="8429"/>
                    <a:pt x="6668" y="6274"/>
                  </a:cubicBezTo>
                  <a:cubicBezTo>
                    <a:pt x="6561" y="5416"/>
                    <a:pt x="7418" y="1928"/>
                    <a:pt x="7204" y="892"/>
                  </a:cubicBezTo>
                  <a:cubicBezTo>
                    <a:pt x="7058" y="147"/>
                    <a:pt x="5497" y="42"/>
                    <a:pt x="4631" y="42"/>
                  </a:cubicBezTo>
                  <a:cubicBezTo>
                    <a:pt x="4293" y="42"/>
                    <a:pt x="4061" y="58"/>
                    <a:pt x="4061" y="58"/>
                  </a:cubicBezTo>
                  <a:cubicBezTo>
                    <a:pt x="4061" y="58"/>
                    <a:pt x="3531" y="1"/>
                    <a:pt x="2885" y="1"/>
                  </a:cubicBezTo>
                  <a:close/>
                </a:path>
              </a:pathLst>
            </a:custGeom>
            <a:solidFill>
              <a:schemeClr val="accent1"/>
            </a:solidFill>
            <a:ln>
              <a:noFill/>
            </a:ln>
          </p:spPr>
          <p:txBody>
            <a:bodyPr spcFirstLastPara="1" wrap="square" lIns="182850" tIns="182850" rIns="182850" bIns="182850" anchor="ctr" anchorCtr="0">
              <a:noAutofit/>
            </a:bodyPr>
            <a:lstStyle/>
            <a:p>
              <a:endParaRPr sz="3600"/>
            </a:p>
          </p:txBody>
        </p:sp>
        <p:sp>
          <p:nvSpPr>
            <p:cNvPr id="83" name="Google Shape;2201;p51"/>
            <p:cNvSpPr/>
            <p:nvPr/>
          </p:nvSpPr>
          <p:spPr>
            <a:xfrm>
              <a:off x="1753583" y="3952888"/>
              <a:ext cx="518673" cy="184590"/>
            </a:xfrm>
            <a:custGeom>
              <a:avLst/>
              <a:gdLst/>
              <a:ahLst/>
              <a:cxnLst/>
              <a:rect l="l" t="t" r="r" b="b"/>
              <a:pathLst>
                <a:path w="3740" h="1331" extrusionOk="0">
                  <a:moveTo>
                    <a:pt x="20" y="0"/>
                  </a:moveTo>
                  <a:cubicBezTo>
                    <a:pt x="16" y="0"/>
                    <a:pt x="13" y="3"/>
                    <a:pt x="13" y="9"/>
                  </a:cubicBezTo>
                  <a:cubicBezTo>
                    <a:pt x="1" y="9"/>
                    <a:pt x="1" y="21"/>
                    <a:pt x="13" y="21"/>
                  </a:cubicBezTo>
                  <a:cubicBezTo>
                    <a:pt x="798" y="855"/>
                    <a:pt x="1906" y="1331"/>
                    <a:pt x="3049" y="1331"/>
                  </a:cubicBezTo>
                  <a:cubicBezTo>
                    <a:pt x="3275" y="1331"/>
                    <a:pt x="3501" y="1307"/>
                    <a:pt x="3727" y="1271"/>
                  </a:cubicBezTo>
                  <a:cubicBezTo>
                    <a:pt x="3739" y="1271"/>
                    <a:pt x="3739" y="1248"/>
                    <a:pt x="3727" y="1248"/>
                  </a:cubicBezTo>
                  <a:cubicBezTo>
                    <a:pt x="3507" y="1282"/>
                    <a:pt x="3287" y="1299"/>
                    <a:pt x="3068" y="1299"/>
                  </a:cubicBezTo>
                  <a:cubicBezTo>
                    <a:pt x="1925" y="1299"/>
                    <a:pt x="826" y="839"/>
                    <a:pt x="36" y="9"/>
                  </a:cubicBezTo>
                  <a:cubicBezTo>
                    <a:pt x="30" y="3"/>
                    <a:pt x="24" y="0"/>
                    <a:pt x="20" y="0"/>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84" name="Google Shape;2202;p51"/>
            <p:cNvSpPr/>
            <p:nvPr/>
          </p:nvSpPr>
          <p:spPr>
            <a:xfrm>
              <a:off x="1832910" y="3515476"/>
              <a:ext cx="220921" cy="105262"/>
            </a:xfrm>
            <a:custGeom>
              <a:avLst/>
              <a:gdLst/>
              <a:ahLst/>
              <a:cxnLst/>
              <a:rect l="l" t="t" r="r" b="b"/>
              <a:pathLst>
                <a:path w="1593" h="759" extrusionOk="0">
                  <a:moveTo>
                    <a:pt x="1570" y="0"/>
                  </a:moveTo>
                  <a:cubicBezTo>
                    <a:pt x="1566" y="0"/>
                    <a:pt x="1563" y="3"/>
                    <a:pt x="1560" y="8"/>
                  </a:cubicBezTo>
                  <a:cubicBezTo>
                    <a:pt x="1167" y="449"/>
                    <a:pt x="607" y="699"/>
                    <a:pt x="12" y="735"/>
                  </a:cubicBezTo>
                  <a:cubicBezTo>
                    <a:pt x="0" y="735"/>
                    <a:pt x="0" y="735"/>
                    <a:pt x="0" y="746"/>
                  </a:cubicBezTo>
                  <a:cubicBezTo>
                    <a:pt x="0" y="746"/>
                    <a:pt x="0" y="758"/>
                    <a:pt x="12" y="758"/>
                  </a:cubicBezTo>
                  <a:cubicBezTo>
                    <a:pt x="607" y="735"/>
                    <a:pt x="1179" y="473"/>
                    <a:pt x="1584" y="32"/>
                  </a:cubicBezTo>
                  <a:cubicBezTo>
                    <a:pt x="1593" y="23"/>
                    <a:pt x="1581" y="0"/>
                    <a:pt x="1570" y="0"/>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85" name="Google Shape;2203;p51"/>
            <p:cNvSpPr/>
            <p:nvPr/>
          </p:nvSpPr>
          <p:spPr>
            <a:xfrm>
              <a:off x="1603387" y="2841607"/>
              <a:ext cx="52977" cy="333260"/>
            </a:xfrm>
            <a:custGeom>
              <a:avLst/>
              <a:gdLst/>
              <a:ahLst/>
              <a:cxnLst/>
              <a:rect l="l" t="t" r="r" b="b"/>
              <a:pathLst>
                <a:path w="382" h="2403" extrusionOk="0">
                  <a:moveTo>
                    <a:pt x="18" y="1"/>
                  </a:moveTo>
                  <a:cubicBezTo>
                    <a:pt x="15" y="1"/>
                    <a:pt x="12" y="4"/>
                    <a:pt x="12" y="10"/>
                  </a:cubicBezTo>
                  <a:cubicBezTo>
                    <a:pt x="0" y="10"/>
                    <a:pt x="0" y="21"/>
                    <a:pt x="12" y="21"/>
                  </a:cubicBezTo>
                  <a:cubicBezTo>
                    <a:pt x="334" y="486"/>
                    <a:pt x="357" y="1105"/>
                    <a:pt x="334" y="1641"/>
                  </a:cubicBezTo>
                  <a:cubicBezTo>
                    <a:pt x="334" y="1891"/>
                    <a:pt x="322" y="2141"/>
                    <a:pt x="310" y="2379"/>
                  </a:cubicBezTo>
                  <a:cubicBezTo>
                    <a:pt x="310" y="2391"/>
                    <a:pt x="310" y="2391"/>
                    <a:pt x="322" y="2403"/>
                  </a:cubicBezTo>
                  <a:cubicBezTo>
                    <a:pt x="322" y="2391"/>
                    <a:pt x="334" y="2391"/>
                    <a:pt x="334" y="2391"/>
                  </a:cubicBezTo>
                  <a:cubicBezTo>
                    <a:pt x="345" y="2141"/>
                    <a:pt x="369" y="1891"/>
                    <a:pt x="369" y="1641"/>
                  </a:cubicBezTo>
                  <a:cubicBezTo>
                    <a:pt x="381" y="1093"/>
                    <a:pt x="369" y="474"/>
                    <a:pt x="24" y="10"/>
                  </a:cubicBezTo>
                  <a:cubicBezTo>
                    <a:pt x="24" y="4"/>
                    <a:pt x="21" y="1"/>
                    <a:pt x="18" y="1"/>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86" name="Google Shape;2204;p51"/>
            <p:cNvSpPr/>
            <p:nvPr/>
          </p:nvSpPr>
          <p:spPr>
            <a:xfrm>
              <a:off x="2347984" y="2892366"/>
              <a:ext cx="52977" cy="472361"/>
            </a:xfrm>
            <a:custGeom>
              <a:avLst/>
              <a:gdLst/>
              <a:ahLst/>
              <a:cxnLst/>
              <a:rect l="l" t="t" r="r" b="b"/>
              <a:pathLst>
                <a:path w="382" h="3406" extrusionOk="0">
                  <a:moveTo>
                    <a:pt x="37" y="1"/>
                  </a:moveTo>
                  <a:cubicBezTo>
                    <a:pt x="25" y="1"/>
                    <a:pt x="25" y="13"/>
                    <a:pt x="25" y="13"/>
                  </a:cubicBezTo>
                  <a:cubicBezTo>
                    <a:pt x="156" y="441"/>
                    <a:pt x="96" y="882"/>
                    <a:pt x="25" y="1334"/>
                  </a:cubicBezTo>
                  <a:cubicBezTo>
                    <a:pt x="1" y="1429"/>
                    <a:pt x="1" y="1525"/>
                    <a:pt x="13" y="1608"/>
                  </a:cubicBezTo>
                  <a:cubicBezTo>
                    <a:pt x="25" y="1715"/>
                    <a:pt x="49" y="1799"/>
                    <a:pt x="96" y="1894"/>
                  </a:cubicBezTo>
                  <a:lnTo>
                    <a:pt x="120" y="1941"/>
                  </a:lnTo>
                  <a:cubicBezTo>
                    <a:pt x="299" y="2406"/>
                    <a:pt x="346" y="2906"/>
                    <a:pt x="251" y="3382"/>
                  </a:cubicBezTo>
                  <a:cubicBezTo>
                    <a:pt x="251" y="3394"/>
                    <a:pt x="251" y="3394"/>
                    <a:pt x="263" y="3406"/>
                  </a:cubicBezTo>
                  <a:cubicBezTo>
                    <a:pt x="263" y="3406"/>
                    <a:pt x="275" y="3394"/>
                    <a:pt x="275" y="3394"/>
                  </a:cubicBezTo>
                  <a:cubicBezTo>
                    <a:pt x="382" y="2906"/>
                    <a:pt x="334" y="2394"/>
                    <a:pt x="144" y="1941"/>
                  </a:cubicBezTo>
                  <a:lnTo>
                    <a:pt x="120" y="1882"/>
                  </a:lnTo>
                  <a:cubicBezTo>
                    <a:pt x="84" y="1799"/>
                    <a:pt x="49" y="1703"/>
                    <a:pt x="37" y="1608"/>
                  </a:cubicBezTo>
                  <a:cubicBezTo>
                    <a:pt x="25" y="1525"/>
                    <a:pt x="37" y="1429"/>
                    <a:pt x="49" y="1334"/>
                  </a:cubicBezTo>
                  <a:cubicBezTo>
                    <a:pt x="120" y="894"/>
                    <a:pt x="180" y="441"/>
                    <a:pt x="49" y="1"/>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87" name="Google Shape;2205;p51"/>
            <p:cNvSpPr/>
            <p:nvPr/>
          </p:nvSpPr>
          <p:spPr>
            <a:xfrm>
              <a:off x="1852742" y="2570340"/>
              <a:ext cx="274175" cy="329516"/>
            </a:xfrm>
            <a:custGeom>
              <a:avLst/>
              <a:gdLst/>
              <a:ahLst/>
              <a:cxnLst/>
              <a:rect l="l" t="t" r="r" b="b"/>
              <a:pathLst>
                <a:path w="1977" h="2376" extrusionOk="0">
                  <a:moveTo>
                    <a:pt x="0" y="1"/>
                  </a:moveTo>
                  <a:lnTo>
                    <a:pt x="0" y="1739"/>
                  </a:lnTo>
                  <a:cubicBezTo>
                    <a:pt x="0" y="1739"/>
                    <a:pt x="202" y="2311"/>
                    <a:pt x="1024" y="2370"/>
                  </a:cubicBezTo>
                  <a:cubicBezTo>
                    <a:pt x="1067" y="2374"/>
                    <a:pt x="1109" y="2375"/>
                    <a:pt x="1149" y="2375"/>
                  </a:cubicBezTo>
                  <a:cubicBezTo>
                    <a:pt x="1817" y="2375"/>
                    <a:pt x="1976" y="1930"/>
                    <a:pt x="1976" y="1930"/>
                  </a:cubicBezTo>
                  <a:lnTo>
                    <a:pt x="1893" y="358"/>
                  </a:lnTo>
                  <a:lnTo>
                    <a:pt x="0" y="1"/>
                  </a:lnTo>
                  <a:close/>
                </a:path>
              </a:pathLst>
            </a:custGeom>
            <a:solidFill>
              <a:schemeClr val="accent2"/>
            </a:solidFill>
            <a:ln>
              <a:noFill/>
            </a:ln>
          </p:spPr>
          <p:txBody>
            <a:bodyPr spcFirstLastPara="1" wrap="square" lIns="182850" tIns="182850" rIns="182850" bIns="182850" anchor="ctr" anchorCtr="0">
              <a:noAutofit/>
            </a:bodyPr>
            <a:lstStyle/>
            <a:p>
              <a:endParaRPr sz="3600"/>
            </a:p>
          </p:txBody>
        </p:sp>
        <p:sp>
          <p:nvSpPr>
            <p:cNvPr id="88" name="Google Shape;2206;p51"/>
            <p:cNvSpPr/>
            <p:nvPr/>
          </p:nvSpPr>
          <p:spPr>
            <a:xfrm>
              <a:off x="1852742" y="2570340"/>
              <a:ext cx="272511" cy="242976"/>
            </a:xfrm>
            <a:custGeom>
              <a:avLst/>
              <a:gdLst/>
              <a:ahLst/>
              <a:cxnLst/>
              <a:rect l="l" t="t" r="r" b="b"/>
              <a:pathLst>
                <a:path w="1965" h="1752" extrusionOk="0">
                  <a:moveTo>
                    <a:pt x="0" y="1"/>
                  </a:moveTo>
                  <a:lnTo>
                    <a:pt x="0" y="1049"/>
                  </a:lnTo>
                  <a:cubicBezTo>
                    <a:pt x="333" y="1477"/>
                    <a:pt x="833" y="1739"/>
                    <a:pt x="1381" y="1751"/>
                  </a:cubicBezTo>
                  <a:cubicBezTo>
                    <a:pt x="1584" y="1751"/>
                    <a:pt x="1774" y="1715"/>
                    <a:pt x="1965" y="1644"/>
                  </a:cubicBezTo>
                  <a:lnTo>
                    <a:pt x="1893" y="358"/>
                  </a:lnTo>
                  <a:lnTo>
                    <a:pt x="0" y="1"/>
                  </a:lnTo>
                  <a:close/>
                </a:path>
              </a:pathLst>
            </a:custGeom>
            <a:solidFill>
              <a:srgbClr val="EFB57B"/>
            </a:solidFill>
            <a:ln>
              <a:noFill/>
            </a:ln>
          </p:spPr>
          <p:txBody>
            <a:bodyPr spcFirstLastPara="1" wrap="square" lIns="182850" tIns="182850" rIns="182850" bIns="182850" anchor="ctr" anchorCtr="0">
              <a:noAutofit/>
            </a:bodyPr>
            <a:lstStyle/>
            <a:p>
              <a:endParaRPr sz="3600"/>
            </a:p>
          </p:txBody>
        </p:sp>
        <p:sp>
          <p:nvSpPr>
            <p:cNvPr id="89" name="Google Shape;2207;p51"/>
            <p:cNvSpPr/>
            <p:nvPr/>
          </p:nvSpPr>
          <p:spPr>
            <a:xfrm>
              <a:off x="1509220" y="1594554"/>
              <a:ext cx="1020565" cy="1154275"/>
            </a:xfrm>
            <a:custGeom>
              <a:avLst/>
              <a:gdLst/>
              <a:ahLst/>
              <a:cxnLst/>
              <a:rect l="l" t="t" r="r" b="b"/>
              <a:pathLst>
                <a:path w="7359" h="8323" extrusionOk="0">
                  <a:moveTo>
                    <a:pt x="3775" y="0"/>
                  </a:moveTo>
                  <a:cubicBezTo>
                    <a:pt x="1382" y="0"/>
                    <a:pt x="1" y="1512"/>
                    <a:pt x="203" y="3798"/>
                  </a:cubicBezTo>
                  <a:cubicBezTo>
                    <a:pt x="393" y="6013"/>
                    <a:pt x="1644" y="8323"/>
                    <a:pt x="4037" y="8323"/>
                  </a:cubicBezTo>
                  <a:cubicBezTo>
                    <a:pt x="6430" y="8323"/>
                    <a:pt x="7359" y="6084"/>
                    <a:pt x="7359" y="3798"/>
                  </a:cubicBezTo>
                  <a:cubicBezTo>
                    <a:pt x="7359" y="1501"/>
                    <a:pt x="6168" y="0"/>
                    <a:pt x="3775" y="0"/>
                  </a:cubicBezTo>
                  <a:close/>
                </a:path>
              </a:pathLst>
            </a:custGeom>
            <a:solidFill>
              <a:schemeClr val="accent2"/>
            </a:solidFill>
            <a:ln>
              <a:noFill/>
            </a:ln>
          </p:spPr>
          <p:txBody>
            <a:bodyPr spcFirstLastPara="1" wrap="square" lIns="182850" tIns="182850" rIns="182850" bIns="182850" anchor="ctr" anchorCtr="0">
              <a:noAutofit/>
            </a:bodyPr>
            <a:lstStyle/>
            <a:p>
              <a:endParaRPr sz="3600"/>
            </a:p>
          </p:txBody>
        </p:sp>
        <p:sp>
          <p:nvSpPr>
            <p:cNvPr id="90" name="Google Shape;2208;p51"/>
            <p:cNvSpPr/>
            <p:nvPr/>
          </p:nvSpPr>
          <p:spPr>
            <a:xfrm>
              <a:off x="1713500" y="2229829"/>
              <a:ext cx="198325" cy="170068"/>
            </a:xfrm>
            <a:custGeom>
              <a:avLst/>
              <a:gdLst/>
              <a:ahLst/>
              <a:cxnLst/>
              <a:rect l="l" t="t" r="r" b="b"/>
              <a:pathLst>
                <a:path w="1775" h="1522" extrusionOk="0">
                  <a:moveTo>
                    <a:pt x="762" y="0"/>
                  </a:moveTo>
                  <a:cubicBezTo>
                    <a:pt x="346" y="0"/>
                    <a:pt x="0" y="346"/>
                    <a:pt x="12" y="762"/>
                  </a:cubicBezTo>
                  <a:cubicBezTo>
                    <a:pt x="12" y="1221"/>
                    <a:pt x="382" y="1522"/>
                    <a:pt x="769" y="1522"/>
                  </a:cubicBezTo>
                  <a:cubicBezTo>
                    <a:pt x="954" y="1522"/>
                    <a:pt x="1144" y="1453"/>
                    <a:pt x="1298" y="1298"/>
                  </a:cubicBezTo>
                  <a:cubicBezTo>
                    <a:pt x="1774" y="822"/>
                    <a:pt x="1441" y="0"/>
                    <a:pt x="762" y="0"/>
                  </a:cubicBezTo>
                  <a:close/>
                </a:path>
              </a:pathLst>
            </a:custGeom>
            <a:solidFill>
              <a:schemeClr val="accent3"/>
            </a:solidFill>
            <a:ln>
              <a:noFill/>
            </a:ln>
          </p:spPr>
          <p:txBody>
            <a:bodyPr spcFirstLastPara="1" wrap="square" lIns="182850" tIns="182850" rIns="182850" bIns="182850" anchor="ctr" anchorCtr="0">
              <a:noAutofit/>
            </a:bodyPr>
            <a:lstStyle/>
            <a:p>
              <a:endParaRPr sz="3600"/>
            </a:p>
          </p:txBody>
        </p:sp>
        <p:sp>
          <p:nvSpPr>
            <p:cNvPr id="91" name="Google Shape;2209;p51"/>
            <p:cNvSpPr/>
            <p:nvPr/>
          </p:nvSpPr>
          <p:spPr>
            <a:xfrm>
              <a:off x="2300126" y="2315001"/>
              <a:ext cx="198325" cy="170076"/>
            </a:xfrm>
            <a:custGeom>
              <a:avLst/>
              <a:gdLst/>
              <a:ahLst/>
              <a:cxnLst/>
              <a:rect l="l" t="t" r="r" b="b"/>
              <a:pathLst>
                <a:path w="1775" h="1522" extrusionOk="0">
                  <a:moveTo>
                    <a:pt x="763" y="0"/>
                  </a:moveTo>
                  <a:cubicBezTo>
                    <a:pt x="346" y="0"/>
                    <a:pt x="1" y="346"/>
                    <a:pt x="13" y="762"/>
                  </a:cubicBezTo>
                  <a:cubicBezTo>
                    <a:pt x="13" y="1221"/>
                    <a:pt x="382" y="1522"/>
                    <a:pt x="769" y="1522"/>
                  </a:cubicBezTo>
                  <a:cubicBezTo>
                    <a:pt x="955" y="1522"/>
                    <a:pt x="1144" y="1453"/>
                    <a:pt x="1298" y="1298"/>
                  </a:cubicBezTo>
                  <a:cubicBezTo>
                    <a:pt x="1775" y="822"/>
                    <a:pt x="1441" y="0"/>
                    <a:pt x="763" y="0"/>
                  </a:cubicBezTo>
                  <a:close/>
                </a:path>
              </a:pathLst>
            </a:custGeom>
            <a:solidFill>
              <a:schemeClr val="accent3"/>
            </a:solidFill>
            <a:ln>
              <a:noFill/>
            </a:ln>
          </p:spPr>
          <p:txBody>
            <a:bodyPr spcFirstLastPara="1" wrap="square" lIns="182850" tIns="182850" rIns="182850" bIns="182850" anchor="ctr" anchorCtr="0">
              <a:noAutofit/>
            </a:bodyPr>
            <a:lstStyle/>
            <a:p>
              <a:endParaRPr sz="3600"/>
            </a:p>
          </p:txBody>
        </p:sp>
        <p:sp>
          <p:nvSpPr>
            <p:cNvPr id="92" name="Google Shape;2210;p51"/>
            <p:cNvSpPr/>
            <p:nvPr/>
          </p:nvSpPr>
          <p:spPr>
            <a:xfrm>
              <a:off x="1887413" y="2406969"/>
              <a:ext cx="381516" cy="148948"/>
            </a:xfrm>
            <a:custGeom>
              <a:avLst/>
              <a:gdLst/>
              <a:ahLst/>
              <a:cxnLst/>
              <a:rect l="l" t="t" r="r" b="b"/>
              <a:pathLst>
                <a:path w="2751" h="1074" extrusionOk="0">
                  <a:moveTo>
                    <a:pt x="0" y="0"/>
                  </a:moveTo>
                  <a:cubicBezTo>
                    <a:pt x="0" y="0"/>
                    <a:pt x="405" y="1036"/>
                    <a:pt x="1393" y="1072"/>
                  </a:cubicBezTo>
                  <a:cubicBezTo>
                    <a:pt x="1417" y="1073"/>
                    <a:pt x="1441" y="1073"/>
                    <a:pt x="1464" y="1073"/>
                  </a:cubicBezTo>
                  <a:cubicBezTo>
                    <a:pt x="2399" y="1073"/>
                    <a:pt x="2750" y="393"/>
                    <a:pt x="2750" y="393"/>
                  </a:cubicBezTo>
                  <a:cubicBezTo>
                    <a:pt x="2322" y="262"/>
                    <a:pt x="1881" y="167"/>
                    <a:pt x="1441" y="96"/>
                  </a:cubicBezTo>
                  <a:cubicBezTo>
                    <a:pt x="964" y="36"/>
                    <a:pt x="488" y="0"/>
                    <a:pt x="0" y="0"/>
                  </a:cubicBezTo>
                  <a:close/>
                </a:path>
              </a:pathLst>
            </a:custGeom>
            <a:solidFill>
              <a:schemeClr val="lt1"/>
            </a:solidFill>
            <a:ln>
              <a:noFill/>
            </a:ln>
          </p:spPr>
          <p:txBody>
            <a:bodyPr spcFirstLastPara="1" wrap="square" lIns="182850" tIns="182850" rIns="182850" bIns="182850" anchor="ctr" anchorCtr="0">
              <a:noAutofit/>
            </a:bodyPr>
            <a:lstStyle/>
            <a:p>
              <a:endParaRPr sz="3600"/>
            </a:p>
          </p:txBody>
        </p:sp>
        <p:sp>
          <p:nvSpPr>
            <p:cNvPr id="93" name="Google Shape;2211;p51"/>
            <p:cNvSpPr/>
            <p:nvPr/>
          </p:nvSpPr>
          <p:spPr>
            <a:xfrm>
              <a:off x="2004602" y="2567150"/>
              <a:ext cx="112472" cy="26073"/>
            </a:xfrm>
            <a:custGeom>
              <a:avLst/>
              <a:gdLst/>
              <a:ahLst/>
              <a:cxnLst/>
              <a:rect l="l" t="t" r="r" b="b"/>
              <a:pathLst>
                <a:path w="811" h="188" extrusionOk="0">
                  <a:moveTo>
                    <a:pt x="0" y="0"/>
                  </a:moveTo>
                  <a:lnTo>
                    <a:pt x="0" y="0"/>
                  </a:lnTo>
                  <a:cubicBezTo>
                    <a:pt x="48" y="48"/>
                    <a:pt x="108" y="95"/>
                    <a:pt x="179" y="119"/>
                  </a:cubicBezTo>
                  <a:cubicBezTo>
                    <a:pt x="239" y="155"/>
                    <a:pt x="310" y="167"/>
                    <a:pt x="381" y="179"/>
                  </a:cubicBezTo>
                  <a:cubicBezTo>
                    <a:pt x="417" y="185"/>
                    <a:pt x="453" y="188"/>
                    <a:pt x="489" y="188"/>
                  </a:cubicBezTo>
                  <a:cubicBezTo>
                    <a:pt x="524" y="188"/>
                    <a:pt x="560" y="185"/>
                    <a:pt x="596" y="179"/>
                  </a:cubicBezTo>
                  <a:cubicBezTo>
                    <a:pt x="667" y="167"/>
                    <a:pt x="739" y="143"/>
                    <a:pt x="810" y="107"/>
                  </a:cubicBezTo>
                  <a:lnTo>
                    <a:pt x="810" y="107"/>
                  </a:lnTo>
                  <a:cubicBezTo>
                    <a:pt x="739" y="119"/>
                    <a:pt x="667" y="119"/>
                    <a:pt x="596" y="119"/>
                  </a:cubicBezTo>
                  <a:cubicBezTo>
                    <a:pt x="524" y="119"/>
                    <a:pt x="465" y="119"/>
                    <a:pt x="393" y="107"/>
                  </a:cubicBezTo>
                  <a:cubicBezTo>
                    <a:pt x="334" y="95"/>
                    <a:pt x="262" y="84"/>
                    <a:pt x="203" y="60"/>
                  </a:cubicBezTo>
                  <a:cubicBezTo>
                    <a:pt x="131" y="48"/>
                    <a:pt x="60" y="24"/>
                    <a:pt x="0" y="0"/>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94" name="Google Shape;2212;p51"/>
            <p:cNvSpPr/>
            <p:nvPr/>
          </p:nvSpPr>
          <p:spPr>
            <a:xfrm>
              <a:off x="1855932" y="1985922"/>
              <a:ext cx="224804" cy="62824"/>
            </a:xfrm>
            <a:custGeom>
              <a:avLst/>
              <a:gdLst/>
              <a:ahLst/>
              <a:cxnLst/>
              <a:rect l="l" t="t" r="r" b="b"/>
              <a:pathLst>
                <a:path w="1621" h="453" extrusionOk="0">
                  <a:moveTo>
                    <a:pt x="596" y="0"/>
                  </a:moveTo>
                  <a:cubicBezTo>
                    <a:pt x="525" y="12"/>
                    <a:pt x="441" y="36"/>
                    <a:pt x="370" y="72"/>
                  </a:cubicBezTo>
                  <a:cubicBezTo>
                    <a:pt x="227" y="131"/>
                    <a:pt x="108" y="226"/>
                    <a:pt x="1" y="345"/>
                  </a:cubicBezTo>
                  <a:cubicBezTo>
                    <a:pt x="120" y="262"/>
                    <a:pt x="263" y="203"/>
                    <a:pt x="406" y="155"/>
                  </a:cubicBezTo>
                  <a:cubicBezTo>
                    <a:pt x="465" y="131"/>
                    <a:pt x="537" y="119"/>
                    <a:pt x="608" y="107"/>
                  </a:cubicBezTo>
                  <a:lnTo>
                    <a:pt x="822" y="107"/>
                  </a:lnTo>
                  <a:cubicBezTo>
                    <a:pt x="894" y="119"/>
                    <a:pt x="965" y="131"/>
                    <a:pt x="1037" y="155"/>
                  </a:cubicBezTo>
                  <a:cubicBezTo>
                    <a:pt x="1108" y="167"/>
                    <a:pt x="1168" y="203"/>
                    <a:pt x="1239" y="226"/>
                  </a:cubicBezTo>
                  <a:cubicBezTo>
                    <a:pt x="1370" y="286"/>
                    <a:pt x="1501" y="369"/>
                    <a:pt x="1620" y="453"/>
                  </a:cubicBezTo>
                  <a:cubicBezTo>
                    <a:pt x="1525" y="334"/>
                    <a:pt x="1418" y="226"/>
                    <a:pt x="1287" y="155"/>
                  </a:cubicBezTo>
                  <a:cubicBezTo>
                    <a:pt x="1144" y="72"/>
                    <a:pt x="989" y="24"/>
                    <a:pt x="834" y="0"/>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95" name="Google Shape;2213;p51"/>
            <p:cNvSpPr/>
            <p:nvPr/>
          </p:nvSpPr>
          <p:spPr>
            <a:xfrm>
              <a:off x="2242307" y="2015601"/>
              <a:ext cx="223140" cy="59635"/>
            </a:xfrm>
            <a:custGeom>
              <a:avLst/>
              <a:gdLst/>
              <a:ahLst/>
              <a:cxnLst/>
              <a:rect l="l" t="t" r="r" b="b"/>
              <a:pathLst>
                <a:path w="1609" h="430" extrusionOk="0">
                  <a:moveTo>
                    <a:pt x="834" y="0"/>
                  </a:moveTo>
                  <a:cubicBezTo>
                    <a:pt x="668" y="0"/>
                    <a:pt x="513" y="24"/>
                    <a:pt x="370" y="96"/>
                  </a:cubicBezTo>
                  <a:cubicBezTo>
                    <a:pt x="227" y="155"/>
                    <a:pt x="96" y="251"/>
                    <a:pt x="1" y="358"/>
                  </a:cubicBezTo>
                  <a:cubicBezTo>
                    <a:pt x="120" y="286"/>
                    <a:pt x="251" y="227"/>
                    <a:pt x="394" y="179"/>
                  </a:cubicBezTo>
                  <a:cubicBezTo>
                    <a:pt x="465" y="155"/>
                    <a:pt x="537" y="131"/>
                    <a:pt x="608" y="120"/>
                  </a:cubicBezTo>
                  <a:cubicBezTo>
                    <a:pt x="680" y="108"/>
                    <a:pt x="751" y="108"/>
                    <a:pt x="822" y="108"/>
                  </a:cubicBezTo>
                  <a:cubicBezTo>
                    <a:pt x="965" y="108"/>
                    <a:pt x="1108" y="143"/>
                    <a:pt x="1239" y="203"/>
                  </a:cubicBezTo>
                  <a:cubicBezTo>
                    <a:pt x="1370" y="262"/>
                    <a:pt x="1501" y="346"/>
                    <a:pt x="1608" y="429"/>
                  </a:cubicBezTo>
                  <a:cubicBezTo>
                    <a:pt x="1525" y="310"/>
                    <a:pt x="1406" y="203"/>
                    <a:pt x="1275" y="120"/>
                  </a:cubicBezTo>
                  <a:cubicBezTo>
                    <a:pt x="1144" y="48"/>
                    <a:pt x="989" y="0"/>
                    <a:pt x="834" y="0"/>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96" name="Google Shape;2214;p51"/>
            <p:cNvSpPr/>
            <p:nvPr/>
          </p:nvSpPr>
          <p:spPr>
            <a:xfrm>
              <a:off x="1352368" y="2045973"/>
              <a:ext cx="325349" cy="420493"/>
            </a:xfrm>
            <a:custGeom>
              <a:avLst/>
              <a:gdLst/>
              <a:ahLst/>
              <a:cxnLst/>
              <a:rect l="l" t="t" r="r" b="b"/>
              <a:pathLst>
                <a:path w="2346" h="3032" extrusionOk="0">
                  <a:moveTo>
                    <a:pt x="1126" y="1"/>
                  </a:moveTo>
                  <a:cubicBezTo>
                    <a:pt x="1014" y="1"/>
                    <a:pt x="904" y="18"/>
                    <a:pt x="798" y="55"/>
                  </a:cubicBezTo>
                  <a:cubicBezTo>
                    <a:pt x="179" y="282"/>
                    <a:pt x="0" y="1151"/>
                    <a:pt x="346" y="1960"/>
                  </a:cubicBezTo>
                  <a:cubicBezTo>
                    <a:pt x="630" y="2617"/>
                    <a:pt x="1164" y="3032"/>
                    <a:pt x="1690" y="3032"/>
                  </a:cubicBezTo>
                  <a:cubicBezTo>
                    <a:pt x="1802" y="3032"/>
                    <a:pt x="1915" y="3012"/>
                    <a:pt x="2025" y="2972"/>
                  </a:cubicBezTo>
                  <a:cubicBezTo>
                    <a:pt x="2025" y="2972"/>
                    <a:pt x="2346" y="734"/>
                    <a:pt x="2227" y="579"/>
                  </a:cubicBezTo>
                  <a:cubicBezTo>
                    <a:pt x="1930" y="218"/>
                    <a:pt x="1519" y="1"/>
                    <a:pt x="1126" y="1"/>
                  </a:cubicBezTo>
                  <a:close/>
                </a:path>
              </a:pathLst>
            </a:custGeom>
            <a:solidFill>
              <a:schemeClr val="accent2"/>
            </a:solidFill>
            <a:ln>
              <a:noFill/>
            </a:ln>
          </p:spPr>
          <p:txBody>
            <a:bodyPr spcFirstLastPara="1" wrap="square" lIns="182850" tIns="182850" rIns="182850" bIns="182850" anchor="ctr" anchorCtr="0">
              <a:noAutofit/>
            </a:bodyPr>
            <a:lstStyle/>
            <a:p>
              <a:endParaRPr sz="3600"/>
            </a:p>
          </p:txBody>
        </p:sp>
        <p:sp>
          <p:nvSpPr>
            <p:cNvPr id="97" name="Google Shape;2215;p51"/>
            <p:cNvSpPr/>
            <p:nvPr/>
          </p:nvSpPr>
          <p:spPr>
            <a:xfrm>
              <a:off x="1431557" y="2168986"/>
              <a:ext cx="198316" cy="147283"/>
            </a:xfrm>
            <a:custGeom>
              <a:avLst/>
              <a:gdLst/>
              <a:ahLst/>
              <a:cxnLst/>
              <a:rect l="l" t="t" r="r" b="b"/>
              <a:pathLst>
                <a:path w="1430" h="1062" extrusionOk="0">
                  <a:moveTo>
                    <a:pt x="222" y="0"/>
                  </a:moveTo>
                  <a:cubicBezTo>
                    <a:pt x="147" y="0"/>
                    <a:pt x="73" y="9"/>
                    <a:pt x="1" y="26"/>
                  </a:cubicBezTo>
                  <a:cubicBezTo>
                    <a:pt x="27" y="24"/>
                    <a:pt x="53" y="23"/>
                    <a:pt x="78" y="23"/>
                  </a:cubicBezTo>
                  <a:cubicBezTo>
                    <a:pt x="207" y="23"/>
                    <a:pt x="336" y="47"/>
                    <a:pt x="465" y="97"/>
                  </a:cubicBezTo>
                  <a:cubicBezTo>
                    <a:pt x="608" y="157"/>
                    <a:pt x="739" y="228"/>
                    <a:pt x="858" y="335"/>
                  </a:cubicBezTo>
                  <a:lnTo>
                    <a:pt x="942" y="407"/>
                  </a:lnTo>
                  <a:cubicBezTo>
                    <a:pt x="977" y="430"/>
                    <a:pt x="1001" y="466"/>
                    <a:pt x="1025" y="490"/>
                  </a:cubicBezTo>
                  <a:lnTo>
                    <a:pt x="1073" y="526"/>
                  </a:lnTo>
                  <a:cubicBezTo>
                    <a:pt x="1084" y="549"/>
                    <a:pt x="1096" y="561"/>
                    <a:pt x="1108" y="573"/>
                  </a:cubicBezTo>
                  <a:cubicBezTo>
                    <a:pt x="1132" y="609"/>
                    <a:pt x="1156" y="633"/>
                    <a:pt x="1180" y="669"/>
                  </a:cubicBezTo>
                  <a:cubicBezTo>
                    <a:pt x="1203" y="692"/>
                    <a:pt x="1227" y="728"/>
                    <a:pt x="1239" y="764"/>
                  </a:cubicBezTo>
                  <a:lnTo>
                    <a:pt x="1311" y="859"/>
                  </a:lnTo>
                  <a:cubicBezTo>
                    <a:pt x="1346" y="930"/>
                    <a:pt x="1394" y="1002"/>
                    <a:pt x="1430" y="1061"/>
                  </a:cubicBezTo>
                  <a:cubicBezTo>
                    <a:pt x="1406" y="990"/>
                    <a:pt x="1382" y="919"/>
                    <a:pt x="1346" y="847"/>
                  </a:cubicBezTo>
                  <a:cubicBezTo>
                    <a:pt x="1311" y="776"/>
                    <a:pt x="1275" y="704"/>
                    <a:pt x="1227" y="633"/>
                  </a:cubicBezTo>
                  <a:cubicBezTo>
                    <a:pt x="1203" y="597"/>
                    <a:pt x="1180" y="573"/>
                    <a:pt x="1156" y="538"/>
                  </a:cubicBezTo>
                  <a:cubicBezTo>
                    <a:pt x="1144" y="514"/>
                    <a:pt x="1132" y="502"/>
                    <a:pt x="1120" y="490"/>
                  </a:cubicBezTo>
                  <a:lnTo>
                    <a:pt x="1084" y="442"/>
                  </a:lnTo>
                  <a:cubicBezTo>
                    <a:pt x="1049" y="407"/>
                    <a:pt x="1025" y="383"/>
                    <a:pt x="1001" y="347"/>
                  </a:cubicBezTo>
                  <a:lnTo>
                    <a:pt x="906" y="276"/>
                  </a:lnTo>
                  <a:cubicBezTo>
                    <a:pt x="775" y="168"/>
                    <a:pt x="632" y="85"/>
                    <a:pt x="477" y="37"/>
                  </a:cubicBezTo>
                  <a:cubicBezTo>
                    <a:pt x="394" y="12"/>
                    <a:pt x="308" y="0"/>
                    <a:pt x="222" y="0"/>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98" name="Google Shape;2216;p51"/>
            <p:cNvSpPr/>
            <p:nvPr/>
          </p:nvSpPr>
          <p:spPr>
            <a:xfrm>
              <a:off x="2148279" y="2124607"/>
              <a:ext cx="79326" cy="273487"/>
            </a:xfrm>
            <a:custGeom>
              <a:avLst/>
              <a:gdLst/>
              <a:ahLst/>
              <a:cxnLst/>
              <a:rect l="l" t="t" r="r" b="b"/>
              <a:pathLst>
                <a:path w="572" h="1972" extrusionOk="0">
                  <a:moveTo>
                    <a:pt x="250" y="0"/>
                  </a:moveTo>
                  <a:cubicBezTo>
                    <a:pt x="226" y="203"/>
                    <a:pt x="226" y="405"/>
                    <a:pt x="250" y="608"/>
                  </a:cubicBezTo>
                  <a:cubicBezTo>
                    <a:pt x="274" y="798"/>
                    <a:pt x="310" y="1000"/>
                    <a:pt x="369" y="1191"/>
                  </a:cubicBezTo>
                  <a:cubicBezTo>
                    <a:pt x="393" y="1286"/>
                    <a:pt x="429" y="1381"/>
                    <a:pt x="453" y="1477"/>
                  </a:cubicBezTo>
                  <a:cubicBezTo>
                    <a:pt x="488" y="1560"/>
                    <a:pt x="500" y="1655"/>
                    <a:pt x="500" y="1751"/>
                  </a:cubicBezTo>
                  <a:cubicBezTo>
                    <a:pt x="488" y="1786"/>
                    <a:pt x="453" y="1822"/>
                    <a:pt x="417" y="1846"/>
                  </a:cubicBezTo>
                  <a:cubicBezTo>
                    <a:pt x="381" y="1870"/>
                    <a:pt x="334" y="1893"/>
                    <a:pt x="286" y="1905"/>
                  </a:cubicBezTo>
                  <a:cubicBezTo>
                    <a:pt x="203" y="1941"/>
                    <a:pt x="107" y="1965"/>
                    <a:pt x="0" y="1965"/>
                  </a:cubicBezTo>
                  <a:cubicBezTo>
                    <a:pt x="39" y="1969"/>
                    <a:pt x="77" y="1972"/>
                    <a:pt x="114" y="1972"/>
                  </a:cubicBezTo>
                  <a:cubicBezTo>
                    <a:pt x="177" y="1972"/>
                    <a:pt x="238" y="1964"/>
                    <a:pt x="298" y="1941"/>
                  </a:cubicBezTo>
                  <a:cubicBezTo>
                    <a:pt x="357" y="1929"/>
                    <a:pt x="405" y="1917"/>
                    <a:pt x="453" y="1893"/>
                  </a:cubicBezTo>
                  <a:cubicBezTo>
                    <a:pt x="500" y="1858"/>
                    <a:pt x="536" y="1822"/>
                    <a:pt x="560" y="1762"/>
                  </a:cubicBezTo>
                  <a:cubicBezTo>
                    <a:pt x="572" y="1715"/>
                    <a:pt x="572" y="1655"/>
                    <a:pt x="560" y="1608"/>
                  </a:cubicBezTo>
                  <a:cubicBezTo>
                    <a:pt x="548" y="1548"/>
                    <a:pt x="536" y="1500"/>
                    <a:pt x="524" y="1453"/>
                  </a:cubicBezTo>
                  <a:cubicBezTo>
                    <a:pt x="500" y="1358"/>
                    <a:pt x="477" y="1262"/>
                    <a:pt x="441" y="1167"/>
                  </a:cubicBezTo>
                  <a:cubicBezTo>
                    <a:pt x="381" y="977"/>
                    <a:pt x="346" y="786"/>
                    <a:pt x="310" y="596"/>
                  </a:cubicBezTo>
                  <a:cubicBezTo>
                    <a:pt x="274" y="393"/>
                    <a:pt x="262" y="191"/>
                    <a:pt x="250" y="0"/>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99" name="Google Shape;2217;p51"/>
            <p:cNvSpPr/>
            <p:nvPr/>
          </p:nvSpPr>
          <p:spPr>
            <a:xfrm>
              <a:off x="1968266" y="2110600"/>
              <a:ext cx="71144" cy="33978"/>
            </a:xfrm>
            <a:custGeom>
              <a:avLst/>
              <a:gdLst/>
              <a:ahLst/>
              <a:cxnLst/>
              <a:rect l="l" t="t" r="r" b="b"/>
              <a:pathLst>
                <a:path w="513" h="245" extrusionOk="0">
                  <a:moveTo>
                    <a:pt x="209" y="0"/>
                  </a:moveTo>
                  <a:cubicBezTo>
                    <a:pt x="179" y="0"/>
                    <a:pt x="149" y="6"/>
                    <a:pt x="120" y="18"/>
                  </a:cubicBezTo>
                  <a:cubicBezTo>
                    <a:pt x="72" y="30"/>
                    <a:pt x="24" y="66"/>
                    <a:pt x="0" y="113"/>
                  </a:cubicBezTo>
                  <a:cubicBezTo>
                    <a:pt x="48" y="89"/>
                    <a:pt x="96" y="77"/>
                    <a:pt x="143" y="66"/>
                  </a:cubicBezTo>
                  <a:lnTo>
                    <a:pt x="215" y="66"/>
                  </a:lnTo>
                  <a:cubicBezTo>
                    <a:pt x="239" y="66"/>
                    <a:pt x="262" y="77"/>
                    <a:pt x="274" y="77"/>
                  </a:cubicBezTo>
                  <a:cubicBezTo>
                    <a:pt x="322" y="101"/>
                    <a:pt x="370" y="113"/>
                    <a:pt x="405" y="149"/>
                  </a:cubicBezTo>
                  <a:cubicBezTo>
                    <a:pt x="441" y="173"/>
                    <a:pt x="477" y="208"/>
                    <a:pt x="512" y="244"/>
                  </a:cubicBezTo>
                  <a:cubicBezTo>
                    <a:pt x="501" y="197"/>
                    <a:pt x="477" y="149"/>
                    <a:pt x="429" y="101"/>
                  </a:cubicBezTo>
                  <a:cubicBezTo>
                    <a:pt x="393" y="66"/>
                    <a:pt x="346" y="30"/>
                    <a:pt x="298" y="18"/>
                  </a:cubicBezTo>
                  <a:cubicBezTo>
                    <a:pt x="268" y="6"/>
                    <a:pt x="239" y="0"/>
                    <a:pt x="209" y="0"/>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100" name="Google Shape;2218;p51"/>
            <p:cNvSpPr/>
            <p:nvPr/>
          </p:nvSpPr>
          <p:spPr>
            <a:xfrm>
              <a:off x="1959945" y="2155950"/>
              <a:ext cx="69480" cy="110809"/>
            </a:xfrm>
            <a:custGeom>
              <a:avLst/>
              <a:gdLst/>
              <a:ahLst/>
              <a:cxnLst/>
              <a:rect l="l" t="t" r="r" b="b"/>
              <a:pathLst>
                <a:path w="501" h="799" extrusionOk="0">
                  <a:moveTo>
                    <a:pt x="251" y="1"/>
                  </a:moveTo>
                  <a:cubicBezTo>
                    <a:pt x="120" y="1"/>
                    <a:pt x="1" y="179"/>
                    <a:pt x="1" y="393"/>
                  </a:cubicBezTo>
                  <a:cubicBezTo>
                    <a:pt x="1" y="620"/>
                    <a:pt x="120" y="798"/>
                    <a:pt x="251" y="798"/>
                  </a:cubicBezTo>
                  <a:cubicBezTo>
                    <a:pt x="382" y="798"/>
                    <a:pt x="501" y="620"/>
                    <a:pt x="501" y="393"/>
                  </a:cubicBezTo>
                  <a:cubicBezTo>
                    <a:pt x="501" y="179"/>
                    <a:pt x="382" y="1"/>
                    <a:pt x="251" y="1"/>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130" name="Google Shape;2219;p51"/>
            <p:cNvSpPr/>
            <p:nvPr/>
          </p:nvSpPr>
          <p:spPr>
            <a:xfrm>
              <a:off x="1931931" y="2164271"/>
              <a:ext cx="41466" cy="34810"/>
            </a:xfrm>
            <a:custGeom>
              <a:avLst/>
              <a:gdLst/>
              <a:ahLst/>
              <a:cxnLst/>
              <a:rect l="l" t="t" r="r" b="b"/>
              <a:pathLst>
                <a:path w="299" h="251" extrusionOk="0">
                  <a:moveTo>
                    <a:pt x="1" y="0"/>
                  </a:moveTo>
                  <a:cubicBezTo>
                    <a:pt x="24" y="60"/>
                    <a:pt x="72" y="107"/>
                    <a:pt x="120" y="155"/>
                  </a:cubicBezTo>
                  <a:cubicBezTo>
                    <a:pt x="143" y="179"/>
                    <a:pt x="167" y="191"/>
                    <a:pt x="203" y="214"/>
                  </a:cubicBezTo>
                  <a:cubicBezTo>
                    <a:pt x="227" y="226"/>
                    <a:pt x="262" y="238"/>
                    <a:pt x="298" y="250"/>
                  </a:cubicBezTo>
                  <a:lnTo>
                    <a:pt x="298" y="131"/>
                  </a:lnTo>
                  <a:lnTo>
                    <a:pt x="227" y="131"/>
                  </a:lnTo>
                  <a:cubicBezTo>
                    <a:pt x="203" y="119"/>
                    <a:pt x="167" y="119"/>
                    <a:pt x="143" y="107"/>
                  </a:cubicBezTo>
                  <a:cubicBezTo>
                    <a:pt x="96" y="83"/>
                    <a:pt x="36" y="48"/>
                    <a:pt x="1" y="0"/>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131" name="Google Shape;2220;p51"/>
            <p:cNvSpPr/>
            <p:nvPr/>
          </p:nvSpPr>
          <p:spPr>
            <a:xfrm>
              <a:off x="1950099" y="2139446"/>
              <a:ext cx="34809" cy="44657"/>
            </a:xfrm>
            <a:custGeom>
              <a:avLst/>
              <a:gdLst/>
              <a:ahLst/>
              <a:cxnLst/>
              <a:rect l="l" t="t" r="r" b="b"/>
              <a:pathLst>
                <a:path w="251" h="322" extrusionOk="0">
                  <a:moveTo>
                    <a:pt x="1" y="0"/>
                  </a:moveTo>
                  <a:lnTo>
                    <a:pt x="1" y="0"/>
                  </a:lnTo>
                  <a:cubicBezTo>
                    <a:pt x="12" y="60"/>
                    <a:pt x="36" y="120"/>
                    <a:pt x="60" y="179"/>
                  </a:cubicBezTo>
                  <a:cubicBezTo>
                    <a:pt x="84" y="203"/>
                    <a:pt x="96" y="239"/>
                    <a:pt x="120" y="262"/>
                  </a:cubicBezTo>
                  <a:cubicBezTo>
                    <a:pt x="143" y="286"/>
                    <a:pt x="179" y="310"/>
                    <a:pt x="215" y="322"/>
                  </a:cubicBezTo>
                  <a:lnTo>
                    <a:pt x="251" y="227"/>
                  </a:lnTo>
                  <a:cubicBezTo>
                    <a:pt x="227" y="215"/>
                    <a:pt x="191" y="215"/>
                    <a:pt x="179" y="203"/>
                  </a:cubicBezTo>
                  <a:cubicBezTo>
                    <a:pt x="155" y="179"/>
                    <a:pt x="131" y="167"/>
                    <a:pt x="108" y="155"/>
                  </a:cubicBezTo>
                  <a:cubicBezTo>
                    <a:pt x="60" y="108"/>
                    <a:pt x="24" y="60"/>
                    <a:pt x="1" y="0"/>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132" name="Google Shape;2221;p51"/>
            <p:cNvSpPr/>
            <p:nvPr/>
          </p:nvSpPr>
          <p:spPr>
            <a:xfrm>
              <a:off x="2270460" y="2129600"/>
              <a:ext cx="72808" cy="28153"/>
            </a:xfrm>
            <a:custGeom>
              <a:avLst/>
              <a:gdLst/>
              <a:ahLst/>
              <a:cxnLst/>
              <a:rect l="l" t="t" r="r" b="b"/>
              <a:pathLst>
                <a:path w="525" h="203" extrusionOk="0">
                  <a:moveTo>
                    <a:pt x="286" y="0"/>
                  </a:moveTo>
                  <a:cubicBezTo>
                    <a:pt x="227" y="0"/>
                    <a:pt x="179" y="12"/>
                    <a:pt x="119" y="36"/>
                  </a:cubicBezTo>
                  <a:cubicBezTo>
                    <a:pt x="72" y="60"/>
                    <a:pt x="36" y="95"/>
                    <a:pt x="0" y="143"/>
                  </a:cubicBezTo>
                  <a:cubicBezTo>
                    <a:pt x="48" y="119"/>
                    <a:pt x="96" y="95"/>
                    <a:pt x="143" y="83"/>
                  </a:cubicBezTo>
                  <a:cubicBezTo>
                    <a:pt x="179" y="71"/>
                    <a:pt x="227" y="71"/>
                    <a:pt x="274" y="71"/>
                  </a:cubicBezTo>
                  <a:cubicBezTo>
                    <a:pt x="298" y="71"/>
                    <a:pt x="322" y="71"/>
                    <a:pt x="346" y="83"/>
                  </a:cubicBezTo>
                  <a:cubicBezTo>
                    <a:pt x="358" y="95"/>
                    <a:pt x="381" y="95"/>
                    <a:pt x="405" y="119"/>
                  </a:cubicBezTo>
                  <a:cubicBezTo>
                    <a:pt x="441" y="143"/>
                    <a:pt x="488" y="167"/>
                    <a:pt x="524" y="202"/>
                  </a:cubicBezTo>
                  <a:cubicBezTo>
                    <a:pt x="512" y="155"/>
                    <a:pt x="477" y="107"/>
                    <a:pt x="441" y="71"/>
                  </a:cubicBezTo>
                  <a:cubicBezTo>
                    <a:pt x="393" y="24"/>
                    <a:pt x="346" y="0"/>
                    <a:pt x="286" y="0"/>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133" name="Google Shape;2222;p51"/>
            <p:cNvSpPr/>
            <p:nvPr/>
          </p:nvSpPr>
          <p:spPr>
            <a:xfrm>
              <a:off x="2262139" y="2183964"/>
              <a:ext cx="72808" cy="109284"/>
            </a:xfrm>
            <a:custGeom>
              <a:avLst/>
              <a:gdLst/>
              <a:ahLst/>
              <a:cxnLst/>
              <a:rect l="l" t="t" r="r" b="b"/>
              <a:pathLst>
                <a:path w="525" h="788" extrusionOk="0">
                  <a:moveTo>
                    <a:pt x="273" y="0"/>
                  </a:moveTo>
                  <a:cubicBezTo>
                    <a:pt x="147" y="0"/>
                    <a:pt x="24" y="163"/>
                    <a:pt x="13" y="370"/>
                  </a:cubicBezTo>
                  <a:cubicBezTo>
                    <a:pt x="1" y="596"/>
                    <a:pt x="96" y="775"/>
                    <a:pt x="227" y="787"/>
                  </a:cubicBezTo>
                  <a:cubicBezTo>
                    <a:pt x="231" y="787"/>
                    <a:pt x="236" y="787"/>
                    <a:pt x="240" y="787"/>
                  </a:cubicBezTo>
                  <a:cubicBezTo>
                    <a:pt x="367" y="787"/>
                    <a:pt x="489" y="625"/>
                    <a:pt x="501" y="418"/>
                  </a:cubicBezTo>
                  <a:cubicBezTo>
                    <a:pt x="525" y="191"/>
                    <a:pt x="429" y="13"/>
                    <a:pt x="287" y="1"/>
                  </a:cubicBezTo>
                  <a:cubicBezTo>
                    <a:pt x="282" y="1"/>
                    <a:pt x="278" y="0"/>
                    <a:pt x="273" y="0"/>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134" name="Google Shape;2223;p51"/>
            <p:cNvSpPr/>
            <p:nvPr/>
          </p:nvSpPr>
          <p:spPr>
            <a:xfrm>
              <a:off x="2323299" y="2198942"/>
              <a:ext cx="46320" cy="28153"/>
            </a:xfrm>
            <a:custGeom>
              <a:avLst/>
              <a:gdLst/>
              <a:ahLst/>
              <a:cxnLst/>
              <a:rect l="l" t="t" r="r" b="b"/>
              <a:pathLst>
                <a:path w="334" h="203" extrusionOk="0">
                  <a:moveTo>
                    <a:pt x="334" y="0"/>
                  </a:moveTo>
                  <a:cubicBezTo>
                    <a:pt x="286" y="36"/>
                    <a:pt x="227" y="60"/>
                    <a:pt x="167" y="83"/>
                  </a:cubicBezTo>
                  <a:cubicBezTo>
                    <a:pt x="143" y="95"/>
                    <a:pt x="119" y="95"/>
                    <a:pt x="84" y="107"/>
                  </a:cubicBezTo>
                  <a:lnTo>
                    <a:pt x="12" y="107"/>
                  </a:lnTo>
                  <a:lnTo>
                    <a:pt x="0" y="202"/>
                  </a:lnTo>
                  <a:cubicBezTo>
                    <a:pt x="36" y="202"/>
                    <a:pt x="72" y="191"/>
                    <a:pt x="107" y="179"/>
                  </a:cubicBezTo>
                  <a:cubicBezTo>
                    <a:pt x="143" y="167"/>
                    <a:pt x="167" y="155"/>
                    <a:pt x="203" y="131"/>
                  </a:cubicBezTo>
                  <a:cubicBezTo>
                    <a:pt x="250" y="95"/>
                    <a:pt x="298" y="48"/>
                    <a:pt x="334" y="0"/>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135" name="Google Shape;2224;p51"/>
            <p:cNvSpPr/>
            <p:nvPr/>
          </p:nvSpPr>
          <p:spPr>
            <a:xfrm>
              <a:off x="2316642" y="2172453"/>
              <a:ext cx="36473" cy="41467"/>
            </a:xfrm>
            <a:custGeom>
              <a:avLst/>
              <a:gdLst/>
              <a:ahLst/>
              <a:cxnLst/>
              <a:rect l="l" t="t" r="r" b="b"/>
              <a:pathLst>
                <a:path w="263" h="299" extrusionOk="0">
                  <a:moveTo>
                    <a:pt x="263" y="1"/>
                  </a:moveTo>
                  <a:lnTo>
                    <a:pt x="263" y="1"/>
                  </a:lnTo>
                  <a:cubicBezTo>
                    <a:pt x="227" y="48"/>
                    <a:pt x="191" y="96"/>
                    <a:pt x="144" y="132"/>
                  </a:cubicBezTo>
                  <a:cubicBezTo>
                    <a:pt x="120" y="143"/>
                    <a:pt x="96" y="167"/>
                    <a:pt x="72" y="179"/>
                  </a:cubicBezTo>
                  <a:cubicBezTo>
                    <a:pt x="48" y="179"/>
                    <a:pt x="25" y="191"/>
                    <a:pt x="1" y="191"/>
                  </a:cubicBezTo>
                  <a:lnTo>
                    <a:pt x="25" y="298"/>
                  </a:lnTo>
                  <a:cubicBezTo>
                    <a:pt x="60" y="286"/>
                    <a:pt x="84" y="274"/>
                    <a:pt x="120" y="251"/>
                  </a:cubicBezTo>
                  <a:cubicBezTo>
                    <a:pt x="144" y="227"/>
                    <a:pt x="167" y="203"/>
                    <a:pt x="179" y="167"/>
                  </a:cubicBezTo>
                  <a:cubicBezTo>
                    <a:pt x="215" y="120"/>
                    <a:pt x="251" y="60"/>
                    <a:pt x="263" y="1"/>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136" name="Google Shape;2225;p51"/>
            <p:cNvSpPr/>
            <p:nvPr/>
          </p:nvSpPr>
          <p:spPr>
            <a:xfrm>
              <a:off x="1489389" y="1568065"/>
              <a:ext cx="1085052" cy="556682"/>
            </a:xfrm>
            <a:custGeom>
              <a:avLst/>
              <a:gdLst/>
              <a:ahLst/>
              <a:cxnLst/>
              <a:rect l="l" t="t" r="r" b="b"/>
              <a:pathLst>
                <a:path w="7824" h="4014" extrusionOk="0">
                  <a:moveTo>
                    <a:pt x="3918" y="1"/>
                  </a:moveTo>
                  <a:cubicBezTo>
                    <a:pt x="1" y="1"/>
                    <a:pt x="239" y="3454"/>
                    <a:pt x="239" y="3454"/>
                  </a:cubicBezTo>
                  <a:cubicBezTo>
                    <a:pt x="608" y="3501"/>
                    <a:pt x="941" y="3704"/>
                    <a:pt x="1156" y="4013"/>
                  </a:cubicBezTo>
                  <a:cubicBezTo>
                    <a:pt x="1156" y="4013"/>
                    <a:pt x="2168" y="3561"/>
                    <a:pt x="2477" y="1346"/>
                  </a:cubicBezTo>
                  <a:cubicBezTo>
                    <a:pt x="2477" y="1346"/>
                    <a:pt x="2570" y="1335"/>
                    <a:pt x="2741" y="1335"/>
                  </a:cubicBezTo>
                  <a:cubicBezTo>
                    <a:pt x="3428" y="1335"/>
                    <a:pt x="5371" y="1526"/>
                    <a:pt x="7490" y="3454"/>
                  </a:cubicBezTo>
                  <a:cubicBezTo>
                    <a:pt x="7490" y="3454"/>
                    <a:pt x="7823" y="1"/>
                    <a:pt x="3918" y="1"/>
                  </a:cubicBezTo>
                  <a:close/>
                </a:path>
              </a:pathLst>
            </a:custGeom>
            <a:solidFill>
              <a:schemeClr val="accent6"/>
            </a:solidFill>
            <a:ln>
              <a:noFill/>
            </a:ln>
          </p:spPr>
          <p:txBody>
            <a:bodyPr spcFirstLastPara="1" wrap="square" lIns="182850" tIns="182850" rIns="182850" bIns="182850" anchor="ctr" anchorCtr="0">
              <a:noAutofit/>
            </a:bodyPr>
            <a:lstStyle/>
            <a:p>
              <a:endParaRPr sz="3600"/>
            </a:p>
          </p:txBody>
        </p:sp>
        <p:sp>
          <p:nvSpPr>
            <p:cNvPr id="137" name="Google Shape;2226;p51"/>
            <p:cNvSpPr/>
            <p:nvPr/>
          </p:nvSpPr>
          <p:spPr>
            <a:xfrm>
              <a:off x="1616562" y="1733239"/>
              <a:ext cx="90976" cy="356837"/>
            </a:xfrm>
            <a:custGeom>
              <a:avLst/>
              <a:gdLst/>
              <a:ahLst/>
              <a:cxnLst/>
              <a:rect l="l" t="t" r="r" b="b"/>
              <a:pathLst>
                <a:path w="656" h="2573" extrusionOk="0">
                  <a:moveTo>
                    <a:pt x="631" y="1"/>
                  </a:moveTo>
                  <a:cubicBezTo>
                    <a:pt x="620" y="1"/>
                    <a:pt x="620" y="1"/>
                    <a:pt x="620" y="12"/>
                  </a:cubicBezTo>
                  <a:cubicBezTo>
                    <a:pt x="631" y="608"/>
                    <a:pt x="560" y="1203"/>
                    <a:pt x="405" y="1775"/>
                  </a:cubicBezTo>
                  <a:cubicBezTo>
                    <a:pt x="334" y="2060"/>
                    <a:pt x="203" y="2322"/>
                    <a:pt x="12" y="2548"/>
                  </a:cubicBezTo>
                  <a:cubicBezTo>
                    <a:pt x="0" y="2548"/>
                    <a:pt x="0" y="2560"/>
                    <a:pt x="12" y="2572"/>
                  </a:cubicBezTo>
                  <a:lnTo>
                    <a:pt x="24" y="2572"/>
                  </a:lnTo>
                  <a:cubicBezTo>
                    <a:pt x="24" y="2572"/>
                    <a:pt x="24" y="2572"/>
                    <a:pt x="24" y="2560"/>
                  </a:cubicBezTo>
                  <a:cubicBezTo>
                    <a:pt x="227" y="2346"/>
                    <a:pt x="358" y="2072"/>
                    <a:pt x="429" y="1786"/>
                  </a:cubicBezTo>
                  <a:cubicBezTo>
                    <a:pt x="584" y="1203"/>
                    <a:pt x="655" y="608"/>
                    <a:pt x="643" y="12"/>
                  </a:cubicBezTo>
                  <a:cubicBezTo>
                    <a:pt x="643" y="1"/>
                    <a:pt x="631" y="1"/>
                    <a:pt x="631" y="1"/>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138" name="Google Shape;2227;p51"/>
            <p:cNvSpPr/>
            <p:nvPr/>
          </p:nvSpPr>
          <p:spPr>
            <a:xfrm>
              <a:off x="1580227" y="1810902"/>
              <a:ext cx="41466" cy="252268"/>
            </a:xfrm>
            <a:custGeom>
              <a:avLst/>
              <a:gdLst/>
              <a:ahLst/>
              <a:cxnLst/>
              <a:rect l="l" t="t" r="r" b="b"/>
              <a:pathLst>
                <a:path w="299" h="1819" extrusionOk="0">
                  <a:moveTo>
                    <a:pt x="227" y="0"/>
                  </a:moveTo>
                  <a:cubicBezTo>
                    <a:pt x="215" y="0"/>
                    <a:pt x="215" y="0"/>
                    <a:pt x="215" y="12"/>
                  </a:cubicBezTo>
                  <a:cubicBezTo>
                    <a:pt x="239" y="584"/>
                    <a:pt x="274" y="1238"/>
                    <a:pt x="12" y="1798"/>
                  </a:cubicBezTo>
                  <a:cubicBezTo>
                    <a:pt x="1" y="1798"/>
                    <a:pt x="12" y="1810"/>
                    <a:pt x="12" y="1810"/>
                  </a:cubicBezTo>
                  <a:cubicBezTo>
                    <a:pt x="18" y="1816"/>
                    <a:pt x="24" y="1819"/>
                    <a:pt x="29" y="1819"/>
                  </a:cubicBezTo>
                  <a:cubicBezTo>
                    <a:pt x="33" y="1819"/>
                    <a:pt x="36" y="1816"/>
                    <a:pt x="36" y="1810"/>
                  </a:cubicBezTo>
                  <a:cubicBezTo>
                    <a:pt x="298" y="1238"/>
                    <a:pt x="262" y="584"/>
                    <a:pt x="239" y="12"/>
                  </a:cubicBezTo>
                  <a:cubicBezTo>
                    <a:pt x="239" y="0"/>
                    <a:pt x="239" y="0"/>
                    <a:pt x="227" y="0"/>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grpSp>
      <p:sp>
        <p:nvSpPr>
          <p:cNvPr id="139" name="Rectangle 138"/>
          <p:cNvSpPr/>
          <p:nvPr/>
        </p:nvSpPr>
        <p:spPr>
          <a:xfrm>
            <a:off x="5584062" y="1689846"/>
            <a:ext cx="11655167" cy="7363554"/>
          </a:xfrm>
          <a:prstGeom prst="rect">
            <a:avLst/>
          </a:prstGeom>
        </p:spPr>
        <p:txBody>
          <a:bodyPr wrap="square">
            <a:spAutoFit/>
          </a:bodyPr>
          <a:lstStyle/>
          <a:p>
            <a:pPr algn="just">
              <a:lnSpc>
                <a:spcPct val="150000"/>
              </a:lnSpc>
            </a:pPr>
            <a:r>
              <a:rPr lang="en-US" sz="4500" b="1" dirty="0" err="1">
                <a:solidFill>
                  <a:srgbClr val="FF0000"/>
                </a:solidFill>
                <a:latin typeface="Arial" panose="020B0604020202020204" pitchFamily="34" charset="0"/>
                <a:cs typeface="Arial" panose="020B0604020202020204" pitchFamily="34" charset="0"/>
              </a:rPr>
              <a:t>Em</a:t>
            </a:r>
            <a:r>
              <a:rPr lang="en-US" sz="4500" b="1" dirty="0">
                <a:solidFill>
                  <a:srgbClr val="FF0000"/>
                </a:solidFill>
                <a:latin typeface="Arial" panose="020B0604020202020204" pitchFamily="34" charset="0"/>
                <a:cs typeface="Arial" panose="020B0604020202020204" pitchFamily="34" charset="0"/>
              </a:rPr>
              <a:t> </a:t>
            </a:r>
            <a:r>
              <a:rPr lang="en-US" sz="4500" b="1" dirty="0" err="1">
                <a:solidFill>
                  <a:srgbClr val="FF0000"/>
                </a:solidFill>
                <a:latin typeface="Arial" panose="020B0604020202020204" pitchFamily="34" charset="0"/>
                <a:cs typeface="Arial" panose="020B0604020202020204" pitchFamily="34" charset="0"/>
              </a:rPr>
              <a:t>hãy</a:t>
            </a:r>
            <a:r>
              <a:rPr lang="en-US" sz="4500" b="1" dirty="0">
                <a:solidFill>
                  <a:srgbClr val="FF0000"/>
                </a:solidFill>
                <a:latin typeface="Arial" panose="020B0604020202020204" pitchFamily="34" charset="0"/>
                <a:cs typeface="Arial" panose="020B0604020202020204" pitchFamily="34" charset="0"/>
              </a:rPr>
              <a:t> </a:t>
            </a:r>
            <a:r>
              <a:rPr lang="en-US" sz="4500" b="1" dirty="0" err="1">
                <a:solidFill>
                  <a:srgbClr val="FF0000"/>
                </a:solidFill>
                <a:latin typeface="Arial" panose="020B0604020202020204" pitchFamily="34" charset="0"/>
                <a:cs typeface="Arial" panose="020B0604020202020204" pitchFamily="34" charset="0"/>
              </a:rPr>
              <a:t>thực</a:t>
            </a:r>
            <a:r>
              <a:rPr lang="en-US" sz="4500" b="1" dirty="0">
                <a:solidFill>
                  <a:srgbClr val="FF0000"/>
                </a:solidFill>
                <a:latin typeface="Arial" panose="020B0604020202020204" pitchFamily="34" charset="0"/>
                <a:cs typeface="Arial" panose="020B0604020202020204" pitchFamily="34" charset="0"/>
              </a:rPr>
              <a:t> </a:t>
            </a:r>
            <a:r>
              <a:rPr lang="en-US" sz="4500" b="1" dirty="0" err="1">
                <a:solidFill>
                  <a:srgbClr val="FF0000"/>
                </a:solidFill>
                <a:latin typeface="Arial" panose="020B0604020202020204" pitchFamily="34" charset="0"/>
                <a:cs typeface="Arial" panose="020B0604020202020204" pitchFamily="34" charset="0"/>
              </a:rPr>
              <a:t>hiện</a:t>
            </a:r>
            <a:r>
              <a:rPr lang="en-US" sz="4500" b="1" dirty="0">
                <a:solidFill>
                  <a:srgbClr val="FF0000"/>
                </a:solidFill>
                <a:latin typeface="Arial" panose="020B0604020202020204" pitchFamily="34" charset="0"/>
                <a:cs typeface="Arial" panose="020B0604020202020204" pitchFamily="34" charset="0"/>
              </a:rPr>
              <a:t> </a:t>
            </a:r>
            <a:r>
              <a:rPr lang="en-US" sz="4500" b="1" dirty="0" err="1">
                <a:solidFill>
                  <a:srgbClr val="FF0000"/>
                </a:solidFill>
                <a:latin typeface="Arial" panose="020B0604020202020204" pitchFamily="34" charset="0"/>
                <a:cs typeface="Arial" panose="020B0604020202020204" pitchFamily="34" charset="0"/>
              </a:rPr>
              <a:t>các</a:t>
            </a:r>
            <a:r>
              <a:rPr lang="en-US" sz="4500" b="1" dirty="0">
                <a:solidFill>
                  <a:srgbClr val="FF0000"/>
                </a:solidFill>
                <a:latin typeface="Arial" panose="020B0604020202020204" pitchFamily="34" charset="0"/>
                <a:cs typeface="Arial" panose="020B0604020202020204" pitchFamily="34" charset="0"/>
              </a:rPr>
              <a:t> </a:t>
            </a:r>
            <a:r>
              <a:rPr lang="en-US" sz="4500" b="1" dirty="0" err="1">
                <a:solidFill>
                  <a:srgbClr val="FF0000"/>
                </a:solidFill>
                <a:latin typeface="Arial" panose="020B0604020202020204" pitchFamily="34" charset="0"/>
                <a:cs typeface="Arial" panose="020B0604020202020204" pitchFamily="34" charset="0"/>
              </a:rPr>
              <a:t>hoạt</a:t>
            </a:r>
            <a:r>
              <a:rPr lang="en-US" sz="4500" b="1" dirty="0">
                <a:solidFill>
                  <a:srgbClr val="FF0000"/>
                </a:solidFill>
                <a:latin typeface="Arial" panose="020B0604020202020204" pitchFamily="34" charset="0"/>
                <a:cs typeface="Arial" panose="020B0604020202020204" pitchFamily="34" charset="0"/>
              </a:rPr>
              <a:t> </a:t>
            </a:r>
            <a:r>
              <a:rPr lang="en-US" sz="4500" b="1" dirty="0" err="1">
                <a:solidFill>
                  <a:srgbClr val="FF0000"/>
                </a:solidFill>
                <a:latin typeface="Arial" panose="020B0604020202020204" pitchFamily="34" charset="0"/>
                <a:cs typeface="Arial" panose="020B0604020202020204" pitchFamily="34" charset="0"/>
              </a:rPr>
              <a:t>động</a:t>
            </a:r>
            <a:r>
              <a:rPr lang="en-US" sz="4500" b="1" dirty="0">
                <a:solidFill>
                  <a:srgbClr val="FF0000"/>
                </a:solidFill>
                <a:latin typeface="Arial" panose="020B0604020202020204" pitchFamily="34" charset="0"/>
                <a:cs typeface="Arial" panose="020B0604020202020204" pitchFamily="34" charset="0"/>
              </a:rPr>
              <a:t> </a:t>
            </a:r>
            <a:r>
              <a:rPr lang="en-US" sz="4500" b="1" dirty="0" err="1">
                <a:solidFill>
                  <a:srgbClr val="FF0000"/>
                </a:solidFill>
                <a:latin typeface="Arial" panose="020B0604020202020204" pitchFamily="34" charset="0"/>
                <a:cs typeface="Arial" panose="020B0604020202020204" pitchFamily="34" charset="0"/>
              </a:rPr>
              <a:t>sau</a:t>
            </a:r>
            <a:r>
              <a:rPr lang="en-US" sz="4500" b="1" dirty="0">
                <a:solidFill>
                  <a:srgbClr val="FF0000"/>
                </a:solidFill>
                <a:latin typeface="Arial" panose="020B0604020202020204" pitchFamily="34" charset="0"/>
                <a:cs typeface="Arial" panose="020B0604020202020204" pitchFamily="34" charset="0"/>
              </a:rPr>
              <a:t>:</a:t>
            </a:r>
          </a:p>
          <a:p>
            <a:pPr marL="685800" indent="-685800" algn="just">
              <a:lnSpc>
                <a:spcPct val="150000"/>
              </a:lnSpc>
              <a:buFont typeface="Wingdings" panose="05000000000000000000" pitchFamily="2" charset="2"/>
              <a:buChar char="Ø"/>
            </a:pPr>
            <a:r>
              <a:rPr lang="en-US" sz="4500" dirty="0" err="1">
                <a:latin typeface="Arial" panose="020B0604020202020204" pitchFamily="34" charset="0"/>
                <a:cs typeface="Arial" panose="020B0604020202020204" pitchFamily="34" charset="0"/>
              </a:rPr>
              <a:t>Suy</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nghĩ</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về</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những</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điều</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em</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và</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các</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bạn</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trong</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lớp</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cần</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thực</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hiện</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để</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lớp</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học</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của</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mình</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trở</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thành</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Lớp</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học</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hạnh</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phúc</a:t>
            </a:r>
            <a:r>
              <a:rPr lang="en-US" sz="4500" dirty="0">
                <a:latin typeface="Arial" panose="020B0604020202020204" pitchFamily="34" charset="0"/>
                <a:cs typeface="Arial" panose="020B0604020202020204" pitchFamily="34" charset="0"/>
              </a:rPr>
              <a:t>”.</a:t>
            </a:r>
          </a:p>
          <a:p>
            <a:pPr marL="685800" indent="-685800" algn="just">
              <a:lnSpc>
                <a:spcPct val="150000"/>
              </a:lnSpc>
              <a:buFont typeface="Wingdings" panose="05000000000000000000" pitchFamily="2" charset="2"/>
              <a:buChar char="Ø"/>
            </a:pPr>
            <a:r>
              <a:rPr lang="en-US" sz="4500" dirty="0" err="1">
                <a:latin typeface="Arial" panose="020B0604020202020204" pitchFamily="34" charset="0"/>
                <a:cs typeface="Arial" panose="020B0604020202020204" pitchFamily="34" charset="0"/>
              </a:rPr>
              <a:t>Thảo</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luận</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và</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thống</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nhất</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với</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các</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bạn</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trong</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nhóm</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về</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nội</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quy</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nhằm</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xây</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dựng</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Lớp</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học</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hạnh</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phúc</a:t>
            </a:r>
            <a:r>
              <a:rPr lang="en-US" sz="4500" dirty="0">
                <a:latin typeface="Arial" panose="020B0604020202020204" pitchFamily="34" charset="0"/>
                <a:cs typeface="Arial" panose="020B0604020202020204" pitchFamily="34" charset="0"/>
              </a:rPr>
              <a:t>”.</a:t>
            </a:r>
          </a:p>
        </p:txBody>
      </p:sp>
      <p:sp>
        <p:nvSpPr>
          <p:cNvPr id="140" name="TextBox 18"/>
          <p:cNvSpPr txBox="1"/>
          <p:nvPr/>
        </p:nvSpPr>
        <p:spPr>
          <a:xfrm>
            <a:off x="1450834" y="484300"/>
            <a:ext cx="15544800" cy="931986"/>
          </a:xfrm>
          <a:prstGeom prst="rect">
            <a:avLst/>
          </a:prstGeom>
        </p:spPr>
        <p:txBody>
          <a:bodyPr wrap="square" lIns="0" tIns="0" rIns="0" bIns="0" rtlCol="0" anchor="t">
            <a:spAutoFit/>
          </a:bodyPr>
          <a:lstStyle/>
          <a:p>
            <a:pPr lvl="0" algn="ctr">
              <a:lnSpc>
                <a:spcPct val="130000"/>
              </a:lnSpc>
            </a:pPr>
            <a:r>
              <a:rPr lang="vi-VN" sz="5200" b="1" dirty="0" smtClean="0">
                <a:solidFill>
                  <a:schemeClr val="accent5">
                    <a:lumMod val="75000"/>
                  </a:schemeClr>
                </a:solidFill>
              </a:rPr>
              <a:t>4. Xây </a:t>
            </a:r>
            <a:r>
              <a:rPr lang="vi-VN" sz="5200" b="1" dirty="0">
                <a:solidFill>
                  <a:schemeClr val="accent5">
                    <a:lumMod val="75000"/>
                  </a:schemeClr>
                </a:solidFill>
              </a:rPr>
              <a:t>dựng tiêu chí “Lớp học hạnh phúc”</a:t>
            </a:r>
          </a:p>
        </p:txBody>
      </p:sp>
    </p:spTree>
    <p:extLst>
      <p:ext uri="{BB962C8B-B14F-4D97-AF65-F5344CB8AC3E}">
        <p14:creationId xmlns:p14="http://schemas.microsoft.com/office/powerpoint/2010/main" val="26105856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par>
                                <p:cTn id="8" presetID="22" presetClass="entr" presetSubtype="8" fill="hold" nodeType="withEffect">
                                  <p:stCondLst>
                                    <p:cond delay="0"/>
                                  </p:stCondLst>
                                  <p:childTnLst>
                                    <p:set>
                                      <p:cBhvr>
                                        <p:cTn id="9" dur="1" fill="hold">
                                          <p:stCondLst>
                                            <p:cond delay="0"/>
                                          </p:stCondLst>
                                        </p:cTn>
                                        <p:tgtEl>
                                          <p:spTgt spid="139">
                                            <p:txEl>
                                              <p:pRg st="0" end="0"/>
                                            </p:txEl>
                                          </p:spTgt>
                                        </p:tgtEl>
                                        <p:attrNameLst>
                                          <p:attrName>style.visibility</p:attrName>
                                        </p:attrNameLst>
                                      </p:cBhvr>
                                      <p:to>
                                        <p:strVal val="visible"/>
                                      </p:to>
                                    </p:set>
                                    <p:animEffect transition="in" filter="wipe(left)">
                                      <p:cBhvr>
                                        <p:cTn id="10" dur="500"/>
                                        <p:tgtEl>
                                          <p:spTgt spid="13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nodeType="clickEffect">
                                  <p:stCondLst>
                                    <p:cond delay="0"/>
                                  </p:stCondLst>
                                  <p:childTnLst>
                                    <p:set>
                                      <p:cBhvr>
                                        <p:cTn id="14" dur="1" fill="hold">
                                          <p:stCondLst>
                                            <p:cond delay="0"/>
                                          </p:stCondLst>
                                        </p:cTn>
                                        <p:tgtEl>
                                          <p:spTgt spid="139">
                                            <p:txEl>
                                              <p:pRg st="1" end="1"/>
                                            </p:txEl>
                                          </p:spTgt>
                                        </p:tgtEl>
                                        <p:attrNameLst>
                                          <p:attrName>style.visibility</p:attrName>
                                        </p:attrNameLst>
                                      </p:cBhvr>
                                      <p:to>
                                        <p:strVal val="visible"/>
                                      </p:to>
                                    </p:set>
                                    <p:anim calcmode="lin" valueType="num">
                                      <p:cBhvr>
                                        <p:cTn id="15" dur="500" fill="hold"/>
                                        <p:tgtEl>
                                          <p:spTgt spid="139">
                                            <p:txEl>
                                              <p:pRg st="1" end="1"/>
                                            </p:txEl>
                                          </p:spTgt>
                                        </p:tgtEl>
                                        <p:attrNameLst>
                                          <p:attrName>ppt_w</p:attrName>
                                        </p:attrNameLst>
                                      </p:cBhvr>
                                      <p:tavLst>
                                        <p:tav tm="0">
                                          <p:val>
                                            <p:strVal val="#ppt_w+.3"/>
                                          </p:val>
                                        </p:tav>
                                        <p:tav tm="100000">
                                          <p:val>
                                            <p:strVal val="#ppt_w"/>
                                          </p:val>
                                        </p:tav>
                                      </p:tavLst>
                                    </p:anim>
                                    <p:anim calcmode="lin" valueType="num">
                                      <p:cBhvr>
                                        <p:cTn id="16" dur="500" fill="hold"/>
                                        <p:tgtEl>
                                          <p:spTgt spid="139">
                                            <p:txEl>
                                              <p:pRg st="1" end="1"/>
                                            </p:txEl>
                                          </p:spTgt>
                                        </p:tgtEl>
                                        <p:attrNameLst>
                                          <p:attrName>ppt_h</p:attrName>
                                        </p:attrNameLst>
                                      </p:cBhvr>
                                      <p:tavLst>
                                        <p:tav tm="0">
                                          <p:val>
                                            <p:strVal val="#ppt_h"/>
                                          </p:val>
                                        </p:tav>
                                        <p:tav tm="100000">
                                          <p:val>
                                            <p:strVal val="#ppt_h"/>
                                          </p:val>
                                        </p:tav>
                                      </p:tavLst>
                                    </p:anim>
                                    <p:animEffect transition="in" filter="fade">
                                      <p:cBhvr>
                                        <p:cTn id="17" dur="500"/>
                                        <p:tgtEl>
                                          <p:spTgt spid="13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nodeType="clickEffect">
                                  <p:stCondLst>
                                    <p:cond delay="0"/>
                                  </p:stCondLst>
                                  <p:childTnLst>
                                    <p:set>
                                      <p:cBhvr>
                                        <p:cTn id="21" dur="1" fill="hold">
                                          <p:stCondLst>
                                            <p:cond delay="0"/>
                                          </p:stCondLst>
                                        </p:cTn>
                                        <p:tgtEl>
                                          <p:spTgt spid="139">
                                            <p:txEl>
                                              <p:pRg st="2" end="2"/>
                                            </p:txEl>
                                          </p:spTgt>
                                        </p:tgtEl>
                                        <p:attrNameLst>
                                          <p:attrName>style.visibility</p:attrName>
                                        </p:attrNameLst>
                                      </p:cBhvr>
                                      <p:to>
                                        <p:strVal val="visible"/>
                                      </p:to>
                                    </p:set>
                                    <p:anim calcmode="lin" valueType="num">
                                      <p:cBhvr>
                                        <p:cTn id="22" dur="500" fill="hold"/>
                                        <p:tgtEl>
                                          <p:spTgt spid="139">
                                            <p:txEl>
                                              <p:pRg st="2" end="2"/>
                                            </p:txEl>
                                          </p:spTgt>
                                        </p:tgtEl>
                                        <p:attrNameLst>
                                          <p:attrName>ppt_w</p:attrName>
                                        </p:attrNameLst>
                                      </p:cBhvr>
                                      <p:tavLst>
                                        <p:tav tm="0">
                                          <p:val>
                                            <p:strVal val="#ppt_w+.3"/>
                                          </p:val>
                                        </p:tav>
                                        <p:tav tm="100000">
                                          <p:val>
                                            <p:strVal val="#ppt_w"/>
                                          </p:val>
                                        </p:tav>
                                      </p:tavLst>
                                    </p:anim>
                                    <p:anim calcmode="lin" valueType="num">
                                      <p:cBhvr>
                                        <p:cTn id="23" dur="500" fill="hold"/>
                                        <p:tgtEl>
                                          <p:spTgt spid="139">
                                            <p:txEl>
                                              <p:pRg st="2" end="2"/>
                                            </p:txEl>
                                          </p:spTgt>
                                        </p:tgtEl>
                                        <p:attrNameLst>
                                          <p:attrName>ppt_h</p:attrName>
                                        </p:attrNameLst>
                                      </p:cBhvr>
                                      <p:tavLst>
                                        <p:tav tm="0">
                                          <p:val>
                                            <p:strVal val="#ppt_h"/>
                                          </p:val>
                                        </p:tav>
                                        <p:tav tm="100000">
                                          <p:val>
                                            <p:strVal val="#ppt_h"/>
                                          </p:val>
                                        </p:tav>
                                      </p:tavLst>
                                    </p:anim>
                                    <p:animEffect transition="in" filter="fade">
                                      <p:cBhvr>
                                        <p:cTn id="24" dur="500"/>
                                        <p:tgtEl>
                                          <p:spTgt spid="1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611600" y="8724900"/>
            <a:ext cx="1363318" cy="1038600"/>
          </a:xfrm>
          <a:prstGeom prst="rect">
            <a:avLst/>
          </a:prstGeom>
        </p:spPr>
      </p:pic>
      <p:pic>
        <p:nvPicPr>
          <p:cNvPr id="23" name="Picture 2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l="66108" b="71124"/>
          <a:stretch>
            <a:fillRect/>
          </a:stretch>
        </p:blipFill>
        <p:spPr>
          <a:xfrm rot="-824847">
            <a:off x="112690" y="8598827"/>
            <a:ext cx="950476" cy="1062981"/>
          </a:xfrm>
          <a:prstGeom prst="rect">
            <a:avLst/>
          </a:prstGeom>
        </p:spPr>
      </p:pic>
      <p:pic>
        <p:nvPicPr>
          <p:cNvPr id="5" name="Picture 1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6764000" y="48326"/>
            <a:ext cx="1918938" cy="2037482"/>
          </a:xfrm>
          <a:prstGeom prst="rect">
            <a:avLst/>
          </a:prstGeom>
        </p:spPr>
      </p:pic>
      <p:sp>
        <p:nvSpPr>
          <p:cNvPr id="140" name="TextBox 18"/>
          <p:cNvSpPr txBox="1"/>
          <p:nvPr/>
        </p:nvSpPr>
        <p:spPr>
          <a:xfrm>
            <a:off x="1450834" y="484300"/>
            <a:ext cx="15544800" cy="931986"/>
          </a:xfrm>
          <a:prstGeom prst="rect">
            <a:avLst/>
          </a:prstGeom>
        </p:spPr>
        <p:txBody>
          <a:bodyPr wrap="square" lIns="0" tIns="0" rIns="0" bIns="0" rtlCol="0" anchor="t">
            <a:spAutoFit/>
          </a:bodyPr>
          <a:lstStyle/>
          <a:p>
            <a:pPr lvl="0" algn="ctr">
              <a:lnSpc>
                <a:spcPct val="130000"/>
              </a:lnSpc>
            </a:pPr>
            <a:r>
              <a:rPr lang="vi-VN" sz="5200" b="1" dirty="0" smtClean="0">
                <a:solidFill>
                  <a:schemeClr val="accent5">
                    <a:lumMod val="75000"/>
                  </a:schemeClr>
                </a:solidFill>
              </a:rPr>
              <a:t>4. Xây </a:t>
            </a:r>
            <a:r>
              <a:rPr lang="vi-VN" sz="5200" b="1" dirty="0">
                <a:solidFill>
                  <a:schemeClr val="accent5">
                    <a:lumMod val="75000"/>
                  </a:schemeClr>
                </a:solidFill>
              </a:rPr>
              <a:t>dựng tiêu chí “Lớp học hạnh phúc”</a:t>
            </a:r>
          </a:p>
        </p:txBody>
      </p:sp>
      <p:sp>
        <p:nvSpPr>
          <p:cNvPr id="50" name="Google Shape;2326;p53"/>
          <p:cNvSpPr txBox="1">
            <a:spLocks/>
          </p:cNvSpPr>
          <p:nvPr/>
        </p:nvSpPr>
        <p:spPr>
          <a:xfrm>
            <a:off x="1278889" y="1587745"/>
            <a:ext cx="15888689" cy="1138800"/>
          </a:xfrm>
          <a:prstGeom prst="rect">
            <a:avLst/>
          </a:prstGeom>
        </p:spPr>
        <p:txBody>
          <a:bodyPr spcFirstLastPara="1" vert="horz" wrap="square" lIns="182850" tIns="182850" rIns="182850" bIns="18285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4500" b="1" u="sng" dirty="0" err="1" smtClean="0">
                <a:solidFill>
                  <a:srgbClr val="C00000"/>
                </a:solidFill>
                <a:latin typeface="Arial" panose="020B0604020202020204" pitchFamily="34" charset="0"/>
                <a:cs typeface="Arial" panose="020B0604020202020204" pitchFamily="34" charset="0"/>
              </a:rPr>
              <a:t>Gợi</a:t>
            </a:r>
            <a:r>
              <a:rPr lang="en-US" sz="4500" b="1" u="sng" dirty="0" smtClean="0">
                <a:solidFill>
                  <a:srgbClr val="C00000"/>
                </a:solidFill>
                <a:latin typeface="Arial" panose="020B0604020202020204" pitchFamily="34" charset="0"/>
                <a:cs typeface="Arial" panose="020B0604020202020204" pitchFamily="34" charset="0"/>
              </a:rPr>
              <a:t> ý:</a:t>
            </a:r>
            <a:r>
              <a:rPr lang="en-US" sz="4500" b="1" dirty="0" smtClean="0">
                <a:solidFill>
                  <a:srgbClr val="C00000"/>
                </a:solidFill>
                <a:latin typeface="Arial" panose="020B0604020202020204" pitchFamily="34" charset="0"/>
                <a:cs typeface="Arial" panose="020B0604020202020204" pitchFamily="34" charset="0"/>
              </a:rPr>
              <a:t> </a:t>
            </a:r>
            <a:r>
              <a:rPr lang="en-US" sz="4500" b="1" i="1" dirty="0" err="1" smtClean="0">
                <a:solidFill>
                  <a:srgbClr val="002060"/>
                </a:solidFill>
                <a:latin typeface="Arial" panose="020B0604020202020204" pitchFamily="34" charset="0"/>
                <a:cs typeface="Arial" panose="020B0604020202020204" pitchFamily="34" charset="0"/>
              </a:rPr>
              <a:t>Xây</a:t>
            </a:r>
            <a:r>
              <a:rPr lang="en-US" sz="4500" b="1" i="1" dirty="0" smtClean="0">
                <a:solidFill>
                  <a:srgbClr val="002060"/>
                </a:solidFill>
                <a:latin typeface="Arial" panose="020B0604020202020204" pitchFamily="34" charset="0"/>
                <a:cs typeface="Arial" panose="020B0604020202020204" pitchFamily="34" charset="0"/>
              </a:rPr>
              <a:t> </a:t>
            </a:r>
            <a:r>
              <a:rPr lang="en-US" sz="4500" b="1" i="1" dirty="0" err="1" smtClean="0">
                <a:solidFill>
                  <a:srgbClr val="002060"/>
                </a:solidFill>
                <a:latin typeface="Arial" panose="020B0604020202020204" pitchFamily="34" charset="0"/>
                <a:cs typeface="Arial" panose="020B0604020202020204" pitchFamily="34" charset="0"/>
              </a:rPr>
              <a:t>dựng</a:t>
            </a:r>
            <a:r>
              <a:rPr lang="en-US" sz="4500" b="1" i="1" dirty="0" smtClean="0">
                <a:solidFill>
                  <a:srgbClr val="002060"/>
                </a:solidFill>
                <a:latin typeface="Arial" panose="020B0604020202020204" pitchFamily="34" charset="0"/>
                <a:cs typeface="Arial" panose="020B0604020202020204" pitchFamily="34" charset="0"/>
              </a:rPr>
              <a:t> lớp học </a:t>
            </a:r>
            <a:r>
              <a:rPr lang="en-US" sz="4500" b="1" i="1" dirty="0" err="1" smtClean="0">
                <a:solidFill>
                  <a:srgbClr val="002060"/>
                </a:solidFill>
                <a:latin typeface="Arial" panose="020B0604020202020204" pitchFamily="34" charset="0"/>
                <a:cs typeface="Arial" panose="020B0604020202020204" pitchFamily="34" charset="0"/>
              </a:rPr>
              <a:t>hạnh</a:t>
            </a:r>
            <a:r>
              <a:rPr lang="en-US" sz="4500" b="1" i="1" dirty="0" smtClean="0">
                <a:solidFill>
                  <a:srgbClr val="002060"/>
                </a:solidFill>
                <a:latin typeface="Arial" panose="020B0604020202020204" pitchFamily="34" charset="0"/>
                <a:cs typeface="Arial" panose="020B0604020202020204" pitchFamily="34" charset="0"/>
              </a:rPr>
              <a:t> </a:t>
            </a:r>
            <a:r>
              <a:rPr lang="en-US" sz="4500" b="1" i="1" dirty="0" err="1" smtClean="0">
                <a:solidFill>
                  <a:srgbClr val="002060"/>
                </a:solidFill>
                <a:latin typeface="Arial" panose="020B0604020202020204" pitchFamily="34" charset="0"/>
                <a:cs typeface="Arial" panose="020B0604020202020204" pitchFamily="34" charset="0"/>
              </a:rPr>
              <a:t>phúc</a:t>
            </a:r>
            <a:r>
              <a:rPr lang="en-US" sz="4500" b="1" i="1" dirty="0" smtClean="0">
                <a:solidFill>
                  <a:srgbClr val="002060"/>
                </a:solidFill>
                <a:latin typeface="Arial" panose="020B0604020202020204" pitchFamily="34" charset="0"/>
                <a:cs typeface="Arial" panose="020B0604020202020204" pitchFamily="34" charset="0"/>
              </a:rPr>
              <a:t> </a:t>
            </a:r>
            <a:r>
              <a:rPr lang="en-US" sz="4500" b="1" i="1" dirty="0" err="1" smtClean="0">
                <a:solidFill>
                  <a:srgbClr val="002060"/>
                </a:solidFill>
                <a:latin typeface="Arial" panose="020B0604020202020204" pitchFamily="34" charset="0"/>
                <a:cs typeface="Arial" panose="020B0604020202020204" pitchFamily="34" charset="0"/>
              </a:rPr>
              <a:t>dựa</a:t>
            </a:r>
            <a:r>
              <a:rPr lang="en-US" sz="4500" b="1" i="1" dirty="0" smtClean="0">
                <a:solidFill>
                  <a:srgbClr val="002060"/>
                </a:solidFill>
                <a:latin typeface="Arial" panose="020B0604020202020204" pitchFamily="34" charset="0"/>
                <a:cs typeface="Arial" panose="020B0604020202020204" pitchFamily="34" charset="0"/>
              </a:rPr>
              <a:t> trên các </a:t>
            </a:r>
            <a:r>
              <a:rPr lang="en-US" sz="4500" b="1" i="1" dirty="0" err="1" smtClean="0">
                <a:solidFill>
                  <a:srgbClr val="002060"/>
                </a:solidFill>
                <a:latin typeface="Arial" panose="020B0604020202020204" pitchFamily="34" charset="0"/>
                <a:cs typeface="Arial" panose="020B0604020202020204" pitchFamily="34" charset="0"/>
              </a:rPr>
              <a:t>tiêu</a:t>
            </a:r>
            <a:r>
              <a:rPr lang="en-US" sz="4500" b="1" i="1" dirty="0" smtClean="0">
                <a:solidFill>
                  <a:srgbClr val="002060"/>
                </a:solidFill>
                <a:latin typeface="Arial" panose="020B0604020202020204" pitchFamily="34" charset="0"/>
                <a:cs typeface="Arial" panose="020B0604020202020204" pitchFamily="34" charset="0"/>
              </a:rPr>
              <a:t> </a:t>
            </a:r>
            <a:r>
              <a:rPr lang="en-US" sz="4500" b="1" i="1" dirty="0" err="1" smtClean="0">
                <a:solidFill>
                  <a:srgbClr val="002060"/>
                </a:solidFill>
                <a:latin typeface="Arial" panose="020B0604020202020204" pitchFamily="34" charset="0"/>
                <a:cs typeface="Arial" panose="020B0604020202020204" pitchFamily="34" charset="0"/>
              </a:rPr>
              <a:t>chí</a:t>
            </a:r>
            <a:r>
              <a:rPr lang="en-US" sz="4500" b="1" i="1" dirty="0" smtClean="0">
                <a:solidFill>
                  <a:srgbClr val="002060"/>
                </a:solidFill>
                <a:latin typeface="Arial" panose="020B0604020202020204" pitchFamily="34" charset="0"/>
                <a:cs typeface="Arial" panose="020B0604020202020204" pitchFamily="34" charset="0"/>
              </a:rPr>
              <a:t> </a:t>
            </a:r>
            <a:endParaRPr lang="en-US" sz="4500" b="1" i="1" u="sng" dirty="0">
              <a:solidFill>
                <a:srgbClr val="C00000"/>
              </a:solidFill>
              <a:latin typeface="Arial" panose="020B0604020202020204" pitchFamily="34" charset="0"/>
              <a:cs typeface="Arial" panose="020B0604020202020204" pitchFamily="34" charset="0"/>
            </a:endParaRPr>
          </a:p>
        </p:txBody>
      </p:sp>
      <p:sp>
        <p:nvSpPr>
          <p:cNvPr id="51" name="Google Shape;2334;p53"/>
          <p:cNvSpPr/>
          <p:nvPr/>
        </p:nvSpPr>
        <p:spPr>
          <a:xfrm>
            <a:off x="1812247" y="3122586"/>
            <a:ext cx="1264894" cy="949528"/>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5"/>
          </a:solidFill>
          <a:ln>
            <a:noFill/>
          </a:ln>
        </p:spPr>
        <p:txBody>
          <a:bodyPr spcFirstLastPara="1" wrap="square" lIns="182850" tIns="182850" rIns="182850" bIns="182850" anchor="ctr" anchorCtr="0">
            <a:noAutofit/>
          </a:bodyPr>
          <a:lstStyle/>
          <a:p>
            <a:endParaRPr sz="3600"/>
          </a:p>
        </p:txBody>
      </p:sp>
      <p:sp>
        <p:nvSpPr>
          <p:cNvPr id="52" name="Google Shape;2335;p53"/>
          <p:cNvSpPr/>
          <p:nvPr/>
        </p:nvSpPr>
        <p:spPr>
          <a:xfrm>
            <a:off x="1809972" y="5183908"/>
            <a:ext cx="1264894" cy="94944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lt2"/>
          </a:solidFill>
          <a:ln>
            <a:noFill/>
          </a:ln>
        </p:spPr>
        <p:txBody>
          <a:bodyPr spcFirstLastPara="1" wrap="square" lIns="182850" tIns="182850" rIns="182850" bIns="182850" anchor="ctr" anchorCtr="0">
            <a:noAutofit/>
          </a:bodyPr>
          <a:lstStyle/>
          <a:p>
            <a:endParaRPr sz="3600"/>
          </a:p>
        </p:txBody>
      </p:sp>
      <p:sp>
        <p:nvSpPr>
          <p:cNvPr id="53" name="Google Shape;2336;p53"/>
          <p:cNvSpPr/>
          <p:nvPr/>
        </p:nvSpPr>
        <p:spPr>
          <a:xfrm>
            <a:off x="2048876" y="7394372"/>
            <a:ext cx="1264894" cy="949528"/>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4"/>
          </a:solidFill>
          <a:ln>
            <a:noFill/>
          </a:ln>
        </p:spPr>
        <p:txBody>
          <a:bodyPr spcFirstLastPara="1" wrap="square" lIns="182850" tIns="182850" rIns="182850" bIns="182850" anchor="ctr" anchorCtr="0">
            <a:noAutofit/>
          </a:bodyPr>
          <a:lstStyle/>
          <a:p>
            <a:endParaRPr sz="3600"/>
          </a:p>
        </p:txBody>
      </p:sp>
      <p:sp>
        <p:nvSpPr>
          <p:cNvPr id="54" name="TextBox 53"/>
          <p:cNvSpPr txBox="1"/>
          <p:nvPr/>
        </p:nvSpPr>
        <p:spPr>
          <a:xfrm>
            <a:off x="3513384" y="3204935"/>
            <a:ext cx="3945278" cy="784830"/>
          </a:xfrm>
          <a:prstGeom prst="rect">
            <a:avLst/>
          </a:prstGeom>
          <a:noFill/>
        </p:spPr>
        <p:txBody>
          <a:bodyPr wrap="square" rtlCol="0">
            <a:spAutoFit/>
          </a:bodyPr>
          <a:lstStyle/>
          <a:p>
            <a:r>
              <a:rPr lang="en-US" sz="4500" dirty="0" err="1">
                <a:latin typeface="Arial" panose="020B0604020202020204" pitchFamily="34" charset="0"/>
                <a:cs typeface="Arial" panose="020B0604020202020204" pitchFamily="34" charset="0"/>
              </a:rPr>
              <a:t>Yêu</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thương</a:t>
            </a:r>
            <a:endParaRPr lang="en-US" sz="4500" dirty="0">
              <a:latin typeface="Arial" panose="020B0604020202020204" pitchFamily="34" charset="0"/>
              <a:cs typeface="Arial" panose="020B0604020202020204" pitchFamily="34" charset="0"/>
            </a:endParaRPr>
          </a:p>
        </p:txBody>
      </p:sp>
      <p:sp>
        <p:nvSpPr>
          <p:cNvPr id="55" name="TextBox 54"/>
          <p:cNvSpPr txBox="1"/>
          <p:nvPr/>
        </p:nvSpPr>
        <p:spPr>
          <a:xfrm>
            <a:off x="3609120" y="5258520"/>
            <a:ext cx="3945278" cy="784830"/>
          </a:xfrm>
          <a:prstGeom prst="rect">
            <a:avLst/>
          </a:prstGeom>
          <a:noFill/>
        </p:spPr>
        <p:txBody>
          <a:bodyPr wrap="square" rtlCol="0">
            <a:spAutoFit/>
          </a:bodyPr>
          <a:lstStyle/>
          <a:p>
            <a:r>
              <a:rPr lang="en-US" sz="4500" dirty="0" err="1">
                <a:latin typeface="Arial" panose="020B0604020202020204" pitchFamily="34" charset="0"/>
                <a:cs typeface="Arial" panose="020B0604020202020204" pitchFamily="34" charset="0"/>
              </a:rPr>
              <a:t>Tôn</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trọng</a:t>
            </a:r>
            <a:endParaRPr lang="en-US" sz="4500" dirty="0">
              <a:latin typeface="Arial" panose="020B0604020202020204" pitchFamily="34" charset="0"/>
              <a:cs typeface="Arial" panose="020B0604020202020204" pitchFamily="34" charset="0"/>
            </a:endParaRPr>
          </a:p>
        </p:txBody>
      </p:sp>
      <p:sp>
        <p:nvSpPr>
          <p:cNvPr id="56" name="TextBox 55"/>
          <p:cNvSpPr txBox="1"/>
          <p:nvPr/>
        </p:nvSpPr>
        <p:spPr>
          <a:xfrm>
            <a:off x="3725276" y="7394372"/>
            <a:ext cx="3945278" cy="784830"/>
          </a:xfrm>
          <a:prstGeom prst="rect">
            <a:avLst/>
          </a:prstGeom>
          <a:noFill/>
        </p:spPr>
        <p:txBody>
          <a:bodyPr wrap="square" rtlCol="0">
            <a:spAutoFit/>
          </a:bodyPr>
          <a:lstStyle/>
          <a:p>
            <a:r>
              <a:rPr lang="en-US" sz="4500" dirty="0" smtClean="0">
                <a:latin typeface="Arial" panose="020B0604020202020204" pitchFamily="34" charset="0"/>
                <a:cs typeface="Arial" panose="020B0604020202020204" pitchFamily="34" charset="0"/>
              </a:rPr>
              <a:t>Chia </a:t>
            </a:r>
            <a:r>
              <a:rPr lang="en-US" sz="4500" dirty="0" err="1" smtClean="0">
                <a:latin typeface="Arial" panose="020B0604020202020204" pitchFamily="34" charset="0"/>
                <a:cs typeface="Arial" panose="020B0604020202020204" pitchFamily="34" charset="0"/>
              </a:rPr>
              <a:t>sẻ</a:t>
            </a:r>
            <a:endParaRPr lang="en-US" sz="4500" dirty="0">
              <a:latin typeface="Arial" panose="020B0604020202020204" pitchFamily="34" charset="0"/>
              <a:cs typeface="Arial" panose="020B0604020202020204" pitchFamily="34" charset="0"/>
            </a:endParaRPr>
          </a:p>
        </p:txBody>
      </p:sp>
      <p:pic>
        <p:nvPicPr>
          <p:cNvPr id="57" name="Picture 5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854966" y="2773073"/>
            <a:ext cx="9909034" cy="6262519"/>
          </a:xfrm>
          <a:prstGeom prst="rect">
            <a:avLst/>
          </a:prstGeom>
        </p:spPr>
      </p:pic>
    </p:spTree>
    <p:extLst>
      <p:ext uri="{BB962C8B-B14F-4D97-AF65-F5344CB8AC3E}">
        <p14:creationId xmlns:p14="http://schemas.microsoft.com/office/powerpoint/2010/main" val="28561314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 calcmode="lin" valueType="num">
                                      <p:cBhvr>
                                        <p:cTn id="12" dur="500" fill="hold"/>
                                        <p:tgtEl>
                                          <p:spTgt spid="51"/>
                                        </p:tgtEl>
                                        <p:attrNameLst>
                                          <p:attrName>ppt_w</p:attrName>
                                        </p:attrNameLst>
                                      </p:cBhvr>
                                      <p:tavLst>
                                        <p:tav tm="0">
                                          <p:val>
                                            <p:fltVal val="0"/>
                                          </p:val>
                                        </p:tav>
                                        <p:tav tm="100000">
                                          <p:val>
                                            <p:strVal val="#ppt_w"/>
                                          </p:val>
                                        </p:tav>
                                      </p:tavLst>
                                    </p:anim>
                                    <p:anim calcmode="lin" valueType="num">
                                      <p:cBhvr>
                                        <p:cTn id="13" dur="500" fill="hold"/>
                                        <p:tgtEl>
                                          <p:spTgt spid="51"/>
                                        </p:tgtEl>
                                        <p:attrNameLst>
                                          <p:attrName>ppt_h</p:attrName>
                                        </p:attrNameLst>
                                      </p:cBhvr>
                                      <p:tavLst>
                                        <p:tav tm="0">
                                          <p:val>
                                            <p:strVal val="#ppt_h"/>
                                          </p:val>
                                        </p:tav>
                                        <p:tav tm="100000">
                                          <p:val>
                                            <p:strVal val="#ppt_h"/>
                                          </p:val>
                                        </p:tav>
                                      </p:tavLst>
                                    </p:anim>
                                  </p:childTnLst>
                                </p:cTn>
                              </p:par>
                              <p:par>
                                <p:cTn id="14" presetID="17" presetClass="entr" presetSubtype="10" fill="hold" grpId="0" nodeType="with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p:cTn id="16" dur="500" fill="hold"/>
                                        <p:tgtEl>
                                          <p:spTgt spid="54"/>
                                        </p:tgtEl>
                                        <p:attrNameLst>
                                          <p:attrName>ppt_w</p:attrName>
                                        </p:attrNameLst>
                                      </p:cBhvr>
                                      <p:tavLst>
                                        <p:tav tm="0">
                                          <p:val>
                                            <p:fltVal val="0"/>
                                          </p:val>
                                        </p:tav>
                                        <p:tav tm="100000">
                                          <p:val>
                                            <p:strVal val="#ppt_w"/>
                                          </p:val>
                                        </p:tav>
                                      </p:tavLst>
                                    </p:anim>
                                    <p:anim calcmode="lin" valueType="num">
                                      <p:cBhvr>
                                        <p:cTn id="17" dur="500" fill="hold"/>
                                        <p:tgtEl>
                                          <p:spTgt spid="54"/>
                                        </p:tgtEl>
                                        <p:attrNameLst>
                                          <p:attrName>ppt_h</p:attrName>
                                        </p:attrNameLst>
                                      </p:cBhvr>
                                      <p:tavLst>
                                        <p:tav tm="0">
                                          <p:val>
                                            <p:strVal val="#ppt_h"/>
                                          </p:val>
                                        </p:tav>
                                        <p:tav tm="100000">
                                          <p:val>
                                            <p:strVal val="#ppt_h"/>
                                          </p:val>
                                        </p:tav>
                                      </p:tavLst>
                                    </p:anim>
                                  </p:childTnLst>
                                </p:cTn>
                              </p:par>
                              <p:par>
                                <p:cTn id="18" presetID="17" presetClass="entr" presetSubtype="1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500" fill="hold"/>
                                        <p:tgtEl>
                                          <p:spTgt spid="52"/>
                                        </p:tgtEl>
                                        <p:attrNameLst>
                                          <p:attrName>ppt_w</p:attrName>
                                        </p:attrNameLst>
                                      </p:cBhvr>
                                      <p:tavLst>
                                        <p:tav tm="0">
                                          <p:val>
                                            <p:fltVal val="0"/>
                                          </p:val>
                                        </p:tav>
                                        <p:tav tm="100000">
                                          <p:val>
                                            <p:strVal val="#ppt_w"/>
                                          </p:val>
                                        </p:tav>
                                      </p:tavLst>
                                    </p:anim>
                                    <p:anim calcmode="lin" valueType="num">
                                      <p:cBhvr>
                                        <p:cTn id="21" dur="500" fill="hold"/>
                                        <p:tgtEl>
                                          <p:spTgt spid="52"/>
                                        </p:tgtEl>
                                        <p:attrNameLst>
                                          <p:attrName>ppt_h</p:attrName>
                                        </p:attrNameLst>
                                      </p:cBhvr>
                                      <p:tavLst>
                                        <p:tav tm="0">
                                          <p:val>
                                            <p:strVal val="#ppt_h"/>
                                          </p:val>
                                        </p:tav>
                                        <p:tav tm="100000">
                                          <p:val>
                                            <p:strVal val="#ppt_h"/>
                                          </p:val>
                                        </p:tav>
                                      </p:tavLst>
                                    </p:anim>
                                  </p:childTnLst>
                                </p:cTn>
                              </p:par>
                              <p:par>
                                <p:cTn id="22" presetID="17" presetClass="entr" presetSubtype="10" fill="hold" grpId="0" nodeType="withEffect">
                                  <p:stCondLst>
                                    <p:cond delay="0"/>
                                  </p:stCondLst>
                                  <p:childTnLst>
                                    <p:set>
                                      <p:cBhvr>
                                        <p:cTn id="23" dur="1" fill="hold">
                                          <p:stCondLst>
                                            <p:cond delay="0"/>
                                          </p:stCondLst>
                                        </p:cTn>
                                        <p:tgtEl>
                                          <p:spTgt spid="55"/>
                                        </p:tgtEl>
                                        <p:attrNameLst>
                                          <p:attrName>style.visibility</p:attrName>
                                        </p:attrNameLst>
                                      </p:cBhvr>
                                      <p:to>
                                        <p:strVal val="visible"/>
                                      </p:to>
                                    </p:set>
                                    <p:anim calcmode="lin" valueType="num">
                                      <p:cBhvr>
                                        <p:cTn id="24" dur="500" fill="hold"/>
                                        <p:tgtEl>
                                          <p:spTgt spid="55"/>
                                        </p:tgtEl>
                                        <p:attrNameLst>
                                          <p:attrName>ppt_w</p:attrName>
                                        </p:attrNameLst>
                                      </p:cBhvr>
                                      <p:tavLst>
                                        <p:tav tm="0">
                                          <p:val>
                                            <p:fltVal val="0"/>
                                          </p:val>
                                        </p:tav>
                                        <p:tav tm="100000">
                                          <p:val>
                                            <p:strVal val="#ppt_w"/>
                                          </p:val>
                                        </p:tav>
                                      </p:tavLst>
                                    </p:anim>
                                    <p:anim calcmode="lin" valueType="num">
                                      <p:cBhvr>
                                        <p:cTn id="25" dur="500" fill="hold"/>
                                        <p:tgtEl>
                                          <p:spTgt spid="55"/>
                                        </p:tgtEl>
                                        <p:attrNameLst>
                                          <p:attrName>ppt_h</p:attrName>
                                        </p:attrNameLst>
                                      </p:cBhvr>
                                      <p:tavLst>
                                        <p:tav tm="0">
                                          <p:val>
                                            <p:strVal val="#ppt_h"/>
                                          </p:val>
                                        </p:tav>
                                        <p:tav tm="100000">
                                          <p:val>
                                            <p:strVal val="#ppt_h"/>
                                          </p:val>
                                        </p:tav>
                                      </p:tavLst>
                                    </p:anim>
                                  </p:childTnLst>
                                </p:cTn>
                              </p:par>
                              <p:par>
                                <p:cTn id="26" presetID="17" presetClass="entr" presetSubtype="10" fill="hold" grpId="0" nodeType="withEffect">
                                  <p:stCondLst>
                                    <p:cond delay="0"/>
                                  </p:stCondLst>
                                  <p:childTnLst>
                                    <p:set>
                                      <p:cBhvr>
                                        <p:cTn id="27" dur="1" fill="hold">
                                          <p:stCondLst>
                                            <p:cond delay="0"/>
                                          </p:stCondLst>
                                        </p:cTn>
                                        <p:tgtEl>
                                          <p:spTgt spid="53"/>
                                        </p:tgtEl>
                                        <p:attrNameLst>
                                          <p:attrName>style.visibility</p:attrName>
                                        </p:attrNameLst>
                                      </p:cBhvr>
                                      <p:to>
                                        <p:strVal val="visible"/>
                                      </p:to>
                                    </p:set>
                                    <p:anim calcmode="lin" valueType="num">
                                      <p:cBhvr>
                                        <p:cTn id="28" dur="500" fill="hold"/>
                                        <p:tgtEl>
                                          <p:spTgt spid="53"/>
                                        </p:tgtEl>
                                        <p:attrNameLst>
                                          <p:attrName>ppt_w</p:attrName>
                                        </p:attrNameLst>
                                      </p:cBhvr>
                                      <p:tavLst>
                                        <p:tav tm="0">
                                          <p:val>
                                            <p:fltVal val="0"/>
                                          </p:val>
                                        </p:tav>
                                        <p:tav tm="100000">
                                          <p:val>
                                            <p:strVal val="#ppt_w"/>
                                          </p:val>
                                        </p:tav>
                                      </p:tavLst>
                                    </p:anim>
                                    <p:anim calcmode="lin" valueType="num">
                                      <p:cBhvr>
                                        <p:cTn id="29" dur="500" fill="hold"/>
                                        <p:tgtEl>
                                          <p:spTgt spid="53"/>
                                        </p:tgtEl>
                                        <p:attrNameLst>
                                          <p:attrName>ppt_h</p:attrName>
                                        </p:attrNameLst>
                                      </p:cBhvr>
                                      <p:tavLst>
                                        <p:tav tm="0">
                                          <p:val>
                                            <p:strVal val="#ppt_h"/>
                                          </p:val>
                                        </p:tav>
                                        <p:tav tm="100000">
                                          <p:val>
                                            <p:strVal val="#ppt_h"/>
                                          </p:val>
                                        </p:tav>
                                      </p:tavLst>
                                    </p:anim>
                                  </p:childTnLst>
                                </p:cTn>
                              </p:par>
                              <p:par>
                                <p:cTn id="30" presetID="17" presetClass="entr" presetSubtype="10" fill="hold" grpId="0" nodeType="withEffect">
                                  <p:stCondLst>
                                    <p:cond delay="0"/>
                                  </p:stCondLst>
                                  <p:childTnLst>
                                    <p:set>
                                      <p:cBhvr>
                                        <p:cTn id="31" dur="1" fill="hold">
                                          <p:stCondLst>
                                            <p:cond delay="0"/>
                                          </p:stCondLst>
                                        </p:cTn>
                                        <p:tgtEl>
                                          <p:spTgt spid="56"/>
                                        </p:tgtEl>
                                        <p:attrNameLst>
                                          <p:attrName>style.visibility</p:attrName>
                                        </p:attrNameLst>
                                      </p:cBhvr>
                                      <p:to>
                                        <p:strVal val="visible"/>
                                      </p:to>
                                    </p:set>
                                    <p:anim calcmode="lin" valueType="num">
                                      <p:cBhvr>
                                        <p:cTn id="32" dur="500" fill="hold"/>
                                        <p:tgtEl>
                                          <p:spTgt spid="56"/>
                                        </p:tgtEl>
                                        <p:attrNameLst>
                                          <p:attrName>ppt_w</p:attrName>
                                        </p:attrNameLst>
                                      </p:cBhvr>
                                      <p:tavLst>
                                        <p:tav tm="0">
                                          <p:val>
                                            <p:fltVal val="0"/>
                                          </p:val>
                                        </p:tav>
                                        <p:tav tm="100000">
                                          <p:val>
                                            <p:strVal val="#ppt_w"/>
                                          </p:val>
                                        </p:tav>
                                      </p:tavLst>
                                    </p:anim>
                                    <p:anim calcmode="lin" valueType="num">
                                      <p:cBhvr>
                                        <p:cTn id="33" dur="500" fill="hold"/>
                                        <p:tgtEl>
                                          <p:spTgt spid="56"/>
                                        </p:tgtEl>
                                        <p:attrNameLst>
                                          <p:attrName>ppt_h</p:attrName>
                                        </p:attrNameLst>
                                      </p:cBhvr>
                                      <p:tavLst>
                                        <p:tav tm="0">
                                          <p:val>
                                            <p:strVal val="#ppt_h"/>
                                          </p:val>
                                        </p:tav>
                                        <p:tav tm="100000">
                                          <p:val>
                                            <p:strVal val="#ppt_h"/>
                                          </p:val>
                                        </p:tav>
                                      </p:tavLst>
                                    </p:anim>
                                  </p:childTnLst>
                                </p:cTn>
                              </p:par>
                              <p:par>
                                <p:cTn id="34" presetID="9" presetClass="entr" presetSubtype="0" fill="hold" nodeType="with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dissolve">
                                      <p:cBhvr>
                                        <p:cTn id="3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animBg="1"/>
      <p:bldP spid="52" grpId="0" animBg="1"/>
      <p:bldP spid="53" grpId="0" animBg="1"/>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3505200" y="633427"/>
            <a:ext cx="11281434" cy="2590800"/>
          </a:xfrm>
          <a:prstGeom prst="rect">
            <a:avLst/>
          </a:prstGeom>
        </p:spPr>
      </p:pic>
      <p:pic>
        <p:nvPicPr>
          <p:cNvPr id="22" name="Picture 2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560963" y="1167829"/>
            <a:ext cx="1272768" cy="1521995"/>
          </a:xfrm>
          <a:prstGeom prst="rect">
            <a:avLst/>
          </a:prstGeom>
        </p:spPr>
      </p:pic>
      <p:pic>
        <p:nvPicPr>
          <p:cNvPr id="23" name="Picture 23"/>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271769" y="8339161"/>
            <a:ext cx="1540353" cy="1173469"/>
          </a:xfrm>
          <a:prstGeom prst="rect">
            <a:avLst/>
          </a:prstGeom>
        </p:spPr>
      </p:pic>
      <p:pic>
        <p:nvPicPr>
          <p:cNvPr id="24" name="Picture 24"/>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6306800" y="1441834"/>
            <a:ext cx="1201134" cy="1515191"/>
          </a:xfrm>
          <a:prstGeom prst="rect">
            <a:avLst/>
          </a:prstGeom>
        </p:spPr>
      </p:pic>
      <p:pic>
        <p:nvPicPr>
          <p:cNvPr id="25" name="Picture 25"/>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6139929" y="7344095"/>
            <a:ext cx="1020802" cy="2587286"/>
          </a:xfrm>
          <a:prstGeom prst="rect">
            <a:avLst/>
          </a:prstGeom>
        </p:spPr>
      </p:pic>
      <p:sp>
        <p:nvSpPr>
          <p:cNvPr id="34" name="TextBox 34"/>
          <p:cNvSpPr txBox="1"/>
          <p:nvPr/>
        </p:nvSpPr>
        <p:spPr>
          <a:xfrm>
            <a:off x="4241741" y="1243026"/>
            <a:ext cx="10061112" cy="1206356"/>
          </a:xfrm>
          <a:prstGeom prst="rect">
            <a:avLst/>
          </a:prstGeom>
        </p:spPr>
        <p:txBody>
          <a:bodyPr lIns="0" tIns="0" rIns="0" bIns="0" rtlCol="0" anchor="t">
            <a:spAutoFit/>
          </a:bodyPr>
          <a:lstStyle/>
          <a:p>
            <a:pPr marL="0" lvl="0" indent="0" algn="ctr">
              <a:lnSpc>
                <a:spcPts val="10560"/>
              </a:lnSpc>
              <a:spcBef>
                <a:spcPct val="0"/>
              </a:spcBef>
            </a:pPr>
            <a:r>
              <a:rPr lang="vi-VN" sz="6400" b="1" dirty="0" smtClean="0">
                <a:solidFill>
                  <a:srgbClr val="FFFFFF"/>
                </a:solidFill>
                <a:latin typeface="Arial" panose="020B0604020202020204" pitchFamily="34" charset="0"/>
                <a:cs typeface="Arial" panose="020B0604020202020204" pitchFamily="34" charset="0"/>
              </a:rPr>
              <a:t>TỔNG KẾT</a:t>
            </a:r>
            <a:endParaRPr lang="en-US" sz="6400" b="1" dirty="0">
              <a:solidFill>
                <a:srgbClr val="FFFFFF"/>
              </a:solidFill>
              <a:latin typeface="Arial" panose="020B0604020202020204" pitchFamily="34" charset="0"/>
              <a:cs typeface="Arial" panose="020B0604020202020204" pitchFamily="34" charset="0"/>
            </a:endParaRPr>
          </a:p>
        </p:txBody>
      </p:sp>
      <p:sp>
        <p:nvSpPr>
          <p:cNvPr id="37" name="Rectangle 36"/>
          <p:cNvSpPr/>
          <p:nvPr/>
        </p:nvSpPr>
        <p:spPr>
          <a:xfrm>
            <a:off x="1918997" y="3058981"/>
            <a:ext cx="14706600" cy="4247317"/>
          </a:xfrm>
          <a:prstGeom prst="rect">
            <a:avLst/>
          </a:prstGeom>
        </p:spPr>
        <p:txBody>
          <a:bodyPr wrap="square">
            <a:spAutoFit/>
          </a:bodyPr>
          <a:lstStyle/>
          <a:p>
            <a:pPr algn="just">
              <a:lnSpc>
                <a:spcPct val="150000"/>
              </a:lnSpc>
            </a:pPr>
            <a:r>
              <a:rPr lang="vi-VN" sz="4500" dirty="0" smtClean="0"/>
              <a:t>	Lớp </a:t>
            </a:r>
            <a:r>
              <a:rPr lang="vi-VN" sz="4500" dirty="0"/>
              <a:t>học là nơi hằng ngày chúng ta gặp nhau, cùng nhau học tập và rèn luyện. Xây dựng được lớp học thân thiện, luôn có sự hòa đồng giữa các bạn với nhau và với thầy cô giáo là điều ai cũng mong muốn.</a:t>
            </a:r>
            <a:endParaRPr lang="en-US" sz="4500" dirty="0"/>
          </a:p>
        </p:txBody>
      </p:sp>
      <p:pic>
        <p:nvPicPr>
          <p:cNvPr id="38" name="Picture 15"/>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a:off x="4419600" y="7306298"/>
            <a:ext cx="9273778" cy="30255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540880" y="931489"/>
            <a:ext cx="13128910" cy="1967015"/>
          </a:xfrm>
          <a:prstGeom prst="rect">
            <a:avLst/>
          </a:prstGeom>
        </p:spPr>
      </p:pic>
      <p:pic>
        <p:nvPicPr>
          <p:cNvPr id="18" name="Picture 1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76174" y="8164429"/>
            <a:ext cx="1540353" cy="1173469"/>
          </a:xfrm>
          <a:prstGeom prst="rect">
            <a:avLst/>
          </a:prstGeom>
        </p:spPr>
      </p:pic>
      <p:pic>
        <p:nvPicPr>
          <p:cNvPr id="19" name="Picture 1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923786" y="3025386"/>
            <a:ext cx="1201134" cy="1515191"/>
          </a:xfrm>
          <a:prstGeom prst="rect">
            <a:avLst/>
          </a:prstGeom>
        </p:spPr>
      </p:pic>
      <p:pic>
        <p:nvPicPr>
          <p:cNvPr id="20" name="Picture 20"/>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867527">
            <a:off x="257616" y="2531993"/>
            <a:ext cx="1165286" cy="2953489"/>
          </a:xfrm>
          <a:prstGeom prst="rect">
            <a:avLst/>
          </a:prstGeom>
        </p:spPr>
      </p:pic>
      <p:pic>
        <p:nvPicPr>
          <p:cNvPr id="21" name="Picture 2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2092918" flipH="1">
            <a:off x="17110755" y="6801344"/>
            <a:ext cx="1200807" cy="3043519"/>
          </a:xfrm>
          <a:prstGeom prst="rect">
            <a:avLst/>
          </a:prstGeom>
        </p:spPr>
      </p:pic>
      <p:sp>
        <p:nvSpPr>
          <p:cNvPr id="22" name="TextBox 34"/>
          <p:cNvSpPr txBox="1"/>
          <p:nvPr/>
        </p:nvSpPr>
        <p:spPr>
          <a:xfrm>
            <a:off x="4205700" y="1047233"/>
            <a:ext cx="10061112" cy="1206356"/>
          </a:xfrm>
          <a:prstGeom prst="rect">
            <a:avLst/>
          </a:prstGeom>
        </p:spPr>
        <p:txBody>
          <a:bodyPr lIns="0" tIns="0" rIns="0" bIns="0" rtlCol="0" anchor="t">
            <a:spAutoFit/>
          </a:bodyPr>
          <a:lstStyle/>
          <a:p>
            <a:pPr marL="0" lvl="0" indent="0" algn="ctr">
              <a:lnSpc>
                <a:spcPts val="10560"/>
              </a:lnSpc>
              <a:spcBef>
                <a:spcPct val="0"/>
              </a:spcBef>
            </a:pPr>
            <a:r>
              <a:rPr lang="vi-VN" sz="6400" b="1" smtClean="0">
                <a:solidFill>
                  <a:srgbClr val="FFFFFF"/>
                </a:solidFill>
                <a:latin typeface="Arial" panose="020B0604020202020204" pitchFamily="34" charset="0"/>
                <a:cs typeface="Arial" panose="020B0604020202020204" pitchFamily="34" charset="0"/>
              </a:rPr>
              <a:t>HƯỚNG DẪN VỀ NHÀ</a:t>
            </a:r>
            <a:endParaRPr lang="en-US" sz="6400" b="1" dirty="0">
              <a:solidFill>
                <a:srgbClr val="FFFFFF"/>
              </a:solidFill>
              <a:latin typeface="Arial" panose="020B0604020202020204" pitchFamily="34" charset="0"/>
              <a:cs typeface="Arial" panose="020B0604020202020204" pitchFamily="34" charset="0"/>
            </a:endParaRPr>
          </a:p>
        </p:txBody>
      </p:sp>
      <p:pic>
        <p:nvPicPr>
          <p:cNvPr id="23" name="Picture 14"/>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20771797">
            <a:off x="14749738" y="730358"/>
            <a:ext cx="1840103" cy="1840103"/>
          </a:xfrm>
          <a:prstGeom prst="rect">
            <a:avLst/>
          </a:prstGeom>
        </p:spPr>
      </p:pic>
      <p:pic>
        <p:nvPicPr>
          <p:cNvPr id="24" name="Picture 12"/>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2102373" y="721792"/>
            <a:ext cx="1647483" cy="1569603"/>
          </a:xfrm>
          <a:prstGeom prst="rect">
            <a:avLst/>
          </a:prstGeom>
        </p:spPr>
      </p:pic>
      <p:sp>
        <p:nvSpPr>
          <p:cNvPr id="25" name="Rectangle 24"/>
          <p:cNvSpPr/>
          <p:nvPr/>
        </p:nvSpPr>
        <p:spPr>
          <a:xfrm>
            <a:off x="2139904" y="3093985"/>
            <a:ext cx="13529886" cy="3693319"/>
          </a:xfrm>
          <a:prstGeom prst="rect">
            <a:avLst/>
          </a:prstGeom>
        </p:spPr>
        <p:txBody>
          <a:bodyPr wrap="square">
            <a:spAutoFit/>
          </a:bodyPr>
          <a:lstStyle/>
          <a:p>
            <a:pPr marL="1143000" marR="0" lvl="1" indent="-685800" algn="just">
              <a:lnSpc>
                <a:spcPct val="150000"/>
              </a:lnSpc>
              <a:spcBef>
                <a:spcPts val="0"/>
              </a:spcBef>
              <a:spcAft>
                <a:spcPts val="0"/>
              </a:spcAft>
              <a:buFont typeface="Wingdings" panose="05000000000000000000" pitchFamily="2" charset="2"/>
              <a:buChar char="ü"/>
            </a:pPr>
            <a:r>
              <a:rPr lang="vi-VN" sz="5200" dirty="0" smtClean="0">
                <a:ea typeface="Calibri" panose="020F0502020204030204" pitchFamily="34" charset="0"/>
                <a:cs typeface="Arial" panose="020B0604020202020204" pitchFamily="34" charset="0"/>
              </a:rPr>
              <a:t>Ôn </a:t>
            </a:r>
            <a:r>
              <a:rPr lang="vi-VN" sz="5200" dirty="0">
                <a:ea typeface="Calibri" panose="020F0502020204030204" pitchFamily="34" charset="0"/>
                <a:cs typeface="Arial" panose="020B0604020202020204" pitchFamily="34" charset="0"/>
              </a:rPr>
              <a:t>lại kiến thức đã </a:t>
            </a:r>
            <a:r>
              <a:rPr lang="vi-VN" sz="5200" dirty="0" smtClean="0">
                <a:ea typeface="Calibri" panose="020F0502020204030204" pitchFamily="34" charset="0"/>
                <a:cs typeface="Arial" panose="020B0604020202020204" pitchFamily="34" charset="0"/>
              </a:rPr>
              <a:t>học.</a:t>
            </a:r>
            <a:endParaRPr lang="vi-VN" sz="5200" dirty="0">
              <a:ea typeface="Calibri" panose="020F0502020204030204" pitchFamily="34" charset="0"/>
              <a:cs typeface="Arial" panose="020B0604020202020204" pitchFamily="34" charset="0"/>
            </a:endParaRPr>
          </a:p>
          <a:p>
            <a:pPr marL="1143000" marR="0" lvl="1" indent="-685800" algn="just">
              <a:lnSpc>
                <a:spcPct val="150000"/>
              </a:lnSpc>
              <a:spcBef>
                <a:spcPts val="0"/>
              </a:spcBef>
              <a:spcAft>
                <a:spcPts val="0"/>
              </a:spcAft>
              <a:buFont typeface="Wingdings" panose="05000000000000000000" pitchFamily="2" charset="2"/>
              <a:buChar char="ü"/>
            </a:pPr>
            <a:r>
              <a:rPr lang="vi-VN" sz="5200" dirty="0" smtClean="0">
                <a:ea typeface="Calibri" panose="020F0502020204030204" pitchFamily="34" charset="0"/>
                <a:cs typeface="Arial" panose="020B0604020202020204" pitchFamily="34" charset="0"/>
              </a:rPr>
              <a:t>Đọc </a:t>
            </a:r>
            <a:r>
              <a:rPr lang="vi-VN" sz="5200" dirty="0">
                <a:ea typeface="Calibri" panose="020F0502020204030204" pitchFamily="34" charset="0"/>
                <a:cs typeface="Arial" panose="020B0604020202020204" pitchFamily="34" charset="0"/>
              </a:rPr>
              <a:t>trước kiến thức </a:t>
            </a:r>
            <a:r>
              <a:rPr lang="vi-VN" sz="5200" b="1" dirty="0">
                <a:ea typeface="Calibri" panose="020F0502020204030204" pitchFamily="34" charset="0"/>
                <a:cs typeface="Arial" panose="020B0604020202020204" pitchFamily="34" charset="0"/>
              </a:rPr>
              <a:t>tuần </a:t>
            </a:r>
            <a:r>
              <a:rPr lang="vi-VN" sz="5200" b="1" dirty="0" smtClean="0">
                <a:ea typeface="Calibri" panose="020F0502020204030204" pitchFamily="34" charset="0"/>
                <a:cs typeface="Arial" panose="020B0604020202020204" pitchFamily="34" charset="0"/>
              </a:rPr>
              <a:t>2 - </a:t>
            </a:r>
            <a:r>
              <a:rPr lang="vi-VN" sz="5200" b="1" i="1" dirty="0">
                <a:ea typeface="Calibri" panose="020F0502020204030204" pitchFamily="34" charset="0"/>
                <a:cs typeface="Arial" panose="020B0604020202020204" pitchFamily="34" charset="0"/>
              </a:rPr>
              <a:t>Tự hào về truyền thống trường </a:t>
            </a:r>
            <a:r>
              <a:rPr lang="vi-VN" sz="5200" b="1" i="1" dirty="0" smtClean="0">
                <a:ea typeface="Calibri" panose="020F0502020204030204" pitchFamily="34" charset="0"/>
                <a:cs typeface="Arial" panose="020B0604020202020204" pitchFamily="34" charset="0"/>
              </a:rPr>
              <a:t>em.</a:t>
            </a:r>
            <a:endParaRPr lang="vi-VN" sz="5200" b="1" i="1" dirty="0">
              <a:ea typeface="Calibri" panose="020F0502020204030204" pitchFamily="34" charset="0"/>
              <a:cs typeface="Arial" panose="020B0604020202020204" pitchFamily="34" charset="0"/>
            </a:endParaRPr>
          </a:p>
        </p:txBody>
      </p:sp>
      <p:pic>
        <p:nvPicPr>
          <p:cNvPr id="26" name="Picture 33"/>
          <p:cNvPicPr>
            <a:picLocks noChangeAspect="1"/>
          </p:cNvPicPr>
          <p:nvPr/>
        </p:nvPicPr>
        <p:blipFill>
          <a:blip r:embed="rId22">
            <a:extLst>
              <a:ext uri="{28A0092B-C50C-407E-A947-70E740481C1C}">
                <a14:useLocalDpi xmlns:a14="http://schemas.microsoft.com/office/drawing/2010/main" val="0"/>
              </a:ext>
              <a:ext uri="{96DAC541-7B7A-43D3-8B79-37D633B846F1}">
                <asvg:svgBlip xmlns="" xmlns:asvg="http://schemas.microsoft.com/office/drawing/2016/SVG/main" r:embed="rId44"/>
              </a:ext>
            </a:extLst>
          </a:blip>
          <a:srcRect/>
          <a:stretch>
            <a:fillRect/>
          </a:stretch>
        </p:blipFill>
        <p:spPr>
          <a:xfrm>
            <a:off x="11049000" y="6342530"/>
            <a:ext cx="5475353" cy="4038072"/>
          </a:xfrm>
          <a:prstGeom prst="rect">
            <a:avLst/>
          </a:prstGeom>
        </p:spPr>
      </p:pic>
      <p:pic>
        <p:nvPicPr>
          <p:cNvPr id="27" name="Picture 13"/>
          <p:cNvPicPr>
            <a:picLocks noChangeAspect="1"/>
          </p:cNvPicPr>
          <p:nvPr/>
        </p:nvPicPr>
        <p:blipFill>
          <a:blip r:embed="rId45"/>
          <a:srcRect/>
          <a:stretch>
            <a:fillRect/>
          </a:stretch>
        </p:blipFill>
        <p:spPr>
          <a:xfrm>
            <a:off x="2707226" y="7828627"/>
            <a:ext cx="1611997" cy="2223444"/>
          </a:xfrm>
          <a:prstGeom prst="rect">
            <a:avLst/>
          </a:prstGeom>
        </p:spPr>
      </p:pic>
      <p:pic>
        <p:nvPicPr>
          <p:cNvPr id="28" name="Picture 14"/>
          <p:cNvPicPr>
            <a:picLocks noChangeAspect="1"/>
          </p:cNvPicPr>
          <p:nvPr/>
        </p:nvPicPr>
        <p:blipFill>
          <a:blip r:embed="rId46"/>
          <a:srcRect/>
          <a:stretch>
            <a:fillRect/>
          </a:stretch>
        </p:blipFill>
        <p:spPr>
          <a:xfrm>
            <a:off x="4397629" y="7399558"/>
            <a:ext cx="2594366" cy="2681514"/>
          </a:xfrm>
          <a:prstGeom prst="rect">
            <a:avLst/>
          </a:prstGeom>
        </p:spPr>
      </p:pic>
    </p:spTree>
    <p:extLst>
      <p:ext uri="{BB962C8B-B14F-4D97-AF65-F5344CB8AC3E}">
        <p14:creationId xmlns:p14="http://schemas.microsoft.com/office/powerpoint/2010/main" val="4158498125"/>
      </p:ext>
    </p:extLst>
  </p:cSld>
  <p:clrMapOvr>
    <a:masterClrMapping/>
  </p:clrMapOvr>
  <p:transition spd="slow">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125" b="312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400000">
            <a:off x="4914179" y="-2133250"/>
            <a:ext cx="7620742" cy="14553500"/>
          </a:xfrm>
          <a:prstGeom prst="rect">
            <a:avLst/>
          </a:prstGeom>
        </p:spPr>
      </p:pic>
      <p:sp>
        <p:nvSpPr>
          <p:cNvPr id="5" name="TextBox 5"/>
          <p:cNvSpPr txBox="1"/>
          <p:nvPr/>
        </p:nvSpPr>
        <p:spPr>
          <a:xfrm>
            <a:off x="2072969" y="3470088"/>
            <a:ext cx="13563951" cy="3118674"/>
          </a:xfrm>
          <a:prstGeom prst="rect">
            <a:avLst/>
          </a:prstGeom>
        </p:spPr>
        <p:txBody>
          <a:bodyPr wrap="square" lIns="0" tIns="0" rIns="0" bIns="0" rtlCol="0" anchor="t">
            <a:spAutoFit/>
          </a:bodyPr>
          <a:lstStyle/>
          <a:p>
            <a:pPr marL="0" lvl="0" indent="0" algn="ctr">
              <a:lnSpc>
                <a:spcPct val="150000"/>
              </a:lnSpc>
              <a:spcBef>
                <a:spcPct val="0"/>
              </a:spcBef>
            </a:pPr>
            <a:r>
              <a:rPr lang="vi-VN" sz="7200" b="1" dirty="0" smtClean="0">
                <a:solidFill>
                  <a:srgbClr val="FFFFFF"/>
                </a:solidFill>
                <a:latin typeface="Arial" panose="020B0604020202020204" pitchFamily="34" charset="0"/>
                <a:cs typeface="Arial" panose="020B0604020202020204" pitchFamily="34" charset="0"/>
              </a:rPr>
              <a:t>CẢM ƠN CÁC EM ĐÃ </a:t>
            </a:r>
          </a:p>
          <a:p>
            <a:pPr marL="0" lvl="0" indent="0" algn="ctr">
              <a:lnSpc>
                <a:spcPct val="150000"/>
              </a:lnSpc>
              <a:spcBef>
                <a:spcPct val="0"/>
              </a:spcBef>
            </a:pPr>
            <a:r>
              <a:rPr lang="vi-VN" sz="7200" b="1" dirty="0" smtClean="0">
                <a:solidFill>
                  <a:srgbClr val="FFFFFF"/>
                </a:solidFill>
                <a:latin typeface="Arial" panose="020B0604020202020204" pitchFamily="34" charset="0"/>
                <a:cs typeface="Arial" panose="020B0604020202020204" pitchFamily="34" charset="0"/>
              </a:rPr>
              <a:t>LẮNG NGHE BÀI GIẢNG!</a:t>
            </a:r>
            <a:endParaRPr lang="en-US" sz="7200" b="1" dirty="0">
              <a:solidFill>
                <a:srgbClr val="FFFFFF"/>
              </a:solidFill>
              <a:latin typeface="Arial" panose="020B0604020202020204" pitchFamily="34" charset="0"/>
              <a:cs typeface="Arial" panose="020B0604020202020204" pitchFamily="34" charset="0"/>
            </a:endParaRPr>
          </a:p>
        </p:txBody>
      </p:sp>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5107784" y="723900"/>
            <a:ext cx="1787032" cy="2136959"/>
          </a:xfrm>
          <a:prstGeom prst="rect">
            <a:avLst/>
          </a:prstGeom>
        </p:spPr>
      </p:pic>
      <p:pic>
        <p:nvPicPr>
          <p:cNvPr id="11" name="Picture 11"/>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332548">
            <a:off x="1026298" y="7751493"/>
            <a:ext cx="2636776" cy="629530"/>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527266" y="6279786"/>
            <a:ext cx="1540353" cy="1173469"/>
          </a:xfrm>
          <a:prstGeom prst="rect">
            <a:avLst/>
          </a:prstGeom>
        </p:spPr>
      </p:pic>
      <p:pic>
        <p:nvPicPr>
          <p:cNvPr id="14"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8000227" y="621924"/>
            <a:ext cx="2287545" cy="2179407"/>
          </a:xfrm>
          <a:prstGeom prst="rect">
            <a:avLst/>
          </a:prstGeom>
        </p:spPr>
      </p:pic>
      <p:pic>
        <p:nvPicPr>
          <p:cNvPr id="15" name="Picture 13"/>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20784272">
            <a:off x="304636" y="544172"/>
            <a:ext cx="2749859" cy="2919734"/>
          </a:xfrm>
          <a:prstGeom prst="rect">
            <a:avLst/>
          </a:prstGeom>
        </p:spPr>
      </p:pic>
      <p:pic>
        <p:nvPicPr>
          <p:cNvPr id="13" name="Picture 8"/>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13506787" y="6264656"/>
            <a:ext cx="4608725" cy="3400420"/>
          </a:xfrm>
          <a:prstGeom prst="rect">
            <a:avLst/>
          </a:prstGeom>
        </p:spPr>
      </p:pic>
    </p:spTree>
    <p:extLst>
      <p:ext uri="{BB962C8B-B14F-4D97-AF65-F5344CB8AC3E}">
        <p14:creationId xmlns:p14="http://schemas.microsoft.com/office/powerpoint/2010/main" val="3774034226"/>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0"/>
          </a:blip>
          <a:srcRect t="3125" b="3125"/>
          <a:stretch>
            <a:fillRect/>
          </a:stretch>
        </p:blipFill>
        <p:spPr>
          <a:xfrm>
            <a:off x="-15137"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715335" y="2512502"/>
            <a:ext cx="14827056" cy="5858051"/>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3575223" y="4260928"/>
            <a:ext cx="5081554" cy="6062591"/>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867527">
            <a:off x="257616" y="2531993"/>
            <a:ext cx="1165286" cy="2953489"/>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3119657">
            <a:off x="8044158" y="7335185"/>
            <a:ext cx="1142553" cy="1496200"/>
          </a:xfrm>
          <a:prstGeom prst="rect">
            <a:avLst/>
          </a:prstGeom>
        </p:spPr>
      </p:pic>
      <p:pic>
        <p:nvPicPr>
          <p:cNvPr id="7"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0696057" y="1591193"/>
            <a:ext cx="1478615" cy="852220"/>
          </a:xfrm>
          <a:prstGeom prst="rect">
            <a:avLst/>
          </a:prstGeom>
        </p:spPr>
      </p:pic>
      <p:pic>
        <p:nvPicPr>
          <p:cNvPr id="8" name="Picture 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800261">
            <a:off x="2944830" y="839231"/>
            <a:ext cx="2134136" cy="1587021"/>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2092918" flipH="1">
            <a:off x="17110755" y="6801344"/>
            <a:ext cx="1200807" cy="3043519"/>
          </a:xfrm>
          <a:prstGeom prst="rect">
            <a:avLst/>
          </a:prstGeom>
        </p:spPr>
      </p:pic>
      <p:pic>
        <p:nvPicPr>
          <p:cNvPr id="10" name="Picture 10"/>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969256">
            <a:off x="13489544" y="469391"/>
            <a:ext cx="2241746" cy="2380232"/>
          </a:xfrm>
          <a:prstGeom prst="rect">
            <a:avLst/>
          </a:prstGeom>
        </p:spPr>
      </p:pic>
      <p:pic>
        <p:nvPicPr>
          <p:cNvPr id="11" name="Picture 11"/>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0" y="6706281"/>
            <a:ext cx="5198888" cy="4007870"/>
          </a:xfrm>
          <a:prstGeom prst="rect">
            <a:avLst/>
          </a:prstGeom>
        </p:spPr>
      </p:pic>
      <p:sp>
        <p:nvSpPr>
          <p:cNvPr id="14" name="TextBox 5"/>
          <p:cNvSpPr txBox="1"/>
          <p:nvPr/>
        </p:nvSpPr>
        <p:spPr>
          <a:xfrm>
            <a:off x="2476200" y="4119348"/>
            <a:ext cx="13639800" cy="2795637"/>
          </a:xfrm>
          <a:prstGeom prst="rect">
            <a:avLst/>
          </a:prstGeom>
        </p:spPr>
        <p:txBody>
          <a:bodyPr wrap="square" lIns="0" tIns="0" rIns="0" bIns="0" rtlCol="0" anchor="t">
            <a:spAutoFit/>
          </a:bodyPr>
          <a:lstStyle/>
          <a:p>
            <a:pPr algn="ctr">
              <a:lnSpc>
                <a:spcPct val="150000"/>
              </a:lnSpc>
            </a:pPr>
            <a:r>
              <a:rPr lang="vi-VN" sz="6200" b="1" dirty="0">
                <a:solidFill>
                  <a:srgbClr val="FFFFFF"/>
                </a:solidFill>
              </a:rPr>
              <a:t>Phát triển mối quan hệ hòa đồng, hợp tác với thầy cô và các bạn</a:t>
            </a:r>
            <a:endParaRPr lang="en-US" sz="6200" b="1" dirty="0">
              <a:solidFill>
                <a:srgbClr val="FFFFFF"/>
              </a:solidFill>
            </a:endParaRPr>
          </a:p>
        </p:txBody>
      </p:sp>
      <p:sp>
        <p:nvSpPr>
          <p:cNvPr id="15" name="TextBox 6"/>
          <p:cNvSpPr txBox="1"/>
          <p:nvPr/>
        </p:nvSpPr>
        <p:spPr>
          <a:xfrm>
            <a:off x="4856261" y="2992740"/>
            <a:ext cx="8545203" cy="1107996"/>
          </a:xfrm>
          <a:prstGeom prst="rect">
            <a:avLst/>
          </a:prstGeom>
        </p:spPr>
        <p:txBody>
          <a:bodyPr wrap="square" lIns="0" tIns="0" rIns="0" bIns="0" rtlCol="0" anchor="t">
            <a:spAutoFit/>
          </a:bodyPr>
          <a:lstStyle/>
          <a:p>
            <a:pPr algn="ctr">
              <a:spcBef>
                <a:spcPct val="0"/>
              </a:spcBef>
            </a:pPr>
            <a:r>
              <a:rPr lang="vi-VN" sz="7200" b="1" dirty="0" smtClean="0"/>
              <a:t>Chủ đề 1 – TUẦN 2</a:t>
            </a:r>
            <a:endParaRPr lang="en-US" sz="7200" b="1" dirty="0"/>
          </a:p>
        </p:txBody>
      </p:sp>
    </p:spTree>
    <p:extLst>
      <p:ext uri="{BB962C8B-B14F-4D97-AF65-F5344CB8AC3E}">
        <p14:creationId xmlns:p14="http://schemas.microsoft.com/office/powerpoint/2010/main" val="1827339664"/>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450490" y="281160"/>
            <a:ext cx="9487554" cy="1472823"/>
          </a:xfrm>
          <a:prstGeom prst="rect">
            <a:avLst/>
          </a:prstGeom>
        </p:spPr>
      </p:pic>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76174" y="8164429"/>
            <a:ext cx="1540353" cy="1173469"/>
          </a:xfrm>
          <a:prstGeom prst="rect">
            <a:avLst/>
          </a:prstGeom>
        </p:spPr>
      </p:pic>
      <p:pic>
        <p:nvPicPr>
          <p:cNvPr id="19" name="Picture 1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6916400" y="2761060"/>
            <a:ext cx="1201134" cy="1515191"/>
          </a:xfrm>
          <a:prstGeom prst="rect">
            <a:avLst/>
          </a:prstGeom>
        </p:spPr>
      </p:pic>
      <p:pic>
        <p:nvPicPr>
          <p:cNvPr id="20" name="Picture 20"/>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867527">
            <a:off x="257616" y="2531993"/>
            <a:ext cx="1165286" cy="2953489"/>
          </a:xfrm>
          <a:prstGeom prst="rect">
            <a:avLst/>
          </a:prstGeom>
        </p:spPr>
      </p:pic>
      <p:pic>
        <p:nvPicPr>
          <p:cNvPr id="21" name="Picture 2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2092918" flipH="1">
            <a:off x="17110755" y="6801344"/>
            <a:ext cx="1200807" cy="3043519"/>
          </a:xfrm>
          <a:prstGeom prst="rect">
            <a:avLst/>
          </a:prstGeom>
        </p:spPr>
      </p:pic>
      <p:sp>
        <p:nvSpPr>
          <p:cNvPr id="22" name="TextBox 34"/>
          <p:cNvSpPr txBox="1"/>
          <p:nvPr/>
        </p:nvSpPr>
        <p:spPr>
          <a:xfrm>
            <a:off x="4163711" y="292719"/>
            <a:ext cx="10061112" cy="1206356"/>
          </a:xfrm>
          <a:prstGeom prst="rect">
            <a:avLst/>
          </a:prstGeom>
        </p:spPr>
        <p:txBody>
          <a:bodyPr lIns="0" tIns="0" rIns="0" bIns="0" rtlCol="0" anchor="t">
            <a:spAutoFit/>
          </a:bodyPr>
          <a:lstStyle/>
          <a:p>
            <a:pPr marL="0" lvl="0" indent="0" algn="ctr">
              <a:lnSpc>
                <a:spcPts val="10560"/>
              </a:lnSpc>
              <a:spcBef>
                <a:spcPct val="0"/>
              </a:spcBef>
            </a:pPr>
            <a:r>
              <a:rPr lang="vi-VN" sz="6400" b="1" dirty="0" smtClean="0">
                <a:solidFill>
                  <a:srgbClr val="FFFFFF"/>
                </a:solidFill>
                <a:latin typeface="Arial" panose="020B0604020202020204" pitchFamily="34" charset="0"/>
                <a:cs typeface="Arial" panose="020B0604020202020204" pitchFamily="34" charset="0"/>
              </a:rPr>
              <a:t>KHỞI ĐỘNG</a:t>
            </a:r>
            <a:endParaRPr lang="en-US" sz="6400" b="1" dirty="0">
              <a:solidFill>
                <a:srgbClr val="FFFFFF"/>
              </a:solidFill>
              <a:latin typeface="Arial" panose="020B0604020202020204" pitchFamily="34" charset="0"/>
              <a:cs typeface="Arial" panose="020B0604020202020204" pitchFamily="34" charset="0"/>
            </a:endParaRPr>
          </a:p>
        </p:txBody>
      </p:sp>
      <p:pic>
        <p:nvPicPr>
          <p:cNvPr id="23" name="Picture 14"/>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20771797">
            <a:off x="14782037" y="49129"/>
            <a:ext cx="1840103" cy="1840103"/>
          </a:xfrm>
          <a:prstGeom prst="rect">
            <a:avLst/>
          </a:prstGeom>
        </p:spPr>
      </p:pic>
      <p:pic>
        <p:nvPicPr>
          <p:cNvPr id="24" name="Picture 12"/>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2125119" y="184380"/>
            <a:ext cx="1647483" cy="1569603"/>
          </a:xfrm>
          <a:prstGeom prst="rect">
            <a:avLst/>
          </a:prstGeom>
        </p:spPr>
      </p:pic>
      <p:sp>
        <p:nvSpPr>
          <p:cNvPr id="25" name="Rectangle 24"/>
          <p:cNvSpPr/>
          <p:nvPr/>
        </p:nvSpPr>
        <p:spPr>
          <a:xfrm>
            <a:off x="2102373" y="1610888"/>
            <a:ext cx="14569323" cy="1292662"/>
          </a:xfrm>
          <a:prstGeom prst="rect">
            <a:avLst/>
          </a:prstGeom>
        </p:spPr>
        <p:txBody>
          <a:bodyPr wrap="square">
            <a:spAutoFit/>
          </a:bodyPr>
          <a:lstStyle/>
          <a:p>
            <a:pPr marR="0" lvl="1" algn="just">
              <a:lnSpc>
                <a:spcPct val="150000"/>
              </a:lnSpc>
              <a:spcBef>
                <a:spcPts val="0"/>
              </a:spcBef>
              <a:spcAft>
                <a:spcPts val="0"/>
              </a:spcAft>
            </a:pPr>
            <a:r>
              <a:rPr lang="vi-VN" sz="5200" dirty="0" smtClean="0">
                <a:ea typeface="Calibri" panose="020F0502020204030204" pitchFamily="34" charset="0"/>
                <a:cs typeface="Arial" panose="020B0604020202020204" pitchFamily="34" charset="0"/>
              </a:rPr>
              <a:t>Cả lớp lắng nghe bài hát </a:t>
            </a:r>
            <a:r>
              <a:rPr lang="vi-VN" sz="5200" b="1" i="1" dirty="0" smtClean="0">
                <a:ea typeface="Calibri" panose="020F0502020204030204" pitchFamily="34" charset="0"/>
                <a:cs typeface="Arial" panose="020B0604020202020204" pitchFamily="34" charset="0"/>
              </a:rPr>
              <a:t>Mái trường mến yêu</a:t>
            </a:r>
            <a:endParaRPr lang="vi-VN" sz="5200" b="1" i="1" dirty="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34684492"/>
      </p:ext>
    </p:extLst>
  </p:cSld>
  <p:clrMapOvr>
    <a:masterClrMapping/>
  </p:clrMapOvr>
  <p:transition spd="slow">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617572" y="249334"/>
            <a:ext cx="11281434" cy="2079092"/>
          </a:xfrm>
          <a:prstGeom prst="rect">
            <a:avLst/>
          </a:prstGeom>
        </p:spPr>
      </p:pic>
      <p:grpSp>
        <p:nvGrpSpPr>
          <p:cNvPr id="4" name="Group 4"/>
          <p:cNvGrpSpPr/>
          <p:nvPr/>
        </p:nvGrpSpPr>
        <p:grpSpPr>
          <a:xfrm>
            <a:off x="2377372" y="2758407"/>
            <a:ext cx="1096667" cy="1096667"/>
            <a:chOff x="-1197747" y="-2581738"/>
            <a:chExt cx="1462223" cy="1462223"/>
          </a:xfrm>
        </p:grpSpPr>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197747" y="-2581738"/>
              <a:ext cx="1462223" cy="1462223"/>
            </a:xfrm>
            <a:prstGeom prst="rect">
              <a:avLst/>
            </a:prstGeom>
          </p:spPr>
        </p:pic>
        <p:sp>
          <p:nvSpPr>
            <p:cNvPr id="6" name="TextBox 6"/>
            <p:cNvSpPr txBox="1"/>
            <p:nvPr/>
          </p:nvSpPr>
          <p:spPr>
            <a:xfrm>
              <a:off x="-1045796" y="-2272902"/>
              <a:ext cx="1158320" cy="835025"/>
            </a:xfrm>
            <a:prstGeom prst="rect">
              <a:avLst/>
            </a:prstGeom>
          </p:spPr>
          <p:txBody>
            <a:bodyPr lIns="0" tIns="0" rIns="0" bIns="0" rtlCol="0" anchor="t">
              <a:spAutoFit/>
            </a:bodyPr>
            <a:lstStyle/>
            <a:p>
              <a:pPr marL="0" lvl="0" indent="0" algn="ctr">
                <a:lnSpc>
                  <a:spcPts val="4919"/>
                </a:lnSpc>
                <a:spcBef>
                  <a:spcPct val="0"/>
                </a:spcBef>
              </a:pPr>
              <a:r>
                <a:rPr lang="vi-VN" sz="4800" b="1" dirty="0">
                  <a:latin typeface="Arial" panose="020B0604020202020204" pitchFamily="34" charset="0"/>
                  <a:cs typeface="Arial" panose="020B0604020202020204" pitchFamily="34" charset="0"/>
                </a:rPr>
                <a:t>3</a:t>
              </a:r>
              <a:endParaRPr lang="en-US" sz="4800" b="1" dirty="0">
                <a:latin typeface="Arial" panose="020B0604020202020204" pitchFamily="34" charset="0"/>
                <a:cs typeface="Arial" panose="020B0604020202020204" pitchFamily="34" charset="0"/>
              </a:endParaRPr>
            </a:p>
          </p:txBody>
        </p:sp>
      </p:grpSp>
      <p:pic>
        <p:nvPicPr>
          <p:cNvPr id="22" name="Picture 2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457200" y="2305111"/>
            <a:ext cx="1272768" cy="1521995"/>
          </a:xfrm>
          <a:prstGeom prst="rect">
            <a:avLst/>
          </a:prstGeom>
        </p:spPr>
      </p:pic>
      <p:pic>
        <p:nvPicPr>
          <p:cNvPr id="23" name="Picture 2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271769" y="8339161"/>
            <a:ext cx="1540353" cy="1173469"/>
          </a:xfrm>
          <a:prstGeom prst="rect">
            <a:avLst/>
          </a:prstGeom>
        </p:spPr>
      </p:pic>
      <p:pic>
        <p:nvPicPr>
          <p:cNvPr id="24" name="Picture 2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5549350" y="884094"/>
            <a:ext cx="1201134" cy="1515191"/>
          </a:xfrm>
          <a:prstGeom prst="rect">
            <a:avLst/>
          </a:prstGeom>
        </p:spPr>
      </p:pic>
      <p:pic>
        <p:nvPicPr>
          <p:cNvPr id="25" name="Picture 25"/>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6139929" y="7344095"/>
            <a:ext cx="1020802" cy="2587286"/>
          </a:xfrm>
          <a:prstGeom prst="rect">
            <a:avLst/>
          </a:prstGeom>
        </p:spPr>
      </p:pic>
      <p:sp>
        <p:nvSpPr>
          <p:cNvPr id="34" name="TextBox 34"/>
          <p:cNvSpPr txBox="1"/>
          <p:nvPr/>
        </p:nvSpPr>
        <p:spPr>
          <a:xfrm>
            <a:off x="4386660" y="558624"/>
            <a:ext cx="10061112" cy="1206356"/>
          </a:xfrm>
          <a:prstGeom prst="rect">
            <a:avLst/>
          </a:prstGeom>
        </p:spPr>
        <p:txBody>
          <a:bodyPr lIns="0" tIns="0" rIns="0" bIns="0" rtlCol="0" anchor="t">
            <a:spAutoFit/>
          </a:bodyPr>
          <a:lstStyle/>
          <a:p>
            <a:pPr marL="0" lvl="0" indent="0" algn="ctr">
              <a:lnSpc>
                <a:spcPts val="10560"/>
              </a:lnSpc>
              <a:spcBef>
                <a:spcPct val="0"/>
              </a:spcBef>
            </a:pPr>
            <a:r>
              <a:rPr lang="vi-VN" sz="6400" b="1" dirty="0" smtClean="0">
                <a:solidFill>
                  <a:srgbClr val="FFFFFF"/>
                </a:solidFill>
                <a:latin typeface="Arial" panose="020B0604020202020204" pitchFamily="34" charset="0"/>
                <a:cs typeface="Arial" panose="020B0604020202020204" pitchFamily="34" charset="0"/>
              </a:rPr>
              <a:t>NỘI DUNG BÀI HỌC</a:t>
            </a:r>
            <a:endParaRPr lang="en-US" sz="6400" b="1" dirty="0">
              <a:solidFill>
                <a:srgbClr val="FFFFFF"/>
              </a:solidFill>
              <a:latin typeface="Arial" panose="020B0604020202020204" pitchFamily="34" charset="0"/>
              <a:cs typeface="Arial" panose="020B0604020202020204" pitchFamily="34" charset="0"/>
            </a:endParaRPr>
          </a:p>
        </p:txBody>
      </p:sp>
      <p:sp>
        <p:nvSpPr>
          <p:cNvPr id="35" name="TextBox 34"/>
          <p:cNvSpPr txBox="1"/>
          <p:nvPr/>
        </p:nvSpPr>
        <p:spPr>
          <a:xfrm>
            <a:off x="3617573" y="2637716"/>
            <a:ext cx="11927228" cy="2169825"/>
          </a:xfrm>
          <a:prstGeom prst="rect">
            <a:avLst/>
          </a:prstGeom>
          <a:noFill/>
        </p:spPr>
        <p:txBody>
          <a:bodyPr wrap="square" rtlCol="0">
            <a:spAutoFit/>
          </a:bodyPr>
          <a:lstStyle/>
          <a:p>
            <a:pPr algn="just">
              <a:lnSpc>
                <a:spcPct val="150000"/>
              </a:lnSpc>
            </a:pPr>
            <a:r>
              <a:rPr lang="vi-VN" sz="4500" b="1" dirty="0"/>
              <a:t>Rèn luyện để phát triển mối quan hệ hòa đồng, hợp tác với thầy cô và các bạn</a:t>
            </a:r>
            <a:endParaRPr lang="en-US" sz="4500" b="1" dirty="0"/>
          </a:p>
        </p:txBody>
      </p:sp>
      <p:grpSp>
        <p:nvGrpSpPr>
          <p:cNvPr id="36" name="Group 4"/>
          <p:cNvGrpSpPr/>
          <p:nvPr/>
        </p:nvGrpSpPr>
        <p:grpSpPr>
          <a:xfrm>
            <a:off x="2376235" y="5000450"/>
            <a:ext cx="1096667" cy="1096667"/>
            <a:chOff x="-1159836" y="-2176491"/>
            <a:chExt cx="1462223" cy="1462223"/>
          </a:xfrm>
        </p:grpSpPr>
        <p:pic>
          <p:nvPicPr>
            <p:cNvPr id="37"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159836" y="-2176491"/>
              <a:ext cx="1462223" cy="1462223"/>
            </a:xfrm>
            <a:prstGeom prst="rect">
              <a:avLst/>
            </a:prstGeom>
          </p:spPr>
        </p:pic>
        <p:sp>
          <p:nvSpPr>
            <p:cNvPr id="38" name="TextBox 6"/>
            <p:cNvSpPr txBox="1"/>
            <p:nvPr/>
          </p:nvSpPr>
          <p:spPr>
            <a:xfrm>
              <a:off x="-1007885" y="-1867655"/>
              <a:ext cx="1158320" cy="835026"/>
            </a:xfrm>
            <a:prstGeom prst="rect">
              <a:avLst/>
            </a:prstGeom>
          </p:spPr>
          <p:txBody>
            <a:bodyPr lIns="0" tIns="0" rIns="0" bIns="0" rtlCol="0" anchor="t">
              <a:spAutoFit/>
            </a:bodyPr>
            <a:lstStyle/>
            <a:p>
              <a:pPr marL="0" lvl="0" indent="0" algn="ctr">
                <a:lnSpc>
                  <a:spcPts val="4919"/>
                </a:lnSpc>
                <a:spcBef>
                  <a:spcPct val="0"/>
                </a:spcBef>
              </a:pPr>
              <a:r>
                <a:rPr lang="vi-VN" sz="4800" b="1" dirty="0">
                  <a:latin typeface="Arial" panose="020B0604020202020204" pitchFamily="34" charset="0"/>
                  <a:cs typeface="Arial" panose="020B0604020202020204" pitchFamily="34" charset="0"/>
                </a:rPr>
                <a:t>4</a:t>
              </a:r>
              <a:endParaRPr lang="en-US" sz="4800" b="1" dirty="0">
                <a:latin typeface="Arial" panose="020B0604020202020204" pitchFamily="34" charset="0"/>
                <a:cs typeface="Arial" panose="020B0604020202020204" pitchFamily="34" charset="0"/>
              </a:endParaRPr>
            </a:p>
          </p:txBody>
        </p:sp>
      </p:grpSp>
      <p:sp>
        <p:nvSpPr>
          <p:cNvPr id="39" name="TextBox 38"/>
          <p:cNvSpPr txBox="1"/>
          <p:nvPr/>
        </p:nvSpPr>
        <p:spPr>
          <a:xfrm>
            <a:off x="3631784" y="5259161"/>
            <a:ext cx="11142794" cy="784830"/>
          </a:xfrm>
          <a:prstGeom prst="rect">
            <a:avLst/>
          </a:prstGeom>
          <a:noFill/>
        </p:spPr>
        <p:txBody>
          <a:bodyPr wrap="none" rtlCol="0">
            <a:spAutoFit/>
          </a:bodyPr>
          <a:lstStyle/>
          <a:p>
            <a:r>
              <a:rPr lang="vi-VN" sz="4500" b="1" dirty="0"/>
              <a:t>Xây dựng tiêu chí “Lớp học hạnh phúc”</a:t>
            </a:r>
            <a:endParaRPr lang="en-US" sz="4500" b="1" dirty="0"/>
          </a:p>
        </p:txBody>
      </p:sp>
      <p:pic>
        <p:nvPicPr>
          <p:cNvPr id="17" name="Picture 8"/>
          <p:cNvPicPr>
            <a:picLocks noChangeAspect="1"/>
          </p:cNvPicPr>
          <p:nvPr/>
        </p:nvPicPr>
        <p:blipFill rotWithShape="1">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b="12997"/>
          <a:stretch/>
        </p:blipFill>
        <p:spPr>
          <a:xfrm>
            <a:off x="3352800" y="6591041"/>
            <a:ext cx="12420600" cy="3737282"/>
          </a:xfrm>
          <a:prstGeom prst="rect">
            <a:avLst/>
          </a:prstGeom>
        </p:spPr>
      </p:pic>
    </p:spTree>
    <p:extLst>
      <p:ext uri="{BB962C8B-B14F-4D97-AF65-F5344CB8AC3E}">
        <p14:creationId xmlns:p14="http://schemas.microsoft.com/office/powerpoint/2010/main" val="2063043951"/>
      </p:ext>
    </p:extLst>
  </p:cSld>
  <p:clrMapOvr>
    <a:masterClrMapping/>
  </p:clrMapOvr>
  <p:transition spd="slow">
    <p:strips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8"/>
          <p:cNvSpPr txBox="1"/>
          <p:nvPr/>
        </p:nvSpPr>
        <p:spPr>
          <a:xfrm>
            <a:off x="1077036" y="266700"/>
            <a:ext cx="15544800" cy="2080570"/>
          </a:xfrm>
          <a:prstGeom prst="rect">
            <a:avLst/>
          </a:prstGeom>
        </p:spPr>
        <p:txBody>
          <a:bodyPr wrap="square" lIns="0" tIns="0" rIns="0" bIns="0" rtlCol="0" anchor="t">
            <a:spAutoFit/>
          </a:bodyPr>
          <a:lstStyle/>
          <a:p>
            <a:pPr lvl="0" algn="just">
              <a:lnSpc>
                <a:spcPct val="130000"/>
              </a:lnSpc>
            </a:pPr>
            <a:r>
              <a:rPr lang="vi-VN" sz="5200" b="1" dirty="0" smtClean="0">
                <a:solidFill>
                  <a:schemeClr val="accent5">
                    <a:lumMod val="75000"/>
                  </a:schemeClr>
                </a:solidFill>
              </a:rPr>
              <a:t>3. Rèn </a:t>
            </a:r>
            <a:r>
              <a:rPr lang="vi-VN" sz="5200" b="1" dirty="0">
                <a:solidFill>
                  <a:schemeClr val="accent5">
                    <a:lumMod val="75000"/>
                  </a:schemeClr>
                </a:solidFill>
              </a:rPr>
              <a:t>luyện để phát triển mối quan hệ hòa đồng, hợp tác với thầy cô và các bạn</a:t>
            </a:r>
          </a:p>
        </p:txBody>
      </p:sp>
      <p:pic>
        <p:nvPicPr>
          <p:cNvPr id="22" name="Picture 2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611600" y="8724900"/>
            <a:ext cx="1363318" cy="1038600"/>
          </a:xfrm>
          <a:prstGeom prst="rect">
            <a:avLst/>
          </a:prstGeom>
        </p:spPr>
      </p:pic>
      <p:pic>
        <p:nvPicPr>
          <p:cNvPr id="23" name="Picture 2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l="66108" b="71124"/>
          <a:stretch>
            <a:fillRect/>
          </a:stretch>
        </p:blipFill>
        <p:spPr>
          <a:xfrm rot="-824847">
            <a:off x="112690" y="8598827"/>
            <a:ext cx="950476" cy="1062981"/>
          </a:xfrm>
          <a:prstGeom prst="rect">
            <a:avLst/>
          </a:prstGeom>
        </p:spPr>
      </p:pic>
      <p:pic>
        <p:nvPicPr>
          <p:cNvPr id="5" name="Picture 1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6764000" y="48326"/>
            <a:ext cx="1918938" cy="2037482"/>
          </a:xfrm>
          <a:prstGeom prst="rect">
            <a:avLst/>
          </a:prstGeom>
        </p:spPr>
      </p:pic>
      <p:grpSp>
        <p:nvGrpSpPr>
          <p:cNvPr id="8" name="Google Shape;2935;p65"/>
          <p:cNvGrpSpPr/>
          <p:nvPr/>
        </p:nvGrpSpPr>
        <p:grpSpPr>
          <a:xfrm>
            <a:off x="12702081" y="1866900"/>
            <a:ext cx="3767355" cy="8970089"/>
            <a:chOff x="5953975" y="1121895"/>
            <a:chExt cx="1946992" cy="5412702"/>
          </a:xfrm>
        </p:grpSpPr>
        <p:sp>
          <p:nvSpPr>
            <p:cNvPr id="9" name="Google Shape;2936;p65"/>
            <p:cNvSpPr/>
            <p:nvPr/>
          </p:nvSpPr>
          <p:spPr>
            <a:xfrm>
              <a:off x="6335462" y="1121895"/>
              <a:ext cx="1447816" cy="1439320"/>
            </a:xfrm>
            <a:custGeom>
              <a:avLst/>
              <a:gdLst/>
              <a:ahLst/>
              <a:cxnLst/>
              <a:rect l="l" t="t" r="r" b="b"/>
              <a:pathLst>
                <a:path w="10395" h="10334" extrusionOk="0">
                  <a:moveTo>
                    <a:pt x="5886" y="1"/>
                  </a:moveTo>
                  <a:cubicBezTo>
                    <a:pt x="5765" y="1"/>
                    <a:pt x="5656" y="40"/>
                    <a:pt x="5608" y="149"/>
                  </a:cubicBezTo>
                  <a:cubicBezTo>
                    <a:pt x="5584" y="220"/>
                    <a:pt x="5584" y="303"/>
                    <a:pt x="5608" y="387"/>
                  </a:cubicBezTo>
                  <a:cubicBezTo>
                    <a:pt x="5667" y="625"/>
                    <a:pt x="5810" y="839"/>
                    <a:pt x="6013" y="994"/>
                  </a:cubicBezTo>
                  <a:cubicBezTo>
                    <a:pt x="5216" y="765"/>
                    <a:pt x="4390" y="646"/>
                    <a:pt x="3561" y="646"/>
                  </a:cubicBezTo>
                  <a:cubicBezTo>
                    <a:pt x="3485" y="646"/>
                    <a:pt x="3410" y="647"/>
                    <a:pt x="3334" y="649"/>
                  </a:cubicBezTo>
                  <a:cubicBezTo>
                    <a:pt x="2858" y="673"/>
                    <a:pt x="2369" y="732"/>
                    <a:pt x="2012" y="1042"/>
                  </a:cubicBezTo>
                  <a:cubicBezTo>
                    <a:pt x="1929" y="1101"/>
                    <a:pt x="1869" y="1185"/>
                    <a:pt x="1834" y="1268"/>
                  </a:cubicBezTo>
                  <a:cubicBezTo>
                    <a:pt x="1774" y="1494"/>
                    <a:pt x="1953" y="1708"/>
                    <a:pt x="2155" y="1804"/>
                  </a:cubicBezTo>
                  <a:cubicBezTo>
                    <a:pt x="2369" y="1899"/>
                    <a:pt x="2596" y="1923"/>
                    <a:pt x="2798" y="2030"/>
                  </a:cubicBezTo>
                  <a:cubicBezTo>
                    <a:pt x="2310" y="2113"/>
                    <a:pt x="1834" y="2256"/>
                    <a:pt x="1369" y="2447"/>
                  </a:cubicBezTo>
                  <a:cubicBezTo>
                    <a:pt x="905" y="2649"/>
                    <a:pt x="512" y="2982"/>
                    <a:pt x="250" y="3399"/>
                  </a:cubicBezTo>
                  <a:cubicBezTo>
                    <a:pt x="83" y="3685"/>
                    <a:pt x="0" y="4054"/>
                    <a:pt x="167" y="4340"/>
                  </a:cubicBezTo>
                  <a:cubicBezTo>
                    <a:pt x="333" y="4625"/>
                    <a:pt x="703" y="4745"/>
                    <a:pt x="1048" y="4816"/>
                  </a:cubicBezTo>
                  <a:cubicBezTo>
                    <a:pt x="774" y="5280"/>
                    <a:pt x="488" y="5804"/>
                    <a:pt x="595" y="6328"/>
                  </a:cubicBezTo>
                  <a:cubicBezTo>
                    <a:pt x="691" y="6733"/>
                    <a:pt x="1000" y="7042"/>
                    <a:pt x="1346" y="7281"/>
                  </a:cubicBezTo>
                  <a:cubicBezTo>
                    <a:pt x="2465" y="8090"/>
                    <a:pt x="3905" y="8257"/>
                    <a:pt x="5275" y="8304"/>
                  </a:cubicBezTo>
                  <a:cubicBezTo>
                    <a:pt x="5620" y="8852"/>
                    <a:pt x="5322" y="9709"/>
                    <a:pt x="5810" y="10114"/>
                  </a:cubicBezTo>
                  <a:cubicBezTo>
                    <a:pt x="5965" y="10233"/>
                    <a:pt x="6132" y="10293"/>
                    <a:pt x="6322" y="10317"/>
                  </a:cubicBezTo>
                  <a:cubicBezTo>
                    <a:pt x="6407" y="10328"/>
                    <a:pt x="6491" y="10333"/>
                    <a:pt x="6575" y="10333"/>
                  </a:cubicBezTo>
                  <a:cubicBezTo>
                    <a:pt x="7285" y="10333"/>
                    <a:pt x="7972" y="9940"/>
                    <a:pt x="8430" y="9376"/>
                  </a:cubicBezTo>
                  <a:cubicBezTo>
                    <a:pt x="8930" y="8757"/>
                    <a:pt x="9168" y="7959"/>
                    <a:pt x="9251" y="7161"/>
                  </a:cubicBezTo>
                  <a:cubicBezTo>
                    <a:pt x="9263" y="7042"/>
                    <a:pt x="9275" y="6935"/>
                    <a:pt x="9311" y="6828"/>
                  </a:cubicBezTo>
                  <a:cubicBezTo>
                    <a:pt x="9370" y="6709"/>
                    <a:pt x="9430" y="6602"/>
                    <a:pt x="9513" y="6495"/>
                  </a:cubicBezTo>
                  <a:cubicBezTo>
                    <a:pt x="10097" y="5697"/>
                    <a:pt x="10394" y="4733"/>
                    <a:pt x="10359" y="3744"/>
                  </a:cubicBezTo>
                  <a:cubicBezTo>
                    <a:pt x="10359" y="3328"/>
                    <a:pt x="10251" y="2935"/>
                    <a:pt x="10025" y="2578"/>
                  </a:cubicBezTo>
                  <a:cubicBezTo>
                    <a:pt x="9666" y="2056"/>
                    <a:pt x="8979" y="1839"/>
                    <a:pt x="8338" y="1839"/>
                  </a:cubicBezTo>
                  <a:cubicBezTo>
                    <a:pt x="8321" y="1839"/>
                    <a:pt x="8304" y="1839"/>
                    <a:pt x="8287" y="1839"/>
                  </a:cubicBezTo>
                  <a:lnTo>
                    <a:pt x="8204" y="1839"/>
                  </a:lnTo>
                  <a:cubicBezTo>
                    <a:pt x="7763" y="1006"/>
                    <a:pt x="7037" y="375"/>
                    <a:pt x="6156" y="53"/>
                  </a:cubicBezTo>
                  <a:cubicBezTo>
                    <a:pt x="6074" y="23"/>
                    <a:pt x="5977" y="1"/>
                    <a:pt x="5886" y="1"/>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10" name="Google Shape;2937;p65"/>
            <p:cNvSpPr/>
            <p:nvPr/>
          </p:nvSpPr>
          <p:spPr>
            <a:xfrm>
              <a:off x="6565969" y="4036332"/>
              <a:ext cx="1157556" cy="2498265"/>
            </a:xfrm>
            <a:custGeom>
              <a:avLst/>
              <a:gdLst/>
              <a:ahLst/>
              <a:cxnLst/>
              <a:rect l="l" t="t" r="r" b="b"/>
              <a:pathLst>
                <a:path w="8311" h="17937" extrusionOk="0">
                  <a:moveTo>
                    <a:pt x="667" y="0"/>
                  </a:moveTo>
                  <a:cubicBezTo>
                    <a:pt x="667" y="0"/>
                    <a:pt x="274" y="4120"/>
                    <a:pt x="250" y="6203"/>
                  </a:cubicBezTo>
                  <a:cubicBezTo>
                    <a:pt x="238" y="8287"/>
                    <a:pt x="0" y="17466"/>
                    <a:pt x="0" y="17466"/>
                  </a:cubicBezTo>
                  <a:cubicBezTo>
                    <a:pt x="367" y="17726"/>
                    <a:pt x="800" y="17859"/>
                    <a:pt x="1236" y="17859"/>
                  </a:cubicBezTo>
                  <a:cubicBezTo>
                    <a:pt x="1579" y="17859"/>
                    <a:pt x="1924" y="17777"/>
                    <a:pt x="2238" y="17609"/>
                  </a:cubicBezTo>
                  <a:cubicBezTo>
                    <a:pt x="2548" y="15871"/>
                    <a:pt x="2715" y="9608"/>
                    <a:pt x="2715" y="9608"/>
                  </a:cubicBezTo>
                  <a:lnTo>
                    <a:pt x="3322" y="3179"/>
                  </a:lnTo>
                  <a:lnTo>
                    <a:pt x="3870" y="3203"/>
                  </a:lnTo>
                  <a:cubicBezTo>
                    <a:pt x="3870" y="3203"/>
                    <a:pt x="4941" y="8715"/>
                    <a:pt x="4846" y="9989"/>
                  </a:cubicBezTo>
                  <a:cubicBezTo>
                    <a:pt x="4715" y="11787"/>
                    <a:pt x="5858" y="17681"/>
                    <a:pt x="5858" y="17681"/>
                  </a:cubicBezTo>
                  <a:cubicBezTo>
                    <a:pt x="6216" y="17871"/>
                    <a:pt x="6590" y="17936"/>
                    <a:pt x="6935" y="17936"/>
                  </a:cubicBezTo>
                  <a:cubicBezTo>
                    <a:pt x="7692" y="17936"/>
                    <a:pt x="8311" y="17621"/>
                    <a:pt x="8311" y="17621"/>
                  </a:cubicBezTo>
                  <a:cubicBezTo>
                    <a:pt x="8311" y="17621"/>
                    <a:pt x="7811" y="12787"/>
                    <a:pt x="7537" y="7620"/>
                  </a:cubicBezTo>
                  <a:cubicBezTo>
                    <a:pt x="7239" y="2155"/>
                    <a:pt x="6941" y="48"/>
                    <a:pt x="6941" y="48"/>
                  </a:cubicBezTo>
                  <a:lnTo>
                    <a:pt x="667" y="0"/>
                  </a:lnTo>
                  <a:close/>
                </a:path>
              </a:pathLst>
            </a:custGeom>
            <a:solidFill>
              <a:schemeClr val="accent6"/>
            </a:solidFill>
            <a:ln>
              <a:noFill/>
            </a:ln>
          </p:spPr>
          <p:txBody>
            <a:bodyPr spcFirstLastPara="1" wrap="square" lIns="182850" tIns="182850" rIns="182850" bIns="182850" anchor="ctr" anchorCtr="0">
              <a:noAutofit/>
            </a:bodyPr>
            <a:lstStyle/>
            <a:p>
              <a:endParaRPr sz="3600"/>
            </a:p>
          </p:txBody>
        </p:sp>
        <p:sp>
          <p:nvSpPr>
            <p:cNvPr id="11" name="Google Shape;2938;p65"/>
            <p:cNvSpPr/>
            <p:nvPr/>
          </p:nvSpPr>
          <p:spPr>
            <a:xfrm>
              <a:off x="6861103" y="4472418"/>
              <a:ext cx="245551" cy="10028"/>
            </a:xfrm>
            <a:custGeom>
              <a:avLst/>
              <a:gdLst/>
              <a:ahLst/>
              <a:cxnLst/>
              <a:rect l="l" t="t" r="r" b="b"/>
              <a:pathLst>
                <a:path w="1763" h="72" extrusionOk="0">
                  <a:moveTo>
                    <a:pt x="12" y="0"/>
                  </a:moveTo>
                  <a:cubicBezTo>
                    <a:pt x="0" y="0"/>
                    <a:pt x="0" y="12"/>
                    <a:pt x="0" y="12"/>
                  </a:cubicBezTo>
                  <a:cubicBezTo>
                    <a:pt x="0" y="24"/>
                    <a:pt x="0" y="36"/>
                    <a:pt x="12" y="36"/>
                  </a:cubicBezTo>
                  <a:lnTo>
                    <a:pt x="1751" y="72"/>
                  </a:lnTo>
                  <a:cubicBezTo>
                    <a:pt x="1751" y="72"/>
                    <a:pt x="1763" y="72"/>
                    <a:pt x="1763" y="60"/>
                  </a:cubicBezTo>
                  <a:cubicBezTo>
                    <a:pt x="1763" y="48"/>
                    <a:pt x="1751" y="48"/>
                    <a:pt x="1751" y="48"/>
                  </a:cubicBezTo>
                  <a:lnTo>
                    <a:pt x="12" y="0"/>
                  </a:ln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12" name="Google Shape;2939;p65"/>
            <p:cNvSpPr/>
            <p:nvPr/>
          </p:nvSpPr>
          <p:spPr>
            <a:xfrm>
              <a:off x="6942303" y="4112518"/>
              <a:ext cx="48330" cy="365053"/>
            </a:xfrm>
            <a:custGeom>
              <a:avLst/>
              <a:gdLst/>
              <a:ahLst/>
              <a:cxnLst/>
              <a:rect l="l" t="t" r="r" b="b"/>
              <a:pathLst>
                <a:path w="347" h="2621" extrusionOk="0">
                  <a:moveTo>
                    <a:pt x="84" y="1"/>
                  </a:moveTo>
                  <a:cubicBezTo>
                    <a:pt x="72" y="1"/>
                    <a:pt x="72" y="1"/>
                    <a:pt x="72" y="13"/>
                  </a:cubicBezTo>
                  <a:cubicBezTo>
                    <a:pt x="1" y="882"/>
                    <a:pt x="84" y="1763"/>
                    <a:pt x="310" y="2608"/>
                  </a:cubicBezTo>
                  <a:cubicBezTo>
                    <a:pt x="310" y="2620"/>
                    <a:pt x="322" y="2620"/>
                    <a:pt x="322" y="2620"/>
                  </a:cubicBezTo>
                  <a:lnTo>
                    <a:pt x="334" y="2620"/>
                  </a:lnTo>
                  <a:cubicBezTo>
                    <a:pt x="334" y="2620"/>
                    <a:pt x="346" y="2608"/>
                    <a:pt x="346" y="2596"/>
                  </a:cubicBezTo>
                  <a:cubicBezTo>
                    <a:pt x="108" y="1763"/>
                    <a:pt x="25" y="882"/>
                    <a:pt x="96" y="13"/>
                  </a:cubicBezTo>
                  <a:cubicBezTo>
                    <a:pt x="96" y="1"/>
                    <a:pt x="84" y="1"/>
                    <a:pt x="84" y="1"/>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13" name="Google Shape;2940;p65"/>
            <p:cNvSpPr/>
            <p:nvPr/>
          </p:nvSpPr>
          <p:spPr>
            <a:xfrm>
              <a:off x="7028517" y="4117532"/>
              <a:ext cx="48330" cy="364914"/>
            </a:xfrm>
            <a:custGeom>
              <a:avLst/>
              <a:gdLst/>
              <a:ahLst/>
              <a:cxnLst/>
              <a:rect l="l" t="t" r="r" b="b"/>
              <a:pathLst>
                <a:path w="347" h="2620" extrusionOk="0">
                  <a:moveTo>
                    <a:pt x="84" y="0"/>
                  </a:moveTo>
                  <a:cubicBezTo>
                    <a:pt x="72" y="0"/>
                    <a:pt x="72" y="0"/>
                    <a:pt x="72" y="12"/>
                  </a:cubicBezTo>
                  <a:cubicBezTo>
                    <a:pt x="1" y="882"/>
                    <a:pt x="84" y="1763"/>
                    <a:pt x="322" y="2608"/>
                  </a:cubicBezTo>
                  <a:cubicBezTo>
                    <a:pt x="322" y="2608"/>
                    <a:pt x="322" y="2620"/>
                    <a:pt x="334" y="2620"/>
                  </a:cubicBezTo>
                  <a:cubicBezTo>
                    <a:pt x="346" y="2608"/>
                    <a:pt x="346" y="2608"/>
                    <a:pt x="346" y="2596"/>
                  </a:cubicBezTo>
                  <a:cubicBezTo>
                    <a:pt x="108" y="1763"/>
                    <a:pt x="25" y="882"/>
                    <a:pt x="96" y="12"/>
                  </a:cubicBezTo>
                  <a:cubicBezTo>
                    <a:pt x="96" y="12"/>
                    <a:pt x="96" y="0"/>
                    <a:pt x="84" y="0"/>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14" name="Google Shape;2941;p65"/>
            <p:cNvSpPr/>
            <p:nvPr/>
          </p:nvSpPr>
          <p:spPr>
            <a:xfrm>
              <a:off x="6824612" y="4475760"/>
              <a:ext cx="155994" cy="2036552"/>
            </a:xfrm>
            <a:custGeom>
              <a:avLst/>
              <a:gdLst/>
              <a:ahLst/>
              <a:cxnLst/>
              <a:rect l="l" t="t" r="r" b="b"/>
              <a:pathLst>
                <a:path w="1120" h="14622" extrusionOk="0">
                  <a:moveTo>
                    <a:pt x="1108" y="0"/>
                  </a:moveTo>
                  <a:cubicBezTo>
                    <a:pt x="1096" y="0"/>
                    <a:pt x="1096" y="12"/>
                    <a:pt x="1096" y="12"/>
                  </a:cubicBezTo>
                  <a:cubicBezTo>
                    <a:pt x="739" y="2846"/>
                    <a:pt x="286" y="7049"/>
                    <a:pt x="0" y="14597"/>
                  </a:cubicBezTo>
                  <a:cubicBezTo>
                    <a:pt x="0" y="14609"/>
                    <a:pt x="0" y="14621"/>
                    <a:pt x="12" y="14621"/>
                  </a:cubicBezTo>
                  <a:cubicBezTo>
                    <a:pt x="24" y="14621"/>
                    <a:pt x="24" y="14609"/>
                    <a:pt x="24" y="14609"/>
                  </a:cubicBezTo>
                  <a:cubicBezTo>
                    <a:pt x="310" y="7049"/>
                    <a:pt x="762" y="2846"/>
                    <a:pt x="1120" y="24"/>
                  </a:cubicBezTo>
                  <a:cubicBezTo>
                    <a:pt x="1120" y="12"/>
                    <a:pt x="1120" y="0"/>
                    <a:pt x="1108" y="0"/>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15" name="Google Shape;2942;p65"/>
            <p:cNvSpPr/>
            <p:nvPr/>
          </p:nvSpPr>
          <p:spPr>
            <a:xfrm>
              <a:off x="7383402" y="4073102"/>
              <a:ext cx="172707" cy="162261"/>
            </a:xfrm>
            <a:custGeom>
              <a:avLst/>
              <a:gdLst/>
              <a:ahLst/>
              <a:cxnLst/>
              <a:rect l="l" t="t" r="r" b="b"/>
              <a:pathLst>
                <a:path w="1240" h="1165" extrusionOk="0">
                  <a:moveTo>
                    <a:pt x="13" y="1"/>
                  </a:moveTo>
                  <a:cubicBezTo>
                    <a:pt x="7" y="1"/>
                    <a:pt x="1" y="4"/>
                    <a:pt x="1" y="10"/>
                  </a:cubicBezTo>
                  <a:cubicBezTo>
                    <a:pt x="48" y="319"/>
                    <a:pt x="179" y="605"/>
                    <a:pt x="382" y="843"/>
                  </a:cubicBezTo>
                  <a:cubicBezTo>
                    <a:pt x="560" y="1034"/>
                    <a:pt x="810" y="1153"/>
                    <a:pt x="1072" y="1165"/>
                  </a:cubicBezTo>
                  <a:cubicBezTo>
                    <a:pt x="1120" y="1165"/>
                    <a:pt x="1168" y="1165"/>
                    <a:pt x="1227" y="1153"/>
                  </a:cubicBezTo>
                  <a:cubicBezTo>
                    <a:pt x="1239" y="1153"/>
                    <a:pt x="1239" y="1129"/>
                    <a:pt x="1227" y="1129"/>
                  </a:cubicBezTo>
                  <a:cubicBezTo>
                    <a:pt x="1182" y="1136"/>
                    <a:pt x="1136" y="1139"/>
                    <a:pt x="1091" y="1139"/>
                  </a:cubicBezTo>
                  <a:cubicBezTo>
                    <a:pt x="829" y="1139"/>
                    <a:pt x="578" y="1024"/>
                    <a:pt x="406" y="831"/>
                  </a:cubicBezTo>
                  <a:cubicBezTo>
                    <a:pt x="203" y="593"/>
                    <a:pt x="72" y="319"/>
                    <a:pt x="25" y="10"/>
                  </a:cubicBezTo>
                  <a:cubicBezTo>
                    <a:pt x="25" y="4"/>
                    <a:pt x="19" y="1"/>
                    <a:pt x="13" y="1"/>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16" name="Google Shape;2943;p65"/>
            <p:cNvSpPr/>
            <p:nvPr/>
          </p:nvSpPr>
          <p:spPr>
            <a:xfrm>
              <a:off x="5953975" y="4074355"/>
              <a:ext cx="464499" cy="508511"/>
            </a:xfrm>
            <a:custGeom>
              <a:avLst/>
              <a:gdLst/>
              <a:ahLst/>
              <a:cxnLst/>
              <a:rect l="l" t="t" r="r" b="b"/>
              <a:pathLst>
                <a:path w="3335" h="3651" extrusionOk="0">
                  <a:moveTo>
                    <a:pt x="2108" y="1"/>
                  </a:moveTo>
                  <a:cubicBezTo>
                    <a:pt x="2108" y="1"/>
                    <a:pt x="1239" y="680"/>
                    <a:pt x="882" y="1120"/>
                  </a:cubicBezTo>
                  <a:cubicBezTo>
                    <a:pt x="525" y="1573"/>
                    <a:pt x="1" y="2239"/>
                    <a:pt x="13" y="2525"/>
                  </a:cubicBezTo>
                  <a:cubicBezTo>
                    <a:pt x="15" y="2558"/>
                    <a:pt x="30" y="2573"/>
                    <a:pt x="54" y="2573"/>
                  </a:cubicBezTo>
                  <a:cubicBezTo>
                    <a:pt x="179" y="2573"/>
                    <a:pt x="552" y="2180"/>
                    <a:pt x="780" y="1926"/>
                  </a:cubicBezTo>
                  <a:lnTo>
                    <a:pt x="780" y="1926"/>
                  </a:lnTo>
                  <a:cubicBezTo>
                    <a:pt x="517" y="2238"/>
                    <a:pt x="69" y="2817"/>
                    <a:pt x="120" y="3097"/>
                  </a:cubicBezTo>
                  <a:cubicBezTo>
                    <a:pt x="126" y="3128"/>
                    <a:pt x="143" y="3142"/>
                    <a:pt x="168" y="3142"/>
                  </a:cubicBezTo>
                  <a:cubicBezTo>
                    <a:pt x="385" y="3142"/>
                    <a:pt x="1214" y="2121"/>
                    <a:pt x="1215" y="2120"/>
                  </a:cubicBezTo>
                  <a:lnTo>
                    <a:pt x="1215" y="2120"/>
                  </a:lnTo>
                  <a:cubicBezTo>
                    <a:pt x="1214" y="2121"/>
                    <a:pt x="489" y="3037"/>
                    <a:pt x="429" y="3418"/>
                  </a:cubicBezTo>
                  <a:cubicBezTo>
                    <a:pt x="422" y="3465"/>
                    <a:pt x="434" y="3485"/>
                    <a:pt x="460" y="3485"/>
                  </a:cubicBezTo>
                  <a:cubicBezTo>
                    <a:pt x="651" y="3485"/>
                    <a:pt x="1596" y="2430"/>
                    <a:pt x="1596" y="2430"/>
                  </a:cubicBezTo>
                  <a:lnTo>
                    <a:pt x="1596" y="2430"/>
                  </a:lnTo>
                  <a:cubicBezTo>
                    <a:pt x="1596" y="2430"/>
                    <a:pt x="989" y="3192"/>
                    <a:pt x="977" y="3585"/>
                  </a:cubicBezTo>
                  <a:cubicBezTo>
                    <a:pt x="974" y="3630"/>
                    <a:pt x="988" y="3650"/>
                    <a:pt x="1013" y="3650"/>
                  </a:cubicBezTo>
                  <a:cubicBezTo>
                    <a:pt x="1210" y="3650"/>
                    <a:pt x="2132" y="2478"/>
                    <a:pt x="2132" y="2477"/>
                  </a:cubicBezTo>
                  <a:lnTo>
                    <a:pt x="2132" y="2477"/>
                  </a:lnTo>
                  <a:cubicBezTo>
                    <a:pt x="2132" y="2478"/>
                    <a:pt x="2006" y="3264"/>
                    <a:pt x="2258" y="3264"/>
                  </a:cubicBezTo>
                  <a:cubicBezTo>
                    <a:pt x="2263" y="3264"/>
                    <a:pt x="2269" y="3264"/>
                    <a:pt x="2275" y="3263"/>
                  </a:cubicBezTo>
                  <a:cubicBezTo>
                    <a:pt x="2549" y="3227"/>
                    <a:pt x="3334" y="1227"/>
                    <a:pt x="3192" y="596"/>
                  </a:cubicBezTo>
                  <a:cubicBezTo>
                    <a:pt x="3192" y="596"/>
                    <a:pt x="2799" y="13"/>
                    <a:pt x="2108" y="1"/>
                  </a:cubicBezTo>
                  <a:close/>
                </a:path>
              </a:pathLst>
            </a:custGeom>
            <a:solidFill>
              <a:schemeClr val="accent2"/>
            </a:solidFill>
            <a:ln>
              <a:noFill/>
            </a:ln>
          </p:spPr>
          <p:txBody>
            <a:bodyPr spcFirstLastPara="1" wrap="square" lIns="182850" tIns="182850" rIns="182850" bIns="182850" anchor="ctr" anchorCtr="0">
              <a:noAutofit/>
            </a:bodyPr>
            <a:lstStyle/>
            <a:p>
              <a:endParaRPr sz="3600"/>
            </a:p>
          </p:txBody>
        </p:sp>
        <p:sp>
          <p:nvSpPr>
            <p:cNvPr id="17" name="Google Shape;2944;p65"/>
            <p:cNvSpPr/>
            <p:nvPr/>
          </p:nvSpPr>
          <p:spPr>
            <a:xfrm>
              <a:off x="6247576" y="2688100"/>
              <a:ext cx="570491" cy="1505895"/>
            </a:xfrm>
            <a:custGeom>
              <a:avLst/>
              <a:gdLst/>
              <a:ahLst/>
              <a:cxnLst/>
              <a:rect l="l" t="t" r="r" b="b"/>
              <a:pathLst>
                <a:path w="4096" h="10812" extrusionOk="0">
                  <a:moveTo>
                    <a:pt x="3191" y="0"/>
                  </a:moveTo>
                  <a:cubicBezTo>
                    <a:pt x="2429" y="834"/>
                    <a:pt x="1846" y="3346"/>
                    <a:pt x="1369" y="4822"/>
                  </a:cubicBezTo>
                  <a:cubicBezTo>
                    <a:pt x="893" y="6311"/>
                    <a:pt x="0" y="9954"/>
                    <a:pt x="0" y="9954"/>
                  </a:cubicBezTo>
                  <a:cubicBezTo>
                    <a:pt x="72" y="10192"/>
                    <a:pt x="214" y="10406"/>
                    <a:pt x="417" y="10549"/>
                  </a:cubicBezTo>
                  <a:cubicBezTo>
                    <a:pt x="607" y="10716"/>
                    <a:pt x="845" y="10811"/>
                    <a:pt x="1095" y="10811"/>
                  </a:cubicBezTo>
                  <a:cubicBezTo>
                    <a:pt x="2429" y="7668"/>
                    <a:pt x="2881" y="6299"/>
                    <a:pt x="2881" y="6299"/>
                  </a:cubicBezTo>
                  <a:cubicBezTo>
                    <a:pt x="2881" y="6299"/>
                    <a:pt x="4096" y="2917"/>
                    <a:pt x="4060" y="2048"/>
                  </a:cubicBezTo>
                  <a:cubicBezTo>
                    <a:pt x="4024" y="1179"/>
                    <a:pt x="3191" y="0"/>
                    <a:pt x="3191" y="0"/>
                  </a:cubicBezTo>
                  <a:close/>
                </a:path>
              </a:pathLst>
            </a:custGeom>
            <a:solidFill>
              <a:schemeClr val="accent3"/>
            </a:solidFill>
            <a:ln>
              <a:noFill/>
            </a:ln>
          </p:spPr>
          <p:txBody>
            <a:bodyPr spcFirstLastPara="1" wrap="square" lIns="182850" tIns="182850" rIns="182850" bIns="182850" anchor="ctr" anchorCtr="0">
              <a:noAutofit/>
            </a:bodyPr>
            <a:lstStyle/>
            <a:p>
              <a:endParaRPr sz="3600"/>
            </a:p>
          </p:txBody>
        </p:sp>
        <p:sp>
          <p:nvSpPr>
            <p:cNvPr id="19" name="Google Shape;2945;p65"/>
            <p:cNvSpPr/>
            <p:nvPr/>
          </p:nvSpPr>
          <p:spPr>
            <a:xfrm>
              <a:off x="6643827" y="2612192"/>
              <a:ext cx="1034990" cy="1533612"/>
            </a:xfrm>
            <a:custGeom>
              <a:avLst/>
              <a:gdLst/>
              <a:ahLst/>
              <a:cxnLst/>
              <a:rect l="l" t="t" r="r" b="b"/>
              <a:pathLst>
                <a:path w="7431" h="11011" extrusionOk="0">
                  <a:moveTo>
                    <a:pt x="2573" y="1"/>
                  </a:moveTo>
                  <a:cubicBezTo>
                    <a:pt x="1684" y="1"/>
                    <a:pt x="375" y="118"/>
                    <a:pt x="227" y="795"/>
                  </a:cubicBezTo>
                  <a:cubicBezTo>
                    <a:pt x="1" y="1831"/>
                    <a:pt x="775" y="5344"/>
                    <a:pt x="644" y="6201"/>
                  </a:cubicBezTo>
                  <a:cubicBezTo>
                    <a:pt x="322" y="8344"/>
                    <a:pt x="96" y="10225"/>
                    <a:pt x="96" y="10225"/>
                  </a:cubicBezTo>
                  <a:cubicBezTo>
                    <a:pt x="961" y="10815"/>
                    <a:pt x="1965" y="11010"/>
                    <a:pt x="2913" y="11010"/>
                  </a:cubicBezTo>
                  <a:cubicBezTo>
                    <a:pt x="4758" y="11010"/>
                    <a:pt x="6394" y="10273"/>
                    <a:pt x="6394" y="10273"/>
                  </a:cubicBezTo>
                  <a:cubicBezTo>
                    <a:pt x="6394" y="10273"/>
                    <a:pt x="6240" y="8725"/>
                    <a:pt x="5918" y="6915"/>
                  </a:cubicBezTo>
                  <a:cubicBezTo>
                    <a:pt x="5787" y="6189"/>
                    <a:pt x="7430" y="1141"/>
                    <a:pt x="6668" y="486"/>
                  </a:cubicBezTo>
                  <a:cubicBezTo>
                    <a:pt x="6190" y="81"/>
                    <a:pt x="5052" y="4"/>
                    <a:pt x="4253" y="4"/>
                  </a:cubicBezTo>
                  <a:cubicBezTo>
                    <a:pt x="3759" y="4"/>
                    <a:pt x="3394" y="33"/>
                    <a:pt x="3394" y="33"/>
                  </a:cubicBezTo>
                  <a:cubicBezTo>
                    <a:pt x="3394" y="33"/>
                    <a:pt x="3042" y="1"/>
                    <a:pt x="2573" y="1"/>
                  </a:cubicBezTo>
                  <a:close/>
                </a:path>
              </a:pathLst>
            </a:custGeom>
            <a:solidFill>
              <a:schemeClr val="accent3"/>
            </a:solidFill>
            <a:ln>
              <a:noFill/>
            </a:ln>
          </p:spPr>
          <p:txBody>
            <a:bodyPr spcFirstLastPara="1" wrap="square" lIns="182850" tIns="182850" rIns="182850" bIns="182850" anchor="ctr" anchorCtr="0">
              <a:noAutofit/>
            </a:bodyPr>
            <a:lstStyle/>
            <a:p>
              <a:endParaRPr sz="3600"/>
            </a:p>
          </p:txBody>
        </p:sp>
        <p:sp>
          <p:nvSpPr>
            <p:cNvPr id="20" name="Google Shape;2946;p65"/>
            <p:cNvSpPr/>
            <p:nvPr/>
          </p:nvSpPr>
          <p:spPr>
            <a:xfrm>
              <a:off x="6681989" y="2976549"/>
              <a:ext cx="897242" cy="365192"/>
            </a:xfrm>
            <a:custGeom>
              <a:avLst/>
              <a:gdLst/>
              <a:ahLst/>
              <a:cxnLst/>
              <a:rect l="l" t="t" r="r" b="b"/>
              <a:pathLst>
                <a:path w="6442" h="2622" extrusionOk="0">
                  <a:moveTo>
                    <a:pt x="1" y="1"/>
                  </a:moveTo>
                  <a:cubicBezTo>
                    <a:pt x="96" y="787"/>
                    <a:pt x="227" y="1656"/>
                    <a:pt x="298" y="2358"/>
                  </a:cubicBezTo>
                  <a:cubicBezTo>
                    <a:pt x="1287" y="2535"/>
                    <a:pt x="2289" y="2621"/>
                    <a:pt x="3290" y="2621"/>
                  </a:cubicBezTo>
                  <a:cubicBezTo>
                    <a:pt x="4182" y="2621"/>
                    <a:pt x="5073" y="2553"/>
                    <a:pt x="5954" y="2418"/>
                  </a:cubicBezTo>
                  <a:cubicBezTo>
                    <a:pt x="6120" y="1680"/>
                    <a:pt x="6311" y="846"/>
                    <a:pt x="6442" y="84"/>
                  </a:cubicBezTo>
                  <a:lnTo>
                    <a:pt x="6442" y="84"/>
                  </a:lnTo>
                  <a:cubicBezTo>
                    <a:pt x="5446" y="262"/>
                    <a:pt x="4437" y="352"/>
                    <a:pt x="3428" y="352"/>
                  </a:cubicBezTo>
                  <a:cubicBezTo>
                    <a:pt x="2278" y="352"/>
                    <a:pt x="1129" y="236"/>
                    <a:pt x="1" y="1"/>
                  </a:cubicBezTo>
                  <a:close/>
                </a:path>
              </a:pathLst>
            </a:custGeom>
            <a:solidFill>
              <a:srgbClr val="000000">
                <a:alpha val="4019"/>
              </a:srgbClr>
            </a:solidFill>
            <a:ln>
              <a:noFill/>
            </a:ln>
          </p:spPr>
          <p:txBody>
            <a:bodyPr spcFirstLastPara="1" wrap="square" lIns="182850" tIns="182850" rIns="182850" bIns="182850" anchor="ctr" anchorCtr="0">
              <a:noAutofit/>
            </a:bodyPr>
            <a:lstStyle/>
            <a:p>
              <a:endParaRPr sz="3600"/>
            </a:p>
          </p:txBody>
        </p:sp>
        <p:sp>
          <p:nvSpPr>
            <p:cNvPr id="21" name="Google Shape;2947;p65"/>
            <p:cNvSpPr/>
            <p:nvPr/>
          </p:nvSpPr>
          <p:spPr>
            <a:xfrm>
              <a:off x="6816255" y="3769332"/>
              <a:ext cx="451267" cy="257111"/>
            </a:xfrm>
            <a:custGeom>
              <a:avLst/>
              <a:gdLst/>
              <a:ahLst/>
              <a:cxnLst/>
              <a:rect l="l" t="t" r="r" b="b"/>
              <a:pathLst>
                <a:path w="3240" h="1846" extrusionOk="0">
                  <a:moveTo>
                    <a:pt x="3216" y="0"/>
                  </a:moveTo>
                  <a:cubicBezTo>
                    <a:pt x="2894" y="548"/>
                    <a:pt x="2418" y="988"/>
                    <a:pt x="1834" y="1262"/>
                  </a:cubicBezTo>
                  <a:cubicBezTo>
                    <a:pt x="1263" y="1536"/>
                    <a:pt x="644" y="1715"/>
                    <a:pt x="25" y="1810"/>
                  </a:cubicBezTo>
                  <a:cubicBezTo>
                    <a:pt x="13" y="1810"/>
                    <a:pt x="1" y="1810"/>
                    <a:pt x="13" y="1822"/>
                  </a:cubicBezTo>
                  <a:cubicBezTo>
                    <a:pt x="13" y="1834"/>
                    <a:pt x="13" y="1834"/>
                    <a:pt x="25" y="1834"/>
                  </a:cubicBezTo>
                  <a:lnTo>
                    <a:pt x="13" y="1846"/>
                  </a:lnTo>
                  <a:cubicBezTo>
                    <a:pt x="656" y="1750"/>
                    <a:pt x="1263" y="1572"/>
                    <a:pt x="1846" y="1298"/>
                  </a:cubicBezTo>
                  <a:cubicBezTo>
                    <a:pt x="2430" y="1024"/>
                    <a:pt x="2906" y="572"/>
                    <a:pt x="3239" y="12"/>
                  </a:cubicBezTo>
                  <a:cubicBezTo>
                    <a:pt x="3239" y="12"/>
                    <a:pt x="3239" y="0"/>
                    <a:pt x="3239" y="0"/>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24" name="Google Shape;2948;p65"/>
            <p:cNvSpPr/>
            <p:nvPr/>
          </p:nvSpPr>
          <p:spPr>
            <a:xfrm>
              <a:off x="6982137" y="2377923"/>
              <a:ext cx="273824" cy="329258"/>
            </a:xfrm>
            <a:custGeom>
              <a:avLst/>
              <a:gdLst/>
              <a:ahLst/>
              <a:cxnLst/>
              <a:rect l="l" t="t" r="r" b="b"/>
              <a:pathLst>
                <a:path w="1966" h="2364" extrusionOk="0">
                  <a:moveTo>
                    <a:pt x="1965" y="1"/>
                  </a:moveTo>
                  <a:lnTo>
                    <a:pt x="84" y="346"/>
                  </a:lnTo>
                  <a:lnTo>
                    <a:pt x="1" y="1918"/>
                  </a:lnTo>
                  <a:cubicBezTo>
                    <a:pt x="1" y="1918"/>
                    <a:pt x="149" y="2363"/>
                    <a:pt x="826" y="2363"/>
                  </a:cubicBezTo>
                  <a:cubicBezTo>
                    <a:pt x="867" y="2363"/>
                    <a:pt x="909" y="2362"/>
                    <a:pt x="953" y="2358"/>
                  </a:cubicBezTo>
                  <a:cubicBezTo>
                    <a:pt x="1775" y="2299"/>
                    <a:pt x="1965" y="1727"/>
                    <a:pt x="1965" y="1727"/>
                  </a:cubicBezTo>
                  <a:lnTo>
                    <a:pt x="1965" y="1"/>
                  </a:lnTo>
                  <a:close/>
                </a:path>
              </a:pathLst>
            </a:custGeom>
            <a:solidFill>
              <a:schemeClr val="accent2"/>
            </a:solidFill>
            <a:ln>
              <a:noFill/>
            </a:ln>
          </p:spPr>
          <p:txBody>
            <a:bodyPr spcFirstLastPara="1" wrap="square" lIns="182850" tIns="182850" rIns="182850" bIns="182850" anchor="ctr" anchorCtr="0">
              <a:noAutofit/>
            </a:bodyPr>
            <a:lstStyle/>
            <a:p>
              <a:endParaRPr sz="3600"/>
            </a:p>
          </p:txBody>
        </p:sp>
        <p:sp>
          <p:nvSpPr>
            <p:cNvPr id="25" name="Google Shape;2949;p65"/>
            <p:cNvSpPr/>
            <p:nvPr/>
          </p:nvSpPr>
          <p:spPr>
            <a:xfrm>
              <a:off x="6983808" y="2377923"/>
              <a:ext cx="272153" cy="244019"/>
            </a:xfrm>
            <a:custGeom>
              <a:avLst/>
              <a:gdLst/>
              <a:ahLst/>
              <a:cxnLst/>
              <a:rect l="l" t="t" r="r" b="b"/>
              <a:pathLst>
                <a:path w="1954" h="1752" extrusionOk="0">
                  <a:moveTo>
                    <a:pt x="1953" y="1"/>
                  </a:moveTo>
                  <a:lnTo>
                    <a:pt x="72" y="358"/>
                  </a:lnTo>
                  <a:lnTo>
                    <a:pt x="0" y="1644"/>
                  </a:lnTo>
                  <a:cubicBezTo>
                    <a:pt x="179" y="1715"/>
                    <a:pt x="381" y="1751"/>
                    <a:pt x="584" y="1751"/>
                  </a:cubicBezTo>
                  <a:cubicBezTo>
                    <a:pt x="1120" y="1739"/>
                    <a:pt x="1632" y="1477"/>
                    <a:pt x="1953" y="1037"/>
                  </a:cubicBezTo>
                  <a:lnTo>
                    <a:pt x="1953" y="1"/>
                  </a:lnTo>
                  <a:close/>
                </a:path>
              </a:pathLst>
            </a:custGeom>
            <a:solidFill>
              <a:srgbClr val="000000">
                <a:alpha val="4019"/>
              </a:srgbClr>
            </a:solidFill>
            <a:ln>
              <a:noFill/>
            </a:ln>
          </p:spPr>
          <p:txBody>
            <a:bodyPr spcFirstLastPara="1" wrap="square" lIns="182850" tIns="182850" rIns="182850" bIns="182850" anchor="ctr" anchorCtr="0">
              <a:noAutofit/>
            </a:bodyPr>
            <a:lstStyle/>
            <a:p>
              <a:endParaRPr sz="3600"/>
            </a:p>
          </p:txBody>
        </p:sp>
        <p:sp>
          <p:nvSpPr>
            <p:cNvPr id="26" name="Google Shape;2950;p65"/>
            <p:cNvSpPr/>
            <p:nvPr/>
          </p:nvSpPr>
          <p:spPr>
            <a:xfrm>
              <a:off x="6575858" y="1397948"/>
              <a:ext cx="1026633" cy="1159227"/>
            </a:xfrm>
            <a:custGeom>
              <a:avLst/>
              <a:gdLst/>
              <a:ahLst/>
              <a:cxnLst/>
              <a:rect l="l" t="t" r="r" b="b"/>
              <a:pathLst>
                <a:path w="7371" h="8323" extrusionOk="0">
                  <a:moveTo>
                    <a:pt x="3584" y="0"/>
                  </a:moveTo>
                  <a:cubicBezTo>
                    <a:pt x="1191" y="0"/>
                    <a:pt x="1" y="1500"/>
                    <a:pt x="1" y="3786"/>
                  </a:cubicBezTo>
                  <a:cubicBezTo>
                    <a:pt x="1" y="6084"/>
                    <a:pt x="929" y="8323"/>
                    <a:pt x="3322" y="8323"/>
                  </a:cubicBezTo>
                  <a:cubicBezTo>
                    <a:pt x="5716" y="8323"/>
                    <a:pt x="6966" y="6013"/>
                    <a:pt x="7168" y="3786"/>
                  </a:cubicBezTo>
                  <a:cubicBezTo>
                    <a:pt x="7370" y="1500"/>
                    <a:pt x="5977" y="0"/>
                    <a:pt x="3584" y="0"/>
                  </a:cubicBezTo>
                  <a:close/>
                </a:path>
              </a:pathLst>
            </a:custGeom>
            <a:solidFill>
              <a:schemeClr val="accent2"/>
            </a:solidFill>
            <a:ln>
              <a:noFill/>
            </a:ln>
          </p:spPr>
          <p:txBody>
            <a:bodyPr spcFirstLastPara="1" wrap="square" lIns="182850" tIns="182850" rIns="182850" bIns="182850" anchor="ctr" anchorCtr="0">
              <a:noAutofit/>
            </a:bodyPr>
            <a:lstStyle/>
            <a:p>
              <a:endParaRPr sz="3600"/>
            </a:p>
          </p:txBody>
        </p:sp>
        <p:sp>
          <p:nvSpPr>
            <p:cNvPr id="27" name="Google Shape;2951;p65"/>
            <p:cNvSpPr/>
            <p:nvPr/>
          </p:nvSpPr>
          <p:spPr>
            <a:xfrm>
              <a:off x="7189445" y="2029908"/>
              <a:ext cx="200855" cy="172214"/>
            </a:xfrm>
            <a:custGeom>
              <a:avLst/>
              <a:gdLst/>
              <a:ahLst/>
              <a:cxnLst/>
              <a:rect l="l" t="t" r="r" b="b"/>
              <a:pathLst>
                <a:path w="1775" h="1522" extrusionOk="0">
                  <a:moveTo>
                    <a:pt x="1025" y="0"/>
                  </a:moveTo>
                  <a:cubicBezTo>
                    <a:pt x="346" y="0"/>
                    <a:pt x="1" y="822"/>
                    <a:pt x="477" y="1298"/>
                  </a:cubicBezTo>
                  <a:cubicBezTo>
                    <a:pt x="635" y="1452"/>
                    <a:pt x="827" y="1522"/>
                    <a:pt x="1015" y="1522"/>
                  </a:cubicBezTo>
                  <a:cubicBezTo>
                    <a:pt x="1405" y="1522"/>
                    <a:pt x="1775" y="1221"/>
                    <a:pt x="1775" y="762"/>
                  </a:cubicBezTo>
                  <a:cubicBezTo>
                    <a:pt x="1775" y="346"/>
                    <a:pt x="1442" y="0"/>
                    <a:pt x="1025" y="0"/>
                  </a:cubicBezTo>
                  <a:close/>
                </a:path>
              </a:pathLst>
            </a:custGeom>
            <a:solidFill>
              <a:schemeClr val="accent3"/>
            </a:solidFill>
            <a:ln>
              <a:noFill/>
            </a:ln>
          </p:spPr>
          <p:txBody>
            <a:bodyPr spcFirstLastPara="1" wrap="square" lIns="182850" tIns="182850" rIns="182850" bIns="182850" anchor="ctr" anchorCtr="0">
              <a:noAutofit/>
            </a:bodyPr>
            <a:lstStyle/>
            <a:p>
              <a:endParaRPr sz="3600"/>
            </a:p>
          </p:txBody>
        </p:sp>
        <p:sp>
          <p:nvSpPr>
            <p:cNvPr id="28" name="Google Shape;2952;p65"/>
            <p:cNvSpPr/>
            <p:nvPr/>
          </p:nvSpPr>
          <p:spPr>
            <a:xfrm>
              <a:off x="6623141" y="2124306"/>
              <a:ext cx="200855" cy="171999"/>
            </a:xfrm>
            <a:custGeom>
              <a:avLst/>
              <a:gdLst/>
              <a:ahLst/>
              <a:cxnLst/>
              <a:rect l="l" t="t" r="r" b="b"/>
              <a:pathLst>
                <a:path w="1775" h="1520" extrusionOk="0">
                  <a:moveTo>
                    <a:pt x="1024" y="0"/>
                  </a:moveTo>
                  <a:cubicBezTo>
                    <a:pt x="346" y="0"/>
                    <a:pt x="0" y="810"/>
                    <a:pt x="477" y="1298"/>
                  </a:cubicBezTo>
                  <a:cubicBezTo>
                    <a:pt x="633" y="1451"/>
                    <a:pt x="823" y="1519"/>
                    <a:pt x="1009" y="1519"/>
                  </a:cubicBezTo>
                  <a:cubicBezTo>
                    <a:pt x="1401" y="1519"/>
                    <a:pt x="1774" y="1215"/>
                    <a:pt x="1774" y="762"/>
                  </a:cubicBezTo>
                  <a:cubicBezTo>
                    <a:pt x="1774" y="346"/>
                    <a:pt x="1441" y="0"/>
                    <a:pt x="1024" y="0"/>
                  </a:cubicBezTo>
                  <a:close/>
                </a:path>
              </a:pathLst>
            </a:custGeom>
            <a:solidFill>
              <a:schemeClr val="accent3"/>
            </a:solidFill>
            <a:ln>
              <a:noFill/>
            </a:ln>
          </p:spPr>
          <p:txBody>
            <a:bodyPr spcFirstLastPara="1" wrap="square" lIns="182850" tIns="182850" rIns="182850" bIns="182850" anchor="ctr" anchorCtr="0">
              <a:noAutofit/>
            </a:bodyPr>
            <a:lstStyle/>
            <a:p>
              <a:endParaRPr sz="3600"/>
            </a:p>
          </p:txBody>
        </p:sp>
        <p:sp>
          <p:nvSpPr>
            <p:cNvPr id="29" name="Google Shape;2953;p65"/>
            <p:cNvSpPr/>
            <p:nvPr/>
          </p:nvSpPr>
          <p:spPr>
            <a:xfrm>
              <a:off x="6837843" y="2212180"/>
              <a:ext cx="383299" cy="151119"/>
            </a:xfrm>
            <a:custGeom>
              <a:avLst/>
              <a:gdLst/>
              <a:ahLst/>
              <a:cxnLst/>
              <a:rect l="l" t="t" r="r" b="b"/>
              <a:pathLst>
                <a:path w="2752" h="1085" extrusionOk="0">
                  <a:moveTo>
                    <a:pt x="2751" y="0"/>
                  </a:moveTo>
                  <a:cubicBezTo>
                    <a:pt x="2275" y="0"/>
                    <a:pt x="1787" y="36"/>
                    <a:pt x="1310" y="107"/>
                  </a:cubicBezTo>
                  <a:cubicBezTo>
                    <a:pt x="870" y="167"/>
                    <a:pt x="429" y="274"/>
                    <a:pt x="1" y="405"/>
                  </a:cubicBezTo>
                  <a:cubicBezTo>
                    <a:pt x="1" y="405"/>
                    <a:pt x="363" y="1085"/>
                    <a:pt x="1299" y="1085"/>
                  </a:cubicBezTo>
                  <a:cubicBezTo>
                    <a:pt x="1322" y="1085"/>
                    <a:pt x="1346" y="1085"/>
                    <a:pt x="1370" y="1084"/>
                  </a:cubicBezTo>
                  <a:cubicBezTo>
                    <a:pt x="2358" y="1048"/>
                    <a:pt x="2751" y="0"/>
                    <a:pt x="2751" y="0"/>
                  </a:cubicBezTo>
                  <a:close/>
                </a:path>
              </a:pathLst>
            </a:custGeom>
            <a:solidFill>
              <a:schemeClr val="lt1"/>
            </a:solidFill>
            <a:ln>
              <a:noFill/>
            </a:ln>
          </p:spPr>
          <p:txBody>
            <a:bodyPr spcFirstLastPara="1" wrap="square" lIns="182850" tIns="182850" rIns="182850" bIns="182850" anchor="ctr" anchorCtr="0">
              <a:noAutofit/>
            </a:bodyPr>
            <a:lstStyle/>
            <a:p>
              <a:endParaRPr sz="3600"/>
            </a:p>
          </p:txBody>
        </p:sp>
        <p:sp>
          <p:nvSpPr>
            <p:cNvPr id="30" name="Google Shape;2954;p65"/>
            <p:cNvSpPr/>
            <p:nvPr/>
          </p:nvSpPr>
          <p:spPr>
            <a:xfrm>
              <a:off x="6992026" y="2373048"/>
              <a:ext cx="112956" cy="27856"/>
            </a:xfrm>
            <a:custGeom>
              <a:avLst/>
              <a:gdLst/>
              <a:ahLst/>
              <a:cxnLst/>
              <a:rect l="l" t="t" r="r" b="b"/>
              <a:pathLst>
                <a:path w="811" h="200" extrusionOk="0">
                  <a:moveTo>
                    <a:pt x="811" y="0"/>
                  </a:moveTo>
                  <a:lnTo>
                    <a:pt x="811" y="0"/>
                  </a:lnTo>
                  <a:cubicBezTo>
                    <a:pt x="739" y="24"/>
                    <a:pt x="680" y="48"/>
                    <a:pt x="608" y="72"/>
                  </a:cubicBezTo>
                  <a:cubicBezTo>
                    <a:pt x="549" y="83"/>
                    <a:pt x="477" y="107"/>
                    <a:pt x="418" y="119"/>
                  </a:cubicBezTo>
                  <a:cubicBezTo>
                    <a:pt x="346" y="119"/>
                    <a:pt x="275" y="131"/>
                    <a:pt x="215" y="131"/>
                  </a:cubicBezTo>
                  <a:cubicBezTo>
                    <a:pt x="144" y="131"/>
                    <a:pt x="72" y="131"/>
                    <a:pt x="1" y="119"/>
                  </a:cubicBezTo>
                  <a:lnTo>
                    <a:pt x="1" y="119"/>
                  </a:lnTo>
                  <a:cubicBezTo>
                    <a:pt x="61" y="155"/>
                    <a:pt x="132" y="179"/>
                    <a:pt x="203" y="191"/>
                  </a:cubicBezTo>
                  <a:cubicBezTo>
                    <a:pt x="239" y="197"/>
                    <a:pt x="275" y="200"/>
                    <a:pt x="311" y="200"/>
                  </a:cubicBezTo>
                  <a:cubicBezTo>
                    <a:pt x="346" y="200"/>
                    <a:pt x="382" y="197"/>
                    <a:pt x="418" y="191"/>
                  </a:cubicBezTo>
                  <a:cubicBezTo>
                    <a:pt x="489" y="179"/>
                    <a:pt x="561" y="155"/>
                    <a:pt x="632" y="131"/>
                  </a:cubicBezTo>
                  <a:cubicBezTo>
                    <a:pt x="692" y="95"/>
                    <a:pt x="751" y="60"/>
                    <a:pt x="811" y="0"/>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31" name="Google Shape;2955;p65"/>
            <p:cNvSpPr/>
            <p:nvPr/>
          </p:nvSpPr>
          <p:spPr>
            <a:xfrm>
              <a:off x="7028517" y="1789743"/>
              <a:ext cx="225773" cy="64347"/>
            </a:xfrm>
            <a:custGeom>
              <a:avLst/>
              <a:gdLst/>
              <a:ahLst/>
              <a:cxnLst/>
              <a:rect l="l" t="t" r="r" b="b"/>
              <a:pathLst>
                <a:path w="1621" h="462" extrusionOk="0">
                  <a:moveTo>
                    <a:pt x="901" y="0"/>
                  </a:moveTo>
                  <a:cubicBezTo>
                    <a:pt x="861" y="0"/>
                    <a:pt x="822" y="3"/>
                    <a:pt x="787" y="9"/>
                  </a:cubicBezTo>
                  <a:cubicBezTo>
                    <a:pt x="620" y="21"/>
                    <a:pt x="477" y="69"/>
                    <a:pt x="334" y="152"/>
                  </a:cubicBezTo>
                  <a:cubicBezTo>
                    <a:pt x="203" y="235"/>
                    <a:pt x="84" y="342"/>
                    <a:pt x="1" y="461"/>
                  </a:cubicBezTo>
                  <a:cubicBezTo>
                    <a:pt x="120" y="366"/>
                    <a:pt x="239" y="295"/>
                    <a:pt x="382" y="235"/>
                  </a:cubicBezTo>
                  <a:cubicBezTo>
                    <a:pt x="453" y="200"/>
                    <a:pt x="513" y="176"/>
                    <a:pt x="584" y="152"/>
                  </a:cubicBezTo>
                  <a:cubicBezTo>
                    <a:pt x="656" y="128"/>
                    <a:pt x="727" y="116"/>
                    <a:pt x="799" y="116"/>
                  </a:cubicBezTo>
                  <a:cubicBezTo>
                    <a:pt x="834" y="110"/>
                    <a:pt x="870" y="107"/>
                    <a:pt x="906" y="107"/>
                  </a:cubicBezTo>
                  <a:cubicBezTo>
                    <a:pt x="942" y="107"/>
                    <a:pt x="977" y="110"/>
                    <a:pt x="1013" y="116"/>
                  </a:cubicBezTo>
                  <a:cubicBezTo>
                    <a:pt x="1084" y="116"/>
                    <a:pt x="1156" y="128"/>
                    <a:pt x="1215" y="152"/>
                  </a:cubicBezTo>
                  <a:cubicBezTo>
                    <a:pt x="1358" y="200"/>
                    <a:pt x="1501" y="259"/>
                    <a:pt x="1620" y="342"/>
                  </a:cubicBezTo>
                  <a:cubicBezTo>
                    <a:pt x="1513" y="223"/>
                    <a:pt x="1394" y="128"/>
                    <a:pt x="1251" y="69"/>
                  </a:cubicBezTo>
                  <a:cubicBezTo>
                    <a:pt x="1180" y="45"/>
                    <a:pt x="1096" y="21"/>
                    <a:pt x="1025" y="9"/>
                  </a:cubicBezTo>
                  <a:cubicBezTo>
                    <a:pt x="983" y="3"/>
                    <a:pt x="942" y="0"/>
                    <a:pt x="901" y="0"/>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32" name="Google Shape;2956;p65"/>
            <p:cNvSpPr/>
            <p:nvPr/>
          </p:nvSpPr>
          <p:spPr>
            <a:xfrm>
              <a:off x="6640484" y="1819131"/>
              <a:ext cx="225773" cy="61422"/>
            </a:xfrm>
            <a:custGeom>
              <a:avLst/>
              <a:gdLst/>
              <a:ahLst/>
              <a:cxnLst/>
              <a:rect l="l" t="t" r="r" b="b"/>
              <a:pathLst>
                <a:path w="1621" h="441" extrusionOk="0">
                  <a:moveTo>
                    <a:pt x="775" y="0"/>
                  </a:moveTo>
                  <a:cubicBezTo>
                    <a:pt x="620" y="12"/>
                    <a:pt x="465" y="48"/>
                    <a:pt x="334" y="131"/>
                  </a:cubicBezTo>
                  <a:cubicBezTo>
                    <a:pt x="203" y="203"/>
                    <a:pt x="84" y="310"/>
                    <a:pt x="1" y="441"/>
                  </a:cubicBezTo>
                  <a:cubicBezTo>
                    <a:pt x="108" y="346"/>
                    <a:pt x="239" y="274"/>
                    <a:pt x="370" y="203"/>
                  </a:cubicBezTo>
                  <a:cubicBezTo>
                    <a:pt x="501" y="155"/>
                    <a:pt x="644" y="120"/>
                    <a:pt x="787" y="120"/>
                  </a:cubicBezTo>
                  <a:cubicBezTo>
                    <a:pt x="808" y="116"/>
                    <a:pt x="829" y="115"/>
                    <a:pt x="849" y="115"/>
                  </a:cubicBezTo>
                  <a:cubicBezTo>
                    <a:pt x="900" y="115"/>
                    <a:pt x="950" y="123"/>
                    <a:pt x="1001" y="131"/>
                  </a:cubicBezTo>
                  <a:cubicBezTo>
                    <a:pt x="1072" y="143"/>
                    <a:pt x="1144" y="155"/>
                    <a:pt x="1215" y="179"/>
                  </a:cubicBezTo>
                  <a:cubicBezTo>
                    <a:pt x="1358" y="227"/>
                    <a:pt x="1489" y="286"/>
                    <a:pt x="1620" y="370"/>
                  </a:cubicBezTo>
                  <a:cubicBezTo>
                    <a:pt x="1513" y="250"/>
                    <a:pt x="1382" y="155"/>
                    <a:pt x="1239" y="96"/>
                  </a:cubicBezTo>
                  <a:cubicBezTo>
                    <a:pt x="1096" y="36"/>
                    <a:pt x="941" y="0"/>
                    <a:pt x="775" y="0"/>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33" name="Google Shape;2957;p65"/>
            <p:cNvSpPr/>
            <p:nvPr/>
          </p:nvSpPr>
          <p:spPr>
            <a:xfrm>
              <a:off x="7431592" y="1851305"/>
              <a:ext cx="328422" cy="422297"/>
            </a:xfrm>
            <a:custGeom>
              <a:avLst/>
              <a:gdLst/>
              <a:ahLst/>
              <a:cxnLst/>
              <a:rect l="l" t="t" r="r" b="b"/>
              <a:pathLst>
                <a:path w="2358" h="3032" extrusionOk="0">
                  <a:moveTo>
                    <a:pt x="1226" y="1"/>
                  </a:moveTo>
                  <a:cubicBezTo>
                    <a:pt x="839" y="1"/>
                    <a:pt x="428" y="218"/>
                    <a:pt x="131" y="579"/>
                  </a:cubicBezTo>
                  <a:cubicBezTo>
                    <a:pt x="0" y="734"/>
                    <a:pt x="322" y="2972"/>
                    <a:pt x="322" y="2972"/>
                  </a:cubicBezTo>
                  <a:cubicBezTo>
                    <a:pt x="431" y="3012"/>
                    <a:pt x="544" y="3031"/>
                    <a:pt x="657" y="3031"/>
                  </a:cubicBezTo>
                  <a:cubicBezTo>
                    <a:pt x="1185" y="3031"/>
                    <a:pt x="1728" y="2615"/>
                    <a:pt x="2012" y="1948"/>
                  </a:cubicBezTo>
                  <a:cubicBezTo>
                    <a:pt x="2358" y="1151"/>
                    <a:pt x="2167" y="270"/>
                    <a:pt x="1548" y="55"/>
                  </a:cubicBezTo>
                  <a:cubicBezTo>
                    <a:pt x="1445" y="18"/>
                    <a:pt x="1337" y="1"/>
                    <a:pt x="1226" y="1"/>
                  </a:cubicBezTo>
                  <a:close/>
                </a:path>
              </a:pathLst>
            </a:custGeom>
            <a:solidFill>
              <a:schemeClr val="accent2"/>
            </a:solidFill>
            <a:ln>
              <a:noFill/>
            </a:ln>
          </p:spPr>
          <p:txBody>
            <a:bodyPr spcFirstLastPara="1" wrap="square" lIns="182850" tIns="182850" rIns="182850" bIns="182850" anchor="ctr" anchorCtr="0">
              <a:noAutofit/>
            </a:bodyPr>
            <a:lstStyle/>
            <a:p>
              <a:endParaRPr sz="3600"/>
            </a:p>
          </p:txBody>
        </p:sp>
        <p:sp>
          <p:nvSpPr>
            <p:cNvPr id="34" name="Google Shape;2958;p65"/>
            <p:cNvSpPr/>
            <p:nvPr/>
          </p:nvSpPr>
          <p:spPr>
            <a:xfrm>
              <a:off x="7479644" y="1974707"/>
              <a:ext cx="200842" cy="148055"/>
            </a:xfrm>
            <a:custGeom>
              <a:avLst/>
              <a:gdLst/>
              <a:ahLst/>
              <a:cxnLst/>
              <a:rect l="l" t="t" r="r" b="b"/>
              <a:pathLst>
                <a:path w="1442" h="1063" extrusionOk="0">
                  <a:moveTo>
                    <a:pt x="1210" y="1"/>
                  </a:moveTo>
                  <a:cubicBezTo>
                    <a:pt x="1122" y="1"/>
                    <a:pt x="1036" y="13"/>
                    <a:pt x="953" y="38"/>
                  </a:cubicBezTo>
                  <a:cubicBezTo>
                    <a:pt x="798" y="86"/>
                    <a:pt x="655" y="169"/>
                    <a:pt x="536" y="265"/>
                  </a:cubicBezTo>
                  <a:lnTo>
                    <a:pt x="441" y="348"/>
                  </a:lnTo>
                  <a:cubicBezTo>
                    <a:pt x="405" y="372"/>
                    <a:pt x="381" y="407"/>
                    <a:pt x="358" y="443"/>
                  </a:cubicBezTo>
                  <a:lnTo>
                    <a:pt x="322" y="479"/>
                  </a:lnTo>
                  <a:cubicBezTo>
                    <a:pt x="310" y="503"/>
                    <a:pt x="298" y="515"/>
                    <a:pt x="286" y="527"/>
                  </a:cubicBezTo>
                  <a:lnTo>
                    <a:pt x="215" y="634"/>
                  </a:lnTo>
                  <a:cubicBezTo>
                    <a:pt x="167" y="693"/>
                    <a:pt x="119" y="765"/>
                    <a:pt x="96" y="836"/>
                  </a:cubicBezTo>
                  <a:cubicBezTo>
                    <a:pt x="60" y="908"/>
                    <a:pt x="36" y="991"/>
                    <a:pt x="0" y="1062"/>
                  </a:cubicBezTo>
                  <a:cubicBezTo>
                    <a:pt x="48" y="991"/>
                    <a:pt x="84" y="919"/>
                    <a:pt x="131" y="860"/>
                  </a:cubicBezTo>
                  <a:lnTo>
                    <a:pt x="191" y="765"/>
                  </a:lnTo>
                  <a:cubicBezTo>
                    <a:pt x="215" y="729"/>
                    <a:pt x="239" y="693"/>
                    <a:pt x="262" y="657"/>
                  </a:cubicBezTo>
                  <a:cubicBezTo>
                    <a:pt x="286" y="634"/>
                    <a:pt x="310" y="598"/>
                    <a:pt x="334" y="574"/>
                  </a:cubicBezTo>
                  <a:cubicBezTo>
                    <a:pt x="346" y="562"/>
                    <a:pt x="358" y="538"/>
                    <a:pt x="370" y="527"/>
                  </a:cubicBezTo>
                  <a:lnTo>
                    <a:pt x="417" y="491"/>
                  </a:lnTo>
                  <a:cubicBezTo>
                    <a:pt x="441" y="455"/>
                    <a:pt x="465" y="431"/>
                    <a:pt x="489" y="407"/>
                  </a:cubicBezTo>
                  <a:lnTo>
                    <a:pt x="584" y="324"/>
                  </a:lnTo>
                  <a:cubicBezTo>
                    <a:pt x="703" y="229"/>
                    <a:pt x="834" y="146"/>
                    <a:pt x="977" y="98"/>
                  </a:cubicBezTo>
                  <a:cubicBezTo>
                    <a:pt x="1096" y="48"/>
                    <a:pt x="1223" y="23"/>
                    <a:pt x="1359" y="23"/>
                  </a:cubicBezTo>
                  <a:cubicBezTo>
                    <a:pt x="1386" y="23"/>
                    <a:pt x="1413" y="24"/>
                    <a:pt x="1441" y="26"/>
                  </a:cubicBezTo>
                  <a:cubicBezTo>
                    <a:pt x="1364" y="10"/>
                    <a:pt x="1286" y="1"/>
                    <a:pt x="1210" y="1"/>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35" name="Google Shape;2959;p65"/>
            <p:cNvSpPr/>
            <p:nvPr/>
          </p:nvSpPr>
          <p:spPr>
            <a:xfrm>
              <a:off x="6881020" y="1930277"/>
              <a:ext cx="77997" cy="273824"/>
            </a:xfrm>
            <a:custGeom>
              <a:avLst/>
              <a:gdLst/>
              <a:ahLst/>
              <a:cxnLst/>
              <a:rect l="l" t="t" r="r" b="b"/>
              <a:pathLst>
                <a:path w="560" h="1966" extrusionOk="0">
                  <a:moveTo>
                    <a:pt x="322" y="0"/>
                  </a:moveTo>
                  <a:cubicBezTo>
                    <a:pt x="310" y="191"/>
                    <a:pt x="286" y="393"/>
                    <a:pt x="262" y="584"/>
                  </a:cubicBezTo>
                  <a:cubicBezTo>
                    <a:pt x="226" y="786"/>
                    <a:pt x="179" y="976"/>
                    <a:pt x="131" y="1155"/>
                  </a:cubicBezTo>
                  <a:cubicBezTo>
                    <a:pt x="96" y="1250"/>
                    <a:pt x="72" y="1346"/>
                    <a:pt x="48" y="1441"/>
                  </a:cubicBezTo>
                  <a:cubicBezTo>
                    <a:pt x="36" y="1500"/>
                    <a:pt x="24" y="1548"/>
                    <a:pt x="12" y="1596"/>
                  </a:cubicBezTo>
                  <a:cubicBezTo>
                    <a:pt x="0" y="1643"/>
                    <a:pt x="0" y="1703"/>
                    <a:pt x="12" y="1762"/>
                  </a:cubicBezTo>
                  <a:cubicBezTo>
                    <a:pt x="36" y="1810"/>
                    <a:pt x="72" y="1858"/>
                    <a:pt x="119" y="1881"/>
                  </a:cubicBezTo>
                  <a:cubicBezTo>
                    <a:pt x="167" y="1905"/>
                    <a:pt x="215" y="1929"/>
                    <a:pt x="262" y="1941"/>
                  </a:cubicBezTo>
                  <a:cubicBezTo>
                    <a:pt x="328" y="1956"/>
                    <a:pt x="390" y="1966"/>
                    <a:pt x="450" y="1966"/>
                  </a:cubicBezTo>
                  <a:cubicBezTo>
                    <a:pt x="487" y="1966"/>
                    <a:pt x="523" y="1962"/>
                    <a:pt x="560" y="1953"/>
                  </a:cubicBezTo>
                  <a:cubicBezTo>
                    <a:pt x="465" y="1953"/>
                    <a:pt x="369" y="1941"/>
                    <a:pt x="274" y="1905"/>
                  </a:cubicBezTo>
                  <a:cubicBezTo>
                    <a:pt x="226" y="1893"/>
                    <a:pt x="191" y="1869"/>
                    <a:pt x="155" y="1846"/>
                  </a:cubicBezTo>
                  <a:cubicBezTo>
                    <a:pt x="107" y="1822"/>
                    <a:pt x="84" y="1786"/>
                    <a:pt x="72" y="1738"/>
                  </a:cubicBezTo>
                  <a:cubicBezTo>
                    <a:pt x="72" y="1643"/>
                    <a:pt x="84" y="1548"/>
                    <a:pt x="119" y="1465"/>
                  </a:cubicBezTo>
                  <a:cubicBezTo>
                    <a:pt x="143" y="1369"/>
                    <a:pt x="179" y="1274"/>
                    <a:pt x="203" y="1179"/>
                  </a:cubicBezTo>
                  <a:cubicBezTo>
                    <a:pt x="262" y="988"/>
                    <a:pt x="298" y="798"/>
                    <a:pt x="322" y="595"/>
                  </a:cubicBezTo>
                  <a:cubicBezTo>
                    <a:pt x="346" y="393"/>
                    <a:pt x="346" y="203"/>
                    <a:pt x="322" y="0"/>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36" name="Google Shape;2960;p65"/>
            <p:cNvSpPr/>
            <p:nvPr/>
          </p:nvSpPr>
          <p:spPr>
            <a:xfrm>
              <a:off x="7068351" y="1914538"/>
              <a:ext cx="73122" cy="35795"/>
            </a:xfrm>
            <a:custGeom>
              <a:avLst/>
              <a:gdLst/>
              <a:ahLst/>
              <a:cxnLst/>
              <a:rect l="l" t="t" r="r" b="b"/>
              <a:pathLst>
                <a:path w="525" h="257" extrusionOk="0">
                  <a:moveTo>
                    <a:pt x="306" y="0"/>
                  </a:moveTo>
                  <a:cubicBezTo>
                    <a:pt x="277" y="0"/>
                    <a:pt x="251" y="6"/>
                    <a:pt x="227" y="18"/>
                  </a:cubicBezTo>
                  <a:cubicBezTo>
                    <a:pt x="167" y="30"/>
                    <a:pt x="120" y="66"/>
                    <a:pt x="84" y="113"/>
                  </a:cubicBezTo>
                  <a:cubicBezTo>
                    <a:pt x="48" y="149"/>
                    <a:pt x="24" y="197"/>
                    <a:pt x="1" y="256"/>
                  </a:cubicBezTo>
                  <a:cubicBezTo>
                    <a:pt x="36" y="220"/>
                    <a:pt x="72" y="185"/>
                    <a:pt x="120" y="149"/>
                  </a:cubicBezTo>
                  <a:cubicBezTo>
                    <a:pt x="155" y="125"/>
                    <a:pt x="191" y="101"/>
                    <a:pt x="239" y="89"/>
                  </a:cubicBezTo>
                  <a:cubicBezTo>
                    <a:pt x="263" y="77"/>
                    <a:pt x="275" y="77"/>
                    <a:pt x="298" y="77"/>
                  </a:cubicBezTo>
                  <a:lnTo>
                    <a:pt x="370" y="77"/>
                  </a:lnTo>
                  <a:cubicBezTo>
                    <a:pt x="417" y="89"/>
                    <a:pt x="465" y="101"/>
                    <a:pt x="525" y="113"/>
                  </a:cubicBezTo>
                  <a:cubicBezTo>
                    <a:pt x="489" y="77"/>
                    <a:pt x="441" y="42"/>
                    <a:pt x="394" y="18"/>
                  </a:cubicBezTo>
                  <a:cubicBezTo>
                    <a:pt x="364" y="6"/>
                    <a:pt x="334" y="0"/>
                    <a:pt x="306" y="0"/>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37" name="Google Shape;2961;p65"/>
            <p:cNvSpPr/>
            <p:nvPr/>
          </p:nvSpPr>
          <p:spPr>
            <a:xfrm>
              <a:off x="7080051" y="1961754"/>
              <a:ext cx="68108" cy="109613"/>
            </a:xfrm>
            <a:custGeom>
              <a:avLst/>
              <a:gdLst/>
              <a:ahLst/>
              <a:cxnLst/>
              <a:rect l="l" t="t" r="r" b="b"/>
              <a:pathLst>
                <a:path w="489" h="787" extrusionOk="0">
                  <a:moveTo>
                    <a:pt x="250" y="0"/>
                  </a:moveTo>
                  <a:cubicBezTo>
                    <a:pt x="107" y="0"/>
                    <a:pt x="0" y="179"/>
                    <a:pt x="0" y="393"/>
                  </a:cubicBezTo>
                  <a:cubicBezTo>
                    <a:pt x="0" y="608"/>
                    <a:pt x="107" y="786"/>
                    <a:pt x="250" y="786"/>
                  </a:cubicBezTo>
                  <a:cubicBezTo>
                    <a:pt x="381" y="786"/>
                    <a:pt x="488" y="608"/>
                    <a:pt x="488" y="393"/>
                  </a:cubicBezTo>
                  <a:cubicBezTo>
                    <a:pt x="488" y="179"/>
                    <a:pt x="381" y="0"/>
                    <a:pt x="250" y="0"/>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38" name="Google Shape;2962;p65"/>
            <p:cNvSpPr/>
            <p:nvPr/>
          </p:nvSpPr>
          <p:spPr>
            <a:xfrm>
              <a:off x="6763189" y="1933480"/>
              <a:ext cx="74793" cy="30084"/>
            </a:xfrm>
            <a:custGeom>
              <a:avLst/>
              <a:gdLst/>
              <a:ahLst/>
              <a:cxnLst/>
              <a:rect l="l" t="t" r="r" b="b"/>
              <a:pathLst>
                <a:path w="537" h="216" extrusionOk="0">
                  <a:moveTo>
                    <a:pt x="227" y="1"/>
                  </a:moveTo>
                  <a:cubicBezTo>
                    <a:pt x="180" y="13"/>
                    <a:pt x="120" y="37"/>
                    <a:pt x="84" y="72"/>
                  </a:cubicBezTo>
                  <a:cubicBezTo>
                    <a:pt x="37" y="108"/>
                    <a:pt x="13" y="156"/>
                    <a:pt x="1" y="215"/>
                  </a:cubicBezTo>
                  <a:cubicBezTo>
                    <a:pt x="37" y="180"/>
                    <a:pt x="72" y="144"/>
                    <a:pt x="120" y="120"/>
                  </a:cubicBezTo>
                  <a:cubicBezTo>
                    <a:pt x="132" y="108"/>
                    <a:pt x="156" y="96"/>
                    <a:pt x="180" y="96"/>
                  </a:cubicBezTo>
                  <a:cubicBezTo>
                    <a:pt x="203" y="84"/>
                    <a:pt x="227" y="84"/>
                    <a:pt x="251" y="84"/>
                  </a:cubicBezTo>
                  <a:cubicBezTo>
                    <a:pt x="261" y="81"/>
                    <a:pt x="273" y="79"/>
                    <a:pt x="285" y="79"/>
                  </a:cubicBezTo>
                  <a:cubicBezTo>
                    <a:pt x="315" y="79"/>
                    <a:pt x="348" y="88"/>
                    <a:pt x="382" y="96"/>
                  </a:cubicBezTo>
                  <a:cubicBezTo>
                    <a:pt x="430" y="108"/>
                    <a:pt x="477" y="120"/>
                    <a:pt x="537" y="144"/>
                  </a:cubicBezTo>
                  <a:cubicBezTo>
                    <a:pt x="489" y="96"/>
                    <a:pt x="453" y="61"/>
                    <a:pt x="394" y="37"/>
                  </a:cubicBezTo>
                  <a:cubicBezTo>
                    <a:pt x="346" y="13"/>
                    <a:pt x="287" y="1"/>
                    <a:pt x="227" y="1"/>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39" name="Google Shape;2963;p65"/>
            <p:cNvSpPr/>
            <p:nvPr/>
          </p:nvSpPr>
          <p:spPr>
            <a:xfrm>
              <a:off x="6773218" y="1988217"/>
              <a:ext cx="73122" cy="111424"/>
            </a:xfrm>
            <a:custGeom>
              <a:avLst/>
              <a:gdLst/>
              <a:ahLst/>
              <a:cxnLst/>
              <a:rect l="l" t="t" r="r" b="b"/>
              <a:pathLst>
                <a:path w="525" h="800" extrusionOk="0">
                  <a:moveTo>
                    <a:pt x="227" y="1"/>
                  </a:moveTo>
                  <a:cubicBezTo>
                    <a:pt x="96" y="13"/>
                    <a:pt x="0" y="203"/>
                    <a:pt x="12" y="418"/>
                  </a:cubicBezTo>
                  <a:cubicBezTo>
                    <a:pt x="35" y="625"/>
                    <a:pt x="148" y="799"/>
                    <a:pt x="285" y="799"/>
                  </a:cubicBezTo>
                  <a:cubicBezTo>
                    <a:pt x="289" y="799"/>
                    <a:pt x="293" y="799"/>
                    <a:pt x="298" y="799"/>
                  </a:cubicBezTo>
                  <a:cubicBezTo>
                    <a:pt x="429" y="787"/>
                    <a:pt x="524" y="596"/>
                    <a:pt x="512" y="382"/>
                  </a:cubicBezTo>
                  <a:cubicBezTo>
                    <a:pt x="489" y="168"/>
                    <a:pt x="369" y="1"/>
                    <a:pt x="227" y="1"/>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40" name="Google Shape;2964;p65"/>
            <p:cNvSpPr/>
            <p:nvPr/>
          </p:nvSpPr>
          <p:spPr>
            <a:xfrm>
              <a:off x="6534353" y="1371345"/>
              <a:ext cx="1088055" cy="559070"/>
            </a:xfrm>
            <a:custGeom>
              <a:avLst/>
              <a:gdLst/>
              <a:ahLst/>
              <a:cxnLst/>
              <a:rect l="l" t="t" r="r" b="b"/>
              <a:pathLst>
                <a:path w="7812" h="4014" extrusionOk="0">
                  <a:moveTo>
                    <a:pt x="3906" y="1"/>
                  </a:moveTo>
                  <a:cubicBezTo>
                    <a:pt x="1" y="1"/>
                    <a:pt x="322" y="3442"/>
                    <a:pt x="322" y="3442"/>
                  </a:cubicBezTo>
                  <a:cubicBezTo>
                    <a:pt x="322" y="3442"/>
                    <a:pt x="1442" y="2977"/>
                    <a:pt x="2108" y="2203"/>
                  </a:cubicBezTo>
                  <a:lnTo>
                    <a:pt x="2108" y="2203"/>
                  </a:lnTo>
                  <a:cubicBezTo>
                    <a:pt x="2108" y="2204"/>
                    <a:pt x="1733" y="2989"/>
                    <a:pt x="2449" y="2989"/>
                  </a:cubicBezTo>
                  <a:cubicBezTo>
                    <a:pt x="2455" y="2989"/>
                    <a:pt x="2460" y="2989"/>
                    <a:pt x="2465" y="2989"/>
                  </a:cubicBezTo>
                  <a:cubicBezTo>
                    <a:pt x="3204" y="2977"/>
                    <a:pt x="3954" y="1418"/>
                    <a:pt x="3954" y="1418"/>
                  </a:cubicBezTo>
                  <a:cubicBezTo>
                    <a:pt x="3954" y="1418"/>
                    <a:pt x="4097" y="2370"/>
                    <a:pt x="4501" y="2382"/>
                  </a:cubicBezTo>
                  <a:cubicBezTo>
                    <a:pt x="4504" y="2382"/>
                    <a:pt x="4506" y="2382"/>
                    <a:pt x="4508" y="2382"/>
                  </a:cubicBezTo>
                  <a:cubicBezTo>
                    <a:pt x="4899" y="2382"/>
                    <a:pt x="5335" y="1346"/>
                    <a:pt x="5335" y="1346"/>
                  </a:cubicBezTo>
                  <a:cubicBezTo>
                    <a:pt x="5644" y="3561"/>
                    <a:pt x="6656" y="4013"/>
                    <a:pt x="6656" y="4013"/>
                  </a:cubicBezTo>
                  <a:cubicBezTo>
                    <a:pt x="6883" y="3704"/>
                    <a:pt x="7204" y="3501"/>
                    <a:pt x="7585" y="3454"/>
                  </a:cubicBezTo>
                  <a:cubicBezTo>
                    <a:pt x="7585" y="3454"/>
                    <a:pt x="7811" y="1"/>
                    <a:pt x="3906" y="1"/>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41" name="Google Shape;2965;p65"/>
            <p:cNvSpPr/>
            <p:nvPr/>
          </p:nvSpPr>
          <p:spPr>
            <a:xfrm>
              <a:off x="7410004" y="1640017"/>
              <a:ext cx="136077" cy="223962"/>
            </a:xfrm>
            <a:custGeom>
              <a:avLst/>
              <a:gdLst/>
              <a:ahLst/>
              <a:cxnLst/>
              <a:rect l="l" t="t" r="r" b="b"/>
              <a:pathLst>
                <a:path w="977" h="1608" extrusionOk="0">
                  <a:moveTo>
                    <a:pt x="12" y="1"/>
                  </a:moveTo>
                  <a:cubicBezTo>
                    <a:pt x="12" y="12"/>
                    <a:pt x="0" y="12"/>
                    <a:pt x="0" y="24"/>
                  </a:cubicBezTo>
                  <a:cubicBezTo>
                    <a:pt x="72" y="334"/>
                    <a:pt x="167" y="632"/>
                    <a:pt x="310" y="917"/>
                  </a:cubicBezTo>
                  <a:cubicBezTo>
                    <a:pt x="453" y="1203"/>
                    <a:pt x="679" y="1441"/>
                    <a:pt x="953" y="1608"/>
                  </a:cubicBezTo>
                  <a:lnTo>
                    <a:pt x="965" y="1608"/>
                  </a:lnTo>
                  <a:cubicBezTo>
                    <a:pt x="977" y="1596"/>
                    <a:pt x="977" y="1584"/>
                    <a:pt x="965" y="1584"/>
                  </a:cubicBezTo>
                  <a:cubicBezTo>
                    <a:pt x="703" y="1429"/>
                    <a:pt x="477" y="1191"/>
                    <a:pt x="334" y="905"/>
                  </a:cubicBezTo>
                  <a:cubicBezTo>
                    <a:pt x="203" y="620"/>
                    <a:pt x="96" y="322"/>
                    <a:pt x="36" y="12"/>
                  </a:cubicBezTo>
                  <a:cubicBezTo>
                    <a:pt x="24" y="12"/>
                    <a:pt x="24" y="1"/>
                    <a:pt x="12" y="1"/>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42" name="Google Shape;2966;p65"/>
            <p:cNvSpPr/>
            <p:nvPr/>
          </p:nvSpPr>
          <p:spPr>
            <a:xfrm>
              <a:off x="6738119" y="2870696"/>
              <a:ext cx="479680" cy="490823"/>
            </a:xfrm>
            <a:custGeom>
              <a:avLst/>
              <a:gdLst/>
              <a:ahLst/>
              <a:cxnLst/>
              <a:rect l="l" t="t" r="r" b="b"/>
              <a:pathLst>
                <a:path w="3444" h="3524" extrusionOk="0">
                  <a:moveTo>
                    <a:pt x="885" y="0"/>
                  </a:moveTo>
                  <a:cubicBezTo>
                    <a:pt x="854" y="0"/>
                    <a:pt x="840" y="22"/>
                    <a:pt x="848" y="70"/>
                  </a:cubicBezTo>
                  <a:cubicBezTo>
                    <a:pt x="907" y="463"/>
                    <a:pt x="1586" y="1154"/>
                    <a:pt x="1586" y="1154"/>
                  </a:cubicBezTo>
                  <a:cubicBezTo>
                    <a:pt x="1586" y="1154"/>
                    <a:pt x="566" y="224"/>
                    <a:pt x="356" y="224"/>
                  </a:cubicBezTo>
                  <a:cubicBezTo>
                    <a:pt x="324" y="224"/>
                    <a:pt x="311" y="246"/>
                    <a:pt x="324" y="297"/>
                  </a:cubicBezTo>
                  <a:cubicBezTo>
                    <a:pt x="419" y="666"/>
                    <a:pt x="1241" y="1511"/>
                    <a:pt x="1241" y="1511"/>
                  </a:cubicBezTo>
                  <a:cubicBezTo>
                    <a:pt x="1241" y="1511"/>
                    <a:pt x="332" y="593"/>
                    <a:pt x="102" y="593"/>
                  </a:cubicBezTo>
                  <a:cubicBezTo>
                    <a:pt x="72" y="593"/>
                    <a:pt x="54" y="608"/>
                    <a:pt x="50" y="642"/>
                  </a:cubicBezTo>
                  <a:cubicBezTo>
                    <a:pt x="26" y="918"/>
                    <a:pt x="489" y="1422"/>
                    <a:pt x="786" y="1714"/>
                  </a:cubicBezTo>
                  <a:lnTo>
                    <a:pt x="786" y="1714"/>
                  </a:lnTo>
                  <a:cubicBezTo>
                    <a:pt x="538" y="1487"/>
                    <a:pt x="169" y="1171"/>
                    <a:pt x="45" y="1171"/>
                  </a:cubicBezTo>
                  <a:cubicBezTo>
                    <a:pt x="16" y="1171"/>
                    <a:pt x="1" y="1187"/>
                    <a:pt x="2" y="1225"/>
                  </a:cubicBezTo>
                  <a:cubicBezTo>
                    <a:pt x="14" y="1511"/>
                    <a:pt x="610" y="2118"/>
                    <a:pt x="1014" y="2523"/>
                  </a:cubicBezTo>
                  <a:cubicBezTo>
                    <a:pt x="1407" y="2928"/>
                    <a:pt x="2348" y="3523"/>
                    <a:pt x="2348" y="3523"/>
                  </a:cubicBezTo>
                  <a:cubicBezTo>
                    <a:pt x="3020" y="3441"/>
                    <a:pt x="3354" y="2821"/>
                    <a:pt x="3348" y="2821"/>
                  </a:cubicBezTo>
                  <a:lnTo>
                    <a:pt x="3348" y="2821"/>
                  </a:lnTo>
                  <a:cubicBezTo>
                    <a:pt x="3348" y="2821"/>
                    <a:pt x="3348" y="2821"/>
                    <a:pt x="3348" y="2821"/>
                  </a:cubicBezTo>
                  <a:cubicBezTo>
                    <a:pt x="3443" y="2166"/>
                    <a:pt x="2455" y="273"/>
                    <a:pt x="2169" y="261"/>
                  </a:cubicBezTo>
                  <a:cubicBezTo>
                    <a:pt x="2167" y="261"/>
                    <a:pt x="2165" y="261"/>
                    <a:pt x="2163" y="261"/>
                  </a:cubicBezTo>
                  <a:cubicBezTo>
                    <a:pt x="1899" y="261"/>
                    <a:pt x="2122" y="1059"/>
                    <a:pt x="2122" y="1059"/>
                  </a:cubicBezTo>
                  <a:cubicBezTo>
                    <a:pt x="2122" y="1059"/>
                    <a:pt x="1100" y="0"/>
                    <a:pt x="885" y="0"/>
                  </a:cubicBezTo>
                  <a:close/>
                </a:path>
              </a:pathLst>
            </a:custGeom>
            <a:solidFill>
              <a:schemeClr val="accent2"/>
            </a:solidFill>
            <a:ln>
              <a:noFill/>
            </a:ln>
          </p:spPr>
          <p:txBody>
            <a:bodyPr spcFirstLastPara="1" wrap="square" lIns="182850" tIns="182850" rIns="182850" bIns="182850" anchor="ctr" anchorCtr="0">
              <a:noAutofit/>
            </a:bodyPr>
            <a:lstStyle/>
            <a:p>
              <a:endParaRPr sz="3600"/>
            </a:p>
          </p:txBody>
        </p:sp>
        <p:sp>
          <p:nvSpPr>
            <p:cNvPr id="43" name="Google Shape;2967;p65"/>
            <p:cNvSpPr/>
            <p:nvPr/>
          </p:nvSpPr>
          <p:spPr>
            <a:xfrm>
              <a:off x="7065008" y="2664840"/>
              <a:ext cx="835959" cy="1015908"/>
            </a:xfrm>
            <a:custGeom>
              <a:avLst/>
              <a:gdLst/>
              <a:ahLst/>
              <a:cxnLst/>
              <a:rect l="l" t="t" r="r" b="b"/>
              <a:pathLst>
                <a:path w="6002" h="7294" extrusionOk="0">
                  <a:moveTo>
                    <a:pt x="3370" y="0"/>
                  </a:moveTo>
                  <a:cubicBezTo>
                    <a:pt x="2805" y="0"/>
                    <a:pt x="2595" y="1655"/>
                    <a:pt x="2668" y="2406"/>
                  </a:cubicBezTo>
                  <a:cubicBezTo>
                    <a:pt x="2751" y="3275"/>
                    <a:pt x="3501" y="4989"/>
                    <a:pt x="3501" y="4989"/>
                  </a:cubicBezTo>
                  <a:cubicBezTo>
                    <a:pt x="2692" y="4632"/>
                    <a:pt x="1858" y="4311"/>
                    <a:pt x="1001" y="4049"/>
                  </a:cubicBezTo>
                  <a:cubicBezTo>
                    <a:pt x="989" y="4048"/>
                    <a:pt x="977" y="4048"/>
                    <a:pt x="965" y="4048"/>
                  </a:cubicBezTo>
                  <a:cubicBezTo>
                    <a:pt x="739" y="4048"/>
                    <a:pt x="517" y="4154"/>
                    <a:pt x="370" y="4334"/>
                  </a:cubicBezTo>
                  <a:cubicBezTo>
                    <a:pt x="179" y="4513"/>
                    <a:pt x="48" y="4739"/>
                    <a:pt x="1" y="4989"/>
                  </a:cubicBezTo>
                  <a:cubicBezTo>
                    <a:pt x="1" y="4989"/>
                    <a:pt x="3244" y="7293"/>
                    <a:pt x="4612" y="7293"/>
                  </a:cubicBezTo>
                  <a:cubicBezTo>
                    <a:pt x="4729" y="7293"/>
                    <a:pt x="4832" y="7276"/>
                    <a:pt x="4918" y="7240"/>
                  </a:cubicBezTo>
                  <a:cubicBezTo>
                    <a:pt x="6002" y="6775"/>
                    <a:pt x="4942" y="1120"/>
                    <a:pt x="3632" y="108"/>
                  </a:cubicBezTo>
                  <a:cubicBezTo>
                    <a:pt x="3538" y="34"/>
                    <a:pt x="3450" y="0"/>
                    <a:pt x="3370" y="0"/>
                  </a:cubicBezTo>
                  <a:close/>
                </a:path>
              </a:pathLst>
            </a:custGeom>
            <a:solidFill>
              <a:schemeClr val="accent3"/>
            </a:solidFill>
            <a:ln>
              <a:noFill/>
            </a:ln>
          </p:spPr>
          <p:txBody>
            <a:bodyPr spcFirstLastPara="1" wrap="square" lIns="182850" tIns="182850" rIns="182850" bIns="182850" anchor="ctr" anchorCtr="0">
              <a:noAutofit/>
            </a:bodyPr>
            <a:lstStyle/>
            <a:p>
              <a:endParaRPr sz="3600"/>
            </a:p>
          </p:txBody>
        </p:sp>
        <p:sp>
          <p:nvSpPr>
            <p:cNvPr id="44" name="Google Shape;2968;p65"/>
            <p:cNvSpPr/>
            <p:nvPr/>
          </p:nvSpPr>
          <p:spPr>
            <a:xfrm>
              <a:off x="7564187" y="3374612"/>
              <a:ext cx="83011" cy="121174"/>
            </a:xfrm>
            <a:custGeom>
              <a:avLst/>
              <a:gdLst/>
              <a:ahLst/>
              <a:cxnLst/>
              <a:rect l="l" t="t" r="r" b="b"/>
              <a:pathLst>
                <a:path w="596" h="870" extrusionOk="0">
                  <a:moveTo>
                    <a:pt x="1" y="0"/>
                  </a:moveTo>
                  <a:cubicBezTo>
                    <a:pt x="1" y="12"/>
                    <a:pt x="1" y="12"/>
                    <a:pt x="1" y="24"/>
                  </a:cubicBezTo>
                  <a:cubicBezTo>
                    <a:pt x="239" y="262"/>
                    <a:pt x="429" y="548"/>
                    <a:pt x="572" y="858"/>
                  </a:cubicBezTo>
                  <a:cubicBezTo>
                    <a:pt x="572" y="858"/>
                    <a:pt x="572" y="870"/>
                    <a:pt x="584" y="870"/>
                  </a:cubicBezTo>
                  <a:lnTo>
                    <a:pt x="596" y="870"/>
                  </a:lnTo>
                  <a:cubicBezTo>
                    <a:pt x="596" y="858"/>
                    <a:pt x="596" y="846"/>
                    <a:pt x="596" y="846"/>
                  </a:cubicBezTo>
                  <a:cubicBezTo>
                    <a:pt x="441" y="536"/>
                    <a:pt x="251" y="251"/>
                    <a:pt x="24" y="0"/>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grpSp>
      <p:sp>
        <p:nvSpPr>
          <p:cNvPr id="45" name="Google Shape;2074;p49"/>
          <p:cNvSpPr/>
          <p:nvPr/>
        </p:nvSpPr>
        <p:spPr>
          <a:xfrm flipH="1" flipV="1">
            <a:off x="1326620" y="2624038"/>
            <a:ext cx="11673152" cy="5981282"/>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2">
              <a:lumMod val="20000"/>
              <a:lumOff val="80000"/>
            </a:schemeClr>
          </a:solidFill>
          <a:ln>
            <a:noFill/>
          </a:ln>
          <a:effectLst>
            <a:outerShdw blurRad="50800" dist="38100" dir="8100000" algn="tr" rotWithShape="0">
              <a:prstClr val="black">
                <a:alpha val="40000"/>
              </a:prstClr>
            </a:outerShdw>
          </a:effectLst>
        </p:spPr>
        <p:txBody>
          <a:bodyPr spcFirstLastPara="1" wrap="square" lIns="182850" tIns="182850" rIns="182850" bIns="182850" anchor="ctr" anchorCtr="0">
            <a:noAutofit/>
          </a:bodyPr>
          <a:lstStyle/>
          <a:p>
            <a:endParaRPr sz="3600"/>
          </a:p>
        </p:txBody>
      </p:sp>
      <p:sp>
        <p:nvSpPr>
          <p:cNvPr id="46" name="Rectangle 45"/>
          <p:cNvSpPr/>
          <p:nvPr/>
        </p:nvSpPr>
        <p:spPr>
          <a:xfrm>
            <a:off x="2104373" y="3813167"/>
            <a:ext cx="10167856" cy="3939989"/>
          </a:xfrm>
          <a:prstGeom prst="rect">
            <a:avLst/>
          </a:prstGeom>
        </p:spPr>
        <p:txBody>
          <a:bodyPr wrap="square">
            <a:spAutoFit/>
          </a:bodyPr>
          <a:lstStyle/>
          <a:p>
            <a:pPr algn="just">
              <a:lnSpc>
                <a:spcPct val="150000"/>
              </a:lnSpc>
            </a:pPr>
            <a:r>
              <a:rPr lang="en-US" sz="4300" b="1" dirty="0">
                <a:solidFill>
                  <a:srgbClr val="FF0000"/>
                </a:solidFill>
                <a:latin typeface="Arial" panose="020B0604020202020204" pitchFamily="34" charset="0"/>
                <a:cs typeface="Arial" panose="020B0604020202020204" pitchFamily="34" charset="0"/>
              </a:rPr>
              <a:t>Chia HS thành 3 </a:t>
            </a:r>
            <a:r>
              <a:rPr lang="en-US" sz="4300" b="1" dirty="0" err="1">
                <a:solidFill>
                  <a:srgbClr val="FF0000"/>
                </a:solidFill>
                <a:latin typeface="Arial" panose="020B0604020202020204" pitchFamily="34" charset="0"/>
                <a:cs typeface="Arial" panose="020B0604020202020204" pitchFamily="34" charset="0"/>
              </a:rPr>
              <a:t>nhóm</a:t>
            </a:r>
            <a:r>
              <a:rPr lang="en-US" sz="4300" b="1" dirty="0">
                <a:solidFill>
                  <a:srgbClr val="FF0000"/>
                </a:solidFill>
                <a:latin typeface="Arial" panose="020B0604020202020204" pitchFamily="34" charset="0"/>
                <a:cs typeface="Arial" panose="020B0604020202020204" pitchFamily="34" charset="0"/>
              </a:rPr>
              <a:t>, </a:t>
            </a:r>
            <a:r>
              <a:rPr lang="en-US" sz="4300" b="1" dirty="0" err="1">
                <a:solidFill>
                  <a:srgbClr val="FF0000"/>
                </a:solidFill>
                <a:latin typeface="Arial" panose="020B0604020202020204" pitchFamily="34" charset="0"/>
                <a:cs typeface="Arial" panose="020B0604020202020204" pitchFamily="34" charset="0"/>
              </a:rPr>
              <a:t>thảo</a:t>
            </a:r>
            <a:r>
              <a:rPr lang="en-US" sz="4300" b="1" dirty="0">
                <a:solidFill>
                  <a:srgbClr val="FF0000"/>
                </a:solidFill>
                <a:latin typeface="Arial" panose="020B0604020202020204" pitchFamily="34" charset="0"/>
                <a:cs typeface="Arial" panose="020B0604020202020204" pitchFamily="34" charset="0"/>
              </a:rPr>
              <a:t> </a:t>
            </a:r>
            <a:r>
              <a:rPr lang="en-US" sz="4300" b="1" dirty="0" err="1">
                <a:solidFill>
                  <a:srgbClr val="FF0000"/>
                </a:solidFill>
                <a:latin typeface="Arial" panose="020B0604020202020204" pitchFamily="34" charset="0"/>
                <a:cs typeface="Arial" panose="020B0604020202020204" pitchFamily="34" charset="0"/>
              </a:rPr>
              <a:t>luận</a:t>
            </a:r>
            <a:r>
              <a:rPr lang="en-US" sz="4300" b="1" dirty="0">
                <a:solidFill>
                  <a:srgbClr val="FF0000"/>
                </a:solidFill>
                <a:latin typeface="Arial" panose="020B0604020202020204" pitchFamily="34" charset="0"/>
                <a:cs typeface="Arial" panose="020B0604020202020204" pitchFamily="34" charset="0"/>
              </a:rPr>
              <a:t> </a:t>
            </a:r>
            <a:r>
              <a:rPr lang="en-US" sz="4300" b="1" dirty="0" err="1">
                <a:solidFill>
                  <a:srgbClr val="FF0000"/>
                </a:solidFill>
                <a:latin typeface="Arial" panose="020B0604020202020204" pitchFamily="34" charset="0"/>
                <a:cs typeface="Arial" panose="020B0604020202020204" pitchFamily="34" charset="0"/>
              </a:rPr>
              <a:t>và</a:t>
            </a:r>
            <a:r>
              <a:rPr lang="en-US" sz="4300" b="1" dirty="0">
                <a:solidFill>
                  <a:srgbClr val="FF0000"/>
                </a:solidFill>
                <a:latin typeface="Arial" panose="020B0604020202020204" pitchFamily="34" charset="0"/>
                <a:cs typeface="Arial" panose="020B0604020202020204" pitchFamily="34" charset="0"/>
              </a:rPr>
              <a:t> trả </a:t>
            </a:r>
            <a:r>
              <a:rPr lang="en-US" sz="4300" b="1" dirty="0" err="1">
                <a:solidFill>
                  <a:srgbClr val="FF0000"/>
                </a:solidFill>
                <a:latin typeface="Arial" panose="020B0604020202020204" pitchFamily="34" charset="0"/>
                <a:cs typeface="Arial" panose="020B0604020202020204" pitchFamily="34" charset="0"/>
              </a:rPr>
              <a:t>lời</a:t>
            </a:r>
            <a:r>
              <a:rPr lang="en-US" sz="4300" b="1" dirty="0">
                <a:solidFill>
                  <a:srgbClr val="FF0000"/>
                </a:solidFill>
                <a:latin typeface="Arial" panose="020B0604020202020204" pitchFamily="34" charset="0"/>
                <a:cs typeface="Arial" panose="020B0604020202020204" pitchFamily="34" charset="0"/>
              </a:rPr>
              <a:t> câu hỏi: </a:t>
            </a:r>
            <a:r>
              <a:rPr lang="en-US" sz="4300" dirty="0" err="1">
                <a:latin typeface="Arial" panose="020B0604020202020204" pitchFamily="34" charset="0"/>
                <a:cs typeface="Arial" panose="020B0604020202020204" pitchFamily="34" charset="0"/>
              </a:rPr>
              <a:t>Đề</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xuất</a:t>
            </a:r>
            <a:r>
              <a:rPr lang="en-US" sz="4300" dirty="0">
                <a:latin typeface="Arial" panose="020B0604020202020204" pitchFamily="34" charset="0"/>
                <a:cs typeface="Arial" panose="020B0604020202020204" pitchFamily="34" charset="0"/>
              </a:rPr>
              <a:t> cách phát </a:t>
            </a:r>
            <a:r>
              <a:rPr lang="en-US" sz="4300" dirty="0" err="1">
                <a:latin typeface="Arial" panose="020B0604020202020204" pitchFamily="34" charset="0"/>
                <a:cs typeface="Arial" panose="020B0604020202020204" pitchFamily="34" charset="0"/>
              </a:rPr>
              <a:t>triển</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mối</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quan</a:t>
            </a:r>
            <a:r>
              <a:rPr lang="en-US" sz="4300" dirty="0">
                <a:latin typeface="Arial" panose="020B0604020202020204" pitchFamily="34" charset="0"/>
                <a:cs typeface="Arial" panose="020B0604020202020204" pitchFamily="34" charset="0"/>
              </a:rPr>
              <a:t> hệ </a:t>
            </a:r>
            <a:r>
              <a:rPr lang="en-US" sz="4300" dirty="0" err="1">
                <a:latin typeface="Arial" panose="020B0604020202020204" pitchFamily="34" charset="0"/>
                <a:cs typeface="Arial" panose="020B0604020202020204" pitchFamily="34" charset="0"/>
              </a:rPr>
              <a:t>hòa</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đồng</a:t>
            </a:r>
            <a:r>
              <a:rPr lang="en-US" sz="4300" dirty="0">
                <a:latin typeface="Arial" panose="020B0604020202020204" pitchFamily="34" charset="0"/>
                <a:cs typeface="Arial" panose="020B0604020202020204" pitchFamily="34" charset="0"/>
              </a:rPr>
              <a:t>, hợp </a:t>
            </a:r>
            <a:r>
              <a:rPr lang="en-US" sz="4300" dirty="0" err="1">
                <a:latin typeface="Arial" panose="020B0604020202020204" pitchFamily="34" charset="0"/>
                <a:cs typeface="Arial" panose="020B0604020202020204" pitchFamily="34" charset="0"/>
              </a:rPr>
              <a:t>tác</a:t>
            </a:r>
            <a:r>
              <a:rPr lang="en-US" sz="4300" dirty="0">
                <a:latin typeface="Arial" panose="020B0604020202020204" pitchFamily="34" charset="0"/>
                <a:cs typeface="Arial" panose="020B0604020202020204" pitchFamily="34" charset="0"/>
              </a:rPr>
              <a:t> với </a:t>
            </a:r>
            <a:r>
              <a:rPr lang="en-US" sz="4300" dirty="0" err="1">
                <a:latin typeface="Arial" panose="020B0604020202020204" pitchFamily="34" charset="0"/>
                <a:cs typeface="Arial" panose="020B0604020202020204" pitchFamily="34" charset="0"/>
              </a:rPr>
              <a:t>thầy</a:t>
            </a:r>
            <a:r>
              <a:rPr lang="en-US" sz="4300" dirty="0">
                <a:latin typeface="Arial" panose="020B0604020202020204" pitchFamily="34" charset="0"/>
                <a:cs typeface="Arial" panose="020B0604020202020204" pitchFamily="34" charset="0"/>
              </a:rPr>
              <a:t> cô giáo </a:t>
            </a:r>
            <a:r>
              <a:rPr lang="en-US" sz="4300" dirty="0" err="1">
                <a:latin typeface="Arial" panose="020B0604020202020204" pitchFamily="34" charset="0"/>
                <a:cs typeface="Arial" panose="020B0604020202020204" pitchFamily="34" charset="0"/>
              </a:rPr>
              <a:t>và</a:t>
            </a:r>
            <a:r>
              <a:rPr lang="en-US" sz="4300" dirty="0">
                <a:latin typeface="Arial" panose="020B0604020202020204" pitchFamily="34" charset="0"/>
                <a:cs typeface="Arial" panose="020B0604020202020204" pitchFamily="34" charset="0"/>
              </a:rPr>
              <a:t> các bạn trong các </a:t>
            </a:r>
            <a:r>
              <a:rPr lang="en-US" sz="4300" dirty="0" err="1">
                <a:latin typeface="Arial" panose="020B0604020202020204" pitchFamily="34" charset="0"/>
                <a:cs typeface="Arial" panose="020B0604020202020204" pitchFamily="34" charset="0"/>
              </a:rPr>
              <a:t>tình</a:t>
            </a:r>
            <a:r>
              <a:rPr lang="en-US" sz="4300" dirty="0">
                <a:latin typeface="Arial" panose="020B0604020202020204" pitchFamily="34" charset="0"/>
                <a:cs typeface="Arial" panose="020B0604020202020204" pitchFamily="34" charset="0"/>
              </a:rPr>
              <a:t> </a:t>
            </a:r>
            <a:r>
              <a:rPr lang="en-US" sz="4300" dirty="0" err="1" smtClean="0">
                <a:latin typeface="Arial" panose="020B0604020202020204" pitchFamily="34" charset="0"/>
                <a:cs typeface="Arial" panose="020B0604020202020204" pitchFamily="34" charset="0"/>
              </a:rPr>
              <a:t>huống</a:t>
            </a:r>
            <a:endParaRPr lang="en-US" sz="4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99993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strips(downLeft)">
                                      <p:cBhvr>
                                        <p:cTn id="12" dur="500"/>
                                        <p:tgtEl>
                                          <p:spTgt spid="45"/>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strips(downLeft)">
                                      <p:cBhvr>
                                        <p:cTn id="1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611600" y="8724900"/>
            <a:ext cx="1363318" cy="1038600"/>
          </a:xfrm>
          <a:prstGeom prst="rect">
            <a:avLst/>
          </a:prstGeom>
        </p:spPr>
      </p:pic>
      <p:pic>
        <p:nvPicPr>
          <p:cNvPr id="23" name="Picture 2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l="66108" b="71124"/>
          <a:stretch>
            <a:fillRect/>
          </a:stretch>
        </p:blipFill>
        <p:spPr>
          <a:xfrm rot="-824847">
            <a:off x="112690" y="8598827"/>
            <a:ext cx="950476" cy="1062981"/>
          </a:xfrm>
          <a:prstGeom prst="rect">
            <a:avLst/>
          </a:prstGeom>
        </p:spPr>
      </p:pic>
      <p:pic>
        <p:nvPicPr>
          <p:cNvPr id="5" name="Picture 1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6764000" y="48326"/>
            <a:ext cx="1918938" cy="2037482"/>
          </a:xfrm>
          <a:prstGeom prst="rect">
            <a:avLst/>
          </a:prstGeom>
        </p:spPr>
      </p:pic>
      <p:sp>
        <p:nvSpPr>
          <p:cNvPr id="47" name="Google Shape;2065;p49"/>
          <p:cNvSpPr/>
          <p:nvPr/>
        </p:nvSpPr>
        <p:spPr>
          <a:xfrm flipH="1">
            <a:off x="801369" y="1087853"/>
            <a:ext cx="2896020" cy="175508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4"/>
          </a:solidFill>
          <a:ln>
            <a:noFill/>
          </a:ln>
        </p:spPr>
        <p:txBody>
          <a:bodyPr spcFirstLastPara="1" wrap="square" lIns="182850" tIns="182850" rIns="182850" bIns="182850" anchor="ctr" anchorCtr="0">
            <a:noAutofit/>
          </a:bodyPr>
          <a:lstStyle/>
          <a:p>
            <a:endParaRPr sz="3600"/>
          </a:p>
        </p:txBody>
      </p:sp>
      <p:sp>
        <p:nvSpPr>
          <p:cNvPr id="48" name="Google Shape;2068;p49"/>
          <p:cNvSpPr/>
          <p:nvPr/>
        </p:nvSpPr>
        <p:spPr>
          <a:xfrm flipH="1">
            <a:off x="801367" y="4171170"/>
            <a:ext cx="2803896" cy="1747180"/>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1"/>
          </a:solidFill>
          <a:ln>
            <a:noFill/>
          </a:ln>
        </p:spPr>
        <p:txBody>
          <a:bodyPr spcFirstLastPara="1" wrap="square" lIns="182850" tIns="182850" rIns="182850" bIns="182850" anchor="ctr" anchorCtr="0">
            <a:noAutofit/>
          </a:bodyPr>
          <a:lstStyle/>
          <a:p>
            <a:endParaRPr sz="3600"/>
          </a:p>
        </p:txBody>
      </p:sp>
      <p:sp>
        <p:nvSpPr>
          <p:cNvPr id="49" name="Google Shape;2071;p49"/>
          <p:cNvSpPr/>
          <p:nvPr/>
        </p:nvSpPr>
        <p:spPr>
          <a:xfrm flipH="1">
            <a:off x="801367" y="7246583"/>
            <a:ext cx="2803896" cy="1809414"/>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3"/>
          </a:solidFill>
          <a:ln>
            <a:noFill/>
          </a:ln>
        </p:spPr>
        <p:txBody>
          <a:bodyPr spcFirstLastPara="1" wrap="square" lIns="182850" tIns="182850" rIns="182850" bIns="182850" anchor="ctr" anchorCtr="0">
            <a:noAutofit/>
          </a:bodyPr>
          <a:lstStyle/>
          <a:p>
            <a:endParaRPr sz="3600"/>
          </a:p>
        </p:txBody>
      </p:sp>
      <p:sp>
        <p:nvSpPr>
          <p:cNvPr id="50" name="Rounded Rectangle 49"/>
          <p:cNvSpPr/>
          <p:nvPr/>
        </p:nvSpPr>
        <p:spPr>
          <a:xfrm>
            <a:off x="4319605" y="495300"/>
            <a:ext cx="12472828" cy="2609636"/>
          </a:xfrm>
          <a:prstGeom prst="roundRect">
            <a:avLst/>
          </a:prstGeom>
          <a:solidFill>
            <a:schemeClr val="accent1">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b="1" dirty="0" err="1">
                <a:solidFill>
                  <a:srgbClr val="FF0000"/>
                </a:solidFill>
                <a:latin typeface="Arial" panose="020B0604020202020204" pitchFamily="34" charset="0"/>
                <a:cs typeface="Arial" panose="020B0604020202020204" pitchFamily="34" charset="0"/>
              </a:rPr>
              <a:t>Tình</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huống</a:t>
            </a:r>
            <a:r>
              <a:rPr lang="en-US" sz="3600" b="1" dirty="0">
                <a:solidFill>
                  <a:srgbClr val="FF0000"/>
                </a:solidFill>
                <a:latin typeface="Arial" panose="020B0604020202020204" pitchFamily="34" charset="0"/>
                <a:cs typeface="Arial" panose="020B0604020202020204" pitchFamily="34" charset="0"/>
              </a:rPr>
              <a:t> 1: </a:t>
            </a:r>
            <a:r>
              <a:rPr lang="en-US" sz="3600" dirty="0" err="1">
                <a:solidFill>
                  <a:srgbClr val="000000"/>
                </a:solidFill>
                <a:latin typeface="Arial" panose="020B0604020202020204" pitchFamily="34" charset="0"/>
                <a:cs typeface="Arial" panose="020B0604020202020204" pitchFamily="34" charset="0"/>
              </a:rPr>
              <a:t>Trong</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tiết</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thực</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hành</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môn</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Khoa</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học</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tự</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nhiên</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các</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bạn</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cùng</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nhóm</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với</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Thanh</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đang</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làm</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thí</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nghiệm</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thì</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Thanh</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mang</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bài</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tập</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toán</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ra</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làm</a:t>
            </a:r>
            <a:r>
              <a:rPr lang="en-US" sz="3600" dirty="0">
                <a:solidFill>
                  <a:srgbClr val="000000"/>
                </a:solidFill>
                <a:latin typeface="Arial" panose="020B0604020202020204" pitchFamily="34" charset="0"/>
                <a:cs typeface="Arial" panose="020B0604020202020204" pitchFamily="34" charset="0"/>
              </a:rPr>
              <a:t>.</a:t>
            </a:r>
          </a:p>
        </p:txBody>
      </p:sp>
      <p:sp>
        <p:nvSpPr>
          <p:cNvPr id="51" name="Rounded Rectangle 50"/>
          <p:cNvSpPr/>
          <p:nvPr/>
        </p:nvSpPr>
        <p:spPr>
          <a:xfrm>
            <a:off x="4319605" y="3442140"/>
            <a:ext cx="12472828" cy="3220656"/>
          </a:xfrm>
          <a:prstGeom prst="roundRect">
            <a:avLst/>
          </a:prstGeom>
          <a:solidFill>
            <a:schemeClr val="accent4">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b="1" dirty="0" err="1">
                <a:solidFill>
                  <a:srgbClr val="FF0000"/>
                </a:solidFill>
                <a:latin typeface="Arial" panose="020B0604020202020204" pitchFamily="34" charset="0"/>
                <a:cs typeface="Arial" panose="020B0604020202020204" pitchFamily="34" charset="0"/>
              </a:rPr>
              <a:t>Tình</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huống</a:t>
            </a:r>
            <a:r>
              <a:rPr lang="en-US" sz="3600" b="1" dirty="0">
                <a:solidFill>
                  <a:srgbClr val="FF0000"/>
                </a:solidFill>
                <a:latin typeface="Arial" panose="020B0604020202020204" pitchFamily="34" charset="0"/>
                <a:cs typeface="Arial" panose="020B0604020202020204" pitchFamily="34" charset="0"/>
              </a:rPr>
              <a:t> 2: </a:t>
            </a:r>
            <a:r>
              <a:rPr lang="en-US" sz="3600" dirty="0" err="1">
                <a:solidFill>
                  <a:srgbClr val="002060"/>
                </a:solidFill>
                <a:latin typeface="Arial" panose="020B0604020202020204" pitchFamily="34" charset="0"/>
                <a:cs typeface="Arial" panose="020B0604020202020204" pitchFamily="34" charset="0"/>
              </a:rPr>
              <a:t>Nhóm</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của</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Hà</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được</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lớp</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giao</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nhiệm</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vụ</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chuẩn</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bị</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một</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tiểu</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phẩm</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để</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biểu</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diễn</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trong</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tiết</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Sinh</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hoạt</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dưới</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cờ</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Tuy</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nhiên</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ngay</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trước</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ngày</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biểu</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diễn</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có</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một</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thành</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viên</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bị</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ốm</a:t>
            </a:r>
            <a:r>
              <a:rPr lang="en-US" sz="3600" dirty="0">
                <a:solidFill>
                  <a:srgbClr val="002060"/>
                </a:solidFill>
                <a:latin typeface="Arial" panose="020B0604020202020204" pitchFamily="34" charset="0"/>
                <a:cs typeface="Arial" panose="020B0604020202020204" pitchFamily="34" charset="0"/>
              </a:rPr>
              <a:t>. </a:t>
            </a:r>
          </a:p>
        </p:txBody>
      </p:sp>
      <p:sp>
        <p:nvSpPr>
          <p:cNvPr id="52" name="Rounded Rectangle 51"/>
          <p:cNvSpPr/>
          <p:nvPr/>
        </p:nvSpPr>
        <p:spPr>
          <a:xfrm>
            <a:off x="4319605" y="7000002"/>
            <a:ext cx="12472828" cy="2609636"/>
          </a:xfrm>
          <a:prstGeom prst="roundRect">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b="1" dirty="0" err="1">
                <a:solidFill>
                  <a:srgbClr val="FF0000"/>
                </a:solidFill>
                <a:latin typeface="Arial" panose="020B0604020202020204" pitchFamily="34" charset="0"/>
                <a:cs typeface="Arial" panose="020B0604020202020204" pitchFamily="34" charset="0"/>
              </a:rPr>
              <a:t>Tình</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huống</a:t>
            </a:r>
            <a:r>
              <a:rPr lang="en-US" sz="3600" b="1" dirty="0">
                <a:solidFill>
                  <a:srgbClr val="FF0000"/>
                </a:solidFill>
                <a:latin typeface="Arial" panose="020B0604020202020204" pitchFamily="34" charset="0"/>
                <a:cs typeface="Arial" panose="020B0604020202020204" pitchFamily="34" charset="0"/>
              </a:rPr>
              <a:t> 3: </a:t>
            </a:r>
            <a:r>
              <a:rPr lang="en-US" sz="3600" dirty="0">
                <a:solidFill>
                  <a:schemeClr val="accent2">
                    <a:lumMod val="10000"/>
                  </a:schemeClr>
                </a:solidFill>
                <a:latin typeface="Arial" panose="020B0604020202020204" pitchFamily="34" charset="0"/>
                <a:cs typeface="Arial" panose="020B0604020202020204" pitchFamily="34" charset="0"/>
              </a:rPr>
              <a:t>Minh </a:t>
            </a:r>
            <a:r>
              <a:rPr lang="en-US" sz="3600" dirty="0" err="1">
                <a:solidFill>
                  <a:schemeClr val="accent2">
                    <a:lumMod val="10000"/>
                  </a:schemeClr>
                </a:solidFill>
                <a:latin typeface="Arial" panose="020B0604020202020204" pitchFamily="34" charset="0"/>
                <a:cs typeface="Arial" panose="020B0604020202020204" pitchFamily="34" charset="0"/>
              </a:rPr>
              <a:t>là</a:t>
            </a:r>
            <a:r>
              <a:rPr lang="en-US" sz="3600" dirty="0">
                <a:solidFill>
                  <a:schemeClr val="accent2">
                    <a:lumMod val="10000"/>
                  </a:schemeClr>
                </a:solidFill>
                <a:latin typeface="Arial" panose="020B0604020202020204" pitchFamily="34" charset="0"/>
                <a:cs typeface="Arial" panose="020B0604020202020204" pitchFamily="34" charset="0"/>
              </a:rPr>
              <a:t> </a:t>
            </a:r>
            <a:r>
              <a:rPr lang="en-US" sz="3600" dirty="0" err="1">
                <a:solidFill>
                  <a:schemeClr val="accent2">
                    <a:lumMod val="10000"/>
                  </a:schemeClr>
                </a:solidFill>
                <a:latin typeface="Arial" panose="020B0604020202020204" pitchFamily="34" charset="0"/>
                <a:cs typeface="Arial" panose="020B0604020202020204" pitchFamily="34" charset="0"/>
              </a:rPr>
              <a:t>một</a:t>
            </a:r>
            <a:r>
              <a:rPr lang="en-US" sz="3600" dirty="0">
                <a:solidFill>
                  <a:schemeClr val="accent2">
                    <a:lumMod val="10000"/>
                  </a:schemeClr>
                </a:solidFill>
                <a:latin typeface="Arial" panose="020B0604020202020204" pitchFamily="34" charset="0"/>
                <a:cs typeface="Arial" panose="020B0604020202020204" pitchFamily="34" charset="0"/>
              </a:rPr>
              <a:t> </a:t>
            </a:r>
            <a:r>
              <a:rPr lang="en-US" sz="3600" dirty="0" err="1">
                <a:solidFill>
                  <a:schemeClr val="accent2">
                    <a:lumMod val="10000"/>
                  </a:schemeClr>
                </a:solidFill>
                <a:latin typeface="Arial" panose="020B0604020202020204" pitchFamily="34" charset="0"/>
                <a:cs typeface="Arial" panose="020B0604020202020204" pitchFamily="34" charset="0"/>
              </a:rPr>
              <a:t>học</a:t>
            </a:r>
            <a:r>
              <a:rPr lang="en-US" sz="3600" dirty="0">
                <a:solidFill>
                  <a:schemeClr val="accent2">
                    <a:lumMod val="10000"/>
                  </a:schemeClr>
                </a:solidFill>
                <a:latin typeface="Arial" panose="020B0604020202020204" pitchFamily="34" charset="0"/>
                <a:cs typeface="Arial" panose="020B0604020202020204" pitchFamily="34" charset="0"/>
              </a:rPr>
              <a:t> </a:t>
            </a:r>
            <a:r>
              <a:rPr lang="en-US" sz="3600" dirty="0" err="1">
                <a:solidFill>
                  <a:schemeClr val="accent2">
                    <a:lumMod val="10000"/>
                  </a:schemeClr>
                </a:solidFill>
                <a:latin typeface="Arial" panose="020B0604020202020204" pitchFamily="34" charset="0"/>
                <a:cs typeface="Arial" panose="020B0604020202020204" pitchFamily="34" charset="0"/>
              </a:rPr>
              <a:t>sinh</a:t>
            </a:r>
            <a:r>
              <a:rPr lang="en-US" sz="3600" dirty="0">
                <a:solidFill>
                  <a:schemeClr val="accent2">
                    <a:lumMod val="10000"/>
                  </a:schemeClr>
                </a:solidFill>
                <a:latin typeface="Arial" panose="020B0604020202020204" pitchFamily="34" charset="0"/>
                <a:cs typeface="Arial" panose="020B0604020202020204" pitchFamily="34" charset="0"/>
              </a:rPr>
              <a:t> </a:t>
            </a:r>
            <a:r>
              <a:rPr lang="en-US" sz="3600" dirty="0" err="1">
                <a:solidFill>
                  <a:schemeClr val="accent2">
                    <a:lumMod val="10000"/>
                  </a:schemeClr>
                </a:solidFill>
                <a:latin typeface="Arial" panose="020B0604020202020204" pitchFamily="34" charset="0"/>
                <a:cs typeface="Arial" panose="020B0604020202020204" pitchFamily="34" charset="0"/>
              </a:rPr>
              <a:t>mới</a:t>
            </a:r>
            <a:r>
              <a:rPr lang="en-US" sz="3600" dirty="0">
                <a:solidFill>
                  <a:schemeClr val="accent2">
                    <a:lumMod val="10000"/>
                  </a:schemeClr>
                </a:solidFill>
                <a:latin typeface="Arial" panose="020B0604020202020204" pitchFamily="34" charset="0"/>
                <a:cs typeface="Arial" panose="020B0604020202020204" pitchFamily="34" charset="0"/>
              </a:rPr>
              <a:t> </a:t>
            </a:r>
            <a:r>
              <a:rPr lang="en-US" sz="3600" dirty="0" err="1">
                <a:solidFill>
                  <a:schemeClr val="accent2">
                    <a:lumMod val="10000"/>
                  </a:schemeClr>
                </a:solidFill>
                <a:latin typeface="Arial" panose="020B0604020202020204" pitchFamily="34" charset="0"/>
                <a:cs typeface="Arial" panose="020B0604020202020204" pitchFamily="34" charset="0"/>
              </a:rPr>
              <a:t>chuyển</a:t>
            </a:r>
            <a:r>
              <a:rPr lang="en-US" sz="3600" dirty="0">
                <a:solidFill>
                  <a:schemeClr val="accent2">
                    <a:lumMod val="10000"/>
                  </a:schemeClr>
                </a:solidFill>
                <a:latin typeface="Arial" panose="020B0604020202020204" pitchFamily="34" charset="0"/>
                <a:cs typeface="Arial" panose="020B0604020202020204" pitchFamily="34" charset="0"/>
              </a:rPr>
              <a:t> </a:t>
            </a:r>
            <a:r>
              <a:rPr lang="en-US" sz="3600" dirty="0" err="1">
                <a:solidFill>
                  <a:schemeClr val="accent2">
                    <a:lumMod val="10000"/>
                  </a:schemeClr>
                </a:solidFill>
                <a:latin typeface="Arial" panose="020B0604020202020204" pitchFamily="34" charset="0"/>
                <a:cs typeface="Arial" panose="020B0604020202020204" pitchFamily="34" charset="0"/>
              </a:rPr>
              <a:t>đến</a:t>
            </a:r>
            <a:r>
              <a:rPr lang="en-US" sz="3600" dirty="0">
                <a:solidFill>
                  <a:schemeClr val="accent2">
                    <a:lumMod val="10000"/>
                  </a:schemeClr>
                </a:solidFill>
                <a:latin typeface="Arial" panose="020B0604020202020204" pitchFamily="34" charset="0"/>
                <a:cs typeface="Arial" panose="020B0604020202020204" pitchFamily="34" charset="0"/>
              </a:rPr>
              <a:t> </a:t>
            </a:r>
            <a:r>
              <a:rPr lang="en-US" sz="3600" dirty="0" err="1">
                <a:solidFill>
                  <a:schemeClr val="accent2">
                    <a:lumMod val="10000"/>
                  </a:schemeClr>
                </a:solidFill>
                <a:latin typeface="Arial" panose="020B0604020202020204" pitchFamily="34" charset="0"/>
                <a:cs typeface="Arial" panose="020B0604020202020204" pitchFamily="34" charset="0"/>
              </a:rPr>
              <a:t>lớp</a:t>
            </a:r>
            <a:r>
              <a:rPr lang="en-US" sz="3600" dirty="0">
                <a:solidFill>
                  <a:schemeClr val="accent2">
                    <a:lumMod val="10000"/>
                  </a:schemeClr>
                </a:solidFill>
                <a:latin typeface="Arial" panose="020B0604020202020204" pitchFamily="34" charset="0"/>
                <a:cs typeface="Arial" panose="020B0604020202020204" pitchFamily="34" charset="0"/>
              </a:rPr>
              <a:t> 7B. </a:t>
            </a:r>
            <a:r>
              <a:rPr lang="en-US" sz="3600" dirty="0" err="1">
                <a:solidFill>
                  <a:schemeClr val="accent2">
                    <a:lumMod val="10000"/>
                  </a:schemeClr>
                </a:solidFill>
                <a:latin typeface="Arial" panose="020B0604020202020204" pitchFamily="34" charset="0"/>
                <a:cs typeface="Arial" panose="020B0604020202020204" pitchFamily="34" charset="0"/>
              </a:rPr>
              <a:t>Tuy</a:t>
            </a:r>
            <a:r>
              <a:rPr lang="en-US" sz="3600" dirty="0">
                <a:solidFill>
                  <a:schemeClr val="accent2">
                    <a:lumMod val="10000"/>
                  </a:schemeClr>
                </a:solidFill>
                <a:latin typeface="Arial" panose="020B0604020202020204" pitchFamily="34" charset="0"/>
                <a:cs typeface="Arial" panose="020B0604020202020204" pitchFamily="34" charset="0"/>
              </a:rPr>
              <a:t> </a:t>
            </a:r>
            <a:r>
              <a:rPr lang="en-US" sz="3600" dirty="0" err="1">
                <a:solidFill>
                  <a:schemeClr val="accent2">
                    <a:lumMod val="10000"/>
                  </a:schemeClr>
                </a:solidFill>
                <a:latin typeface="Arial" panose="020B0604020202020204" pitchFamily="34" charset="0"/>
                <a:cs typeface="Arial" panose="020B0604020202020204" pitchFamily="34" charset="0"/>
              </a:rPr>
              <a:t>nhiên</a:t>
            </a:r>
            <a:r>
              <a:rPr lang="en-US" sz="3600" dirty="0">
                <a:solidFill>
                  <a:schemeClr val="accent2">
                    <a:lumMod val="10000"/>
                  </a:schemeClr>
                </a:solidFill>
                <a:latin typeface="Arial" panose="020B0604020202020204" pitchFamily="34" charset="0"/>
                <a:cs typeface="Arial" panose="020B0604020202020204" pitchFamily="34" charset="0"/>
              </a:rPr>
              <a:t>, Minh </a:t>
            </a:r>
            <a:r>
              <a:rPr lang="en-US" sz="3600" dirty="0" err="1">
                <a:solidFill>
                  <a:schemeClr val="accent2">
                    <a:lumMod val="10000"/>
                  </a:schemeClr>
                </a:solidFill>
                <a:latin typeface="Arial" panose="020B0604020202020204" pitchFamily="34" charset="0"/>
                <a:cs typeface="Arial" panose="020B0604020202020204" pitchFamily="34" charset="0"/>
              </a:rPr>
              <a:t>là</a:t>
            </a:r>
            <a:r>
              <a:rPr lang="en-US" sz="3600" dirty="0">
                <a:solidFill>
                  <a:schemeClr val="accent2">
                    <a:lumMod val="10000"/>
                  </a:schemeClr>
                </a:solidFill>
                <a:latin typeface="Arial" panose="020B0604020202020204" pitchFamily="34" charset="0"/>
                <a:cs typeface="Arial" panose="020B0604020202020204" pitchFamily="34" charset="0"/>
              </a:rPr>
              <a:t> </a:t>
            </a:r>
            <a:r>
              <a:rPr lang="en-US" sz="3600" dirty="0" err="1">
                <a:solidFill>
                  <a:schemeClr val="accent2">
                    <a:lumMod val="10000"/>
                  </a:schemeClr>
                </a:solidFill>
                <a:latin typeface="Arial" panose="020B0604020202020204" pitchFamily="34" charset="0"/>
                <a:cs typeface="Arial" panose="020B0604020202020204" pitchFamily="34" charset="0"/>
              </a:rPr>
              <a:t>người</a:t>
            </a:r>
            <a:r>
              <a:rPr lang="en-US" sz="3600" dirty="0">
                <a:solidFill>
                  <a:schemeClr val="accent2">
                    <a:lumMod val="10000"/>
                  </a:schemeClr>
                </a:solidFill>
                <a:latin typeface="Arial" panose="020B0604020202020204" pitchFamily="34" charset="0"/>
                <a:cs typeface="Arial" panose="020B0604020202020204" pitchFamily="34" charset="0"/>
              </a:rPr>
              <a:t> </a:t>
            </a:r>
            <a:r>
              <a:rPr lang="en-US" sz="3600" dirty="0" err="1">
                <a:solidFill>
                  <a:schemeClr val="accent2">
                    <a:lumMod val="10000"/>
                  </a:schemeClr>
                </a:solidFill>
                <a:latin typeface="Arial" panose="020B0604020202020204" pitchFamily="34" charset="0"/>
                <a:cs typeface="Arial" panose="020B0604020202020204" pitchFamily="34" charset="0"/>
              </a:rPr>
              <a:t>nhút</a:t>
            </a:r>
            <a:r>
              <a:rPr lang="en-US" sz="3600" dirty="0">
                <a:solidFill>
                  <a:schemeClr val="accent2">
                    <a:lumMod val="10000"/>
                  </a:schemeClr>
                </a:solidFill>
                <a:latin typeface="Arial" panose="020B0604020202020204" pitchFamily="34" charset="0"/>
                <a:cs typeface="Arial" panose="020B0604020202020204" pitchFamily="34" charset="0"/>
              </a:rPr>
              <a:t> </a:t>
            </a:r>
            <a:r>
              <a:rPr lang="en-US" sz="3600" dirty="0" err="1">
                <a:solidFill>
                  <a:schemeClr val="accent2">
                    <a:lumMod val="10000"/>
                  </a:schemeClr>
                </a:solidFill>
                <a:latin typeface="Arial" panose="020B0604020202020204" pitchFamily="34" charset="0"/>
                <a:cs typeface="Arial" panose="020B0604020202020204" pitchFamily="34" charset="0"/>
              </a:rPr>
              <a:t>nhát</a:t>
            </a:r>
            <a:r>
              <a:rPr lang="en-US" sz="3600" dirty="0">
                <a:solidFill>
                  <a:schemeClr val="accent2">
                    <a:lumMod val="10000"/>
                  </a:schemeClr>
                </a:solidFill>
                <a:latin typeface="Arial" panose="020B0604020202020204" pitchFamily="34" charset="0"/>
                <a:cs typeface="Arial" panose="020B0604020202020204" pitchFamily="34" charset="0"/>
              </a:rPr>
              <a:t> </a:t>
            </a:r>
            <a:r>
              <a:rPr lang="en-US" sz="3600" dirty="0" err="1">
                <a:solidFill>
                  <a:schemeClr val="accent2">
                    <a:lumMod val="10000"/>
                  </a:schemeClr>
                </a:solidFill>
                <a:latin typeface="Arial" panose="020B0604020202020204" pitchFamily="34" charset="0"/>
                <a:cs typeface="Arial" panose="020B0604020202020204" pitchFamily="34" charset="0"/>
              </a:rPr>
              <a:t>nên</a:t>
            </a:r>
            <a:r>
              <a:rPr lang="en-US" sz="3600" dirty="0">
                <a:solidFill>
                  <a:schemeClr val="accent2">
                    <a:lumMod val="10000"/>
                  </a:schemeClr>
                </a:solidFill>
                <a:latin typeface="Arial" panose="020B0604020202020204" pitchFamily="34" charset="0"/>
                <a:cs typeface="Arial" panose="020B0604020202020204" pitchFamily="34" charset="0"/>
              </a:rPr>
              <a:t> </a:t>
            </a:r>
            <a:r>
              <a:rPr lang="en-US" sz="3600" dirty="0" err="1">
                <a:solidFill>
                  <a:schemeClr val="accent2">
                    <a:lumMod val="10000"/>
                  </a:schemeClr>
                </a:solidFill>
                <a:latin typeface="Arial" panose="020B0604020202020204" pitchFamily="34" charset="0"/>
                <a:cs typeface="Arial" panose="020B0604020202020204" pitchFamily="34" charset="0"/>
              </a:rPr>
              <a:t>giờ</a:t>
            </a:r>
            <a:r>
              <a:rPr lang="en-US" sz="3600" dirty="0">
                <a:solidFill>
                  <a:schemeClr val="accent2">
                    <a:lumMod val="10000"/>
                  </a:schemeClr>
                </a:solidFill>
                <a:latin typeface="Arial" panose="020B0604020202020204" pitchFamily="34" charset="0"/>
                <a:cs typeface="Arial" panose="020B0604020202020204" pitchFamily="34" charset="0"/>
              </a:rPr>
              <a:t> </a:t>
            </a:r>
            <a:r>
              <a:rPr lang="en-US" sz="3600" dirty="0" err="1">
                <a:solidFill>
                  <a:schemeClr val="accent2">
                    <a:lumMod val="10000"/>
                  </a:schemeClr>
                </a:solidFill>
                <a:latin typeface="Arial" panose="020B0604020202020204" pitchFamily="34" charset="0"/>
                <a:cs typeface="Arial" panose="020B0604020202020204" pitchFamily="34" charset="0"/>
              </a:rPr>
              <a:t>ra</a:t>
            </a:r>
            <a:r>
              <a:rPr lang="en-US" sz="3600" dirty="0">
                <a:solidFill>
                  <a:schemeClr val="accent2">
                    <a:lumMod val="10000"/>
                  </a:schemeClr>
                </a:solidFill>
                <a:latin typeface="Arial" panose="020B0604020202020204" pitchFamily="34" charset="0"/>
                <a:cs typeface="Arial" panose="020B0604020202020204" pitchFamily="34" charset="0"/>
              </a:rPr>
              <a:t> </a:t>
            </a:r>
            <a:r>
              <a:rPr lang="en-US" sz="3600" dirty="0" err="1">
                <a:solidFill>
                  <a:schemeClr val="accent2">
                    <a:lumMod val="10000"/>
                  </a:schemeClr>
                </a:solidFill>
                <a:latin typeface="Arial" panose="020B0604020202020204" pitchFamily="34" charset="0"/>
                <a:cs typeface="Arial" panose="020B0604020202020204" pitchFamily="34" charset="0"/>
              </a:rPr>
              <a:t>chơi</a:t>
            </a:r>
            <a:r>
              <a:rPr lang="en-US" sz="3600" dirty="0">
                <a:solidFill>
                  <a:schemeClr val="accent2">
                    <a:lumMod val="10000"/>
                  </a:schemeClr>
                </a:solidFill>
                <a:latin typeface="Arial" panose="020B0604020202020204" pitchFamily="34" charset="0"/>
                <a:cs typeface="Arial" panose="020B0604020202020204" pitchFamily="34" charset="0"/>
              </a:rPr>
              <a:t> </a:t>
            </a:r>
            <a:r>
              <a:rPr lang="en-US" sz="3600" dirty="0" err="1">
                <a:solidFill>
                  <a:schemeClr val="accent2">
                    <a:lumMod val="10000"/>
                  </a:schemeClr>
                </a:solidFill>
                <a:latin typeface="Arial" panose="020B0604020202020204" pitchFamily="34" charset="0"/>
                <a:cs typeface="Arial" panose="020B0604020202020204" pitchFamily="34" charset="0"/>
              </a:rPr>
              <a:t>thường</a:t>
            </a:r>
            <a:r>
              <a:rPr lang="en-US" sz="3600" dirty="0">
                <a:solidFill>
                  <a:schemeClr val="accent2">
                    <a:lumMod val="10000"/>
                  </a:schemeClr>
                </a:solidFill>
                <a:latin typeface="Arial" panose="020B0604020202020204" pitchFamily="34" charset="0"/>
                <a:cs typeface="Arial" panose="020B0604020202020204" pitchFamily="34" charset="0"/>
              </a:rPr>
              <a:t> </a:t>
            </a:r>
            <a:r>
              <a:rPr lang="en-US" sz="3600" dirty="0" err="1">
                <a:solidFill>
                  <a:schemeClr val="accent2">
                    <a:lumMod val="10000"/>
                  </a:schemeClr>
                </a:solidFill>
                <a:latin typeface="Arial" panose="020B0604020202020204" pitchFamily="34" charset="0"/>
                <a:cs typeface="Arial" panose="020B0604020202020204" pitchFamily="34" charset="0"/>
              </a:rPr>
              <a:t>ngồi</a:t>
            </a:r>
            <a:r>
              <a:rPr lang="en-US" sz="3600" dirty="0">
                <a:solidFill>
                  <a:schemeClr val="accent2">
                    <a:lumMod val="10000"/>
                  </a:schemeClr>
                </a:solidFill>
                <a:latin typeface="Arial" panose="020B0604020202020204" pitchFamily="34" charset="0"/>
                <a:cs typeface="Arial" panose="020B0604020202020204" pitchFamily="34" charset="0"/>
              </a:rPr>
              <a:t> </a:t>
            </a:r>
            <a:r>
              <a:rPr lang="en-US" sz="3600" dirty="0" err="1">
                <a:solidFill>
                  <a:schemeClr val="accent2">
                    <a:lumMod val="10000"/>
                  </a:schemeClr>
                </a:solidFill>
                <a:latin typeface="Arial" panose="020B0604020202020204" pitchFamily="34" charset="0"/>
                <a:cs typeface="Arial" panose="020B0604020202020204" pitchFamily="34" charset="0"/>
              </a:rPr>
              <a:t>một</a:t>
            </a:r>
            <a:r>
              <a:rPr lang="en-US" sz="3600" dirty="0">
                <a:solidFill>
                  <a:schemeClr val="accent2">
                    <a:lumMod val="10000"/>
                  </a:schemeClr>
                </a:solidFill>
                <a:latin typeface="Arial" panose="020B0604020202020204" pitchFamily="34" charset="0"/>
                <a:cs typeface="Arial" panose="020B0604020202020204" pitchFamily="34" charset="0"/>
              </a:rPr>
              <a:t> </a:t>
            </a:r>
            <a:r>
              <a:rPr lang="en-US" sz="3600" dirty="0" err="1">
                <a:solidFill>
                  <a:schemeClr val="accent2">
                    <a:lumMod val="10000"/>
                  </a:schemeClr>
                </a:solidFill>
                <a:latin typeface="Arial" panose="020B0604020202020204" pitchFamily="34" charset="0"/>
                <a:cs typeface="Arial" panose="020B0604020202020204" pitchFamily="34" charset="0"/>
              </a:rPr>
              <a:t>mình</a:t>
            </a:r>
            <a:r>
              <a:rPr lang="en-US" sz="3600" dirty="0">
                <a:solidFill>
                  <a:schemeClr val="accent2">
                    <a:lumMod val="10000"/>
                  </a:schemeClr>
                </a:solidFill>
                <a:latin typeface="Arial" panose="020B0604020202020204" pitchFamily="34" charset="0"/>
                <a:cs typeface="Arial" panose="020B0604020202020204" pitchFamily="34" charset="0"/>
              </a:rPr>
              <a:t> </a:t>
            </a:r>
            <a:r>
              <a:rPr lang="en-US" sz="3600" dirty="0" err="1">
                <a:solidFill>
                  <a:schemeClr val="accent2">
                    <a:lumMod val="10000"/>
                  </a:schemeClr>
                </a:solidFill>
                <a:latin typeface="Arial" panose="020B0604020202020204" pitchFamily="34" charset="0"/>
                <a:cs typeface="Arial" panose="020B0604020202020204" pitchFamily="34" charset="0"/>
              </a:rPr>
              <a:t>trong</a:t>
            </a:r>
            <a:r>
              <a:rPr lang="en-US" sz="3600" dirty="0">
                <a:solidFill>
                  <a:schemeClr val="accent2">
                    <a:lumMod val="10000"/>
                  </a:schemeClr>
                </a:solidFill>
                <a:latin typeface="Arial" panose="020B0604020202020204" pitchFamily="34" charset="0"/>
                <a:cs typeface="Arial" panose="020B0604020202020204" pitchFamily="34" charset="0"/>
              </a:rPr>
              <a:t> </a:t>
            </a:r>
            <a:r>
              <a:rPr lang="en-US" sz="3600" dirty="0" err="1">
                <a:solidFill>
                  <a:schemeClr val="accent2">
                    <a:lumMod val="10000"/>
                  </a:schemeClr>
                </a:solidFill>
                <a:latin typeface="Arial" panose="020B0604020202020204" pitchFamily="34" charset="0"/>
                <a:cs typeface="Arial" panose="020B0604020202020204" pitchFamily="34" charset="0"/>
              </a:rPr>
              <a:t>lớp</a:t>
            </a:r>
            <a:r>
              <a:rPr lang="en-US" sz="3600" dirty="0">
                <a:solidFill>
                  <a:schemeClr val="accent2">
                    <a:lumMod val="10000"/>
                  </a:schemeClr>
                </a:solidFill>
                <a:latin typeface="Arial" panose="020B0604020202020204" pitchFamily="34" charset="0"/>
                <a:cs typeface="Arial" panose="020B0604020202020204" pitchFamily="34" charset="0"/>
              </a:rPr>
              <a:t> </a:t>
            </a:r>
            <a:r>
              <a:rPr lang="en-US" sz="3600" dirty="0" err="1">
                <a:solidFill>
                  <a:schemeClr val="accent2">
                    <a:lumMod val="10000"/>
                  </a:schemeClr>
                </a:solidFill>
                <a:latin typeface="Arial" panose="020B0604020202020204" pitchFamily="34" charset="0"/>
                <a:cs typeface="Arial" panose="020B0604020202020204" pitchFamily="34" charset="0"/>
              </a:rPr>
              <a:t>không</a:t>
            </a:r>
            <a:r>
              <a:rPr lang="en-US" sz="3600" dirty="0">
                <a:solidFill>
                  <a:schemeClr val="accent2">
                    <a:lumMod val="10000"/>
                  </a:schemeClr>
                </a:solidFill>
                <a:latin typeface="Arial" panose="020B0604020202020204" pitchFamily="34" charset="0"/>
                <a:cs typeface="Arial" panose="020B0604020202020204" pitchFamily="34" charset="0"/>
              </a:rPr>
              <a:t> </a:t>
            </a:r>
            <a:r>
              <a:rPr lang="en-US" sz="3600" dirty="0" err="1">
                <a:solidFill>
                  <a:schemeClr val="accent2">
                    <a:lumMod val="10000"/>
                  </a:schemeClr>
                </a:solidFill>
                <a:latin typeface="Arial" panose="020B0604020202020204" pitchFamily="34" charset="0"/>
                <a:cs typeface="Arial" panose="020B0604020202020204" pitchFamily="34" charset="0"/>
              </a:rPr>
              <a:t>chơi</a:t>
            </a:r>
            <a:r>
              <a:rPr lang="en-US" sz="3600" dirty="0">
                <a:solidFill>
                  <a:schemeClr val="accent2">
                    <a:lumMod val="10000"/>
                  </a:schemeClr>
                </a:solidFill>
                <a:latin typeface="Arial" panose="020B0604020202020204" pitchFamily="34" charset="0"/>
                <a:cs typeface="Arial" panose="020B0604020202020204" pitchFamily="34" charset="0"/>
              </a:rPr>
              <a:t> </a:t>
            </a:r>
            <a:r>
              <a:rPr lang="en-US" sz="3600" dirty="0" err="1">
                <a:solidFill>
                  <a:schemeClr val="accent2">
                    <a:lumMod val="10000"/>
                  </a:schemeClr>
                </a:solidFill>
                <a:latin typeface="Arial" panose="020B0604020202020204" pitchFamily="34" charset="0"/>
                <a:cs typeface="Arial" panose="020B0604020202020204" pitchFamily="34" charset="0"/>
              </a:rPr>
              <a:t>cùng</a:t>
            </a:r>
            <a:r>
              <a:rPr lang="en-US" sz="3600" dirty="0">
                <a:solidFill>
                  <a:schemeClr val="accent2">
                    <a:lumMod val="10000"/>
                  </a:schemeClr>
                </a:solidFill>
                <a:latin typeface="Arial" panose="020B0604020202020204" pitchFamily="34" charset="0"/>
                <a:cs typeface="Arial" panose="020B0604020202020204" pitchFamily="34" charset="0"/>
              </a:rPr>
              <a:t> </a:t>
            </a:r>
            <a:r>
              <a:rPr lang="en-US" sz="3600" dirty="0" err="1">
                <a:solidFill>
                  <a:schemeClr val="accent2">
                    <a:lumMod val="10000"/>
                  </a:schemeClr>
                </a:solidFill>
                <a:latin typeface="Arial" panose="020B0604020202020204" pitchFamily="34" charset="0"/>
                <a:cs typeface="Arial" panose="020B0604020202020204" pitchFamily="34" charset="0"/>
              </a:rPr>
              <a:t>các</a:t>
            </a:r>
            <a:r>
              <a:rPr lang="en-US" sz="3600" dirty="0">
                <a:solidFill>
                  <a:schemeClr val="accent2">
                    <a:lumMod val="10000"/>
                  </a:schemeClr>
                </a:solidFill>
                <a:latin typeface="Arial" panose="020B0604020202020204" pitchFamily="34" charset="0"/>
                <a:cs typeface="Arial" panose="020B0604020202020204" pitchFamily="34" charset="0"/>
              </a:rPr>
              <a:t> </a:t>
            </a:r>
            <a:r>
              <a:rPr lang="en-US" sz="3600" dirty="0" err="1">
                <a:solidFill>
                  <a:schemeClr val="accent2">
                    <a:lumMod val="10000"/>
                  </a:schemeClr>
                </a:solidFill>
                <a:latin typeface="Arial" panose="020B0604020202020204" pitchFamily="34" charset="0"/>
                <a:cs typeface="Arial" panose="020B0604020202020204" pitchFamily="34" charset="0"/>
              </a:rPr>
              <a:t>bạn</a:t>
            </a:r>
            <a:r>
              <a:rPr lang="en-US" sz="3600" dirty="0">
                <a:solidFill>
                  <a:schemeClr val="accent2">
                    <a:lumMod val="10000"/>
                  </a:schemeClr>
                </a:solidFill>
                <a:latin typeface="Arial" panose="020B0604020202020204" pitchFamily="34" charset="0"/>
                <a:cs typeface="Arial" panose="020B0604020202020204" pitchFamily="34" charset="0"/>
              </a:rPr>
              <a:t>.</a:t>
            </a:r>
          </a:p>
        </p:txBody>
      </p:sp>
      <p:sp>
        <p:nvSpPr>
          <p:cNvPr id="53" name="TextBox 52"/>
          <p:cNvSpPr txBox="1"/>
          <p:nvPr/>
        </p:nvSpPr>
        <p:spPr>
          <a:xfrm>
            <a:off x="1019363" y="1400009"/>
            <a:ext cx="2585899" cy="784830"/>
          </a:xfrm>
          <a:prstGeom prst="rect">
            <a:avLst/>
          </a:prstGeom>
          <a:noFill/>
        </p:spPr>
        <p:txBody>
          <a:bodyPr wrap="square" rtlCol="0">
            <a:spAutoFit/>
          </a:bodyPr>
          <a:lstStyle/>
          <a:p>
            <a:pPr algn="ctr"/>
            <a:r>
              <a:rPr lang="en-US" sz="4500" b="1" dirty="0" err="1">
                <a:solidFill>
                  <a:schemeClr val="bg1"/>
                </a:solidFill>
                <a:latin typeface="Arial" panose="020B0604020202020204" pitchFamily="34" charset="0"/>
                <a:cs typeface="Arial" panose="020B0604020202020204" pitchFamily="34" charset="0"/>
              </a:rPr>
              <a:t>Nhóm</a:t>
            </a:r>
            <a:r>
              <a:rPr lang="en-US" sz="4500" b="1" dirty="0">
                <a:solidFill>
                  <a:schemeClr val="bg1"/>
                </a:solidFill>
                <a:latin typeface="Arial" panose="020B0604020202020204" pitchFamily="34" charset="0"/>
                <a:cs typeface="Arial" panose="020B0604020202020204" pitchFamily="34" charset="0"/>
              </a:rPr>
              <a:t> </a:t>
            </a:r>
            <a:r>
              <a:rPr lang="en-US" sz="4500" b="1" dirty="0" smtClean="0">
                <a:solidFill>
                  <a:schemeClr val="bg1"/>
                </a:solidFill>
                <a:latin typeface="Arial" panose="020B0604020202020204" pitchFamily="34" charset="0"/>
                <a:cs typeface="Arial" panose="020B0604020202020204" pitchFamily="34" charset="0"/>
              </a:rPr>
              <a:t>1</a:t>
            </a:r>
            <a:endParaRPr lang="en-US" sz="4500" b="1" dirty="0">
              <a:solidFill>
                <a:schemeClr val="bg1"/>
              </a:solidFill>
              <a:latin typeface="Arial" panose="020B0604020202020204" pitchFamily="34" charset="0"/>
              <a:cs typeface="Arial" panose="020B0604020202020204" pitchFamily="34" charset="0"/>
            </a:endParaRPr>
          </a:p>
        </p:txBody>
      </p:sp>
      <p:sp>
        <p:nvSpPr>
          <p:cNvPr id="54" name="TextBox 53"/>
          <p:cNvSpPr txBox="1"/>
          <p:nvPr/>
        </p:nvSpPr>
        <p:spPr>
          <a:xfrm>
            <a:off x="973300" y="4604151"/>
            <a:ext cx="2460030" cy="784830"/>
          </a:xfrm>
          <a:prstGeom prst="rect">
            <a:avLst/>
          </a:prstGeom>
          <a:noFill/>
        </p:spPr>
        <p:txBody>
          <a:bodyPr wrap="square" rtlCol="0">
            <a:spAutoFit/>
          </a:bodyPr>
          <a:lstStyle/>
          <a:p>
            <a:pPr algn="ctr"/>
            <a:r>
              <a:rPr lang="en-US" sz="4500" b="1" dirty="0" err="1">
                <a:solidFill>
                  <a:schemeClr val="bg1"/>
                </a:solidFill>
                <a:latin typeface="Arial" panose="020B0604020202020204" pitchFamily="34" charset="0"/>
                <a:cs typeface="Arial" panose="020B0604020202020204" pitchFamily="34" charset="0"/>
              </a:rPr>
              <a:t>Nhóm</a:t>
            </a:r>
            <a:r>
              <a:rPr lang="en-US" sz="4500" b="1" dirty="0">
                <a:solidFill>
                  <a:schemeClr val="bg1"/>
                </a:solidFill>
                <a:latin typeface="Arial" panose="020B0604020202020204" pitchFamily="34" charset="0"/>
                <a:cs typeface="Arial" panose="020B0604020202020204" pitchFamily="34" charset="0"/>
              </a:rPr>
              <a:t> </a:t>
            </a:r>
            <a:r>
              <a:rPr lang="en-US" sz="4500" b="1" dirty="0" smtClean="0">
                <a:solidFill>
                  <a:schemeClr val="bg1"/>
                </a:solidFill>
                <a:latin typeface="Arial" panose="020B0604020202020204" pitchFamily="34" charset="0"/>
                <a:cs typeface="Arial" panose="020B0604020202020204" pitchFamily="34" charset="0"/>
              </a:rPr>
              <a:t>2</a:t>
            </a:r>
            <a:endParaRPr lang="en-US" sz="4500" b="1" dirty="0">
              <a:solidFill>
                <a:schemeClr val="bg1"/>
              </a:solidFill>
              <a:latin typeface="Arial" panose="020B0604020202020204" pitchFamily="34" charset="0"/>
              <a:cs typeface="Arial" panose="020B0604020202020204" pitchFamily="34" charset="0"/>
            </a:endParaRPr>
          </a:p>
        </p:txBody>
      </p:sp>
      <p:sp>
        <p:nvSpPr>
          <p:cNvPr id="55" name="TextBox 54"/>
          <p:cNvSpPr txBox="1"/>
          <p:nvPr/>
        </p:nvSpPr>
        <p:spPr>
          <a:xfrm>
            <a:off x="973300" y="7751181"/>
            <a:ext cx="2460030" cy="784830"/>
          </a:xfrm>
          <a:prstGeom prst="rect">
            <a:avLst/>
          </a:prstGeom>
          <a:noFill/>
        </p:spPr>
        <p:txBody>
          <a:bodyPr wrap="square" rtlCol="0">
            <a:spAutoFit/>
          </a:bodyPr>
          <a:lstStyle/>
          <a:p>
            <a:pPr algn="ctr"/>
            <a:r>
              <a:rPr lang="en-US" sz="4500" b="1" dirty="0" err="1">
                <a:solidFill>
                  <a:schemeClr val="bg1"/>
                </a:solidFill>
                <a:latin typeface="Arial" panose="020B0604020202020204" pitchFamily="34" charset="0"/>
                <a:cs typeface="Arial" panose="020B0604020202020204" pitchFamily="34" charset="0"/>
              </a:rPr>
              <a:t>Nhóm</a:t>
            </a:r>
            <a:r>
              <a:rPr lang="en-US" sz="4500" b="1" dirty="0">
                <a:solidFill>
                  <a:schemeClr val="bg1"/>
                </a:solidFill>
                <a:latin typeface="Arial" panose="020B0604020202020204" pitchFamily="34" charset="0"/>
                <a:cs typeface="Arial" panose="020B0604020202020204" pitchFamily="34" charset="0"/>
              </a:rPr>
              <a:t> </a:t>
            </a:r>
            <a:r>
              <a:rPr lang="en-US" sz="4500" b="1" dirty="0" smtClean="0">
                <a:solidFill>
                  <a:schemeClr val="bg1"/>
                </a:solidFill>
                <a:latin typeface="Arial" panose="020B0604020202020204" pitchFamily="34" charset="0"/>
                <a:cs typeface="Arial" panose="020B0604020202020204" pitchFamily="34" charset="0"/>
              </a:rPr>
              <a:t>3</a:t>
            </a:r>
            <a:endParaRPr lang="en-US" sz="45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30252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p:tgtEl>
                                          <p:spTgt spid="47"/>
                                        </p:tgtEl>
                                        <p:attrNameLst>
                                          <p:attrName>ppt_x</p:attrName>
                                        </p:attrNameLst>
                                      </p:cBhvr>
                                      <p:tavLst>
                                        <p:tav tm="0">
                                          <p:val>
                                            <p:strVal val="#ppt_x+#ppt_w*1.125000"/>
                                          </p:val>
                                        </p:tav>
                                        <p:tav tm="100000">
                                          <p:val>
                                            <p:strVal val="#ppt_x"/>
                                          </p:val>
                                        </p:tav>
                                      </p:tavLst>
                                    </p:anim>
                                    <p:animEffect transition="in" filter="wipe(left)">
                                      <p:cBhvr>
                                        <p:cTn id="8" dur="500"/>
                                        <p:tgtEl>
                                          <p:spTgt spid="47"/>
                                        </p:tgtEl>
                                      </p:cBhvr>
                                    </p:animEffect>
                                  </p:childTnLst>
                                </p:cTn>
                              </p:par>
                              <p:par>
                                <p:cTn id="9" presetID="12" presetClass="entr" presetSubtype="2"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p:tgtEl>
                                          <p:spTgt spid="53"/>
                                        </p:tgtEl>
                                        <p:attrNameLst>
                                          <p:attrName>ppt_x</p:attrName>
                                        </p:attrNameLst>
                                      </p:cBhvr>
                                      <p:tavLst>
                                        <p:tav tm="0">
                                          <p:val>
                                            <p:strVal val="#ppt_x+#ppt_w*1.125000"/>
                                          </p:val>
                                        </p:tav>
                                        <p:tav tm="100000">
                                          <p:val>
                                            <p:strVal val="#ppt_x"/>
                                          </p:val>
                                        </p:tav>
                                      </p:tavLst>
                                    </p:anim>
                                    <p:animEffect transition="in" filter="wipe(left)">
                                      <p:cBhvr>
                                        <p:cTn id="12" dur="500"/>
                                        <p:tgtEl>
                                          <p:spTgt spid="53"/>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checkerboard(across)">
                                      <p:cBhvr>
                                        <p:cTn id="15" dur="500"/>
                                        <p:tgtEl>
                                          <p:spTgt spid="5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wipe(up)">
                                      <p:cBhvr>
                                        <p:cTn id="20" dur="500"/>
                                        <p:tgtEl>
                                          <p:spTgt spid="48"/>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up)">
                                      <p:cBhvr>
                                        <p:cTn id="23" dur="500"/>
                                        <p:tgtEl>
                                          <p:spTgt spid="54"/>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wipe(up)">
                                      <p:cBhvr>
                                        <p:cTn id="26" dur="500"/>
                                        <p:tgtEl>
                                          <p:spTgt spid="51"/>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500" fill="hold"/>
                                        <p:tgtEl>
                                          <p:spTgt spid="49"/>
                                        </p:tgtEl>
                                        <p:attrNameLst>
                                          <p:attrName>ppt_x</p:attrName>
                                        </p:attrNameLst>
                                      </p:cBhvr>
                                      <p:tavLst>
                                        <p:tav tm="0">
                                          <p:val>
                                            <p:strVal val="#ppt_x"/>
                                          </p:val>
                                        </p:tav>
                                        <p:tav tm="100000">
                                          <p:val>
                                            <p:strVal val="#ppt_x"/>
                                          </p:val>
                                        </p:tav>
                                      </p:tavLst>
                                    </p:anim>
                                    <p:anim calcmode="lin" valueType="num">
                                      <p:cBhvr additive="base">
                                        <p:cTn id="32" dur="500" fill="hold"/>
                                        <p:tgtEl>
                                          <p:spTgt spid="4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 calcmode="lin" valueType="num">
                                      <p:cBhvr additive="base">
                                        <p:cTn id="35" dur="500" fill="hold"/>
                                        <p:tgtEl>
                                          <p:spTgt spid="55"/>
                                        </p:tgtEl>
                                        <p:attrNameLst>
                                          <p:attrName>ppt_x</p:attrName>
                                        </p:attrNameLst>
                                      </p:cBhvr>
                                      <p:tavLst>
                                        <p:tav tm="0">
                                          <p:val>
                                            <p:strVal val="#ppt_x"/>
                                          </p:val>
                                        </p:tav>
                                        <p:tav tm="100000">
                                          <p:val>
                                            <p:strVal val="#ppt_x"/>
                                          </p:val>
                                        </p:tav>
                                      </p:tavLst>
                                    </p:anim>
                                    <p:anim calcmode="lin" valueType="num">
                                      <p:cBhvr additive="base">
                                        <p:cTn id="36" dur="500" fill="hold"/>
                                        <p:tgtEl>
                                          <p:spTgt spid="5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2"/>
                                        </p:tgtEl>
                                        <p:attrNameLst>
                                          <p:attrName>style.visibility</p:attrName>
                                        </p:attrNameLst>
                                      </p:cBhvr>
                                      <p:to>
                                        <p:strVal val="visible"/>
                                      </p:to>
                                    </p:set>
                                    <p:anim calcmode="lin" valueType="num">
                                      <p:cBhvr additive="base">
                                        <p:cTn id="39" dur="500" fill="hold"/>
                                        <p:tgtEl>
                                          <p:spTgt spid="52"/>
                                        </p:tgtEl>
                                        <p:attrNameLst>
                                          <p:attrName>ppt_x</p:attrName>
                                        </p:attrNameLst>
                                      </p:cBhvr>
                                      <p:tavLst>
                                        <p:tav tm="0">
                                          <p:val>
                                            <p:strVal val="#ppt_x"/>
                                          </p:val>
                                        </p:tav>
                                        <p:tav tm="100000">
                                          <p:val>
                                            <p:strVal val="#ppt_x"/>
                                          </p:val>
                                        </p:tav>
                                      </p:tavLst>
                                    </p:anim>
                                    <p:anim calcmode="lin" valueType="num">
                                      <p:cBhvr additive="base">
                                        <p:cTn id="40"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50" grpId="0" animBg="1"/>
      <p:bldP spid="51" grpId="0" animBg="1"/>
      <p:bldP spid="52" grpId="0" animBg="1"/>
      <p:bldP spid="53" grpId="0"/>
      <p:bldP spid="54"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611600" y="8724900"/>
            <a:ext cx="1363318" cy="1038600"/>
          </a:xfrm>
          <a:prstGeom prst="rect">
            <a:avLst/>
          </a:prstGeom>
        </p:spPr>
      </p:pic>
      <p:pic>
        <p:nvPicPr>
          <p:cNvPr id="23" name="Picture 2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l="66108" b="71124"/>
          <a:stretch>
            <a:fillRect/>
          </a:stretch>
        </p:blipFill>
        <p:spPr>
          <a:xfrm rot="-824847">
            <a:off x="112690" y="8598827"/>
            <a:ext cx="950476" cy="1062981"/>
          </a:xfrm>
          <a:prstGeom prst="rect">
            <a:avLst/>
          </a:prstGeom>
        </p:spPr>
      </p:pic>
      <p:pic>
        <p:nvPicPr>
          <p:cNvPr id="5" name="Picture 1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6764000" y="48326"/>
            <a:ext cx="1918938" cy="2037482"/>
          </a:xfrm>
          <a:prstGeom prst="rect">
            <a:avLst/>
          </a:prstGeom>
        </p:spPr>
      </p:pic>
      <p:grpSp>
        <p:nvGrpSpPr>
          <p:cNvPr id="14" name="Google Shape;1479;p39"/>
          <p:cNvGrpSpPr/>
          <p:nvPr/>
        </p:nvGrpSpPr>
        <p:grpSpPr>
          <a:xfrm>
            <a:off x="2600348" y="4328072"/>
            <a:ext cx="3014864" cy="5215240"/>
            <a:chOff x="2368823" y="1150425"/>
            <a:chExt cx="1846138" cy="3193528"/>
          </a:xfrm>
        </p:grpSpPr>
        <p:sp>
          <p:nvSpPr>
            <p:cNvPr id="15" name="Google Shape;1480;p39"/>
            <p:cNvSpPr/>
            <p:nvPr/>
          </p:nvSpPr>
          <p:spPr>
            <a:xfrm>
              <a:off x="2832196" y="4027930"/>
              <a:ext cx="1382765" cy="316023"/>
            </a:xfrm>
            <a:custGeom>
              <a:avLst/>
              <a:gdLst/>
              <a:ahLst/>
              <a:cxnLst/>
              <a:rect l="l" t="t" r="r" b="b"/>
              <a:pathLst>
                <a:path w="17979" h="4109" extrusionOk="0">
                  <a:moveTo>
                    <a:pt x="8990" y="1"/>
                  </a:moveTo>
                  <a:cubicBezTo>
                    <a:pt x="4025" y="1"/>
                    <a:pt x="0" y="918"/>
                    <a:pt x="0" y="2061"/>
                  </a:cubicBezTo>
                  <a:cubicBezTo>
                    <a:pt x="0" y="3192"/>
                    <a:pt x="4025" y="4108"/>
                    <a:pt x="8990" y="4108"/>
                  </a:cubicBezTo>
                  <a:cubicBezTo>
                    <a:pt x="13955" y="4108"/>
                    <a:pt x="17979" y="3192"/>
                    <a:pt x="17979" y="2061"/>
                  </a:cubicBezTo>
                  <a:cubicBezTo>
                    <a:pt x="17979" y="918"/>
                    <a:pt x="13955" y="1"/>
                    <a:pt x="8990" y="1"/>
                  </a:cubicBezTo>
                  <a:close/>
                </a:path>
              </a:pathLst>
            </a:custGeom>
            <a:solidFill>
              <a:srgbClr val="000000">
                <a:alpha val="4019"/>
              </a:srgbClr>
            </a:solidFill>
            <a:ln>
              <a:noFill/>
            </a:ln>
          </p:spPr>
          <p:txBody>
            <a:bodyPr spcFirstLastPara="1" wrap="square" lIns="182850" tIns="182850" rIns="182850" bIns="182850" anchor="ctr" anchorCtr="0">
              <a:noAutofit/>
            </a:bodyPr>
            <a:lstStyle/>
            <a:p>
              <a:endParaRPr sz="3600"/>
            </a:p>
          </p:txBody>
        </p:sp>
        <p:sp>
          <p:nvSpPr>
            <p:cNvPr id="16" name="Google Shape;1481;p39"/>
            <p:cNvSpPr/>
            <p:nvPr/>
          </p:nvSpPr>
          <p:spPr>
            <a:xfrm>
              <a:off x="3097761" y="1150425"/>
              <a:ext cx="700573" cy="704188"/>
            </a:xfrm>
            <a:custGeom>
              <a:avLst/>
              <a:gdLst/>
              <a:ahLst/>
              <a:cxnLst/>
              <a:rect l="l" t="t" r="r" b="b"/>
              <a:pathLst>
                <a:path w="9109" h="9156" extrusionOk="0">
                  <a:moveTo>
                    <a:pt x="4269" y="0"/>
                  </a:moveTo>
                  <a:cubicBezTo>
                    <a:pt x="4013" y="0"/>
                    <a:pt x="3757" y="6"/>
                    <a:pt x="3501" y="18"/>
                  </a:cubicBezTo>
                  <a:cubicBezTo>
                    <a:pt x="2929" y="18"/>
                    <a:pt x="2370" y="102"/>
                    <a:pt x="1822" y="268"/>
                  </a:cubicBezTo>
                  <a:cubicBezTo>
                    <a:pt x="1274" y="435"/>
                    <a:pt x="786" y="768"/>
                    <a:pt x="453" y="1233"/>
                  </a:cubicBezTo>
                  <a:cubicBezTo>
                    <a:pt x="0" y="1911"/>
                    <a:pt x="0" y="2840"/>
                    <a:pt x="310" y="3590"/>
                  </a:cubicBezTo>
                  <a:cubicBezTo>
                    <a:pt x="619" y="4352"/>
                    <a:pt x="1215" y="4959"/>
                    <a:pt x="1869" y="5459"/>
                  </a:cubicBezTo>
                  <a:cubicBezTo>
                    <a:pt x="2203" y="5721"/>
                    <a:pt x="2560" y="5948"/>
                    <a:pt x="2810" y="6293"/>
                  </a:cubicBezTo>
                  <a:cubicBezTo>
                    <a:pt x="3132" y="6721"/>
                    <a:pt x="3227" y="7281"/>
                    <a:pt x="3501" y="7745"/>
                  </a:cubicBezTo>
                  <a:cubicBezTo>
                    <a:pt x="3644" y="7995"/>
                    <a:pt x="3822" y="8222"/>
                    <a:pt x="4036" y="8436"/>
                  </a:cubicBezTo>
                  <a:cubicBezTo>
                    <a:pt x="4203" y="8626"/>
                    <a:pt x="4406" y="8805"/>
                    <a:pt x="4632" y="8936"/>
                  </a:cubicBezTo>
                  <a:cubicBezTo>
                    <a:pt x="4896" y="9087"/>
                    <a:pt x="5190" y="9155"/>
                    <a:pt x="5488" y="9155"/>
                  </a:cubicBezTo>
                  <a:cubicBezTo>
                    <a:pt x="6034" y="9155"/>
                    <a:pt x="6592" y="8925"/>
                    <a:pt x="7001" y="8555"/>
                  </a:cubicBezTo>
                  <a:cubicBezTo>
                    <a:pt x="7644" y="7995"/>
                    <a:pt x="7989" y="7162"/>
                    <a:pt x="8227" y="6340"/>
                  </a:cubicBezTo>
                  <a:cubicBezTo>
                    <a:pt x="8192" y="6317"/>
                    <a:pt x="8561" y="5269"/>
                    <a:pt x="8763" y="4769"/>
                  </a:cubicBezTo>
                  <a:cubicBezTo>
                    <a:pt x="8918" y="4352"/>
                    <a:pt x="9013" y="3924"/>
                    <a:pt x="9037" y="3495"/>
                  </a:cubicBezTo>
                  <a:cubicBezTo>
                    <a:pt x="9108" y="3066"/>
                    <a:pt x="9108" y="2638"/>
                    <a:pt x="9037" y="2209"/>
                  </a:cubicBezTo>
                  <a:cubicBezTo>
                    <a:pt x="8978" y="1780"/>
                    <a:pt x="8763" y="1387"/>
                    <a:pt x="8430" y="1102"/>
                  </a:cubicBezTo>
                  <a:cubicBezTo>
                    <a:pt x="8275" y="971"/>
                    <a:pt x="8085" y="887"/>
                    <a:pt x="7882" y="852"/>
                  </a:cubicBezTo>
                  <a:cubicBezTo>
                    <a:pt x="7864" y="849"/>
                    <a:pt x="7845" y="848"/>
                    <a:pt x="7825" y="848"/>
                  </a:cubicBezTo>
                  <a:cubicBezTo>
                    <a:pt x="7685" y="848"/>
                    <a:pt x="7508" y="900"/>
                    <a:pt x="7372" y="900"/>
                  </a:cubicBezTo>
                  <a:cubicBezTo>
                    <a:pt x="7336" y="900"/>
                    <a:pt x="7304" y="896"/>
                    <a:pt x="7275" y="887"/>
                  </a:cubicBezTo>
                  <a:cubicBezTo>
                    <a:pt x="7132" y="828"/>
                    <a:pt x="7013" y="566"/>
                    <a:pt x="6870" y="471"/>
                  </a:cubicBezTo>
                  <a:cubicBezTo>
                    <a:pt x="6692" y="340"/>
                    <a:pt x="6501" y="244"/>
                    <a:pt x="6287" y="185"/>
                  </a:cubicBezTo>
                  <a:cubicBezTo>
                    <a:pt x="5882" y="78"/>
                    <a:pt x="5453" y="18"/>
                    <a:pt x="5037" y="18"/>
                  </a:cubicBezTo>
                  <a:cubicBezTo>
                    <a:pt x="4781" y="6"/>
                    <a:pt x="4525" y="0"/>
                    <a:pt x="4269" y="0"/>
                  </a:cubicBezTo>
                  <a:close/>
                </a:path>
              </a:pathLst>
            </a:custGeom>
            <a:solidFill>
              <a:schemeClr val="accent5"/>
            </a:solidFill>
            <a:ln>
              <a:noFill/>
            </a:ln>
          </p:spPr>
          <p:txBody>
            <a:bodyPr spcFirstLastPara="1" wrap="square" lIns="182850" tIns="182850" rIns="182850" bIns="182850" anchor="ctr" anchorCtr="0">
              <a:noAutofit/>
            </a:bodyPr>
            <a:lstStyle/>
            <a:p>
              <a:endParaRPr sz="3600"/>
            </a:p>
          </p:txBody>
        </p:sp>
        <p:sp>
          <p:nvSpPr>
            <p:cNvPr id="17" name="Google Shape;1482;p39"/>
            <p:cNvSpPr/>
            <p:nvPr/>
          </p:nvSpPr>
          <p:spPr>
            <a:xfrm>
              <a:off x="3618739" y="4021546"/>
              <a:ext cx="421313" cy="215348"/>
            </a:xfrm>
            <a:custGeom>
              <a:avLst/>
              <a:gdLst/>
              <a:ahLst/>
              <a:cxnLst/>
              <a:rect l="l" t="t" r="r" b="b"/>
              <a:pathLst>
                <a:path w="5478" h="2800" extrusionOk="0">
                  <a:moveTo>
                    <a:pt x="2454" y="0"/>
                  </a:moveTo>
                  <a:lnTo>
                    <a:pt x="1" y="72"/>
                  </a:lnTo>
                  <a:cubicBezTo>
                    <a:pt x="1" y="72"/>
                    <a:pt x="96" y="905"/>
                    <a:pt x="322" y="1203"/>
                  </a:cubicBezTo>
                  <a:cubicBezTo>
                    <a:pt x="753" y="1774"/>
                    <a:pt x="3398" y="2799"/>
                    <a:pt x="4462" y="2799"/>
                  </a:cubicBezTo>
                  <a:cubicBezTo>
                    <a:pt x="4663" y="2799"/>
                    <a:pt x="4808" y="2763"/>
                    <a:pt x="4871" y="2679"/>
                  </a:cubicBezTo>
                  <a:cubicBezTo>
                    <a:pt x="5478" y="1870"/>
                    <a:pt x="2454" y="0"/>
                    <a:pt x="245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18" name="Google Shape;1483;p39"/>
            <p:cNvSpPr/>
            <p:nvPr/>
          </p:nvSpPr>
          <p:spPr>
            <a:xfrm>
              <a:off x="3684726" y="4021546"/>
              <a:ext cx="233576" cy="100444"/>
            </a:xfrm>
            <a:custGeom>
              <a:avLst/>
              <a:gdLst/>
              <a:ahLst/>
              <a:cxnLst/>
              <a:rect l="l" t="t" r="r" b="b"/>
              <a:pathLst>
                <a:path w="3037" h="1306" extrusionOk="0">
                  <a:moveTo>
                    <a:pt x="1596" y="0"/>
                  </a:moveTo>
                  <a:lnTo>
                    <a:pt x="0" y="48"/>
                  </a:lnTo>
                  <a:cubicBezTo>
                    <a:pt x="203" y="227"/>
                    <a:pt x="405" y="405"/>
                    <a:pt x="631" y="560"/>
                  </a:cubicBezTo>
                  <a:cubicBezTo>
                    <a:pt x="1119" y="905"/>
                    <a:pt x="1643" y="1215"/>
                    <a:pt x="2238" y="1298"/>
                  </a:cubicBezTo>
                  <a:cubicBezTo>
                    <a:pt x="2293" y="1303"/>
                    <a:pt x="2349" y="1306"/>
                    <a:pt x="2407" y="1306"/>
                  </a:cubicBezTo>
                  <a:cubicBezTo>
                    <a:pt x="2488" y="1306"/>
                    <a:pt x="2571" y="1300"/>
                    <a:pt x="2655" y="1286"/>
                  </a:cubicBezTo>
                  <a:cubicBezTo>
                    <a:pt x="2798" y="1262"/>
                    <a:pt x="2929" y="1179"/>
                    <a:pt x="3012" y="1072"/>
                  </a:cubicBezTo>
                  <a:lnTo>
                    <a:pt x="3036" y="1048"/>
                  </a:lnTo>
                  <a:cubicBezTo>
                    <a:pt x="2584" y="667"/>
                    <a:pt x="2096" y="322"/>
                    <a:pt x="1596" y="0"/>
                  </a:cubicBezTo>
                  <a:close/>
                </a:path>
              </a:pathLst>
            </a:custGeom>
            <a:solidFill>
              <a:schemeClr val="lt1"/>
            </a:solidFill>
            <a:ln>
              <a:noFill/>
            </a:ln>
          </p:spPr>
          <p:txBody>
            <a:bodyPr spcFirstLastPara="1" wrap="square" lIns="182850" tIns="182850" rIns="182850" bIns="182850" anchor="ctr" anchorCtr="0">
              <a:noAutofit/>
            </a:bodyPr>
            <a:lstStyle/>
            <a:p>
              <a:endParaRPr sz="3600"/>
            </a:p>
          </p:txBody>
        </p:sp>
        <p:sp>
          <p:nvSpPr>
            <p:cNvPr id="19" name="Google Shape;1484;p39"/>
            <p:cNvSpPr/>
            <p:nvPr/>
          </p:nvSpPr>
          <p:spPr>
            <a:xfrm>
              <a:off x="2913719" y="4010549"/>
              <a:ext cx="426774" cy="204811"/>
            </a:xfrm>
            <a:custGeom>
              <a:avLst/>
              <a:gdLst/>
              <a:ahLst/>
              <a:cxnLst/>
              <a:rect l="l" t="t" r="r" b="b"/>
              <a:pathLst>
                <a:path w="5549" h="2663" extrusionOk="0">
                  <a:moveTo>
                    <a:pt x="3310" y="1"/>
                  </a:moveTo>
                  <a:cubicBezTo>
                    <a:pt x="3310" y="1"/>
                    <a:pt x="0" y="1691"/>
                    <a:pt x="572" y="2525"/>
                  </a:cubicBezTo>
                  <a:cubicBezTo>
                    <a:pt x="640" y="2621"/>
                    <a:pt x="815" y="2662"/>
                    <a:pt x="1058" y="2662"/>
                  </a:cubicBezTo>
                  <a:cubicBezTo>
                    <a:pt x="2175" y="2662"/>
                    <a:pt x="4742" y="1788"/>
                    <a:pt x="5191" y="1251"/>
                  </a:cubicBezTo>
                  <a:cubicBezTo>
                    <a:pt x="5429" y="965"/>
                    <a:pt x="5548" y="143"/>
                    <a:pt x="5548" y="143"/>
                  </a:cubicBezTo>
                  <a:lnTo>
                    <a:pt x="3310"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20" name="Google Shape;1485;p39"/>
            <p:cNvSpPr/>
            <p:nvPr/>
          </p:nvSpPr>
          <p:spPr>
            <a:xfrm>
              <a:off x="3041003" y="4010549"/>
              <a:ext cx="235345" cy="106059"/>
            </a:xfrm>
            <a:custGeom>
              <a:avLst/>
              <a:gdLst/>
              <a:ahLst/>
              <a:cxnLst/>
              <a:rect l="l" t="t" r="r" b="b"/>
              <a:pathLst>
                <a:path w="3060" h="1379" extrusionOk="0">
                  <a:moveTo>
                    <a:pt x="1655" y="1"/>
                  </a:moveTo>
                  <a:cubicBezTo>
                    <a:pt x="1083" y="298"/>
                    <a:pt x="536" y="632"/>
                    <a:pt x="0" y="1001"/>
                  </a:cubicBezTo>
                  <a:cubicBezTo>
                    <a:pt x="0" y="1120"/>
                    <a:pt x="71" y="1239"/>
                    <a:pt x="167" y="1298"/>
                  </a:cubicBezTo>
                  <a:cubicBezTo>
                    <a:pt x="274" y="1352"/>
                    <a:pt x="381" y="1379"/>
                    <a:pt x="493" y="1379"/>
                  </a:cubicBezTo>
                  <a:cubicBezTo>
                    <a:pt x="531" y="1379"/>
                    <a:pt x="569" y="1376"/>
                    <a:pt x="607" y="1370"/>
                  </a:cubicBezTo>
                  <a:cubicBezTo>
                    <a:pt x="1048" y="1298"/>
                    <a:pt x="1476" y="1144"/>
                    <a:pt x="1857" y="893"/>
                  </a:cubicBezTo>
                  <a:cubicBezTo>
                    <a:pt x="2131" y="715"/>
                    <a:pt x="2643" y="358"/>
                    <a:pt x="3060" y="96"/>
                  </a:cubicBezTo>
                  <a:lnTo>
                    <a:pt x="1655" y="1"/>
                  </a:lnTo>
                  <a:close/>
                </a:path>
              </a:pathLst>
            </a:custGeom>
            <a:solidFill>
              <a:schemeClr val="lt1"/>
            </a:solidFill>
            <a:ln>
              <a:noFill/>
            </a:ln>
          </p:spPr>
          <p:txBody>
            <a:bodyPr spcFirstLastPara="1" wrap="square" lIns="182850" tIns="182850" rIns="182850" bIns="182850" anchor="ctr" anchorCtr="0">
              <a:noAutofit/>
            </a:bodyPr>
            <a:lstStyle/>
            <a:p>
              <a:endParaRPr sz="3600"/>
            </a:p>
          </p:txBody>
        </p:sp>
        <p:sp>
          <p:nvSpPr>
            <p:cNvPr id="21" name="Google Shape;1486;p39"/>
            <p:cNvSpPr/>
            <p:nvPr/>
          </p:nvSpPr>
          <p:spPr>
            <a:xfrm>
              <a:off x="3169132" y="2667277"/>
              <a:ext cx="639276" cy="1379304"/>
            </a:xfrm>
            <a:custGeom>
              <a:avLst/>
              <a:gdLst/>
              <a:ahLst/>
              <a:cxnLst/>
              <a:rect l="l" t="t" r="r" b="b"/>
              <a:pathLst>
                <a:path w="8312" h="17934" extrusionOk="0">
                  <a:moveTo>
                    <a:pt x="656" y="0"/>
                  </a:moveTo>
                  <a:cubicBezTo>
                    <a:pt x="656" y="0"/>
                    <a:pt x="263" y="4132"/>
                    <a:pt x="251" y="6203"/>
                  </a:cubicBezTo>
                  <a:cubicBezTo>
                    <a:pt x="227" y="8287"/>
                    <a:pt x="1" y="17467"/>
                    <a:pt x="1" y="17467"/>
                  </a:cubicBezTo>
                  <a:cubicBezTo>
                    <a:pt x="367" y="17726"/>
                    <a:pt x="797" y="17859"/>
                    <a:pt x="1230" y="17859"/>
                  </a:cubicBezTo>
                  <a:cubicBezTo>
                    <a:pt x="1571" y="17859"/>
                    <a:pt x="1913" y="17777"/>
                    <a:pt x="2227" y="17609"/>
                  </a:cubicBezTo>
                  <a:cubicBezTo>
                    <a:pt x="2537" y="15871"/>
                    <a:pt x="2704" y="9596"/>
                    <a:pt x="2704" y="9596"/>
                  </a:cubicBezTo>
                  <a:lnTo>
                    <a:pt x="3323" y="3179"/>
                  </a:lnTo>
                  <a:lnTo>
                    <a:pt x="3870" y="3191"/>
                  </a:lnTo>
                  <a:cubicBezTo>
                    <a:pt x="3870" y="3191"/>
                    <a:pt x="4930" y="8715"/>
                    <a:pt x="4835" y="9989"/>
                  </a:cubicBezTo>
                  <a:cubicBezTo>
                    <a:pt x="4704" y="11787"/>
                    <a:pt x="5859" y="17681"/>
                    <a:pt x="5859" y="17681"/>
                  </a:cubicBezTo>
                  <a:cubicBezTo>
                    <a:pt x="6208" y="17869"/>
                    <a:pt x="6576" y="17933"/>
                    <a:pt x="6918" y="17933"/>
                  </a:cubicBezTo>
                  <a:cubicBezTo>
                    <a:pt x="7681" y="17933"/>
                    <a:pt x="8311" y="17609"/>
                    <a:pt x="8311" y="17609"/>
                  </a:cubicBezTo>
                  <a:cubicBezTo>
                    <a:pt x="8311" y="17609"/>
                    <a:pt x="7799" y="12787"/>
                    <a:pt x="7538" y="7608"/>
                  </a:cubicBezTo>
                  <a:cubicBezTo>
                    <a:pt x="7240" y="2143"/>
                    <a:pt x="6942" y="48"/>
                    <a:pt x="6942" y="48"/>
                  </a:cubicBezTo>
                  <a:lnTo>
                    <a:pt x="656" y="0"/>
                  </a:lnTo>
                  <a:close/>
                </a:path>
              </a:pathLst>
            </a:custGeom>
            <a:solidFill>
              <a:schemeClr val="accent6"/>
            </a:solidFill>
            <a:ln>
              <a:noFill/>
            </a:ln>
          </p:spPr>
          <p:txBody>
            <a:bodyPr spcFirstLastPara="1" wrap="square" lIns="182850" tIns="182850" rIns="182850" bIns="182850" anchor="ctr" anchorCtr="0">
              <a:noAutofit/>
            </a:bodyPr>
            <a:lstStyle/>
            <a:p>
              <a:endParaRPr sz="3600"/>
            </a:p>
          </p:txBody>
        </p:sp>
        <p:sp>
          <p:nvSpPr>
            <p:cNvPr id="24" name="Google Shape;1487;p39"/>
            <p:cNvSpPr/>
            <p:nvPr/>
          </p:nvSpPr>
          <p:spPr>
            <a:xfrm>
              <a:off x="3331255" y="2908998"/>
              <a:ext cx="135592" cy="5538"/>
            </a:xfrm>
            <a:custGeom>
              <a:avLst/>
              <a:gdLst/>
              <a:ahLst/>
              <a:cxnLst/>
              <a:rect l="l" t="t" r="r" b="b"/>
              <a:pathLst>
                <a:path w="1763" h="72" extrusionOk="0">
                  <a:moveTo>
                    <a:pt x="12" y="0"/>
                  </a:moveTo>
                  <a:cubicBezTo>
                    <a:pt x="12" y="0"/>
                    <a:pt x="0" y="0"/>
                    <a:pt x="0" y="12"/>
                  </a:cubicBezTo>
                  <a:cubicBezTo>
                    <a:pt x="0" y="24"/>
                    <a:pt x="12" y="24"/>
                    <a:pt x="12" y="24"/>
                  </a:cubicBezTo>
                  <a:lnTo>
                    <a:pt x="1751" y="72"/>
                  </a:lnTo>
                  <a:cubicBezTo>
                    <a:pt x="1762" y="72"/>
                    <a:pt x="1762" y="60"/>
                    <a:pt x="1762" y="60"/>
                  </a:cubicBezTo>
                  <a:cubicBezTo>
                    <a:pt x="1762" y="48"/>
                    <a:pt x="1762" y="36"/>
                    <a:pt x="1751" y="36"/>
                  </a:cubicBezTo>
                  <a:lnTo>
                    <a:pt x="12" y="0"/>
                  </a:ln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25" name="Google Shape;1488;p39"/>
            <p:cNvSpPr/>
            <p:nvPr/>
          </p:nvSpPr>
          <p:spPr>
            <a:xfrm>
              <a:off x="3376093" y="2709884"/>
              <a:ext cx="26611" cy="201966"/>
            </a:xfrm>
            <a:custGeom>
              <a:avLst/>
              <a:gdLst/>
              <a:ahLst/>
              <a:cxnLst/>
              <a:rect l="l" t="t" r="r" b="b"/>
              <a:pathLst>
                <a:path w="346" h="2626" extrusionOk="0">
                  <a:moveTo>
                    <a:pt x="82" y="1"/>
                  </a:moveTo>
                  <a:cubicBezTo>
                    <a:pt x="78" y="1"/>
                    <a:pt x="72" y="9"/>
                    <a:pt x="72" y="18"/>
                  </a:cubicBezTo>
                  <a:cubicBezTo>
                    <a:pt x="1" y="887"/>
                    <a:pt x="84" y="1768"/>
                    <a:pt x="322" y="2613"/>
                  </a:cubicBezTo>
                  <a:cubicBezTo>
                    <a:pt x="322" y="2613"/>
                    <a:pt x="322" y="2625"/>
                    <a:pt x="334" y="2625"/>
                  </a:cubicBezTo>
                  <a:cubicBezTo>
                    <a:pt x="346" y="2613"/>
                    <a:pt x="346" y="2613"/>
                    <a:pt x="346" y="2601"/>
                  </a:cubicBezTo>
                  <a:cubicBezTo>
                    <a:pt x="108" y="1756"/>
                    <a:pt x="36" y="887"/>
                    <a:pt x="96" y="18"/>
                  </a:cubicBezTo>
                  <a:cubicBezTo>
                    <a:pt x="96" y="6"/>
                    <a:pt x="96" y="6"/>
                    <a:pt x="84" y="6"/>
                  </a:cubicBezTo>
                  <a:cubicBezTo>
                    <a:pt x="84" y="2"/>
                    <a:pt x="83" y="1"/>
                    <a:pt x="82" y="1"/>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26" name="Google Shape;1489;p39"/>
            <p:cNvSpPr/>
            <p:nvPr/>
          </p:nvSpPr>
          <p:spPr>
            <a:xfrm>
              <a:off x="3423699" y="2713268"/>
              <a:ext cx="27534" cy="200351"/>
            </a:xfrm>
            <a:custGeom>
              <a:avLst/>
              <a:gdLst/>
              <a:ahLst/>
              <a:cxnLst/>
              <a:rect l="l" t="t" r="r" b="b"/>
              <a:pathLst>
                <a:path w="358" h="2605" extrusionOk="0">
                  <a:moveTo>
                    <a:pt x="90" y="0"/>
                  </a:moveTo>
                  <a:cubicBezTo>
                    <a:pt x="81" y="0"/>
                    <a:pt x="72" y="3"/>
                    <a:pt x="72" y="9"/>
                  </a:cubicBezTo>
                  <a:cubicBezTo>
                    <a:pt x="1" y="878"/>
                    <a:pt x="96" y="1760"/>
                    <a:pt x="322" y="2605"/>
                  </a:cubicBezTo>
                  <a:lnTo>
                    <a:pt x="346" y="2605"/>
                  </a:lnTo>
                  <a:cubicBezTo>
                    <a:pt x="358" y="2605"/>
                    <a:pt x="358" y="2593"/>
                    <a:pt x="358" y="2593"/>
                  </a:cubicBezTo>
                  <a:cubicBezTo>
                    <a:pt x="120" y="1748"/>
                    <a:pt x="37" y="878"/>
                    <a:pt x="108" y="9"/>
                  </a:cubicBezTo>
                  <a:cubicBezTo>
                    <a:pt x="108" y="3"/>
                    <a:pt x="99" y="0"/>
                    <a:pt x="90" y="0"/>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27" name="Google Shape;1490;p39"/>
            <p:cNvSpPr/>
            <p:nvPr/>
          </p:nvSpPr>
          <p:spPr>
            <a:xfrm>
              <a:off x="3311105" y="2909921"/>
              <a:ext cx="86139" cy="1124578"/>
            </a:xfrm>
            <a:custGeom>
              <a:avLst/>
              <a:gdLst/>
              <a:ahLst/>
              <a:cxnLst/>
              <a:rect l="l" t="t" r="r" b="b"/>
              <a:pathLst>
                <a:path w="1120" h="14622" extrusionOk="0">
                  <a:moveTo>
                    <a:pt x="1108" y="0"/>
                  </a:moveTo>
                  <a:cubicBezTo>
                    <a:pt x="1108" y="0"/>
                    <a:pt x="1096" y="12"/>
                    <a:pt x="1096" y="12"/>
                  </a:cubicBezTo>
                  <a:cubicBezTo>
                    <a:pt x="739" y="2846"/>
                    <a:pt x="298" y="7049"/>
                    <a:pt x="12" y="14597"/>
                  </a:cubicBezTo>
                  <a:cubicBezTo>
                    <a:pt x="0" y="14609"/>
                    <a:pt x="12" y="14621"/>
                    <a:pt x="24" y="14621"/>
                  </a:cubicBezTo>
                  <a:cubicBezTo>
                    <a:pt x="24" y="14621"/>
                    <a:pt x="36" y="14609"/>
                    <a:pt x="36" y="14609"/>
                  </a:cubicBezTo>
                  <a:cubicBezTo>
                    <a:pt x="322" y="7049"/>
                    <a:pt x="762" y="2834"/>
                    <a:pt x="1120" y="24"/>
                  </a:cubicBezTo>
                  <a:cubicBezTo>
                    <a:pt x="1120" y="12"/>
                    <a:pt x="1120" y="0"/>
                    <a:pt x="1108" y="0"/>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28" name="Google Shape;1491;p39"/>
            <p:cNvSpPr/>
            <p:nvPr/>
          </p:nvSpPr>
          <p:spPr>
            <a:xfrm>
              <a:off x="3619661" y="2688273"/>
              <a:ext cx="95291" cy="88908"/>
            </a:xfrm>
            <a:custGeom>
              <a:avLst/>
              <a:gdLst/>
              <a:ahLst/>
              <a:cxnLst/>
              <a:rect l="l" t="t" r="r" b="b"/>
              <a:pathLst>
                <a:path w="1239" h="1156" extrusionOk="0">
                  <a:moveTo>
                    <a:pt x="13" y="1"/>
                  </a:moveTo>
                  <a:cubicBezTo>
                    <a:pt x="13" y="1"/>
                    <a:pt x="1" y="1"/>
                    <a:pt x="13" y="13"/>
                  </a:cubicBezTo>
                  <a:cubicBezTo>
                    <a:pt x="60" y="322"/>
                    <a:pt x="191" y="608"/>
                    <a:pt x="394" y="846"/>
                  </a:cubicBezTo>
                  <a:cubicBezTo>
                    <a:pt x="572" y="1037"/>
                    <a:pt x="810" y="1144"/>
                    <a:pt x="1072" y="1156"/>
                  </a:cubicBezTo>
                  <a:cubicBezTo>
                    <a:pt x="1132" y="1156"/>
                    <a:pt x="1179" y="1156"/>
                    <a:pt x="1227" y="1144"/>
                  </a:cubicBezTo>
                  <a:cubicBezTo>
                    <a:pt x="1239" y="1144"/>
                    <a:pt x="1239" y="1120"/>
                    <a:pt x="1227" y="1120"/>
                  </a:cubicBezTo>
                  <a:cubicBezTo>
                    <a:pt x="1179" y="1128"/>
                    <a:pt x="1131" y="1131"/>
                    <a:pt x="1084" y="1131"/>
                  </a:cubicBezTo>
                  <a:cubicBezTo>
                    <a:pt x="827" y="1131"/>
                    <a:pt x="588" y="1024"/>
                    <a:pt x="417" y="822"/>
                  </a:cubicBezTo>
                  <a:cubicBezTo>
                    <a:pt x="215" y="596"/>
                    <a:pt x="84" y="310"/>
                    <a:pt x="36" y="13"/>
                  </a:cubicBezTo>
                  <a:cubicBezTo>
                    <a:pt x="36" y="1"/>
                    <a:pt x="25" y="1"/>
                    <a:pt x="13" y="1"/>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29" name="Google Shape;1492;p39"/>
            <p:cNvSpPr/>
            <p:nvPr/>
          </p:nvSpPr>
          <p:spPr>
            <a:xfrm>
              <a:off x="3647349" y="3373906"/>
              <a:ext cx="76833" cy="37840"/>
            </a:xfrm>
            <a:custGeom>
              <a:avLst/>
              <a:gdLst/>
              <a:ahLst/>
              <a:cxnLst/>
              <a:rect l="l" t="t" r="r" b="b"/>
              <a:pathLst>
                <a:path w="999" h="492" extrusionOk="0">
                  <a:moveTo>
                    <a:pt x="26" y="0"/>
                  </a:moveTo>
                  <a:cubicBezTo>
                    <a:pt x="14" y="0"/>
                    <a:pt x="0" y="18"/>
                    <a:pt x="10" y="28"/>
                  </a:cubicBezTo>
                  <a:cubicBezTo>
                    <a:pt x="260" y="301"/>
                    <a:pt x="605" y="468"/>
                    <a:pt x="986" y="492"/>
                  </a:cubicBezTo>
                  <a:cubicBezTo>
                    <a:pt x="998" y="492"/>
                    <a:pt x="998" y="480"/>
                    <a:pt x="998" y="480"/>
                  </a:cubicBezTo>
                  <a:cubicBezTo>
                    <a:pt x="998" y="468"/>
                    <a:pt x="998" y="456"/>
                    <a:pt x="986" y="456"/>
                  </a:cubicBezTo>
                  <a:cubicBezTo>
                    <a:pt x="617" y="444"/>
                    <a:pt x="272" y="278"/>
                    <a:pt x="34" y="4"/>
                  </a:cubicBezTo>
                  <a:cubicBezTo>
                    <a:pt x="31" y="1"/>
                    <a:pt x="29" y="0"/>
                    <a:pt x="26" y="0"/>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30" name="Google Shape;1493;p39"/>
            <p:cNvSpPr/>
            <p:nvPr/>
          </p:nvSpPr>
          <p:spPr>
            <a:xfrm>
              <a:off x="3226813" y="3370983"/>
              <a:ext cx="57836" cy="33456"/>
            </a:xfrm>
            <a:custGeom>
              <a:avLst/>
              <a:gdLst/>
              <a:ahLst/>
              <a:cxnLst/>
              <a:rect l="l" t="t" r="r" b="b"/>
              <a:pathLst>
                <a:path w="752" h="435" extrusionOk="0">
                  <a:moveTo>
                    <a:pt x="740" y="1"/>
                  </a:moveTo>
                  <a:cubicBezTo>
                    <a:pt x="733" y="1"/>
                    <a:pt x="727" y="6"/>
                    <a:pt x="727" y="6"/>
                  </a:cubicBezTo>
                  <a:cubicBezTo>
                    <a:pt x="537" y="208"/>
                    <a:pt x="287" y="351"/>
                    <a:pt x="13" y="411"/>
                  </a:cubicBezTo>
                  <a:cubicBezTo>
                    <a:pt x="1" y="411"/>
                    <a:pt x="1" y="411"/>
                    <a:pt x="1" y="423"/>
                  </a:cubicBezTo>
                  <a:cubicBezTo>
                    <a:pt x="1" y="435"/>
                    <a:pt x="13" y="435"/>
                    <a:pt x="25" y="435"/>
                  </a:cubicBezTo>
                  <a:cubicBezTo>
                    <a:pt x="299" y="387"/>
                    <a:pt x="561" y="232"/>
                    <a:pt x="751" y="30"/>
                  </a:cubicBezTo>
                  <a:cubicBezTo>
                    <a:pt x="751" y="18"/>
                    <a:pt x="751" y="6"/>
                    <a:pt x="751" y="6"/>
                  </a:cubicBezTo>
                  <a:cubicBezTo>
                    <a:pt x="747" y="2"/>
                    <a:pt x="743" y="1"/>
                    <a:pt x="740" y="1"/>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31" name="Google Shape;1494;p39"/>
            <p:cNvSpPr/>
            <p:nvPr/>
          </p:nvSpPr>
          <p:spPr>
            <a:xfrm>
              <a:off x="2830350" y="2688273"/>
              <a:ext cx="257418" cy="280798"/>
            </a:xfrm>
            <a:custGeom>
              <a:avLst/>
              <a:gdLst/>
              <a:ahLst/>
              <a:cxnLst/>
              <a:rect l="l" t="t" r="r" b="b"/>
              <a:pathLst>
                <a:path w="3347" h="3651" extrusionOk="0">
                  <a:moveTo>
                    <a:pt x="2120" y="1"/>
                  </a:moveTo>
                  <a:cubicBezTo>
                    <a:pt x="2120" y="1"/>
                    <a:pt x="1239" y="680"/>
                    <a:pt x="894" y="1120"/>
                  </a:cubicBezTo>
                  <a:cubicBezTo>
                    <a:pt x="536" y="1561"/>
                    <a:pt x="1" y="2239"/>
                    <a:pt x="24" y="2525"/>
                  </a:cubicBezTo>
                  <a:cubicBezTo>
                    <a:pt x="26" y="2558"/>
                    <a:pt x="39" y="2573"/>
                    <a:pt x="63" y="2573"/>
                  </a:cubicBezTo>
                  <a:cubicBezTo>
                    <a:pt x="190" y="2573"/>
                    <a:pt x="599" y="2138"/>
                    <a:pt x="825" y="1888"/>
                  </a:cubicBezTo>
                  <a:lnTo>
                    <a:pt x="825" y="1888"/>
                  </a:lnTo>
                  <a:cubicBezTo>
                    <a:pt x="567" y="2189"/>
                    <a:pt x="79" y="2806"/>
                    <a:pt x="132" y="3097"/>
                  </a:cubicBezTo>
                  <a:cubicBezTo>
                    <a:pt x="138" y="3127"/>
                    <a:pt x="154" y="3141"/>
                    <a:pt x="179" y="3141"/>
                  </a:cubicBezTo>
                  <a:cubicBezTo>
                    <a:pt x="395" y="3141"/>
                    <a:pt x="1226" y="2109"/>
                    <a:pt x="1227" y="2108"/>
                  </a:cubicBezTo>
                  <a:lnTo>
                    <a:pt x="1227" y="2108"/>
                  </a:lnTo>
                  <a:cubicBezTo>
                    <a:pt x="1226" y="2109"/>
                    <a:pt x="489" y="3037"/>
                    <a:pt x="441" y="3418"/>
                  </a:cubicBezTo>
                  <a:cubicBezTo>
                    <a:pt x="434" y="3465"/>
                    <a:pt x="446" y="3485"/>
                    <a:pt x="472" y="3485"/>
                  </a:cubicBezTo>
                  <a:cubicBezTo>
                    <a:pt x="663" y="3485"/>
                    <a:pt x="1608" y="2430"/>
                    <a:pt x="1608" y="2430"/>
                  </a:cubicBezTo>
                  <a:lnTo>
                    <a:pt x="1608" y="2430"/>
                  </a:lnTo>
                  <a:cubicBezTo>
                    <a:pt x="1608" y="2430"/>
                    <a:pt x="989" y="3192"/>
                    <a:pt x="977" y="3585"/>
                  </a:cubicBezTo>
                  <a:cubicBezTo>
                    <a:pt x="975" y="3630"/>
                    <a:pt x="990" y="3650"/>
                    <a:pt x="1017" y="3650"/>
                  </a:cubicBezTo>
                  <a:cubicBezTo>
                    <a:pt x="1222" y="3650"/>
                    <a:pt x="2144" y="2478"/>
                    <a:pt x="2144" y="2477"/>
                  </a:cubicBezTo>
                  <a:lnTo>
                    <a:pt x="2144" y="2477"/>
                  </a:lnTo>
                  <a:cubicBezTo>
                    <a:pt x="2144" y="2478"/>
                    <a:pt x="2007" y="3264"/>
                    <a:pt x="2258" y="3264"/>
                  </a:cubicBezTo>
                  <a:cubicBezTo>
                    <a:pt x="2263" y="3264"/>
                    <a:pt x="2269" y="3264"/>
                    <a:pt x="2275" y="3263"/>
                  </a:cubicBezTo>
                  <a:cubicBezTo>
                    <a:pt x="2549" y="3228"/>
                    <a:pt x="3346" y="1227"/>
                    <a:pt x="3191" y="596"/>
                  </a:cubicBezTo>
                  <a:cubicBezTo>
                    <a:pt x="3191" y="596"/>
                    <a:pt x="2810" y="13"/>
                    <a:pt x="2120" y="1"/>
                  </a:cubicBezTo>
                  <a:close/>
                </a:path>
              </a:pathLst>
            </a:custGeom>
            <a:solidFill>
              <a:srgbClr val="FFC39A"/>
            </a:solidFill>
            <a:ln>
              <a:noFill/>
            </a:ln>
          </p:spPr>
          <p:txBody>
            <a:bodyPr spcFirstLastPara="1" wrap="square" lIns="182850" tIns="182850" rIns="182850" bIns="182850" anchor="ctr" anchorCtr="0">
              <a:noAutofit/>
            </a:bodyPr>
            <a:lstStyle/>
            <a:p>
              <a:endParaRPr sz="3600"/>
            </a:p>
          </p:txBody>
        </p:sp>
        <p:sp>
          <p:nvSpPr>
            <p:cNvPr id="32" name="Google Shape;1495;p39"/>
            <p:cNvSpPr/>
            <p:nvPr/>
          </p:nvSpPr>
          <p:spPr>
            <a:xfrm>
              <a:off x="2986013" y="1922810"/>
              <a:ext cx="321484" cy="832474"/>
            </a:xfrm>
            <a:custGeom>
              <a:avLst/>
              <a:gdLst/>
              <a:ahLst/>
              <a:cxnLst/>
              <a:rect l="l" t="t" r="r" b="b"/>
              <a:pathLst>
                <a:path w="4180" h="10824" extrusionOk="0">
                  <a:moveTo>
                    <a:pt x="3287" y="0"/>
                  </a:moveTo>
                  <a:cubicBezTo>
                    <a:pt x="2525" y="834"/>
                    <a:pt x="1941" y="3334"/>
                    <a:pt x="1465" y="4822"/>
                  </a:cubicBezTo>
                  <a:cubicBezTo>
                    <a:pt x="989" y="6311"/>
                    <a:pt x="1" y="9835"/>
                    <a:pt x="1" y="9835"/>
                  </a:cubicBezTo>
                  <a:cubicBezTo>
                    <a:pt x="108" y="10109"/>
                    <a:pt x="274" y="10359"/>
                    <a:pt x="513" y="10561"/>
                  </a:cubicBezTo>
                  <a:cubicBezTo>
                    <a:pt x="739" y="10728"/>
                    <a:pt x="1036" y="10823"/>
                    <a:pt x="1322" y="10823"/>
                  </a:cubicBezTo>
                  <a:cubicBezTo>
                    <a:pt x="2668" y="7680"/>
                    <a:pt x="2977" y="6311"/>
                    <a:pt x="2977" y="6311"/>
                  </a:cubicBezTo>
                  <a:cubicBezTo>
                    <a:pt x="2977" y="6311"/>
                    <a:pt x="4180" y="2917"/>
                    <a:pt x="4156" y="2048"/>
                  </a:cubicBezTo>
                  <a:cubicBezTo>
                    <a:pt x="4120" y="1179"/>
                    <a:pt x="3287" y="0"/>
                    <a:pt x="3287" y="0"/>
                  </a:cubicBezTo>
                  <a:close/>
                </a:path>
              </a:pathLst>
            </a:custGeom>
            <a:solidFill>
              <a:schemeClr val="lt2"/>
            </a:solidFill>
            <a:ln>
              <a:noFill/>
            </a:ln>
          </p:spPr>
          <p:txBody>
            <a:bodyPr spcFirstLastPara="1" wrap="square" lIns="182850" tIns="182850" rIns="182850" bIns="182850" anchor="ctr" anchorCtr="0">
              <a:noAutofit/>
            </a:bodyPr>
            <a:lstStyle/>
            <a:p>
              <a:endParaRPr sz="3600"/>
            </a:p>
          </p:txBody>
        </p:sp>
        <p:sp>
          <p:nvSpPr>
            <p:cNvPr id="33" name="Google Shape;1496;p39"/>
            <p:cNvSpPr/>
            <p:nvPr/>
          </p:nvSpPr>
          <p:spPr>
            <a:xfrm>
              <a:off x="3201203" y="1880895"/>
              <a:ext cx="582439" cy="847087"/>
            </a:xfrm>
            <a:custGeom>
              <a:avLst/>
              <a:gdLst/>
              <a:ahLst/>
              <a:cxnLst/>
              <a:rect l="l" t="t" r="r" b="b"/>
              <a:pathLst>
                <a:path w="7573" h="11014" extrusionOk="0">
                  <a:moveTo>
                    <a:pt x="4420" y="1"/>
                  </a:moveTo>
                  <a:cubicBezTo>
                    <a:pt x="3908" y="1"/>
                    <a:pt x="3525" y="33"/>
                    <a:pt x="3525" y="33"/>
                  </a:cubicBezTo>
                  <a:cubicBezTo>
                    <a:pt x="3525" y="33"/>
                    <a:pt x="3173" y="1"/>
                    <a:pt x="2704" y="1"/>
                  </a:cubicBezTo>
                  <a:cubicBezTo>
                    <a:pt x="1817" y="1"/>
                    <a:pt x="510" y="118"/>
                    <a:pt x="370" y="795"/>
                  </a:cubicBezTo>
                  <a:cubicBezTo>
                    <a:pt x="143" y="1831"/>
                    <a:pt x="917" y="5344"/>
                    <a:pt x="786" y="6189"/>
                  </a:cubicBezTo>
                  <a:cubicBezTo>
                    <a:pt x="453" y="8344"/>
                    <a:pt x="1" y="10177"/>
                    <a:pt x="1" y="10177"/>
                  </a:cubicBezTo>
                  <a:cubicBezTo>
                    <a:pt x="931" y="10812"/>
                    <a:pt x="2086" y="11013"/>
                    <a:pt x="3178" y="11013"/>
                  </a:cubicBezTo>
                  <a:cubicBezTo>
                    <a:pt x="5078" y="11013"/>
                    <a:pt x="6787" y="10404"/>
                    <a:pt x="6787" y="10404"/>
                  </a:cubicBezTo>
                  <a:cubicBezTo>
                    <a:pt x="6787" y="10404"/>
                    <a:pt x="6370" y="8725"/>
                    <a:pt x="6061" y="6915"/>
                  </a:cubicBezTo>
                  <a:cubicBezTo>
                    <a:pt x="5930" y="6177"/>
                    <a:pt x="7573" y="1141"/>
                    <a:pt x="6799" y="486"/>
                  </a:cubicBezTo>
                  <a:cubicBezTo>
                    <a:pt x="6328" y="80"/>
                    <a:pt x="5217" y="1"/>
                    <a:pt x="4420" y="1"/>
                  </a:cubicBezTo>
                  <a:close/>
                </a:path>
              </a:pathLst>
            </a:custGeom>
            <a:solidFill>
              <a:schemeClr val="dk2"/>
            </a:solidFill>
            <a:ln>
              <a:noFill/>
            </a:ln>
          </p:spPr>
          <p:txBody>
            <a:bodyPr spcFirstLastPara="1" wrap="square" lIns="182850" tIns="182850" rIns="182850" bIns="182850" anchor="ctr" anchorCtr="0">
              <a:noAutofit/>
            </a:bodyPr>
            <a:lstStyle/>
            <a:p>
              <a:endParaRPr sz="3600"/>
            </a:p>
          </p:txBody>
        </p:sp>
        <p:sp>
          <p:nvSpPr>
            <p:cNvPr id="34" name="Google Shape;1497;p39"/>
            <p:cNvSpPr/>
            <p:nvPr/>
          </p:nvSpPr>
          <p:spPr>
            <a:xfrm>
              <a:off x="3201203" y="2638821"/>
              <a:ext cx="521142" cy="89831"/>
            </a:xfrm>
            <a:custGeom>
              <a:avLst/>
              <a:gdLst/>
              <a:ahLst/>
              <a:cxnLst/>
              <a:rect l="l" t="t" r="r" b="b"/>
              <a:pathLst>
                <a:path w="6776" h="1168" extrusionOk="0">
                  <a:moveTo>
                    <a:pt x="72" y="1"/>
                  </a:moveTo>
                  <a:cubicBezTo>
                    <a:pt x="24" y="215"/>
                    <a:pt x="1" y="322"/>
                    <a:pt x="1" y="322"/>
                  </a:cubicBezTo>
                  <a:cubicBezTo>
                    <a:pt x="935" y="964"/>
                    <a:pt x="2094" y="1167"/>
                    <a:pt x="3189" y="1167"/>
                  </a:cubicBezTo>
                  <a:cubicBezTo>
                    <a:pt x="5079" y="1167"/>
                    <a:pt x="6775" y="561"/>
                    <a:pt x="6775" y="561"/>
                  </a:cubicBezTo>
                  <a:cubicBezTo>
                    <a:pt x="6775" y="561"/>
                    <a:pt x="6751" y="442"/>
                    <a:pt x="6704" y="263"/>
                  </a:cubicBezTo>
                  <a:cubicBezTo>
                    <a:pt x="6442" y="346"/>
                    <a:pt x="5870" y="537"/>
                    <a:pt x="5537" y="608"/>
                  </a:cubicBezTo>
                  <a:cubicBezTo>
                    <a:pt x="5061" y="727"/>
                    <a:pt x="4585" y="799"/>
                    <a:pt x="4096" y="846"/>
                  </a:cubicBezTo>
                  <a:cubicBezTo>
                    <a:pt x="3938" y="854"/>
                    <a:pt x="3781" y="858"/>
                    <a:pt x="3624" y="858"/>
                  </a:cubicBezTo>
                  <a:cubicBezTo>
                    <a:pt x="3059" y="858"/>
                    <a:pt x="2500" y="809"/>
                    <a:pt x="1941" y="715"/>
                  </a:cubicBezTo>
                  <a:cubicBezTo>
                    <a:pt x="1275" y="608"/>
                    <a:pt x="596" y="406"/>
                    <a:pt x="72" y="1"/>
                  </a:cubicBezTo>
                  <a:close/>
                </a:path>
              </a:pathLst>
            </a:custGeom>
            <a:solidFill>
              <a:schemeClr val="lt2"/>
            </a:solidFill>
            <a:ln>
              <a:noFill/>
            </a:ln>
          </p:spPr>
          <p:txBody>
            <a:bodyPr spcFirstLastPara="1" wrap="square" lIns="182850" tIns="182850" rIns="182850" bIns="182850" anchor="ctr" anchorCtr="0">
              <a:noAutofit/>
            </a:bodyPr>
            <a:lstStyle/>
            <a:p>
              <a:endParaRPr sz="3600"/>
            </a:p>
          </p:txBody>
        </p:sp>
        <p:sp>
          <p:nvSpPr>
            <p:cNvPr id="35" name="Google Shape;1498;p39"/>
            <p:cNvSpPr/>
            <p:nvPr/>
          </p:nvSpPr>
          <p:spPr>
            <a:xfrm>
              <a:off x="3225044" y="1880895"/>
              <a:ext cx="513759" cy="102444"/>
            </a:xfrm>
            <a:custGeom>
              <a:avLst/>
              <a:gdLst/>
              <a:ahLst/>
              <a:cxnLst/>
              <a:rect l="l" t="t" r="r" b="b"/>
              <a:pathLst>
                <a:path w="6680" h="1332" extrusionOk="0">
                  <a:moveTo>
                    <a:pt x="4110" y="1"/>
                  </a:moveTo>
                  <a:cubicBezTo>
                    <a:pt x="3598" y="1"/>
                    <a:pt x="3215" y="33"/>
                    <a:pt x="3215" y="33"/>
                  </a:cubicBezTo>
                  <a:cubicBezTo>
                    <a:pt x="3215" y="33"/>
                    <a:pt x="2883" y="4"/>
                    <a:pt x="2434" y="4"/>
                  </a:cubicBezTo>
                  <a:cubicBezTo>
                    <a:pt x="1546" y="4"/>
                    <a:pt x="198" y="119"/>
                    <a:pt x="48" y="807"/>
                  </a:cubicBezTo>
                  <a:cubicBezTo>
                    <a:pt x="12" y="974"/>
                    <a:pt x="0" y="1153"/>
                    <a:pt x="12" y="1331"/>
                  </a:cubicBezTo>
                  <a:cubicBezTo>
                    <a:pt x="560" y="938"/>
                    <a:pt x="1191" y="664"/>
                    <a:pt x="1858" y="545"/>
                  </a:cubicBezTo>
                  <a:cubicBezTo>
                    <a:pt x="1881" y="539"/>
                    <a:pt x="1902" y="536"/>
                    <a:pt x="1923" y="536"/>
                  </a:cubicBezTo>
                  <a:cubicBezTo>
                    <a:pt x="1944" y="536"/>
                    <a:pt x="1965" y="539"/>
                    <a:pt x="1989" y="545"/>
                  </a:cubicBezTo>
                  <a:cubicBezTo>
                    <a:pt x="2024" y="557"/>
                    <a:pt x="2060" y="569"/>
                    <a:pt x="2084" y="605"/>
                  </a:cubicBezTo>
                  <a:cubicBezTo>
                    <a:pt x="2376" y="810"/>
                    <a:pt x="2717" y="918"/>
                    <a:pt x="3072" y="918"/>
                  </a:cubicBezTo>
                  <a:cubicBezTo>
                    <a:pt x="3107" y="918"/>
                    <a:pt x="3143" y="917"/>
                    <a:pt x="3179" y="914"/>
                  </a:cubicBezTo>
                  <a:cubicBezTo>
                    <a:pt x="3560" y="879"/>
                    <a:pt x="3929" y="760"/>
                    <a:pt x="4263" y="569"/>
                  </a:cubicBezTo>
                  <a:cubicBezTo>
                    <a:pt x="4322" y="533"/>
                    <a:pt x="4394" y="498"/>
                    <a:pt x="4453" y="486"/>
                  </a:cubicBezTo>
                  <a:cubicBezTo>
                    <a:pt x="4489" y="480"/>
                    <a:pt x="4525" y="477"/>
                    <a:pt x="4560" y="477"/>
                  </a:cubicBezTo>
                  <a:cubicBezTo>
                    <a:pt x="4596" y="477"/>
                    <a:pt x="4632" y="480"/>
                    <a:pt x="4667" y="486"/>
                  </a:cubicBezTo>
                  <a:cubicBezTo>
                    <a:pt x="5025" y="522"/>
                    <a:pt x="5382" y="593"/>
                    <a:pt x="5727" y="712"/>
                  </a:cubicBezTo>
                  <a:cubicBezTo>
                    <a:pt x="5965" y="807"/>
                    <a:pt x="6215" y="891"/>
                    <a:pt x="6465" y="962"/>
                  </a:cubicBezTo>
                  <a:cubicBezTo>
                    <a:pt x="6537" y="974"/>
                    <a:pt x="6608" y="986"/>
                    <a:pt x="6680" y="986"/>
                  </a:cubicBezTo>
                  <a:cubicBezTo>
                    <a:pt x="6680" y="807"/>
                    <a:pt x="6608" y="629"/>
                    <a:pt x="6489" y="486"/>
                  </a:cubicBezTo>
                  <a:cubicBezTo>
                    <a:pt x="6018" y="80"/>
                    <a:pt x="4907" y="1"/>
                    <a:pt x="4110" y="1"/>
                  </a:cubicBezTo>
                  <a:close/>
                </a:path>
              </a:pathLst>
            </a:custGeom>
            <a:solidFill>
              <a:schemeClr val="lt2"/>
            </a:solidFill>
            <a:ln>
              <a:noFill/>
            </a:ln>
          </p:spPr>
          <p:txBody>
            <a:bodyPr spcFirstLastPara="1" wrap="square" lIns="182850" tIns="182850" rIns="182850" bIns="182850" anchor="ctr" anchorCtr="0">
              <a:noAutofit/>
            </a:bodyPr>
            <a:lstStyle/>
            <a:p>
              <a:endParaRPr sz="3600"/>
            </a:p>
          </p:txBody>
        </p:sp>
        <p:sp>
          <p:nvSpPr>
            <p:cNvPr id="36" name="Google Shape;1499;p39"/>
            <p:cNvSpPr/>
            <p:nvPr/>
          </p:nvSpPr>
          <p:spPr>
            <a:xfrm>
              <a:off x="3304722" y="2451166"/>
              <a:ext cx="237190" cy="140130"/>
            </a:xfrm>
            <a:custGeom>
              <a:avLst/>
              <a:gdLst/>
              <a:ahLst/>
              <a:cxnLst/>
              <a:rect l="l" t="t" r="r" b="b"/>
              <a:pathLst>
                <a:path w="3084" h="1822" extrusionOk="0">
                  <a:moveTo>
                    <a:pt x="3060" y="0"/>
                  </a:moveTo>
                  <a:cubicBezTo>
                    <a:pt x="2346" y="1012"/>
                    <a:pt x="1238" y="1655"/>
                    <a:pt x="12" y="1786"/>
                  </a:cubicBezTo>
                  <a:cubicBezTo>
                    <a:pt x="0" y="1786"/>
                    <a:pt x="0" y="1798"/>
                    <a:pt x="0" y="1810"/>
                  </a:cubicBezTo>
                  <a:cubicBezTo>
                    <a:pt x="0" y="1810"/>
                    <a:pt x="0" y="1822"/>
                    <a:pt x="12" y="1822"/>
                  </a:cubicBezTo>
                  <a:cubicBezTo>
                    <a:pt x="1238" y="1679"/>
                    <a:pt x="2357" y="1036"/>
                    <a:pt x="3084" y="24"/>
                  </a:cubicBezTo>
                  <a:cubicBezTo>
                    <a:pt x="3084" y="24"/>
                    <a:pt x="3084" y="12"/>
                    <a:pt x="3084" y="0"/>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37" name="Google Shape;1500;p39"/>
            <p:cNvSpPr/>
            <p:nvPr/>
          </p:nvSpPr>
          <p:spPr>
            <a:xfrm>
              <a:off x="3399934" y="1750613"/>
              <a:ext cx="152051" cy="182738"/>
            </a:xfrm>
            <a:custGeom>
              <a:avLst/>
              <a:gdLst/>
              <a:ahLst/>
              <a:cxnLst/>
              <a:rect l="l" t="t" r="r" b="b"/>
              <a:pathLst>
                <a:path w="1977" h="2376" extrusionOk="0">
                  <a:moveTo>
                    <a:pt x="1977" y="1"/>
                  </a:moveTo>
                  <a:lnTo>
                    <a:pt x="84" y="358"/>
                  </a:lnTo>
                  <a:lnTo>
                    <a:pt x="0" y="1930"/>
                  </a:lnTo>
                  <a:cubicBezTo>
                    <a:pt x="0" y="1930"/>
                    <a:pt x="159" y="2375"/>
                    <a:pt x="828" y="2375"/>
                  </a:cubicBezTo>
                  <a:cubicBezTo>
                    <a:pt x="868" y="2375"/>
                    <a:pt x="909" y="2374"/>
                    <a:pt x="953" y="2370"/>
                  </a:cubicBezTo>
                  <a:cubicBezTo>
                    <a:pt x="1774" y="2311"/>
                    <a:pt x="1977" y="1739"/>
                    <a:pt x="1977" y="1739"/>
                  </a:cubicBezTo>
                  <a:lnTo>
                    <a:pt x="1977" y="1"/>
                  </a:lnTo>
                  <a:close/>
                </a:path>
              </a:pathLst>
            </a:custGeom>
            <a:solidFill>
              <a:srgbClr val="FFC39A"/>
            </a:solidFill>
            <a:ln>
              <a:noFill/>
            </a:ln>
          </p:spPr>
          <p:txBody>
            <a:bodyPr spcFirstLastPara="1" wrap="square" lIns="182850" tIns="182850" rIns="182850" bIns="182850" anchor="ctr" anchorCtr="0">
              <a:noAutofit/>
            </a:bodyPr>
            <a:lstStyle/>
            <a:p>
              <a:endParaRPr sz="3600"/>
            </a:p>
          </p:txBody>
        </p:sp>
        <p:sp>
          <p:nvSpPr>
            <p:cNvPr id="38" name="Google Shape;1501;p39"/>
            <p:cNvSpPr/>
            <p:nvPr/>
          </p:nvSpPr>
          <p:spPr>
            <a:xfrm>
              <a:off x="3401780" y="1751536"/>
              <a:ext cx="150205" cy="133823"/>
            </a:xfrm>
            <a:custGeom>
              <a:avLst/>
              <a:gdLst/>
              <a:ahLst/>
              <a:cxnLst/>
              <a:rect l="l" t="t" r="r" b="b"/>
              <a:pathLst>
                <a:path w="1953" h="1740" extrusionOk="0">
                  <a:moveTo>
                    <a:pt x="1953" y="1"/>
                  </a:moveTo>
                  <a:lnTo>
                    <a:pt x="60" y="346"/>
                  </a:lnTo>
                  <a:lnTo>
                    <a:pt x="0" y="1632"/>
                  </a:lnTo>
                  <a:cubicBezTo>
                    <a:pt x="179" y="1703"/>
                    <a:pt x="369" y="1739"/>
                    <a:pt x="572" y="1739"/>
                  </a:cubicBezTo>
                  <a:cubicBezTo>
                    <a:pt x="1119" y="1727"/>
                    <a:pt x="1619" y="1465"/>
                    <a:pt x="1953" y="1037"/>
                  </a:cubicBezTo>
                  <a:lnTo>
                    <a:pt x="1953" y="1"/>
                  </a:lnTo>
                  <a:close/>
                </a:path>
              </a:pathLst>
            </a:custGeom>
            <a:solidFill>
              <a:srgbClr val="000000">
                <a:alpha val="4019"/>
              </a:srgbClr>
            </a:solidFill>
            <a:ln>
              <a:noFill/>
            </a:ln>
          </p:spPr>
          <p:txBody>
            <a:bodyPr spcFirstLastPara="1" wrap="square" lIns="182850" tIns="182850" rIns="182850" bIns="182850" anchor="ctr" anchorCtr="0">
              <a:noAutofit/>
            </a:bodyPr>
            <a:lstStyle/>
            <a:p>
              <a:endParaRPr sz="3600"/>
            </a:p>
          </p:txBody>
        </p:sp>
        <p:sp>
          <p:nvSpPr>
            <p:cNvPr id="39" name="Google Shape;1502;p39"/>
            <p:cNvSpPr/>
            <p:nvPr/>
          </p:nvSpPr>
          <p:spPr>
            <a:xfrm>
              <a:off x="3176515" y="1209490"/>
              <a:ext cx="565981" cy="640122"/>
            </a:xfrm>
            <a:custGeom>
              <a:avLst/>
              <a:gdLst/>
              <a:ahLst/>
              <a:cxnLst/>
              <a:rect l="l" t="t" r="r" b="b"/>
              <a:pathLst>
                <a:path w="7359" h="8323" extrusionOk="0">
                  <a:moveTo>
                    <a:pt x="3572" y="0"/>
                  </a:moveTo>
                  <a:cubicBezTo>
                    <a:pt x="1191" y="0"/>
                    <a:pt x="0" y="1501"/>
                    <a:pt x="0" y="3798"/>
                  </a:cubicBezTo>
                  <a:cubicBezTo>
                    <a:pt x="0" y="6096"/>
                    <a:pt x="929" y="8323"/>
                    <a:pt x="3322" y="8323"/>
                  </a:cubicBezTo>
                  <a:cubicBezTo>
                    <a:pt x="5715" y="8323"/>
                    <a:pt x="6965" y="6025"/>
                    <a:pt x="7156" y="3798"/>
                  </a:cubicBezTo>
                  <a:cubicBezTo>
                    <a:pt x="7358" y="1512"/>
                    <a:pt x="5965" y="0"/>
                    <a:pt x="3572" y="0"/>
                  </a:cubicBezTo>
                  <a:close/>
                </a:path>
              </a:pathLst>
            </a:custGeom>
            <a:solidFill>
              <a:srgbClr val="FFC39A"/>
            </a:solidFill>
            <a:ln>
              <a:noFill/>
            </a:ln>
          </p:spPr>
          <p:txBody>
            <a:bodyPr spcFirstLastPara="1" wrap="square" lIns="182850" tIns="182850" rIns="182850" bIns="182850" anchor="ctr" anchorCtr="0">
              <a:noAutofit/>
            </a:bodyPr>
            <a:lstStyle/>
            <a:p>
              <a:endParaRPr sz="3600"/>
            </a:p>
          </p:txBody>
        </p:sp>
        <p:sp>
          <p:nvSpPr>
            <p:cNvPr id="40" name="Google Shape;1503;p39"/>
            <p:cNvSpPr/>
            <p:nvPr/>
          </p:nvSpPr>
          <p:spPr>
            <a:xfrm>
              <a:off x="3505225" y="1574746"/>
              <a:ext cx="109899" cy="94130"/>
            </a:xfrm>
            <a:custGeom>
              <a:avLst/>
              <a:gdLst/>
              <a:ahLst/>
              <a:cxnLst/>
              <a:rect l="l" t="t" r="r" b="b"/>
              <a:pathLst>
                <a:path w="1775" h="1520" extrusionOk="0">
                  <a:moveTo>
                    <a:pt x="1013" y="0"/>
                  </a:moveTo>
                  <a:cubicBezTo>
                    <a:pt x="334" y="0"/>
                    <a:pt x="0" y="822"/>
                    <a:pt x="477" y="1298"/>
                  </a:cubicBezTo>
                  <a:cubicBezTo>
                    <a:pt x="630" y="1451"/>
                    <a:pt x="818" y="1519"/>
                    <a:pt x="1004" y="1519"/>
                  </a:cubicBezTo>
                  <a:cubicBezTo>
                    <a:pt x="1396" y="1519"/>
                    <a:pt x="1775" y="1215"/>
                    <a:pt x="1775" y="762"/>
                  </a:cubicBezTo>
                  <a:cubicBezTo>
                    <a:pt x="1775" y="334"/>
                    <a:pt x="1429" y="0"/>
                    <a:pt x="1013" y="0"/>
                  </a:cubicBezTo>
                  <a:close/>
                </a:path>
              </a:pathLst>
            </a:custGeom>
            <a:solidFill>
              <a:schemeClr val="accent3"/>
            </a:solidFill>
            <a:ln>
              <a:noFill/>
            </a:ln>
          </p:spPr>
          <p:txBody>
            <a:bodyPr spcFirstLastPara="1" wrap="square" lIns="182850" tIns="182850" rIns="182850" bIns="182850" anchor="ctr" anchorCtr="0">
              <a:noAutofit/>
            </a:bodyPr>
            <a:lstStyle/>
            <a:p>
              <a:endParaRPr sz="3600"/>
            </a:p>
          </p:txBody>
        </p:sp>
        <p:sp>
          <p:nvSpPr>
            <p:cNvPr id="41" name="Google Shape;1504;p39"/>
            <p:cNvSpPr/>
            <p:nvPr/>
          </p:nvSpPr>
          <p:spPr>
            <a:xfrm>
              <a:off x="3208575" y="1620700"/>
              <a:ext cx="86150" cy="86075"/>
            </a:xfrm>
            <a:custGeom>
              <a:avLst/>
              <a:gdLst/>
              <a:ahLst/>
              <a:cxnLst/>
              <a:rect l="l" t="t" r="r" b="b"/>
              <a:pathLst>
                <a:path w="1514" h="1513" extrusionOk="0">
                  <a:moveTo>
                    <a:pt x="751" y="0"/>
                  </a:moveTo>
                  <a:cubicBezTo>
                    <a:pt x="334" y="0"/>
                    <a:pt x="1" y="334"/>
                    <a:pt x="1" y="750"/>
                  </a:cubicBezTo>
                  <a:cubicBezTo>
                    <a:pt x="1" y="1179"/>
                    <a:pt x="334" y="1512"/>
                    <a:pt x="751" y="1512"/>
                  </a:cubicBezTo>
                  <a:cubicBezTo>
                    <a:pt x="1168" y="1512"/>
                    <a:pt x="1513" y="1179"/>
                    <a:pt x="1513" y="750"/>
                  </a:cubicBezTo>
                  <a:cubicBezTo>
                    <a:pt x="1513" y="334"/>
                    <a:pt x="1168" y="0"/>
                    <a:pt x="751" y="0"/>
                  </a:cubicBezTo>
                  <a:close/>
                </a:path>
              </a:pathLst>
            </a:custGeom>
            <a:solidFill>
              <a:schemeClr val="accent3"/>
            </a:solidFill>
            <a:ln>
              <a:noFill/>
            </a:ln>
          </p:spPr>
          <p:txBody>
            <a:bodyPr spcFirstLastPara="1" wrap="square" lIns="182850" tIns="182850" rIns="182850" bIns="182850" anchor="ctr" anchorCtr="0">
              <a:noAutofit/>
            </a:bodyPr>
            <a:lstStyle/>
            <a:p>
              <a:endParaRPr sz="3600"/>
            </a:p>
          </p:txBody>
        </p:sp>
        <p:sp>
          <p:nvSpPr>
            <p:cNvPr id="42" name="Google Shape;1505;p39"/>
            <p:cNvSpPr/>
            <p:nvPr/>
          </p:nvSpPr>
          <p:spPr>
            <a:xfrm>
              <a:off x="3410009" y="1720465"/>
              <a:ext cx="45838" cy="13998"/>
            </a:xfrm>
            <a:custGeom>
              <a:avLst/>
              <a:gdLst/>
              <a:ahLst/>
              <a:cxnLst/>
              <a:rect l="l" t="t" r="r" b="b"/>
              <a:pathLst>
                <a:path w="596" h="182" extrusionOk="0">
                  <a:moveTo>
                    <a:pt x="596" y="0"/>
                  </a:moveTo>
                  <a:lnTo>
                    <a:pt x="596" y="0"/>
                  </a:lnTo>
                  <a:cubicBezTo>
                    <a:pt x="500" y="48"/>
                    <a:pt x="405" y="71"/>
                    <a:pt x="298" y="95"/>
                  </a:cubicBezTo>
                  <a:cubicBezTo>
                    <a:pt x="203" y="119"/>
                    <a:pt x="107" y="119"/>
                    <a:pt x="0" y="119"/>
                  </a:cubicBezTo>
                  <a:cubicBezTo>
                    <a:pt x="48" y="155"/>
                    <a:pt x="107" y="167"/>
                    <a:pt x="155" y="179"/>
                  </a:cubicBezTo>
                  <a:cubicBezTo>
                    <a:pt x="175" y="181"/>
                    <a:pt x="194" y="182"/>
                    <a:pt x="214" y="182"/>
                  </a:cubicBezTo>
                  <a:cubicBezTo>
                    <a:pt x="309" y="182"/>
                    <a:pt x="397" y="157"/>
                    <a:pt x="476" y="107"/>
                  </a:cubicBezTo>
                  <a:cubicBezTo>
                    <a:pt x="524" y="83"/>
                    <a:pt x="572" y="48"/>
                    <a:pt x="596" y="0"/>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43" name="Google Shape;1506;p39"/>
            <p:cNvSpPr/>
            <p:nvPr/>
          </p:nvSpPr>
          <p:spPr>
            <a:xfrm>
              <a:off x="3338561" y="1660016"/>
              <a:ext cx="165818" cy="52068"/>
            </a:xfrm>
            <a:custGeom>
              <a:avLst/>
              <a:gdLst/>
              <a:ahLst/>
              <a:cxnLst/>
              <a:rect l="l" t="t" r="r" b="b"/>
              <a:pathLst>
                <a:path w="2156" h="677" extrusionOk="0">
                  <a:moveTo>
                    <a:pt x="2156" y="0"/>
                  </a:moveTo>
                  <a:lnTo>
                    <a:pt x="2156" y="0"/>
                  </a:lnTo>
                  <a:cubicBezTo>
                    <a:pt x="2025" y="143"/>
                    <a:pt x="1870" y="262"/>
                    <a:pt x="1703" y="357"/>
                  </a:cubicBezTo>
                  <a:cubicBezTo>
                    <a:pt x="1620" y="405"/>
                    <a:pt x="1536" y="453"/>
                    <a:pt x="1441" y="488"/>
                  </a:cubicBezTo>
                  <a:cubicBezTo>
                    <a:pt x="1346" y="524"/>
                    <a:pt x="1251" y="548"/>
                    <a:pt x="1155" y="572"/>
                  </a:cubicBezTo>
                  <a:cubicBezTo>
                    <a:pt x="1013" y="599"/>
                    <a:pt x="870" y="612"/>
                    <a:pt x="727" y="612"/>
                  </a:cubicBezTo>
                  <a:cubicBezTo>
                    <a:pt x="679" y="612"/>
                    <a:pt x="632" y="610"/>
                    <a:pt x="584" y="607"/>
                  </a:cubicBezTo>
                  <a:cubicBezTo>
                    <a:pt x="382" y="584"/>
                    <a:pt x="191" y="548"/>
                    <a:pt x="1" y="476"/>
                  </a:cubicBezTo>
                  <a:lnTo>
                    <a:pt x="1" y="476"/>
                  </a:lnTo>
                  <a:cubicBezTo>
                    <a:pt x="179" y="572"/>
                    <a:pt x="382" y="631"/>
                    <a:pt x="584" y="655"/>
                  </a:cubicBezTo>
                  <a:cubicBezTo>
                    <a:pt x="664" y="670"/>
                    <a:pt x="746" y="677"/>
                    <a:pt x="829" y="677"/>
                  </a:cubicBezTo>
                  <a:cubicBezTo>
                    <a:pt x="944" y="677"/>
                    <a:pt x="1062" y="664"/>
                    <a:pt x="1179" y="643"/>
                  </a:cubicBezTo>
                  <a:cubicBezTo>
                    <a:pt x="1370" y="596"/>
                    <a:pt x="1560" y="524"/>
                    <a:pt x="1739" y="417"/>
                  </a:cubicBezTo>
                  <a:cubicBezTo>
                    <a:pt x="1906" y="310"/>
                    <a:pt x="2048" y="167"/>
                    <a:pt x="2156" y="0"/>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44" name="Google Shape;1507;p39"/>
            <p:cNvSpPr/>
            <p:nvPr/>
          </p:nvSpPr>
          <p:spPr>
            <a:xfrm>
              <a:off x="3425545" y="1426524"/>
              <a:ext cx="125517" cy="35763"/>
            </a:xfrm>
            <a:custGeom>
              <a:avLst/>
              <a:gdLst/>
              <a:ahLst/>
              <a:cxnLst/>
              <a:rect l="l" t="t" r="r" b="b"/>
              <a:pathLst>
                <a:path w="1632" h="465" extrusionOk="0">
                  <a:moveTo>
                    <a:pt x="786" y="0"/>
                  </a:moveTo>
                  <a:cubicBezTo>
                    <a:pt x="632" y="24"/>
                    <a:pt x="477" y="72"/>
                    <a:pt x="346" y="155"/>
                  </a:cubicBezTo>
                  <a:cubicBezTo>
                    <a:pt x="215" y="226"/>
                    <a:pt x="96" y="334"/>
                    <a:pt x="1" y="464"/>
                  </a:cubicBezTo>
                  <a:cubicBezTo>
                    <a:pt x="120" y="369"/>
                    <a:pt x="251" y="286"/>
                    <a:pt x="382" y="226"/>
                  </a:cubicBezTo>
                  <a:cubicBezTo>
                    <a:pt x="453" y="203"/>
                    <a:pt x="525" y="167"/>
                    <a:pt x="596" y="155"/>
                  </a:cubicBezTo>
                  <a:cubicBezTo>
                    <a:pt x="655" y="131"/>
                    <a:pt x="727" y="119"/>
                    <a:pt x="798" y="107"/>
                  </a:cubicBezTo>
                  <a:lnTo>
                    <a:pt x="1013" y="107"/>
                  </a:lnTo>
                  <a:cubicBezTo>
                    <a:pt x="1084" y="119"/>
                    <a:pt x="1156" y="131"/>
                    <a:pt x="1227" y="155"/>
                  </a:cubicBezTo>
                  <a:cubicBezTo>
                    <a:pt x="1370" y="203"/>
                    <a:pt x="1501" y="262"/>
                    <a:pt x="1632" y="345"/>
                  </a:cubicBezTo>
                  <a:cubicBezTo>
                    <a:pt x="1525" y="226"/>
                    <a:pt x="1394" y="131"/>
                    <a:pt x="1251" y="72"/>
                  </a:cubicBezTo>
                  <a:cubicBezTo>
                    <a:pt x="1179" y="36"/>
                    <a:pt x="1108" y="12"/>
                    <a:pt x="1025" y="0"/>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45" name="Google Shape;1508;p39"/>
            <p:cNvSpPr/>
            <p:nvPr/>
          </p:nvSpPr>
          <p:spPr>
            <a:xfrm>
              <a:off x="3211278" y="1442982"/>
              <a:ext cx="125517" cy="33917"/>
            </a:xfrm>
            <a:custGeom>
              <a:avLst/>
              <a:gdLst/>
              <a:ahLst/>
              <a:cxnLst/>
              <a:rect l="l" t="t" r="r" b="b"/>
              <a:pathLst>
                <a:path w="1632" h="441" extrusionOk="0">
                  <a:moveTo>
                    <a:pt x="798" y="0"/>
                  </a:moveTo>
                  <a:cubicBezTo>
                    <a:pt x="715" y="0"/>
                    <a:pt x="632" y="12"/>
                    <a:pt x="560" y="36"/>
                  </a:cubicBezTo>
                  <a:cubicBezTo>
                    <a:pt x="489" y="60"/>
                    <a:pt x="405" y="84"/>
                    <a:pt x="346" y="120"/>
                  </a:cubicBezTo>
                  <a:cubicBezTo>
                    <a:pt x="203" y="203"/>
                    <a:pt x="96" y="310"/>
                    <a:pt x="1" y="441"/>
                  </a:cubicBezTo>
                  <a:cubicBezTo>
                    <a:pt x="120" y="346"/>
                    <a:pt x="251" y="262"/>
                    <a:pt x="382" y="203"/>
                  </a:cubicBezTo>
                  <a:cubicBezTo>
                    <a:pt x="453" y="179"/>
                    <a:pt x="513" y="155"/>
                    <a:pt x="584" y="131"/>
                  </a:cubicBezTo>
                  <a:cubicBezTo>
                    <a:pt x="655" y="120"/>
                    <a:pt x="727" y="120"/>
                    <a:pt x="798" y="108"/>
                  </a:cubicBezTo>
                  <a:cubicBezTo>
                    <a:pt x="870" y="108"/>
                    <a:pt x="941" y="120"/>
                    <a:pt x="1013" y="131"/>
                  </a:cubicBezTo>
                  <a:cubicBezTo>
                    <a:pt x="1084" y="143"/>
                    <a:pt x="1155" y="155"/>
                    <a:pt x="1227" y="179"/>
                  </a:cubicBezTo>
                  <a:cubicBezTo>
                    <a:pt x="1358" y="227"/>
                    <a:pt x="1501" y="286"/>
                    <a:pt x="1632" y="358"/>
                  </a:cubicBezTo>
                  <a:cubicBezTo>
                    <a:pt x="1525" y="250"/>
                    <a:pt x="1394" y="155"/>
                    <a:pt x="1251" y="96"/>
                  </a:cubicBezTo>
                  <a:cubicBezTo>
                    <a:pt x="1108" y="36"/>
                    <a:pt x="953" y="0"/>
                    <a:pt x="798" y="0"/>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46" name="Google Shape;1509;p39"/>
            <p:cNvSpPr/>
            <p:nvPr/>
          </p:nvSpPr>
          <p:spPr>
            <a:xfrm>
              <a:off x="3648964" y="1460671"/>
              <a:ext cx="181431" cy="232960"/>
            </a:xfrm>
            <a:custGeom>
              <a:avLst/>
              <a:gdLst/>
              <a:ahLst/>
              <a:cxnLst/>
              <a:rect l="l" t="t" r="r" b="b"/>
              <a:pathLst>
                <a:path w="2359" h="3029" extrusionOk="0">
                  <a:moveTo>
                    <a:pt x="1220" y="0"/>
                  </a:moveTo>
                  <a:cubicBezTo>
                    <a:pt x="835" y="0"/>
                    <a:pt x="426" y="212"/>
                    <a:pt x="132" y="580"/>
                  </a:cubicBezTo>
                  <a:cubicBezTo>
                    <a:pt x="1" y="735"/>
                    <a:pt x="322" y="2973"/>
                    <a:pt x="322" y="2973"/>
                  </a:cubicBezTo>
                  <a:cubicBezTo>
                    <a:pt x="431" y="3010"/>
                    <a:pt x="543" y="3028"/>
                    <a:pt x="654" y="3028"/>
                  </a:cubicBezTo>
                  <a:cubicBezTo>
                    <a:pt x="1189" y="3028"/>
                    <a:pt x="1727" y="2619"/>
                    <a:pt x="2013" y="1949"/>
                  </a:cubicBezTo>
                  <a:cubicBezTo>
                    <a:pt x="2358" y="1152"/>
                    <a:pt x="2180" y="271"/>
                    <a:pt x="1549" y="56"/>
                  </a:cubicBezTo>
                  <a:cubicBezTo>
                    <a:pt x="1443" y="18"/>
                    <a:pt x="1332" y="0"/>
                    <a:pt x="1220" y="0"/>
                  </a:cubicBezTo>
                  <a:close/>
                </a:path>
              </a:pathLst>
            </a:custGeom>
            <a:solidFill>
              <a:srgbClr val="FFC39A"/>
            </a:solidFill>
            <a:ln>
              <a:noFill/>
            </a:ln>
          </p:spPr>
          <p:txBody>
            <a:bodyPr spcFirstLastPara="1" wrap="square" lIns="182850" tIns="182850" rIns="182850" bIns="182850" anchor="ctr" anchorCtr="0">
              <a:noAutofit/>
            </a:bodyPr>
            <a:lstStyle/>
            <a:p>
              <a:endParaRPr sz="3600"/>
            </a:p>
          </p:txBody>
        </p:sp>
        <p:sp>
          <p:nvSpPr>
            <p:cNvPr id="56" name="Google Shape;1510;p39"/>
            <p:cNvSpPr/>
            <p:nvPr/>
          </p:nvSpPr>
          <p:spPr>
            <a:xfrm>
              <a:off x="3675574" y="1528350"/>
              <a:ext cx="109904" cy="82294"/>
            </a:xfrm>
            <a:custGeom>
              <a:avLst/>
              <a:gdLst/>
              <a:ahLst/>
              <a:cxnLst/>
              <a:rect l="l" t="t" r="r" b="b"/>
              <a:pathLst>
                <a:path w="1429" h="1070" extrusionOk="0">
                  <a:moveTo>
                    <a:pt x="1242" y="1"/>
                  </a:moveTo>
                  <a:cubicBezTo>
                    <a:pt x="1144" y="1"/>
                    <a:pt x="1046" y="17"/>
                    <a:pt x="953" y="45"/>
                  </a:cubicBezTo>
                  <a:cubicBezTo>
                    <a:pt x="798" y="93"/>
                    <a:pt x="655" y="164"/>
                    <a:pt x="524" y="272"/>
                  </a:cubicBezTo>
                  <a:lnTo>
                    <a:pt x="441" y="355"/>
                  </a:lnTo>
                  <a:cubicBezTo>
                    <a:pt x="405" y="379"/>
                    <a:pt x="381" y="414"/>
                    <a:pt x="357" y="438"/>
                  </a:cubicBezTo>
                  <a:lnTo>
                    <a:pt x="310" y="486"/>
                  </a:lnTo>
                  <a:cubicBezTo>
                    <a:pt x="298" y="498"/>
                    <a:pt x="298" y="498"/>
                    <a:pt x="274" y="534"/>
                  </a:cubicBezTo>
                  <a:cubicBezTo>
                    <a:pt x="250" y="569"/>
                    <a:pt x="226" y="605"/>
                    <a:pt x="202" y="641"/>
                  </a:cubicBezTo>
                  <a:cubicBezTo>
                    <a:pt x="167" y="700"/>
                    <a:pt x="119" y="772"/>
                    <a:pt x="95" y="843"/>
                  </a:cubicBezTo>
                  <a:cubicBezTo>
                    <a:pt x="60" y="915"/>
                    <a:pt x="24" y="986"/>
                    <a:pt x="0" y="1069"/>
                  </a:cubicBezTo>
                  <a:cubicBezTo>
                    <a:pt x="48" y="998"/>
                    <a:pt x="83" y="926"/>
                    <a:pt x="119" y="867"/>
                  </a:cubicBezTo>
                  <a:lnTo>
                    <a:pt x="191" y="760"/>
                  </a:lnTo>
                  <a:cubicBezTo>
                    <a:pt x="214" y="736"/>
                    <a:pt x="226" y="700"/>
                    <a:pt x="250" y="664"/>
                  </a:cubicBezTo>
                  <a:cubicBezTo>
                    <a:pt x="286" y="641"/>
                    <a:pt x="310" y="593"/>
                    <a:pt x="333" y="581"/>
                  </a:cubicBezTo>
                  <a:cubicBezTo>
                    <a:pt x="345" y="557"/>
                    <a:pt x="357" y="545"/>
                    <a:pt x="369" y="534"/>
                  </a:cubicBezTo>
                  <a:lnTo>
                    <a:pt x="405" y="486"/>
                  </a:lnTo>
                  <a:cubicBezTo>
                    <a:pt x="429" y="462"/>
                    <a:pt x="452" y="438"/>
                    <a:pt x="488" y="403"/>
                  </a:cubicBezTo>
                  <a:lnTo>
                    <a:pt x="572" y="331"/>
                  </a:lnTo>
                  <a:cubicBezTo>
                    <a:pt x="691" y="236"/>
                    <a:pt x="822" y="153"/>
                    <a:pt x="976" y="105"/>
                  </a:cubicBezTo>
                  <a:cubicBezTo>
                    <a:pt x="1119" y="45"/>
                    <a:pt x="1274" y="22"/>
                    <a:pt x="1429" y="22"/>
                  </a:cubicBezTo>
                  <a:cubicBezTo>
                    <a:pt x="1368" y="7"/>
                    <a:pt x="1305" y="1"/>
                    <a:pt x="1242" y="1"/>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57" name="Google Shape;1511;p39"/>
            <p:cNvSpPr/>
            <p:nvPr/>
          </p:nvSpPr>
          <p:spPr>
            <a:xfrm>
              <a:off x="3344022" y="1503432"/>
              <a:ext cx="44069" cy="151205"/>
            </a:xfrm>
            <a:custGeom>
              <a:avLst/>
              <a:gdLst/>
              <a:ahLst/>
              <a:cxnLst/>
              <a:rect l="l" t="t" r="r" b="b"/>
              <a:pathLst>
                <a:path w="573" h="1966" extrusionOk="0">
                  <a:moveTo>
                    <a:pt x="322" y="0"/>
                  </a:moveTo>
                  <a:cubicBezTo>
                    <a:pt x="322" y="203"/>
                    <a:pt x="299" y="393"/>
                    <a:pt x="263" y="584"/>
                  </a:cubicBezTo>
                  <a:cubicBezTo>
                    <a:pt x="239" y="786"/>
                    <a:pt x="191" y="977"/>
                    <a:pt x="132" y="1155"/>
                  </a:cubicBezTo>
                  <a:cubicBezTo>
                    <a:pt x="108" y="1250"/>
                    <a:pt x="72" y="1346"/>
                    <a:pt x="49" y="1453"/>
                  </a:cubicBezTo>
                  <a:cubicBezTo>
                    <a:pt x="37" y="1500"/>
                    <a:pt x="25" y="1548"/>
                    <a:pt x="25" y="1596"/>
                  </a:cubicBezTo>
                  <a:cubicBezTo>
                    <a:pt x="1" y="1655"/>
                    <a:pt x="1" y="1703"/>
                    <a:pt x="25" y="1762"/>
                  </a:cubicBezTo>
                  <a:cubicBezTo>
                    <a:pt x="37" y="1810"/>
                    <a:pt x="72" y="1858"/>
                    <a:pt x="120" y="1881"/>
                  </a:cubicBezTo>
                  <a:cubicBezTo>
                    <a:pt x="168" y="1905"/>
                    <a:pt x="227" y="1929"/>
                    <a:pt x="275" y="1941"/>
                  </a:cubicBezTo>
                  <a:cubicBezTo>
                    <a:pt x="334" y="1956"/>
                    <a:pt x="397" y="1966"/>
                    <a:pt x="459" y="1966"/>
                  </a:cubicBezTo>
                  <a:cubicBezTo>
                    <a:pt x="498" y="1966"/>
                    <a:pt x="536" y="1962"/>
                    <a:pt x="572" y="1953"/>
                  </a:cubicBezTo>
                  <a:cubicBezTo>
                    <a:pt x="477" y="1953"/>
                    <a:pt x="370" y="1941"/>
                    <a:pt x="287" y="1905"/>
                  </a:cubicBezTo>
                  <a:cubicBezTo>
                    <a:pt x="239" y="1893"/>
                    <a:pt x="191" y="1870"/>
                    <a:pt x="156" y="1846"/>
                  </a:cubicBezTo>
                  <a:cubicBezTo>
                    <a:pt x="120" y="1822"/>
                    <a:pt x="96" y="1786"/>
                    <a:pt x="84" y="1739"/>
                  </a:cubicBezTo>
                  <a:cubicBezTo>
                    <a:pt x="72" y="1643"/>
                    <a:pt x="84" y="1560"/>
                    <a:pt x="120" y="1465"/>
                  </a:cubicBezTo>
                  <a:cubicBezTo>
                    <a:pt x="144" y="1369"/>
                    <a:pt x="180" y="1274"/>
                    <a:pt x="203" y="1179"/>
                  </a:cubicBezTo>
                  <a:cubicBezTo>
                    <a:pt x="263" y="988"/>
                    <a:pt x="311" y="798"/>
                    <a:pt x="322" y="596"/>
                  </a:cubicBezTo>
                  <a:cubicBezTo>
                    <a:pt x="346" y="405"/>
                    <a:pt x="346" y="203"/>
                    <a:pt x="322" y="0"/>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58" name="Google Shape;1512;p39"/>
            <p:cNvSpPr/>
            <p:nvPr/>
          </p:nvSpPr>
          <p:spPr>
            <a:xfrm>
              <a:off x="3448463" y="1495664"/>
              <a:ext cx="39455" cy="18843"/>
            </a:xfrm>
            <a:custGeom>
              <a:avLst/>
              <a:gdLst/>
              <a:ahLst/>
              <a:cxnLst/>
              <a:rect l="l" t="t" r="r" b="b"/>
              <a:pathLst>
                <a:path w="513" h="245" extrusionOk="0">
                  <a:moveTo>
                    <a:pt x="302" y="0"/>
                  </a:moveTo>
                  <a:cubicBezTo>
                    <a:pt x="274" y="0"/>
                    <a:pt x="244" y="6"/>
                    <a:pt x="215" y="18"/>
                  </a:cubicBezTo>
                  <a:cubicBezTo>
                    <a:pt x="155" y="30"/>
                    <a:pt x="107" y="66"/>
                    <a:pt x="72" y="113"/>
                  </a:cubicBezTo>
                  <a:cubicBezTo>
                    <a:pt x="36" y="149"/>
                    <a:pt x="12" y="197"/>
                    <a:pt x="0" y="244"/>
                  </a:cubicBezTo>
                  <a:cubicBezTo>
                    <a:pt x="36" y="208"/>
                    <a:pt x="72" y="173"/>
                    <a:pt x="107" y="149"/>
                  </a:cubicBezTo>
                  <a:cubicBezTo>
                    <a:pt x="143" y="113"/>
                    <a:pt x="191" y="101"/>
                    <a:pt x="227" y="77"/>
                  </a:cubicBezTo>
                  <a:lnTo>
                    <a:pt x="298" y="77"/>
                  </a:lnTo>
                  <a:cubicBezTo>
                    <a:pt x="310" y="72"/>
                    <a:pt x="322" y="69"/>
                    <a:pt x="334" y="69"/>
                  </a:cubicBezTo>
                  <a:cubicBezTo>
                    <a:pt x="346" y="69"/>
                    <a:pt x="357" y="72"/>
                    <a:pt x="369" y="77"/>
                  </a:cubicBezTo>
                  <a:cubicBezTo>
                    <a:pt x="417" y="77"/>
                    <a:pt x="465" y="89"/>
                    <a:pt x="512" y="113"/>
                  </a:cubicBezTo>
                  <a:cubicBezTo>
                    <a:pt x="477" y="66"/>
                    <a:pt x="441" y="30"/>
                    <a:pt x="381" y="18"/>
                  </a:cubicBezTo>
                  <a:cubicBezTo>
                    <a:pt x="357" y="6"/>
                    <a:pt x="331" y="0"/>
                    <a:pt x="302" y="0"/>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59" name="Google Shape;1513;p39"/>
            <p:cNvSpPr/>
            <p:nvPr/>
          </p:nvSpPr>
          <p:spPr>
            <a:xfrm>
              <a:off x="3454847" y="1520813"/>
              <a:ext cx="37609" cy="61451"/>
            </a:xfrm>
            <a:custGeom>
              <a:avLst/>
              <a:gdLst/>
              <a:ahLst/>
              <a:cxnLst/>
              <a:rect l="l" t="t" r="r" b="b"/>
              <a:pathLst>
                <a:path w="489" h="799" extrusionOk="0">
                  <a:moveTo>
                    <a:pt x="239" y="0"/>
                  </a:moveTo>
                  <a:cubicBezTo>
                    <a:pt x="108" y="0"/>
                    <a:pt x="1" y="179"/>
                    <a:pt x="1" y="405"/>
                  </a:cubicBezTo>
                  <a:cubicBezTo>
                    <a:pt x="1" y="620"/>
                    <a:pt x="108" y="798"/>
                    <a:pt x="239" y="798"/>
                  </a:cubicBezTo>
                  <a:cubicBezTo>
                    <a:pt x="382" y="798"/>
                    <a:pt x="489" y="620"/>
                    <a:pt x="489" y="405"/>
                  </a:cubicBezTo>
                  <a:cubicBezTo>
                    <a:pt x="489" y="191"/>
                    <a:pt x="382" y="0"/>
                    <a:pt x="239" y="0"/>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60" name="Google Shape;1514;p39"/>
            <p:cNvSpPr/>
            <p:nvPr/>
          </p:nvSpPr>
          <p:spPr>
            <a:xfrm>
              <a:off x="3279034" y="1506123"/>
              <a:ext cx="41301" cy="16613"/>
            </a:xfrm>
            <a:custGeom>
              <a:avLst/>
              <a:gdLst/>
              <a:ahLst/>
              <a:cxnLst/>
              <a:rect l="l" t="t" r="r" b="b"/>
              <a:pathLst>
                <a:path w="537" h="216" extrusionOk="0">
                  <a:moveTo>
                    <a:pt x="239" y="1"/>
                  </a:moveTo>
                  <a:cubicBezTo>
                    <a:pt x="179" y="1"/>
                    <a:pt x="120" y="37"/>
                    <a:pt x="84" y="72"/>
                  </a:cubicBezTo>
                  <a:cubicBezTo>
                    <a:pt x="36" y="108"/>
                    <a:pt x="13" y="156"/>
                    <a:pt x="1" y="215"/>
                  </a:cubicBezTo>
                  <a:cubicBezTo>
                    <a:pt x="36" y="180"/>
                    <a:pt x="72" y="144"/>
                    <a:pt x="120" y="120"/>
                  </a:cubicBezTo>
                  <a:cubicBezTo>
                    <a:pt x="144" y="108"/>
                    <a:pt x="155" y="96"/>
                    <a:pt x="179" y="96"/>
                  </a:cubicBezTo>
                  <a:cubicBezTo>
                    <a:pt x="203" y="84"/>
                    <a:pt x="227" y="72"/>
                    <a:pt x="251" y="72"/>
                  </a:cubicBezTo>
                  <a:cubicBezTo>
                    <a:pt x="286" y="72"/>
                    <a:pt x="334" y="84"/>
                    <a:pt x="382" y="96"/>
                  </a:cubicBezTo>
                  <a:cubicBezTo>
                    <a:pt x="429" y="108"/>
                    <a:pt x="477" y="120"/>
                    <a:pt x="536" y="144"/>
                  </a:cubicBezTo>
                  <a:cubicBezTo>
                    <a:pt x="501" y="96"/>
                    <a:pt x="453" y="61"/>
                    <a:pt x="405" y="37"/>
                  </a:cubicBezTo>
                  <a:cubicBezTo>
                    <a:pt x="358" y="13"/>
                    <a:pt x="298" y="1"/>
                    <a:pt x="239" y="1"/>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61" name="Google Shape;1515;p39"/>
            <p:cNvSpPr/>
            <p:nvPr/>
          </p:nvSpPr>
          <p:spPr>
            <a:xfrm>
              <a:off x="3285417" y="1536348"/>
              <a:ext cx="40378" cy="60605"/>
            </a:xfrm>
            <a:custGeom>
              <a:avLst/>
              <a:gdLst/>
              <a:ahLst/>
              <a:cxnLst/>
              <a:rect l="l" t="t" r="r" b="b"/>
              <a:pathLst>
                <a:path w="525" h="788" extrusionOk="0">
                  <a:moveTo>
                    <a:pt x="240" y="0"/>
                  </a:moveTo>
                  <a:cubicBezTo>
                    <a:pt x="236" y="0"/>
                    <a:pt x="232" y="0"/>
                    <a:pt x="227" y="1"/>
                  </a:cubicBezTo>
                  <a:cubicBezTo>
                    <a:pt x="96" y="13"/>
                    <a:pt x="1" y="191"/>
                    <a:pt x="13" y="418"/>
                  </a:cubicBezTo>
                  <a:cubicBezTo>
                    <a:pt x="24" y="636"/>
                    <a:pt x="146" y="787"/>
                    <a:pt x="273" y="787"/>
                  </a:cubicBezTo>
                  <a:cubicBezTo>
                    <a:pt x="277" y="787"/>
                    <a:pt x="282" y="787"/>
                    <a:pt x="287" y="787"/>
                  </a:cubicBezTo>
                  <a:cubicBezTo>
                    <a:pt x="430" y="775"/>
                    <a:pt x="525" y="596"/>
                    <a:pt x="501" y="382"/>
                  </a:cubicBezTo>
                  <a:cubicBezTo>
                    <a:pt x="490" y="163"/>
                    <a:pt x="367" y="0"/>
                    <a:pt x="240" y="0"/>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62" name="Google Shape;1516;p39"/>
            <p:cNvSpPr/>
            <p:nvPr/>
          </p:nvSpPr>
          <p:spPr>
            <a:xfrm>
              <a:off x="3152674" y="1194801"/>
              <a:ext cx="600821" cy="308717"/>
            </a:xfrm>
            <a:custGeom>
              <a:avLst/>
              <a:gdLst/>
              <a:ahLst/>
              <a:cxnLst/>
              <a:rect l="l" t="t" r="r" b="b"/>
              <a:pathLst>
                <a:path w="7812" h="4014" extrusionOk="0">
                  <a:moveTo>
                    <a:pt x="3906" y="1"/>
                  </a:moveTo>
                  <a:cubicBezTo>
                    <a:pt x="1" y="1"/>
                    <a:pt x="322" y="3454"/>
                    <a:pt x="322" y="3454"/>
                  </a:cubicBezTo>
                  <a:cubicBezTo>
                    <a:pt x="322" y="3454"/>
                    <a:pt x="1870" y="3037"/>
                    <a:pt x="2858" y="2442"/>
                  </a:cubicBezTo>
                  <a:lnTo>
                    <a:pt x="2858" y="2442"/>
                  </a:lnTo>
                  <a:cubicBezTo>
                    <a:pt x="2656" y="2680"/>
                    <a:pt x="2429" y="2894"/>
                    <a:pt x="2179" y="3073"/>
                  </a:cubicBezTo>
                  <a:cubicBezTo>
                    <a:pt x="3394" y="2870"/>
                    <a:pt x="4501" y="2263"/>
                    <a:pt x="5335" y="1358"/>
                  </a:cubicBezTo>
                  <a:cubicBezTo>
                    <a:pt x="5656" y="3573"/>
                    <a:pt x="6668" y="4013"/>
                    <a:pt x="6668" y="4013"/>
                  </a:cubicBezTo>
                  <a:cubicBezTo>
                    <a:pt x="6882" y="3716"/>
                    <a:pt x="7216" y="3513"/>
                    <a:pt x="7585" y="3454"/>
                  </a:cubicBezTo>
                  <a:cubicBezTo>
                    <a:pt x="7585" y="3454"/>
                    <a:pt x="7811" y="1"/>
                    <a:pt x="3906" y="1"/>
                  </a:cubicBezTo>
                  <a:close/>
                </a:path>
              </a:pathLst>
            </a:custGeom>
            <a:solidFill>
              <a:schemeClr val="accent5"/>
            </a:solidFill>
            <a:ln>
              <a:noFill/>
            </a:ln>
          </p:spPr>
          <p:txBody>
            <a:bodyPr spcFirstLastPara="1" wrap="square" lIns="182850" tIns="182850" rIns="182850" bIns="182850" anchor="ctr" anchorCtr="0">
              <a:noAutofit/>
            </a:bodyPr>
            <a:lstStyle/>
            <a:p>
              <a:endParaRPr sz="3600"/>
            </a:p>
          </p:txBody>
        </p:sp>
        <p:sp>
          <p:nvSpPr>
            <p:cNvPr id="63" name="Google Shape;1517;p39"/>
            <p:cNvSpPr/>
            <p:nvPr/>
          </p:nvSpPr>
          <p:spPr>
            <a:xfrm>
              <a:off x="3615124" y="1348693"/>
              <a:ext cx="77910" cy="130055"/>
            </a:xfrm>
            <a:custGeom>
              <a:avLst/>
              <a:gdLst/>
              <a:ahLst/>
              <a:cxnLst/>
              <a:rect l="l" t="t" r="r" b="b"/>
              <a:pathLst>
                <a:path w="1013" h="1691" extrusionOk="0">
                  <a:moveTo>
                    <a:pt x="12" y="0"/>
                  </a:moveTo>
                  <a:cubicBezTo>
                    <a:pt x="0" y="0"/>
                    <a:pt x="0" y="12"/>
                    <a:pt x="0" y="12"/>
                  </a:cubicBezTo>
                  <a:cubicBezTo>
                    <a:pt x="119" y="679"/>
                    <a:pt x="465" y="1274"/>
                    <a:pt x="988" y="1691"/>
                  </a:cubicBezTo>
                  <a:lnTo>
                    <a:pt x="1000" y="1691"/>
                  </a:lnTo>
                  <a:cubicBezTo>
                    <a:pt x="1012" y="1679"/>
                    <a:pt x="1012" y="1679"/>
                    <a:pt x="1000" y="1667"/>
                  </a:cubicBezTo>
                  <a:cubicBezTo>
                    <a:pt x="488" y="1250"/>
                    <a:pt x="143" y="667"/>
                    <a:pt x="24" y="12"/>
                  </a:cubicBezTo>
                  <a:cubicBezTo>
                    <a:pt x="24" y="0"/>
                    <a:pt x="12" y="0"/>
                    <a:pt x="12" y="0"/>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64" name="Google Shape;1518;p39"/>
            <p:cNvSpPr/>
            <p:nvPr/>
          </p:nvSpPr>
          <p:spPr>
            <a:xfrm>
              <a:off x="3659962" y="1378918"/>
              <a:ext cx="47684" cy="90677"/>
            </a:xfrm>
            <a:custGeom>
              <a:avLst/>
              <a:gdLst/>
              <a:ahLst/>
              <a:cxnLst/>
              <a:rect l="l" t="t" r="r" b="b"/>
              <a:pathLst>
                <a:path w="620" h="1179" extrusionOk="0">
                  <a:moveTo>
                    <a:pt x="13" y="0"/>
                  </a:moveTo>
                  <a:cubicBezTo>
                    <a:pt x="1" y="12"/>
                    <a:pt x="1" y="12"/>
                    <a:pt x="1" y="24"/>
                  </a:cubicBezTo>
                  <a:cubicBezTo>
                    <a:pt x="84" y="452"/>
                    <a:pt x="298" y="857"/>
                    <a:pt x="608" y="1179"/>
                  </a:cubicBezTo>
                  <a:lnTo>
                    <a:pt x="620" y="1179"/>
                  </a:lnTo>
                  <a:cubicBezTo>
                    <a:pt x="620" y="1179"/>
                    <a:pt x="620" y="1167"/>
                    <a:pt x="620" y="1167"/>
                  </a:cubicBezTo>
                  <a:cubicBezTo>
                    <a:pt x="322" y="845"/>
                    <a:pt x="108" y="441"/>
                    <a:pt x="24" y="12"/>
                  </a:cubicBezTo>
                  <a:cubicBezTo>
                    <a:pt x="24" y="12"/>
                    <a:pt x="13" y="0"/>
                    <a:pt x="13" y="0"/>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65" name="Google Shape;1519;p39"/>
            <p:cNvSpPr/>
            <p:nvPr/>
          </p:nvSpPr>
          <p:spPr>
            <a:xfrm>
              <a:off x="3264268" y="2022713"/>
              <a:ext cx="263955" cy="271031"/>
            </a:xfrm>
            <a:custGeom>
              <a:avLst/>
              <a:gdLst/>
              <a:ahLst/>
              <a:cxnLst/>
              <a:rect l="l" t="t" r="r" b="b"/>
              <a:pathLst>
                <a:path w="3432" h="3524" extrusionOk="0">
                  <a:moveTo>
                    <a:pt x="873" y="0"/>
                  </a:moveTo>
                  <a:cubicBezTo>
                    <a:pt x="842" y="0"/>
                    <a:pt x="828" y="22"/>
                    <a:pt x="836" y="71"/>
                  </a:cubicBezTo>
                  <a:cubicBezTo>
                    <a:pt x="895" y="463"/>
                    <a:pt x="1586" y="1154"/>
                    <a:pt x="1586" y="1154"/>
                  </a:cubicBezTo>
                  <a:cubicBezTo>
                    <a:pt x="1586" y="1154"/>
                    <a:pt x="566" y="224"/>
                    <a:pt x="356" y="224"/>
                  </a:cubicBezTo>
                  <a:cubicBezTo>
                    <a:pt x="324" y="224"/>
                    <a:pt x="311" y="246"/>
                    <a:pt x="324" y="297"/>
                  </a:cubicBezTo>
                  <a:cubicBezTo>
                    <a:pt x="419" y="666"/>
                    <a:pt x="1240" y="1511"/>
                    <a:pt x="1240" y="1511"/>
                  </a:cubicBezTo>
                  <a:cubicBezTo>
                    <a:pt x="1240" y="1511"/>
                    <a:pt x="323" y="593"/>
                    <a:pt x="98" y="593"/>
                  </a:cubicBezTo>
                  <a:cubicBezTo>
                    <a:pt x="70" y="593"/>
                    <a:pt x="52" y="608"/>
                    <a:pt x="50" y="642"/>
                  </a:cubicBezTo>
                  <a:cubicBezTo>
                    <a:pt x="24" y="929"/>
                    <a:pt x="527" y="1463"/>
                    <a:pt x="821" y="1748"/>
                  </a:cubicBezTo>
                  <a:lnTo>
                    <a:pt x="821" y="1748"/>
                  </a:lnTo>
                  <a:cubicBezTo>
                    <a:pt x="572" y="1521"/>
                    <a:pt x="171" y="1174"/>
                    <a:pt x="43" y="1174"/>
                  </a:cubicBezTo>
                  <a:cubicBezTo>
                    <a:pt x="16" y="1174"/>
                    <a:pt x="1" y="1190"/>
                    <a:pt x="2" y="1225"/>
                  </a:cubicBezTo>
                  <a:cubicBezTo>
                    <a:pt x="14" y="1511"/>
                    <a:pt x="609" y="2130"/>
                    <a:pt x="1002" y="2535"/>
                  </a:cubicBezTo>
                  <a:cubicBezTo>
                    <a:pt x="1407" y="2940"/>
                    <a:pt x="2348" y="3523"/>
                    <a:pt x="2348" y="3523"/>
                  </a:cubicBezTo>
                  <a:cubicBezTo>
                    <a:pt x="3026" y="3440"/>
                    <a:pt x="3348" y="2821"/>
                    <a:pt x="3348" y="2821"/>
                  </a:cubicBezTo>
                  <a:cubicBezTo>
                    <a:pt x="3431" y="2178"/>
                    <a:pt x="2443" y="273"/>
                    <a:pt x="2169" y="261"/>
                  </a:cubicBezTo>
                  <a:cubicBezTo>
                    <a:pt x="2167" y="261"/>
                    <a:pt x="2165" y="261"/>
                    <a:pt x="2163" y="261"/>
                  </a:cubicBezTo>
                  <a:cubicBezTo>
                    <a:pt x="1898" y="261"/>
                    <a:pt x="2110" y="1059"/>
                    <a:pt x="2110" y="1059"/>
                  </a:cubicBezTo>
                  <a:cubicBezTo>
                    <a:pt x="2110" y="1059"/>
                    <a:pt x="1087" y="0"/>
                    <a:pt x="873" y="0"/>
                  </a:cubicBezTo>
                  <a:close/>
                </a:path>
              </a:pathLst>
            </a:custGeom>
            <a:solidFill>
              <a:srgbClr val="FFC39A"/>
            </a:solidFill>
            <a:ln>
              <a:noFill/>
            </a:ln>
          </p:spPr>
          <p:txBody>
            <a:bodyPr spcFirstLastPara="1" wrap="square" lIns="182850" tIns="182850" rIns="182850" bIns="182850" anchor="ctr" anchorCtr="0">
              <a:noAutofit/>
            </a:bodyPr>
            <a:lstStyle/>
            <a:p>
              <a:endParaRPr sz="3600"/>
            </a:p>
          </p:txBody>
        </p:sp>
        <p:sp>
          <p:nvSpPr>
            <p:cNvPr id="66" name="Google Shape;1520;p39"/>
            <p:cNvSpPr/>
            <p:nvPr/>
          </p:nvSpPr>
          <p:spPr>
            <a:xfrm>
              <a:off x="3441157" y="1909966"/>
              <a:ext cx="465229" cy="561212"/>
            </a:xfrm>
            <a:custGeom>
              <a:avLst/>
              <a:gdLst/>
              <a:ahLst/>
              <a:cxnLst/>
              <a:rect l="l" t="t" r="r" b="b"/>
              <a:pathLst>
                <a:path w="6049" h="7297" extrusionOk="0">
                  <a:moveTo>
                    <a:pt x="3416" y="0"/>
                  </a:moveTo>
                  <a:cubicBezTo>
                    <a:pt x="2849" y="0"/>
                    <a:pt x="2630" y="1655"/>
                    <a:pt x="2703" y="2406"/>
                  </a:cubicBezTo>
                  <a:cubicBezTo>
                    <a:pt x="2798" y="3275"/>
                    <a:pt x="3536" y="4989"/>
                    <a:pt x="3536" y="4989"/>
                  </a:cubicBezTo>
                  <a:cubicBezTo>
                    <a:pt x="2727" y="4620"/>
                    <a:pt x="1893" y="4311"/>
                    <a:pt x="1048" y="4049"/>
                  </a:cubicBezTo>
                  <a:cubicBezTo>
                    <a:pt x="1035" y="4048"/>
                    <a:pt x="1023" y="4048"/>
                    <a:pt x="1010" y="4048"/>
                  </a:cubicBezTo>
                  <a:cubicBezTo>
                    <a:pt x="774" y="4048"/>
                    <a:pt x="552" y="4153"/>
                    <a:pt x="405" y="4323"/>
                  </a:cubicBezTo>
                  <a:cubicBezTo>
                    <a:pt x="191" y="4573"/>
                    <a:pt x="48" y="4870"/>
                    <a:pt x="0" y="5192"/>
                  </a:cubicBezTo>
                  <a:cubicBezTo>
                    <a:pt x="0" y="5192"/>
                    <a:pt x="3243" y="7297"/>
                    <a:pt x="4631" y="7297"/>
                  </a:cubicBezTo>
                  <a:cubicBezTo>
                    <a:pt x="4760" y="7297"/>
                    <a:pt x="4872" y="7279"/>
                    <a:pt x="4965" y="7240"/>
                  </a:cubicBezTo>
                  <a:cubicBezTo>
                    <a:pt x="6048" y="6775"/>
                    <a:pt x="4989" y="1120"/>
                    <a:pt x="3679" y="108"/>
                  </a:cubicBezTo>
                  <a:cubicBezTo>
                    <a:pt x="3584" y="34"/>
                    <a:pt x="3497" y="0"/>
                    <a:pt x="3416" y="0"/>
                  </a:cubicBezTo>
                  <a:close/>
                </a:path>
              </a:pathLst>
            </a:custGeom>
            <a:solidFill>
              <a:schemeClr val="lt2"/>
            </a:solidFill>
            <a:ln>
              <a:noFill/>
            </a:ln>
          </p:spPr>
          <p:txBody>
            <a:bodyPr spcFirstLastPara="1" wrap="square" lIns="182850" tIns="182850" rIns="182850" bIns="182850" anchor="ctr" anchorCtr="0">
              <a:noAutofit/>
            </a:bodyPr>
            <a:lstStyle/>
            <a:p>
              <a:endParaRPr sz="3600"/>
            </a:p>
          </p:txBody>
        </p:sp>
        <p:sp>
          <p:nvSpPr>
            <p:cNvPr id="67" name="Google Shape;1521;p39"/>
            <p:cNvSpPr/>
            <p:nvPr/>
          </p:nvSpPr>
          <p:spPr>
            <a:xfrm>
              <a:off x="2368823" y="1430831"/>
              <a:ext cx="706111" cy="529756"/>
            </a:xfrm>
            <a:custGeom>
              <a:avLst/>
              <a:gdLst/>
              <a:ahLst/>
              <a:cxnLst/>
              <a:rect l="l" t="t" r="r" b="b"/>
              <a:pathLst>
                <a:path w="9181" h="6888" extrusionOk="0">
                  <a:moveTo>
                    <a:pt x="4658" y="0"/>
                  </a:moveTo>
                  <a:cubicBezTo>
                    <a:pt x="2856" y="0"/>
                    <a:pt x="1027" y="197"/>
                    <a:pt x="679" y="587"/>
                  </a:cubicBezTo>
                  <a:cubicBezTo>
                    <a:pt x="1" y="1349"/>
                    <a:pt x="215" y="5302"/>
                    <a:pt x="941" y="5814"/>
                  </a:cubicBezTo>
                  <a:cubicBezTo>
                    <a:pt x="1266" y="6046"/>
                    <a:pt x="2644" y="6148"/>
                    <a:pt x="4132" y="6148"/>
                  </a:cubicBezTo>
                  <a:cubicBezTo>
                    <a:pt x="4555" y="6148"/>
                    <a:pt x="4987" y="6139"/>
                    <a:pt x="5406" y="6123"/>
                  </a:cubicBezTo>
                  <a:cubicBezTo>
                    <a:pt x="5677" y="6422"/>
                    <a:pt x="6253" y="6888"/>
                    <a:pt x="7216" y="6888"/>
                  </a:cubicBezTo>
                  <a:cubicBezTo>
                    <a:pt x="7483" y="6888"/>
                    <a:pt x="7780" y="6852"/>
                    <a:pt x="8109" y="6766"/>
                  </a:cubicBezTo>
                  <a:cubicBezTo>
                    <a:pt x="7740" y="6624"/>
                    <a:pt x="7430" y="6338"/>
                    <a:pt x="7240" y="5981"/>
                  </a:cubicBezTo>
                  <a:cubicBezTo>
                    <a:pt x="7799" y="5909"/>
                    <a:pt x="8204" y="5814"/>
                    <a:pt x="8335" y="5695"/>
                  </a:cubicBezTo>
                  <a:cubicBezTo>
                    <a:pt x="8942" y="5171"/>
                    <a:pt x="9181" y="1278"/>
                    <a:pt x="8430" y="539"/>
                  </a:cubicBezTo>
                  <a:cubicBezTo>
                    <a:pt x="8070" y="179"/>
                    <a:pt x="6377" y="0"/>
                    <a:pt x="4658" y="0"/>
                  </a:cubicBezTo>
                  <a:close/>
                </a:path>
              </a:pathLst>
            </a:custGeom>
            <a:solidFill>
              <a:schemeClr val="accent1"/>
            </a:solidFill>
            <a:ln>
              <a:noFill/>
            </a:ln>
          </p:spPr>
          <p:txBody>
            <a:bodyPr spcFirstLastPara="1" wrap="square" lIns="182850" tIns="182850" rIns="182850" bIns="182850" anchor="ctr" anchorCtr="0">
              <a:noAutofit/>
            </a:bodyPr>
            <a:lstStyle/>
            <a:p>
              <a:endParaRPr sz="3600"/>
            </a:p>
          </p:txBody>
        </p:sp>
      </p:grpSp>
      <p:grpSp>
        <p:nvGrpSpPr>
          <p:cNvPr id="68" name="Google Shape;1523;p39"/>
          <p:cNvGrpSpPr/>
          <p:nvPr/>
        </p:nvGrpSpPr>
        <p:grpSpPr>
          <a:xfrm>
            <a:off x="108631" y="2994448"/>
            <a:ext cx="3034544" cy="6357430"/>
            <a:chOff x="749375" y="800923"/>
            <a:chExt cx="1645715" cy="3577048"/>
          </a:xfrm>
        </p:grpSpPr>
        <p:sp>
          <p:nvSpPr>
            <p:cNvPr id="69" name="Google Shape;1524;p39"/>
            <p:cNvSpPr/>
            <p:nvPr/>
          </p:nvSpPr>
          <p:spPr>
            <a:xfrm>
              <a:off x="749375" y="4071933"/>
              <a:ext cx="1339150" cy="306038"/>
            </a:xfrm>
            <a:custGeom>
              <a:avLst/>
              <a:gdLst/>
              <a:ahLst/>
              <a:cxnLst/>
              <a:rect l="l" t="t" r="r" b="b"/>
              <a:pathLst>
                <a:path w="17980" h="4109" extrusionOk="0">
                  <a:moveTo>
                    <a:pt x="8990" y="1"/>
                  </a:moveTo>
                  <a:cubicBezTo>
                    <a:pt x="4025" y="1"/>
                    <a:pt x="1" y="917"/>
                    <a:pt x="1" y="2048"/>
                  </a:cubicBezTo>
                  <a:cubicBezTo>
                    <a:pt x="1" y="3191"/>
                    <a:pt x="4025" y="4108"/>
                    <a:pt x="8990" y="4108"/>
                  </a:cubicBezTo>
                  <a:cubicBezTo>
                    <a:pt x="13955" y="4108"/>
                    <a:pt x="17979" y="3191"/>
                    <a:pt x="17979" y="2048"/>
                  </a:cubicBezTo>
                  <a:cubicBezTo>
                    <a:pt x="17979" y="917"/>
                    <a:pt x="13955" y="1"/>
                    <a:pt x="8990" y="1"/>
                  </a:cubicBezTo>
                  <a:close/>
                </a:path>
              </a:pathLst>
            </a:custGeom>
            <a:solidFill>
              <a:srgbClr val="000000">
                <a:alpha val="4019"/>
              </a:srgbClr>
            </a:solidFill>
            <a:ln>
              <a:noFill/>
            </a:ln>
          </p:spPr>
          <p:txBody>
            <a:bodyPr spcFirstLastPara="1" wrap="square" lIns="182850" tIns="182850" rIns="182850" bIns="182850" anchor="ctr" anchorCtr="0">
              <a:noAutofit/>
            </a:bodyPr>
            <a:lstStyle/>
            <a:p>
              <a:endParaRPr sz="3600"/>
            </a:p>
          </p:txBody>
        </p:sp>
        <p:sp>
          <p:nvSpPr>
            <p:cNvPr id="70" name="Google Shape;1525;p39"/>
            <p:cNvSpPr/>
            <p:nvPr/>
          </p:nvSpPr>
          <p:spPr>
            <a:xfrm>
              <a:off x="1573203" y="2023511"/>
              <a:ext cx="821887" cy="598670"/>
            </a:xfrm>
            <a:custGeom>
              <a:avLst/>
              <a:gdLst/>
              <a:ahLst/>
              <a:cxnLst/>
              <a:rect l="l" t="t" r="r" b="b"/>
              <a:pathLst>
                <a:path w="11035" h="8038" extrusionOk="0">
                  <a:moveTo>
                    <a:pt x="1144" y="0"/>
                  </a:moveTo>
                  <a:cubicBezTo>
                    <a:pt x="1144" y="0"/>
                    <a:pt x="1" y="381"/>
                    <a:pt x="72" y="1500"/>
                  </a:cubicBezTo>
                  <a:cubicBezTo>
                    <a:pt x="144" y="2632"/>
                    <a:pt x="1548" y="5858"/>
                    <a:pt x="2656" y="6358"/>
                  </a:cubicBezTo>
                  <a:cubicBezTo>
                    <a:pt x="2964" y="6502"/>
                    <a:pt x="3460" y="6554"/>
                    <a:pt x="4013" y="6554"/>
                  </a:cubicBezTo>
                  <a:cubicBezTo>
                    <a:pt x="5431" y="6554"/>
                    <a:pt x="7228" y="6215"/>
                    <a:pt x="7228" y="6215"/>
                  </a:cubicBezTo>
                  <a:cubicBezTo>
                    <a:pt x="7513" y="6572"/>
                    <a:pt x="7835" y="6894"/>
                    <a:pt x="8180" y="7203"/>
                  </a:cubicBezTo>
                  <a:cubicBezTo>
                    <a:pt x="8622" y="7541"/>
                    <a:pt x="9292" y="8038"/>
                    <a:pt x="9589" y="8038"/>
                  </a:cubicBezTo>
                  <a:cubicBezTo>
                    <a:pt x="9596" y="8038"/>
                    <a:pt x="9603" y="8037"/>
                    <a:pt x="9609" y="8037"/>
                  </a:cubicBezTo>
                  <a:cubicBezTo>
                    <a:pt x="9811" y="8025"/>
                    <a:pt x="9299" y="7549"/>
                    <a:pt x="8990" y="7299"/>
                  </a:cubicBezTo>
                  <a:lnTo>
                    <a:pt x="8990" y="7299"/>
                  </a:lnTo>
                  <a:cubicBezTo>
                    <a:pt x="9291" y="7533"/>
                    <a:pt x="9823" y="7935"/>
                    <a:pt x="10124" y="7935"/>
                  </a:cubicBezTo>
                  <a:cubicBezTo>
                    <a:pt x="10144" y="7935"/>
                    <a:pt x="10163" y="7933"/>
                    <a:pt x="10180" y="7930"/>
                  </a:cubicBezTo>
                  <a:cubicBezTo>
                    <a:pt x="10466" y="7870"/>
                    <a:pt x="9181" y="6859"/>
                    <a:pt x="9180" y="6858"/>
                  </a:cubicBezTo>
                  <a:lnTo>
                    <a:pt x="9180" y="6858"/>
                  </a:lnTo>
                  <a:cubicBezTo>
                    <a:pt x="9181" y="6859"/>
                    <a:pt x="10109" y="7573"/>
                    <a:pt x="10490" y="7620"/>
                  </a:cubicBezTo>
                  <a:cubicBezTo>
                    <a:pt x="10497" y="7621"/>
                    <a:pt x="10504" y="7622"/>
                    <a:pt x="10510" y="7622"/>
                  </a:cubicBezTo>
                  <a:cubicBezTo>
                    <a:pt x="10817" y="7622"/>
                    <a:pt x="9478" y="6466"/>
                    <a:pt x="9478" y="6465"/>
                  </a:cubicBezTo>
                  <a:lnTo>
                    <a:pt x="9478" y="6465"/>
                  </a:lnTo>
                  <a:cubicBezTo>
                    <a:pt x="9478" y="6465"/>
                    <a:pt x="10252" y="7061"/>
                    <a:pt x="10645" y="7073"/>
                  </a:cubicBezTo>
                  <a:cubicBezTo>
                    <a:pt x="10647" y="7073"/>
                    <a:pt x="10649" y="7073"/>
                    <a:pt x="10651" y="7073"/>
                  </a:cubicBezTo>
                  <a:cubicBezTo>
                    <a:pt x="11034" y="7073"/>
                    <a:pt x="9514" y="5918"/>
                    <a:pt x="9514" y="5918"/>
                  </a:cubicBezTo>
                  <a:lnTo>
                    <a:pt x="9514" y="5918"/>
                  </a:lnTo>
                  <a:cubicBezTo>
                    <a:pt x="9514" y="5918"/>
                    <a:pt x="9694" y="5943"/>
                    <a:pt x="9882" y="5943"/>
                  </a:cubicBezTo>
                  <a:cubicBezTo>
                    <a:pt x="10098" y="5943"/>
                    <a:pt x="10325" y="5909"/>
                    <a:pt x="10300" y="5763"/>
                  </a:cubicBezTo>
                  <a:cubicBezTo>
                    <a:pt x="10255" y="5504"/>
                    <a:pt x="8598" y="4875"/>
                    <a:pt x="7821" y="4875"/>
                  </a:cubicBezTo>
                  <a:cubicBezTo>
                    <a:pt x="7775" y="4875"/>
                    <a:pt x="7732" y="4877"/>
                    <a:pt x="7692" y="4882"/>
                  </a:cubicBezTo>
                  <a:lnTo>
                    <a:pt x="3442" y="4584"/>
                  </a:lnTo>
                  <a:cubicBezTo>
                    <a:pt x="3442" y="4584"/>
                    <a:pt x="2156" y="917"/>
                    <a:pt x="1144" y="0"/>
                  </a:cubicBezTo>
                  <a:close/>
                </a:path>
              </a:pathLst>
            </a:custGeom>
            <a:solidFill>
              <a:schemeClr val="accent2"/>
            </a:solidFill>
            <a:ln>
              <a:noFill/>
            </a:ln>
          </p:spPr>
          <p:txBody>
            <a:bodyPr spcFirstLastPara="1" wrap="square" lIns="182850" tIns="182850" rIns="182850" bIns="182850" anchor="ctr" anchorCtr="0">
              <a:noAutofit/>
            </a:bodyPr>
            <a:lstStyle/>
            <a:p>
              <a:endParaRPr sz="3600"/>
            </a:p>
          </p:txBody>
        </p:sp>
        <p:sp>
          <p:nvSpPr>
            <p:cNvPr id="71" name="Google Shape;1526;p39"/>
            <p:cNvSpPr/>
            <p:nvPr/>
          </p:nvSpPr>
          <p:spPr>
            <a:xfrm>
              <a:off x="1574990" y="2010179"/>
              <a:ext cx="268798" cy="409789"/>
            </a:xfrm>
            <a:custGeom>
              <a:avLst/>
              <a:gdLst/>
              <a:ahLst/>
              <a:cxnLst/>
              <a:rect l="l" t="t" r="r" b="b"/>
              <a:pathLst>
                <a:path w="3609" h="5502" extrusionOk="0">
                  <a:moveTo>
                    <a:pt x="834" y="1"/>
                  </a:moveTo>
                  <a:cubicBezTo>
                    <a:pt x="298" y="394"/>
                    <a:pt x="0" y="1025"/>
                    <a:pt x="48" y="1679"/>
                  </a:cubicBezTo>
                  <a:cubicBezTo>
                    <a:pt x="84" y="2215"/>
                    <a:pt x="715" y="4549"/>
                    <a:pt x="1167" y="5501"/>
                  </a:cubicBezTo>
                  <a:cubicBezTo>
                    <a:pt x="1679" y="5454"/>
                    <a:pt x="2167" y="5311"/>
                    <a:pt x="2608" y="5049"/>
                  </a:cubicBezTo>
                  <a:cubicBezTo>
                    <a:pt x="3310" y="4644"/>
                    <a:pt x="3608" y="4442"/>
                    <a:pt x="3608" y="4442"/>
                  </a:cubicBezTo>
                  <a:cubicBezTo>
                    <a:pt x="3132" y="3311"/>
                    <a:pt x="2465" y="739"/>
                    <a:pt x="834" y="1"/>
                  </a:cubicBezTo>
                  <a:close/>
                </a:path>
              </a:pathLst>
            </a:custGeom>
            <a:solidFill>
              <a:schemeClr val="accent3"/>
            </a:solidFill>
            <a:ln>
              <a:noFill/>
            </a:ln>
          </p:spPr>
          <p:txBody>
            <a:bodyPr spcFirstLastPara="1" wrap="square" lIns="182850" tIns="182850" rIns="182850" bIns="182850" anchor="ctr" anchorCtr="0">
              <a:noAutofit/>
            </a:bodyPr>
            <a:lstStyle/>
            <a:p>
              <a:endParaRPr sz="3600"/>
            </a:p>
          </p:txBody>
        </p:sp>
        <p:sp>
          <p:nvSpPr>
            <p:cNvPr id="72" name="Google Shape;1527;p39"/>
            <p:cNvSpPr/>
            <p:nvPr/>
          </p:nvSpPr>
          <p:spPr>
            <a:xfrm>
              <a:off x="918743" y="4063070"/>
              <a:ext cx="406214" cy="210555"/>
            </a:xfrm>
            <a:custGeom>
              <a:avLst/>
              <a:gdLst/>
              <a:ahLst/>
              <a:cxnLst/>
              <a:rect l="l" t="t" r="r" b="b"/>
              <a:pathLst>
                <a:path w="5454" h="2827" extrusionOk="0">
                  <a:moveTo>
                    <a:pt x="3370" y="1"/>
                  </a:moveTo>
                  <a:cubicBezTo>
                    <a:pt x="3370" y="1"/>
                    <a:pt x="1" y="1917"/>
                    <a:pt x="632" y="2715"/>
                  </a:cubicBezTo>
                  <a:cubicBezTo>
                    <a:pt x="693" y="2792"/>
                    <a:pt x="827" y="2827"/>
                    <a:pt x="1013" y="2827"/>
                  </a:cubicBezTo>
                  <a:cubicBezTo>
                    <a:pt x="2057" y="2827"/>
                    <a:pt x="4732" y="1744"/>
                    <a:pt x="5156" y="1167"/>
                  </a:cubicBezTo>
                  <a:cubicBezTo>
                    <a:pt x="5371" y="870"/>
                    <a:pt x="5454" y="24"/>
                    <a:pt x="5454" y="24"/>
                  </a:cubicBezTo>
                  <a:lnTo>
                    <a:pt x="3370" y="1"/>
                  </a:lnTo>
                  <a:close/>
                </a:path>
              </a:pathLst>
            </a:custGeom>
            <a:solidFill>
              <a:schemeClr val="accent4"/>
            </a:solidFill>
            <a:ln>
              <a:noFill/>
            </a:ln>
          </p:spPr>
          <p:txBody>
            <a:bodyPr spcFirstLastPara="1" wrap="square" lIns="182850" tIns="182850" rIns="182850" bIns="182850" anchor="ctr" anchorCtr="0">
              <a:noAutofit/>
            </a:bodyPr>
            <a:lstStyle/>
            <a:p>
              <a:endParaRPr sz="3600"/>
            </a:p>
          </p:txBody>
        </p:sp>
        <p:sp>
          <p:nvSpPr>
            <p:cNvPr id="73" name="Google Shape;1528;p39"/>
            <p:cNvSpPr/>
            <p:nvPr/>
          </p:nvSpPr>
          <p:spPr>
            <a:xfrm>
              <a:off x="945407" y="4125112"/>
              <a:ext cx="368080" cy="148513"/>
            </a:xfrm>
            <a:custGeom>
              <a:avLst/>
              <a:gdLst/>
              <a:ahLst/>
              <a:cxnLst/>
              <a:rect l="l" t="t" r="r" b="b"/>
              <a:pathLst>
                <a:path w="4942" h="1994" extrusionOk="0">
                  <a:moveTo>
                    <a:pt x="4941" y="1"/>
                  </a:moveTo>
                  <a:lnTo>
                    <a:pt x="4941" y="1"/>
                  </a:lnTo>
                  <a:cubicBezTo>
                    <a:pt x="4620" y="144"/>
                    <a:pt x="4286" y="299"/>
                    <a:pt x="3965" y="453"/>
                  </a:cubicBezTo>
                  <a:cubicBezTo>
                    <a:pt x="3441" y="703"/>
                    <a:pt x="2917" y="918"/>
                    <a:pt x="2369" y="1073"/>
                  </a:cubicBezTo>
                  <a:cubicBezTo>
                    <a:pt x="2344" y="1084"/>
                    <a:pt x="2317" y="1089"/>
                    <a:pt x="2290" y="1089"/>
                  </a:cubicBezTo>
                  <a:cubicBezTo>
                    <a:pt x="2232" y="1089"/>
                    <a:pt x="2176" y="1062"/>
                    <a:pt x="2143" y="1013"/>
                  </a:cubicBezTo>
                  <a:cubicBezTo>
                    <a:pt x="1857" y="715"/>
                    <a:pt x="1476" y="525"/>
                    <a:pt x="1072" y="501"/>
                  </a:cubicBezTo>
                  <a:cubicBezTo>
                    <a:pt x="464" y="1001"/>
                    <a:pt x="0" y="1549"/>
                    <a:pt x="274" y="1882"/>
                  </a:cubicBezTo>
                  <a:cubicBezTo>
                    <a:pt x="333" y="1959"/>
                    <a:pt x="466" y="1994"/>
                    <a:pt x="650" y="1994"/>
                  </a:cubicBezTo>
                  <a:cubicBezTo>
                    <a:pt x="1688" y="1994"/>
                    <a:pt x="4362" y="911"/>
                    <a:pt x="4786" y="334"/>
                  </a:cubicBezTo>
                  <a:cubicBezTo>
                    <a:pt x="4858" y="227"/>
                    <a:pt x="4905" y="108"/>
                    <a:pt x="494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74" name="Google Shape;1529;p39"/>
            <p:cNvSpPr/>
            <p:nvPr/>
          </p:nvSpPr>
          <p:spPr>
            <a:xfrm>
              <a:off x="1553689" y="4054207"/>
              <a:ext cx="409789" cy="201915"/>
            </a:xfrm>
            <a:custGeom>
              <a:avLst/>
              <a:gdLst/>
              <a:ahLst/>
              <a:cxnLst/>
              <a:rect l="l" t="t" r="r" b="b"/>
              <a:pathLst>
                <a:path w="5502" h="2711" extrusionOk="0">
                  <a:moveTo>
                    <a:pt x="2227" y="0"/>
                  </a:moveTo>
                  <a:lnTo>
                    <a:pt x="1" y="96"/>
                  </a:lnTo>
                  <a:cubicBezTo>
                    <a:pt x="1" y="96"/>
                    <a:pt x="96" y="905"/>
                    <a:pt x="322" y="1203"/>
                  </a:cubicBezTo>
                  <a:cubicBezTo>
                    <a:pt x="768" y="1758"/>
                    <a:pt x="3387" y="2710"/>
                    <a:pt x="4470" y="2710"/>
                  </a:cubicBezTo>
                  <a:cubicBezTo>
                    <a:pt x="4687" y="2710"/>
                    <a:pt x="4842" y="2672"/>
                    <a:pt x="4906" y="2584"/>
                  </a:cubicBezTo>
                  <a:cubicBezTo>
                    <a:pt x="5501" y="1763"/>
                    <a:pt x="2227" y="0"/>
                    <a:pt x="2227" y="0"/>
                  </a:cubicBezTo>
                  <a:close/>
                </a:path>
              </a:pathLst>
            </a:custGeom>
            <a:solidFill>
              <a:schemeClr val="accent4"/>
            </a:solidFill>
            <a:ln>
              <a:noFill/>
            </a:ln>
          </p:spPr>
          <p:txBody>
            <a:bodyPr spcFirstLastPara="1" wrap="square" lIns="182850" tIns="182850" rIns="182850" bIns="182850" anchor="ctr" anchorCtr="0">
              <a:noAutofit/>
            </a:bodyPr>
            <a:lstStyle/>
            <a:p>
              <a:endParaRPr sz="3600"/>
            </a:p>
          </p:txBody>
        </p:sp>
        <p:sp>
          <p:nvSpPr>
            <p:cNvPr id="75" name="Google Shape;1530;p39"/>
            <p:cNvSpPr/>
            <p:nvPr/>
          </p:nvSpPr>
          <p:spPr>
            <a:xfrm>
              <a:off x="1565233" y="4118036"/>
              <a:ext cx="376050" cy="138086"/>
            </a:xfrm>
            <a:custGeom>
              <a:avLst/>
              <a:gdLst/>
              <a:ahLst/>
              <a:cxnLst/>
              <a:rect l="l" t="t" r="r" b="b"/>
              <a:pathLst>
                <a:path w="5049" h="1854" extrusionOk="0">
                  <a:moveTo>
                    <a:pt x="0" y="1"/>
                  </a:moveTo>
                  <a:lnTo>
                    <a:pt x="0" y="1"/>
                  </a:lnTo>
                  <a:cubicBezTo>
                    <a:pt x="36" y="132"/>
                    <a:pt x="96" y="239"/>
                    <a:pt x="167" y="346"/>
                  </a:cubicBezTo>
                  <a:cubicBezTo>
                    <a:pt x="603" y="901"/>
                    <a:pt x="3228" y="1853"/>
                    <a:pt x="4314" y="1853"/>
                  </a:cubicBezTo>
                  <a:cubicBezTo>
                    <a:pt x="4532" y="1853"/>
                    <a:pt x="4687" y="1815"/>
                    <a:pt x="4751" y="1727"/>
                  </a:cubicBezTo>
                  <a:cubicBezTo>
                    <a:pt x="5049" y="1310"/>
                    <a:pt x="4370" y="679"/>
                    <a:pt x="3632" y="120"/>
                  </a:cubicBezTo>
                  <a:cubicBezTo>
                    <a:pt x="3406" y="179"/>
                    <a:pt x="3203" y="310"/>
                    <a:pt x="3060" y="489"/>
                  </a:cubicBezTo>
                  <a:cubicBezTo>
                    <a:pt x="2929" y="691"/>
                    <a:pt x="2822" y="918"/>
                    <a:pt x="2775" y="1156"/>
                  </a:cubicBezTo>
                  <a:cubicBezTo>
                    <a:pt x="1846" y="787"/>
                    <a:pt x="917" y="406"/>
                    <a:pt x="0"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76" name="Google Shape;1531;p39"/>
            <p:cNvSpPr/>
            <p:nvPr/>
          </p:nvSpPr>
          <p:spPr>
            <a:xfrm>
              <a:off x="1153729" y="2745296"/>
              <a:ext cx="565899" cy="1340044"/>
            </a:xfrm>
            <a:custGeom>
              <a:avLst/>
              <a:gdLst/>
              <a:ahLst/>
              <a:cxnLst/>
              <a:rect l="l" t="t" r="r" b="b"/>
              <a:pathLst>
                <a:path w="7598" h="17992" extrusionOk="0">
                  <a:moveTo>
                    <a:pt x="620" y="1"/>
                  </a:moveTo>
                  <a:cubicBezTo>
                    <a:pt x="620" y="1"/>
                    <a:pt x="370" y="2227"/>
                    <a:pt x="180" y="7692"/>
                  </a:cubicBezTo>
                  <a:cubicBezTo>
                    <a:pt x="1" y="12872"/>
                    <a:pt x="215" y="17694"/>
                    <a:pt x="215" y="17694"/>
                  </a:cubicBezTo>
                  <a:cubicBezTo>
                    <a:pt x="536" y="17893"/>
                    <a:pt x="899" y="17991"/>
                    <a:pt x="1265" y="17991"/>
                  </a:cubicBezTo>
                  <a:cubicBezTo>
                    <a:pt x="1620" y="17991"/>
                    <a:pt x="1977" y="17899"/>
                    <a:pt x="2299" y="17717"/>
                  </a:cubicBezTo>
                  <a:cubicBezTo>
                    <a:pt x="2299" y="17717"/>
                    <a:pt x="3073" y="11824"/>
                    <a:pt x="2918" y="10014"/>
                  </a:cubicBezTo>
                  <a:cubicBezTo>
                    <a:pt x="2799" y="8740"/>
                    <a:pt x="3656" y="3216"/>
                    <a:pt x="3656" y="3216"/>
                  </a:cubicBezTo>
                  <a:lnTo>
                    <a:pt x="4073" y="3216"/>
                  </a:lnTo>
                  <a:lnTo>
                    <a:pt x="4692" y="9645"/>
                  </a:lnTo>
                  <a:cubicBezTo>
                    <a:pt x="4692" y="9645"/>
                    <a:pt x="5085" y="15920"/>
                    <a:pt x="5359" y="17670"/>
                  </a:cubicBezTo>
                  <a:cubicBezTo>
                    <a:pt x="5683" y="17851"/>
                    <a:pt x="6042" y="17941"/>
                    <a:pt x="6401" y="17941"/>
                  </a:cubicBezTo>
                  <a:cubicBezTo>
                    <a:pt x="6820" y="17941"/>
                    <a:pt x="7238" y="17818"/>
                    <a:pt x="7597" y="17574"/>
                  </a:cubicBezTo>
                  <a:cubicBezTo>
                    <a:pt x="7597" y="17574"/>
                    <a:pt x="7300" y="8395"/>
                    <a:pt x="7335" y="6311"/>
                  </a:cubicBezTo>
                  <a:cubicBezTo>
                    <a:pt x="7371" y="4228"/>
                    <a:pt x="6919" y="96"/>
                    <a:pt x="6919" y="96"/>
                  </a:cubicBezTo>
                  <a:lnTo>
                    <a:pt x="620" y="1"/>
                  </a:lnTo>
                  <a:close/>
                </a:path>
              </a:pathLst>
            </a:custGeom>
            <a:solidFill>
              <a:schemeClr val="accent2"/>
            </a:solidFill>
            <a:ln>
              <a:noFill/>
            </a:ln>
          </p:spPr>
          <p:txBody>
            <a:bodyPr spcFirstLastPara="1" wrap="square" lIns="182850" tIns="182850" rIns="182850" bIns="182850" anchor="ctr" anchorCtr="0">
              <a:noAutofit/>
            </a:bodyPr>
            <a:lstStyle/>
            <a:p>
              <a:endParaRPr sz="3600"/>
            </a:p>
          </p:txBody>
        </p:sp>
        <p:sp>
          <p:nvSpPr>
            <p:cNvPr id="77" name="Google Shape;1532;p39"/>
            <p:cNvSpPr/>
            <p:nvPr/>
          </p:nvSpPr>
          <p:spPr>
            <a:xfrm>
              <a:off x="1196332" y="3496650"/>
              <a:ext cx="65691" cy="30015"/>
            </a:xfrm>
            <a:custGeom>
              <a:avLst/>
              <a:gdLst/>
              <a:ahLst/>
              <a:cxnLst/>
              <a:rect l="l" t="t" r="r" b="b"/>
              <a:pathLst>
                <a:path w="882" h="403" extrusionOk="0">
                  <a:moveTo>
                    <a:pt x="864" y="0"/>
                  </a:moveTo>
                  <a:cubicBezTo>
                    <a:pt x="861" y="0"/>
                    <a:pt x="858" y="3"/>
                    <a:pt x="858" y="9"/>
                  </a:cubicBezTo>
                  <a:cubicBezTo>
                    <a:pt x="677" y="243"/>
                    <a:pt x="412" y="372"/>
                    <a:pt x="120" y="372"/>
                  </a:cubicBezTo>
                  <a:cubicBezTo>
                    <a:pt x="84" y="372"/>
                    <a:pt x="49" y="370"/>
                    <a:pt x="12" y="367"/>
                  </a:cubicBezTo>
                  <a:cubicBezTo>
                    <a:pt x="12" y="367"/>
                    <a:pt x="0" y="378"/>
                    <a:pt x="0" y="378"/>
                  </a:cubicBezTo>
                  <a:cubicBezTo>
                    <a:pt x="0" y="390"/>
                    <a:pt x="0" y="402"/>
                    <a:pt x="12" y="402"/>
                  </a:cubicBezTo>
                  <a:lnTo>
                    <a:pt x="120" y="402"/>
                  </a:lnTo>
                  <a:cubicBezTo>
                    <a:pt x="417" y="402"/>
                    <a:pt x="691" y="259"/>
                    <a:pt x="870" y="33"/>
                  </a:cubicBezTo>
                  <a:cubicBezTo>
                    <a:pt x="882" y="21"/>
                    <a:pt x="882" y="9"/>
                    <a:pt x="870" y="9"/>
                  </a:cubicBezTo>
                  <a:cubicBezTo>
                    <a:pt x="870" y="3"/>
                    <a:pt x="867" y="0"/>
                    <a:pt x="864" y="0"/>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78" name="Google Shape;1533;p39"/>
            <p:cNvSpPr/>
            <p:nvPr/>
          </p:nvSpPr>
          <p:spPr>
            <a:xfrm>
              <a:off x="1613273" y="3477583"/>
              <a:ext cx="69937" cy="17503"/>
            </a:xfrm>
            <a:custGeom>
              <a:avLst/>
              <a:gdLst/>
              <a:ahLst/>
              <a:cxnLst/>
              <a:rect l="l" t="t" r="r" b="b"/>
              <a:pathLst>
                <a:path w="939" h="235" extrusionOk="0">
                  <a:moveTo>
                    <a:pt x="22" y="0"/>
                  </a:moveTo>
                  <a:cubicBezTo>
                    <a:pt x="7" y="0"/>
                    <a:pt x="1" y="18"/>
                    <a:pt x="10" y="27"/>
                  </a:cubicBezTo>
                  <a:cubicBezTo>
                    <a:pt x="177" y="163"/>
                    <a:pt x="389" y="234"/>
                    <a:pt x="599" y="234"/>
                  </a:cubicBezTo>
                  <a:cubicBezTo>
                    <a:pt x="629" y="234"/>
                    <a:pt x="659" y="233"/>
                    <a:pt x="689" y="230"/>
                  </a:cubicBezTo>
                  <a:cubicBezTo>
                    <a:pt x="772" y="230"/>
                    <a:pt x="844" y="230"/>
                    <a:pt x="927" y="218"/>
                  </a:cubicBezTo>
                  <a:cubicBezTo>
                    <a:pt x="927" y="218"/>
                    <a:pt x="939" y="218"/>
                    <a:pt x="939" y="206"/>
                  </a:cubicBezTo>
                  <a:cubicBezTo>
                    <a:pt x="939" y="194"/>
                    <a:pt x="927" y="194"/>
                    <a:pt x="927" y="194"/>
                  </a:cubicBezTo>
                  <a:cubicBezTo>
                    <a:pt x="838" y="204"/>
                    <a:pt x="755" y="210"/>
                    <a:pt x="676" y="210"/>
                  </a:cubicBezTo>
                  <a:cubicBezTo>
                    <a:pt x="397" y="210"/>
                    <a:pt x="183" y="143"/>
                    <a:pt x="34" y="3"/>
                  </a:cubicBezTo>
                  <a:cubicBezTo>
                    <a:pt x="30" y="1"/>
                    <a:pt x="25" y="0"/>
                    <a:pt x="22" y="0"/>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79" name="Google Shape;1534;p39"/>
            <p:cNvSpPr/>
            <p:nvPr/>
          </p:nvSpPr>
          <p:spPr>
            <a:xfrm>
              <a:off x="1163486" y="3863538"/>
              <a:ext cx="184561" cy="221429"/>
            </a:xfrm>
            <a:custGeom>
              <a:avLst/>
              <a:gdLst/>
              <a:ahLst/>
              <a:cxnLst/>
              <a:rect l="l" t="t" r="r" b="b"/>
              <a:pathLst>
                <a:path w="2478" h="2973" extrusionOk="0">
                  <a:moveTo>
                    <a:pt x="1" y="1"/>
                  </a:moveTo>
                  <a:cubicBezTo>
                    <a:pt x="37" y="1644"/>
                    <a:pt x="84" y="2680"/>
                    <a:pt x="84" y="2680"/>
                  </a:cubicBezTo>
                  <a:cubicBezTo>
                    <a:pt x="407" y="2875"/>
                    <a:pt x="774" y="2973"/>
                    <a:pt x="1143" y="2973"/>
                  </a:cubicBezTo>
                  <a:cubicBezTo>
                    <a:pt x="1495" y="2973"/>
                    <a:pt x="1848" y="2884"/>
                    <a:pt x="2168" y="2703"/>
                  </a:cubicBezTo>
                  <a:cubicBezTo>
                    <a:pt x="2168" y="2703"/>
                    <a:pt x="2323" y="1513"/>
                    <a:pt x="2477" y="24"/>
                  </a:cubicBezTo>
                  <a:lnTo>
                    <a:pt x="2477" y="24"/>
                  </a:lnTo>
                  <a:cubicBezTo>
                    <a:pt x="2077" y="209"/>
                    <a:pt x="1632" y="306"/>
                    <a:pt x="1188" y="306"/>
                  </a:cubicBezTo>
                  <a:cubicBezTo>
                    <a:pt x="1118" y="306"/>
                    <a:pt x="1048" y="303"/>
                    <a:pt x="977" y="298"/>
                  </a:cubicBezTo>
                  <a:cubicBezTo>
                    <a:pt x="632" y="274"/>
                    <a:pt x="299" y="167"/>
                    <a:pt x="1" y="1"/>
                  </a:cubicBezTo>
                  <a:close/>
                </a:path>
              </a:pathLst>
            </a:custGeom>
            <a:solidFill>
              <a:schemeClr val="accent3"/>
            </a:solidFill>
            <a:ln>
              <a:noFill/>
            </a:ln>
          </p:spPr>
          <p:txBody>
            <a:bodyPr spcFirstLastPara="1" wrap="square" lIns="182850" tIns="182850" rIns="182850" bIns="182850" anchor="ctr" anchorCtr="0">
              <a:noAutofit/>
            </a:bodyPr>
            <a:lstStyle/>
            <a:p>
              <a:endParaRPr sz="3600"/>
            </a:p>
          </p:txBody>
        </p:sp>
        <p:sp>
          <p:nvSpPr>
            <p:cNvPr id="80" name="Google Shape;1535;p39"/>
            <p:cNvSpPr/>
            <p:nvPr/>
          </p:nvSpPr>
          <p:spPr>
            <a:xfrm>
              <a:off x="1532388" y="3850281"/>
              <a:ext cx="187243" cy="231335"/>
            </a:xfrm>
            <a:custGeom>
              <a:avLst/>
              <a:gdLst/>
              <a:ahLst/>
              <a:cxnLst/>
              <a:rect l="l" t="t" r="r" b="b"/>
              <a:pathLst>
                <a:path w="2514" h="3106" extrusionOk="0">
                  <a:moveTo>
                    <a:pt x="2430" y="0"/>
                  </a:moveTo>
                  <a:cubicBezTo>
                    <a:pt x="2311" y="71"/>
                    <a:pt x="2180" y="119"/>
                    <a:pt x="2049" y="167"/>
                  </a:cubicBezTo>
                  <a:cubicBezTo>
                    <a:pt x="1704" y="274"/>
                    <a:pt x="1334" y="322"/>
                    <a:pt x="977" y="322"/>
                  </a:cubicBezTo>
                  <a:cubicBezTo>
                    <a:pt x="919" y="326"/>
                    <a:pt x="861" y="328"/>
                    <a:pt x="803" y="328"/>
                  </a:cubicBezTo>
                  <a:cubicBezTo>
                    <a:pt x="528" y="328"/>
                    <a:pt x="257" y="283"/>
                    <a:pt x="1" y="214"/>
                  </a:cubicBezTo>
                  <a:lnTo>
                    <a:pt x="1" y="214"/>
                  </a:lnTo>
                  <a:cubicBezTo>
                    <a:pt x="96" y="1310"/>
                    <a:pt x="191" y="2298"/>
                    <a:pt x="275" y="2834"/>
                  </a:cubicBezTo>
                  <a:cubicBezTo>
                    <a:pt x="599" y="3015"/>
                    <a:pt x="956" y="3105"/>
                    <a:pt x="1313" y="3105"/>
                  </a:cubicBezTo>
                  <a:cubicBezTo>
                    <a:pt x="1730" y="3105"/>
                    <a:pt x="2148" y="2982"/>
                    <a:pt x="2513" y="2738"/>
                  </a:cubicBezTo>
                  <a:cubicBezTo>
                    <a:pt x="2513" y="2738"/>
                    <a:pt x="2477" y="1584"/>
                    <a:pt x="2430" y="0"/>
                  </a:cubicBezTo>
                  <a:close/>
                </a:path>
              </a:pathLst>
            </a:custGeom>
            <a:solidFill>
              <a:schemeClr val="accent3"/>
            </a:solidFill>
            <a:ln>
              <a:noFill/>
            </a:ln>
          </p:spPr>
          <p:txBody>
            <a:bodyPr spcFirstLastPara="1" wrap="square" lIns="182850" tIns="182850" rIns="182850" bIns="182850" anchor="ctr" anchorCtr="0">
              <a:noAutofit/>
            </a:bodyPr>
            <a:lstStyle/>
            <a:p>
              <a:endParaRPr sz="3600"/>
            </a:p>
          </p:txBody>
        </p:sp>
        <p:sp>
          <p:nvSpPr>
            <p:cNvPr id="81" name="Google Shape;1536;p39"/>
            <p:cNvSpPr/>
            <p:nvPr/>
          </p:nvSpPr>
          <p:spPr>
            <a:xfrm>
              <a:off x="951589" y="1250111"/>
              <a:ext cx="438166" cy="658180"/>
            </a:xfrm>
            <a:custGeom>
              <a:avLst/>
              <a:gdLst/>
              <a:ahLst/>
              <a:cxnLst/>
              <a:rect l="l" t="t" r="r" b="b"/>
              <a:pathLst>
                <a:path w="5883" h="8837" extrusionOk="0">
                  <a:moveTo>
                    <a:pt x="3851" y="0"/>
                  </a:moveTo>
                  <a:cubicBezTo>
                    <a:pt x="3809" y="0"/>
                    <a:pt x="3768" y="1"/>
                    <a:pt x="3727" y="2"/>
                  </a:cubicBezTo>
                  <a:cubicBezTo>
                    <a:pt x="3179" y="26"/>
                    <a:pt x="2608" y="133"/>
                    <a:pt x="2191" y="490"/>
                  </a:cubicBezTo>
                  <a:cubicBezTo>
                    <a:pt x="1751" y="871"/>
                    <a:pt x="1548" y="1466"/>
                    <a:pt x="1453" y="2050"/>
                  </a:cubicBezTo>
                  <a:cubicBezTo>
                    <a:pt x="1191" y="3621"/>
                    <a:pt x="1596" y="5288"/>
                    <a:pt x="1096" y="6812"/>
                  </a:cubicBezTo>
                  <a:cubicBezTo>
                    <a:pt x="870" y="7515"/>
                    <a:pt x="453" y="8158"/>
                    <a:pt x="0" y="8753"/>
                  </a:cubicBezTo>
                  <a:cubicBezTo>
                    <a:pt x="146" y="8778"/>
                    <a:pt x="291" y="8791"/>
                    <a:pt x="434" y="8791"/>
                  </a:cubicBezTo>
                  <a:cubicBezTo>
                    <a:pt x="1234" y="8791"/>
                    <a:pt x="1991" y="8407"/>
                    <a:pt x="2465" y="7741"/>
                  </a:cubicBezTo>
                  <a:lnTo>
                    <a:pt x="2465" y="7741"/>
                  </a:lnTo>
                  <a:cubicBezTo>
                    <a:pt x="2358" y="8134"/>
                    <a:pt x="2191" y="8503"/>
                    <a:pt x="1977" y="8836"/>
                  </a:cubicBezTo>
                  <a:cubicBezTo>
                    <a:pt x="3084" y="8741"/>
                    <a:pt x="4096" y="7979"/>
                    <a:pt x="4584" y="6967"/>
                  </a:cubicBezTo>
                  <a:cubicBezTo>
                    <a:pt x="5013" y="6050"/>
                    <a:pt x="5025" y="5003"/>
                    <a:pt x="5084" y="3991"/>
                  </a:cubicBezTo>
                  <a:cubicBezTo>
                    <a:pt x="5132" y="2979"/>
                    <a:pt x="5251" y="1907"/>
                    <a:pt x="5823" y="1085"/>
                  </a:cubicBezTo>
                  <a:lnTo>
                    <a:pt x="5882" y="812"/>
                  </a:lnTo>
                  <a:cubicBezTo>
                    <a:pt x="5408" y="213"/>
                    <a:pt x="4612" y="0"/>
                    <a:pt x="3851" y="0"/>
                  </a:cubicBezTo>
                  <a:close/>
                </a:path>
              </a:pathLst>
            </a:custGeom>
            <a:solidFill>
              <a:schemeClr val="accent6"/>
            </a:solidFill>
            <a:ln>
              <a:noFill/>
            </a:ln>
          </p:spPr>
          <p:txBody>
            <a:bodyPr spcFirstLastPara="1" wrap="square" lIns="182850" tIns="182850" rIns="182850" bIns="182850" anchor="ctr" anchorCtr="0">
              <a:noAutofit/>
            </a:bodyPr>
            <a:lstStyle/>
            <a:p>
              <a:endParaRPr sz="3600"/>
            </a:p>
          </p:txBody>
        </p:sp>
        <p:sp>
          <p:nvSpPr>
            <p:cNvPr id="82" name="Google Shape;1537;p39"/>
            <p:cNvSpPr/>
            <p:nvPr/>
          </p:nvSpPr>
          <p:spPr>
            <a:xfrm>
              <a:off x="1141365" y="1275807"/>
              <a:ext cx="639411" cy="654307"/>
            </a:xfrm>
            <a:custGeom>
              <a:avLst/>
              <a:gdLst/>
              <a:ahLst/>
              <a:cxnLst/>
              <a:rect l="l" t="t" r="r" b="b"/>
              <a:pathLst>
                <a:path w="8585" h="8785" extrusionOk="0">
                  <a:moveTo>
                    <a:pt x="4291" y="1"/>
                  </a:moveTo>
                  <a:cubicBezTo>
                    <a:pt x="4000" y="1"/>
                    <a:pt x="3737" y="27"/>
                    <a:pt x="3525" y="86"/>
                  </a:cubicBezTo>
                  <a:cubicBezTo>
                    <a:pt x="3120" y="169"/>
                    <a:pt x="2739" y="348"/>
                    <a:pt x="2429" y="621"/>
                  </a:cubicBezTo>
                  <a:cubicBezTo>
                    <a:pt x="2381" y="652"/>
                    <a:pt x="2334" y="663"/>
                    <a:pt x="2285" y="663"/>
                  </a:cubicBezTo>
                  <a:cubicBezTo>
                    <a:pt x="2164" y="663"/>
                    <a:pt x="2038" y="594"/>
                    <a:pt x="1893" y="586"/>
                  </a:cubicBezTo>
                  <a:cubicBezTo>
                    <a:pt x="1441" y="598"/>
                    <a:pt x="1024" y="812"/>
                    <a:pt x="750" y="1169"/>
                  </a:cubicBezTo>
                  <a:cubicBezTo>
                    <a:pt x="393" y="1657"/>
                    <a:pt x="286" y="2276"/>
                    <a:pt x="215" y="2884"/>
                  </a:cubicBezTo>
                  <a:cubicBezTo>
                    <a:pt x="72" y="4158"/>
                    <a:pt x="0" y="5503"/>
                    <a:pt x="512" y="6694"/>
                  </a:cubicBezTo>
                  <a:cubicBezTo>
                    <a:pt x="786" y="7325"/>
                    <a:pt x="1215" y="7884"/>
                    <a:pt x="1762" y="8313"/>
                  </a:cubicBezTo>
                  <a:cubicBezTo>
                    <a:pt x="1965" y="8491"/>
                    <a:pt x="2203" y="8622"/>
                    <a:pt x="2465" y="8706"/>
                  </a:cubicBezTo>
                  <a:cubicBezTo>
                    <a:pt x="2644" y="8760"/>
                    <a:pt x="2834" y="8784"/>
                    <a:pt x="3027" y="8784"/>
                  </a:cubicBezTo>
                  <a:cubicBezTo>
                    <a:pt x="3129" y="8784"/>
                    <a:pt x="3231" y="8778"/>
                    <a:pt x="3334" y="8765"/>
                  </a:cubicBezTo>
                  <a:cubicBezTo>
                    <a:pt x="3917" y="8694"/>
                    <a:pt x="4489" y="8563"/>
                    <a:pt x="5049" y="8372"/>
                  </a:cubicBezTo>
                  <a:cubicBezTo>
                    <a:pt x="5549" y="8277"/>
                    <a:pt x="5965" y="7956"/>
                    <a:pt x="6203" y="7515"/>
                  </a:cubicBezTo>
                  <a:lnTo>
                    <a:pt x="6894" y="6503"/>
                  </a:lnTo>
                  <a:cubicBezTo>
                    <a:pt x="7001" y="6360"/>
                    <a:pt x="7096" y="6194"/>
                    <a:pt x="7156" y="6027"/>
                  </a:cubicBezTo>
                  <a:cubicBezTo>
                    <a:pt x="7251" y="5729"/>
                    <a:pt x="7180" y="5372"/>
                    <a:pt x="7311" y="5086"/>
                  </a:cubicBezTo>
                  <a:cubicBezTo>
                    <a:pt x="7466" y="4693"/>
                    <a:pt x="7906" y="4503"/>
                    <a:pt x="8168" y="4193"/>
                  </a:cubicBezTo>
                  <a:cubicBezTo>
                    <a:pt x="8525" y="3777"/>
                    <a:pt x="8585" y="3181"/>
                    <a:pt x="8525" y="2634"/>
                  </a:cubicBezTo>
                  <a:cubicBezTo>
                    <a:pt x="8501" y="2312"/>
                    <a:pt x="8418" y="2014"/>
                    <a:pt x="8287" y="1717"/>
                  </a:cubicBezTo>
                  <a:cubicBezTo>
                    <a:pt x="7954" y="1074"/>
                    <a:pt x="7287" y="681"/>
                    <a:pt x="6596" y="419"/>
                  </a:cubicBezTo>
                  <a:cubicBezTo>
                    <a:pt x="5901" y="165"/>
                    <a:pt x="5012" y="1"/>
                    <a:pt x="4291" y="1"/>
                  </a:cubicBezTo>
                  <a:close/>
                </a:path>
              </a:pathLst>
            </a:custGeom>
            <a:solidFill>
              <a:schemeClr val="accent6"/>
            </a:solidFill>
            <a:ln>
              <a:noFill/>
            </a:ln>
          </p:spPr>
          <p:txBody>
            <a:bodyPr spcFirstLastPara="1" wrap="square" lIns="182850" tIns="182850" rIns="182850" bIns="182850" anchor="ctr" anchorCtr="0">
              <a:noAutofit/>
            </a:bodyPr>
            <a:lstStyle/>
            <a:p>
              <a:endParaRPr sz="3600"/>
            </a:p>
          </p:txBody>
        </p:sp>
        <p:sp>
          <p:nvSpPr>
            <p:cNvPr id="83" name="Google Shape;1538;p39"/>
            <p:cNvSpPr/>
            <p:nvPr/>
          </p:nvSpPr>
          <p:spPr>
            <a:xfrm>
              <a:off x="1182106" y="2745296"/>
              <a:ext cx="506464" cy="276246"/>
            </a:xfrm>
            <a:custGeom>
              <a:avLst/>
              <a:gdLst/>
              <a:ahLst/>
              <a:cxnLst/>
              <a:rect l="l" t="t" r="r" b="b"/>
              <a:pathLst>
                <a:path w="6800" h="3709" extrusionOk="0">
                  <a:moveTo>
                    <a:pt x="239" y="1"/>
                  </a:moveTo>
                  <a:cubicBezTo>
                    <a:pt x="239" y="1"/>
                    <a:pt x="132" y="953"/>
                    <a:pt x="1" y="3132"/>
                  </a:cubicBezTo>
                  <a:cubicBezTo>
                    <a:pt x="477" y="3358"/>
                    <a:pt x="989" y="3513"/>
                    <a:pt x="1501" y="3585"/>
                  </a:cubicBezTo>
                  <a:cubicBezTo>
                    <a:pt x="2073" y="3656"/>
                    <a:pt x="2632" y="3692"/>
                    <a:pt x="3204" y="3704"/>
                  </a:cubicBezTo>
                  <a:cubicBezTo>
                    <a:pt x="3239" y="3406"/>
                    <a:pt x="3275" y="3216"/>
                    <a:pt x="3275" y="3216"/>
                  </a:cubicBezTo>
                  <a:lnTo>
                    <a:pt x="3680" y="3216"/>
                  </a:lnTo>
                  <a:lnTo>
                    <a:pt x="3728" y="3704"/>
                  </a:lnTo>
                  <a:cubicBezTo>
                    <a:pt x="3801" y="3707"/>
                    <a:pt x="3874" y="3708"/>
                    <a:pt x="3948" y="3708"/>
                  </a:cubicBezTo>
                  <a:cubicBezTo>
                    <a:pt x="4147" y="3708"/>
                    <a:pt x="4345" y="3697"/>
                    <a:pt x="4537" y="3680"/>
                  </a:cubicBezTo>
                  <a:cubicBezTo>
                    <a:pt x="5323" y="3597"/>
                    <a:pt x="6085" y="3370"/>
                    <a:pt x="6799" y="3013"/>
                  </a:cubicBezTo>
                  <a:cubicBezTo>
                    <a:pt x="6668" y="1465"/>
                    <a:pt x="6526" y="96"/>
                    <a:pt x="6526" y="96"/>
                  </a:cubicBezTo>
                  <a:lnTo>
                    <a:pt x="239" y="1"/>
                  </a:lnTo>
                  <a:close/>
                </a:path>
              </a:pathLst>
            </a:custGeom>
            <a:solidFill>
              <a:schemeClr val="accent1"/>
            </a:solidFill>
            <a:ln>
              <a:noFill/>
            </a:ln>
          </p:spPr>
          <p:txBody>
            <a:bodyPr spcFirstLastPara="1" wrap="square" lIns="182850" tIns="182850" rIns="182850" bIns="182850" anchor="ctr" anchorCtr="0">
              <a:noAutofit/>
            </a:bodyPr>
            <a:lstStyle/>
            <a:p>
              <a:endParaRPr sz="3600"/>
            </a:p>
          </p:txBody>
        </p:sp>
        <p:sp>
          <p:nvSpPr>
            <p:cNvPr id="84" name="Google Shape;1539;p39"/>
            <p:cNvSpPr/>
            <p:nvPr/>
          </p:nvSpPr>
          <p:spPr>
            <a:xfrm>
              <a:off x="1425136" y="2974099"/>
              <a:ext cx="123339" cy="11619"/>
            </a:xfrm>
            <a:custGeom>
              <a:avLst/>
              <a:gdLst/>
              <a:ahLst/>
              <a:cxnLst/>
              <a:rect l="l" t="t" r="r" b="b"/>
              <a:pathLst>
                <a:path w="1656" h="156" extrusionOk="0">
                  <a:moveTo>
                    <a:pt x="1631" y="1"/>
                  </a:moveTo>
                  <a:cubicBezTo>
                    <a:pt x="1096" y="84"/>
                    <a:pt x="560" y="120"/>
                    <a:pt x="12" y="132"/>
                  </a:cubicBezTo>
                  <a:cubicBezTo>
                    <a:pt x="12" y="132"/>
                    <a:pt x="0" y="132"/>
                    <a:pt x="0" y="144"/>
                  </a:cubicBezTo>
                  <a:cubicBezTo>
                    <a:pt x="0" y="155"/>
                    <a:pt x="12" y="155"/>
                    <a:pt x="12" y="155"/>
                  </a:cubicBezTo>
                  <a:cubicBezTo>
                    <a:pt x="560" y="155"/>
                    <a:pt x="1096" y="108"/>
                    <a:pt x="1643" y="25"/>
                  </a:cubicBezTo>
                  <a:cubicBezTo>
                    <a:pt x="1643" y="25"/>
                    <a:pt x="1655" y="13"/>
                    <a:pt x="1655" y="13"/>
                  </a:cubicBezTo>
                  <a:cubicBezTo>
                    <a:pt x="1643" y="1"/>
                    <a:pt x="1643" y="1"/>
                    <a:pt x="1631" y="1"/>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85" name="Google Shape;1540;p39"/>
            <p:cNvSpPr/>
            <p:nvPr/>
          </p:nvSpPr>
          <p:spPr>
            <a:xfrm>
              <a:off x="1436680" y="2793187"/>
              <a:ext cx="11544" cy="191637"/>
            </a:xfrm>
            <a:custGeom>
              <a:avLst/>
              <a:gdLst/>
              <a:ahLst/>
              <a:cxnLst/>
              <a:rect l="l" t="t" r="r" b="b"/>
              <a:pathLst>
                <a:path w="155" h="2573" extrusionOk="0">
                  <a:moveTo>
                    <a:pt x="143" y="1"/>
                  </a:moveTo>
                  <a:cubicBezTo>
                    <a:pt x="131" y="1"/>
                    <a:pt x="131" y="13"/>
                    <a:pt x="131" y="13"/>
                  </a:cubicBezTo>
                  <a:cubicBezTo>
                    <a:pt x="131" y="858"/>
                    <a:pt x="95" y="1715"/>
                    <a:pt x="12" y="2549"/>
                  </a:cubicBezTo>
                  <a:cubicBezTo>
                    <a:pt x="0" y="2561"/>
                    <a:pt x="12" y="2573"/>
                    <a:pt x="24" y="2573"/>
                  </a:cubicBezTo>
                  <a:cubicBezTo>
                    <a:pt x="24" y="2573"/>
                    <a:pt x="36" y="2561"/>
                    <a:pt x="36" y="2561"/>
                  </a:cubicBezTo>
                  <a:cubicBezTo>
                    <a:pt x="119" y="1715"/>
                    <a:pt x="155" y="870"/>
                    <a:pt x="155" y="13"/>
                  </a:cubicBezTo>
                  <a:cubicBezTo>
                    <a:pt x="155" y="13"/>
                    <a:pt x="155" y="1"/>
                    <a:pt x="143" y="1"/>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86" name="Google Shape;1541;p39"/>
            <p:cNvSpPr/>
            <p:nvPr/>
          </p:nvSpPr>
          <p:spPr>
            <a:xfrm>
              <a:off x="1480996" y="2792293"/>
              <a:ext cx="11619" cy="190743"/>
            </a:xfrm>
            <a:custGeom>
              <a:avLst/>
              <a:gdLst/>
              <a:ahLst/>
              <a:cxnLst/>
              <a:rect l="l" t="t" r="r" b="b"/>
              <a:pathLst>
                <a:path w="156" h="2561" extrusionOk="0">
                  <a:moveTo>
                    <a:pt x="131" y="1"/>
                  </a:moveTo>
                  <a:cubicBezTo>
                    <a:pt x="131" y="1"/>
                    <a:pt x="119" y="13"/>
                    <a:pt x="119" y="25"/>
                  </a:cubicBezTo>
                  <a:cubicBezTo>
                    <a:pt x="131" y="858"/>
                    <a:pt x="84" y="1704"/>
                    <a:pt x="0" y="2549"/>
                  </a:cubicBezTo>
                  <a:cubicBezTo>
                    <a:pt x="0" y="2561"/>
                    <a:pt x="0" y="2561"/>
                    <a:pt x="12" y="2561"/>
                  </a:cubicBezTo>
                  <a:lnTo>
                    <a:pt x="24" y="2561"/>
                  </a:lnTo>
                  <a:cubicBezTo>
                    <a:pt x="108" y="1715"/>
                    <a:pt x="155" y="870"/>
                    <a:pt x="155" y="25"/>
                  </a:cubicBezTo>
                  <a:cubicBezTo>
                    <a:pt x="155" y="13"/>
                    <a:pt x="143" y="1"/>
                    <a:pt x="131" y="1"/>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87" name="Google Shape;1542;p39"/>
            <p:cNvSpPr/>
            <p:nvPr/>
          </p:nvSpPr>
          <p:spPr>
            <a:xfrm>
              <a:off x="1189256" y="2775461"/>
              <a:ext cx="89599" cy="82524"/>
            </a:xfrm>
            <a:custGeom>
              <a:avLst/>
              <a:gdLst/>
              <a:ahLst/>
              <a:cxnLst/>
              <a:rect l="l" t="t" r="r" b="b"/>
              <a:pathLst>
                <a:path w="1203" h="1108" extrusionOk="0">
                  <a:moveTo>
                    <a:pt x="1191" y="1"/>
                  </a:moveTo>
                  <a:cubicBezTo>
                    <a:pt x="1179" y="1"/>
                    <a:pt x="1179" y="13"/>
                    <a:pt x="1179" y="13"/>
                  </a:cubicBezTo>
                  <a:cubicBezTo>
                    <a:pt x="1156" y="617"/>
                    <a:pt x="656" y="1085"/>
                    <a:pt x="57" y="1085"/>
                  </a:cubicBezTo>
                  <a:cubicBezTo>
                    <a:pt x="42" y="1085"/>
                    <a:pt x="27" y="1085"/>
                    <a:pt x="12" y="1084"/>
                  </a:cubicBezTo>
                  <a:cubicBezTo>
                    <a:pt x="12" y="1084"/>
                    <a:pt x="0" y="1084"/>
                    <a:pt x="0" y="1096"/>
                  </a:cubicBezTo>
                  <a:cubicBezTo>
                    <a:pt x="0" y="1096"/>
                    <a:pt x="12" y="1108"/>
                    <a:pt x="12" y="1108"/>
                  </a:cubicBezTo>
                  <a:lnTo>
                    <a:pt x="72" y="1108"/>
                  </a:lnTo>
                  <a:cubicBezTo>
                    <a:pt x="679" y="1108"/>
                    <a:pt x="1179" y="632"/>
                    <a:pt x="1203" y="13"/>
                  </a:cubicBezTo>
                  <a:cubicBezTo>
                    <a:pt x="1203" y="13"/>
                    <a:pt x="1203" y="1"/>
                    <a:pt x="1191" y="1"/>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88" name="Google Shape;1543;p39"/>
            <p:cNvSpPr/>
            <p:nvPr/>
          </p:nvSpPr>
          <p:spPr>
            <a:xfrm>
              <a:off x="1476527" y="2982068"/>
              <a:ext cx="1862" cy="22270"/>
            </a:xfrm>
            <a:custGeom>
              <a:avLst/>
              <a:gdLst/>
              <a:ahLst/>
              <a:cxnLst/>
              <a:rect l="l" t="t" r="r" b="b"/>
              <a:pathLst>
                <a:path w="25" h="299" extrusionOk="0">
                  <a:moveTo>
                    <a:pt x="13" y="1"/>
                  </a:moveTo>
                  <a:cubicBezTo>
                    <a:pt x="1" y="1"/>
                    <a:pt x="1" y="1"/>
                    <a:pt x="1" y="13"/>
                  </a:cubicBezTo>
                  <a:lnTo>
                    <a:pt x="1" y="287"/>
                  </a:lnTo>
                  <a:cubicBezTo>
                    <a:pt x="1" y="287"/>
                    <a:pt x="1" y="299"/>
                    <a:pt x="13" y="299"/>
                  </a:cubicBezTo>
                  <a:cubicBezTo>
                    <a:pt x="25" y="299"/>
                    <a:pt x="25" y="287"/>
                    <a:pt x="25" y="287"/>
                  </a:cubicBezTo>
                  <a:lnTo>
                    <a:pt x="25" y="13"/>
                  </a:lnTo>
                  <a:cubicBezTo>
                    <a:pt x="25" y="1"/>
                    <a:pt x="25" y="1"/>
                    <a:pt x="13" y="1"/>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sp>
          <p:nvSpPr>
            <p:cNvPr id="89" name="Google Shape;1544;p39"/>
            <p:cNvSpPr/>
            <p:nvPr/>
          </p:nvSpPr>
          <p:spPr>
            <a:xfrm>
              <a:off x="1451725" y="2961959"/>
              <a:ext cx="261648" cy="142555"/>
            </a:xfrm>
            <a:custGeom>
              <a:avLst/>
              <a:gdLst/>
              <a:ahLst/>
              <a:cxnLst/>
              <a:rect l="l" t="t" r="r" b="b"/>
              <a:pathLst>
                <a:path w="3513" h="1914" extrusionOk="0">
                  <a:moveTo>
                    <a:pt x="3235" y="1"/>
                  </a:moveTo>
                  <a:cubicBezTo>
                    <a:pt x="3061" y="1"/>
                    <a:pt x="2799" y="225"/>
                    <a:pt x="2679" y="271"/>
                  </a:cubicBezTo>
                  <a:cubicBezTo>
                    <a:pt x="2417" y="390"/>
                    <a:pt x="2144" y="461"/>
                    <a:pt x="1870" y="497"/>
                  </a:cubicBezTo>
                  <a:cubicBezTo>
                    <a:pt x="1517" y="541"/>
                    <a:pt x="1170" y="566"/>
                    <a:pt x="820" y="566"/>
                  </a:cubicBezTo>
                  <a:cubicBezTo>
                    <a:pt x="698" y="566"/>
                    <a:pt x="576" y="563"/>
                    <a:pt x="453" y="557"/>
                  </a:cubicBezTo>
                  <a:cubicBezTo>
                    <a:pt x="432" y="558"/>
                    <a:pt x="411" y="559"/>
                    <a:pt x="391" y="559"/>
                  </a:cubicBezTo>
                  <a:cubicBezTo>
                    <a:pt x="281" y="559"/>
                    <a:pt x="174" y="532"/>
                    <a:pt x="84" y="461"/>
                  </a:cubicBezTo>
                  <a:cubicBezTo>
                    <a:pt x="0" y="509"/>
                    <a:pt x="12" y="628"/>
                    <a:pt x="24" y="711"/>
                  </a:cubicBezTo>
                  <a:cubicBezTo>
                    <a:pt x="84" y="1033"/>
                    <a:pt x="12" y="1342"/>
                    <a:pt x="72" y="1652"/>
                  </a:cubicBezTo>
                  <a:cubicBezTo>
                    <a:pt x="72" y="1723"/>
                    <a:pt x="108" y="1795"/>
                    <a:pt x="155" y="1842"/>
                  </a:cubicBezTo>
                  <a:cubicBezTo>
                    <a:pt x="203" y="1866"/>
                    <a:pt x="251" y="1878"/>
                    <a:pt x="298" y="1878"/>
                  </a:cubicBezTo>
                  <a:cubicBezTo>
                    <a:pt x="548" y="1902"/>
                    <a:pt x="810" y="1914"/>
                    <a:pt x="1072" y="1914"/>
                  </a:cubicBezTo>
                  <a:cubicBezTo>
                    <a:pt x="1810" y="1914"/>
                    <a:pt x="2548" y="1783"/>
                    <a:pt x="3251" y="1521"/>
                  </a:cubicBezTo>
                  <a:cubicBezTo>
                    <a:pt x="3299" y="1509"/>
                    <a:pt x="3346" y="1485"/>
                    <a:pt x="3394" y="1450"/>
                  </a:cubicBezTo>
                  <a:cubicBezTo>
                    <a:pt x="3489" y="1331"/>
                    <a:pt x="3513" y="1176"/>
                    <a:pt x="3489" y="1033"/>
                  </a:cubicBezTo>
                  <a:cubicBezTo>
                    <a:pt x="3453" y="771"/>
                    <a:pt x="3429" y="509"/>
                    <a:pt x="3406" y="247"/>
                  </a:cubicBezTo>
                  <a:cubicBezTo>
                    <a:pt x="3406" y="188"/>
                    <a:pt x="3394" y="116"/>
                    <a:pt x="3358" y="68"/>
                  </a:cubicBezTo>
                  <a:cubicBezTo>
                    <a:pt x="3328" y="20"/>
                    <a:pt x="3285" y="1"/>
                    <a:pt x="3235" y="1"/>
                  </a:cubicBezTo>
                  <a:close/>
                </a:path>
              </a:pathLst>
            </a:custGeom>
            <a:solidFill>
              <a:schemeClr val="accent1"/>
            </a:solidFill>
            <a:ln>
              <a:noFill/>
            </a:ln>
          </p:spPr>
          <p:txBody>
            <a:bodyPr spcFirstLastPara="1" wrap="square" lIns="182850" tIns="182850" rIns="182850" bIns="182850" anchor="ctr" anchorCtr="0">
              <a:noAutofit/>
            </a:bodyPr>
            <a:lstStyle/>
            <a:p>
              <a:endParaRPr sz="3600"/>
            </a:p>
          </p:txBody>
        </p:sp>
        <p:sp>
          <p:nvSpPr>
            <p:cNvPr id="90" name="Google Shape;1545;p39"/>
            <p:cNvSpPr/>
            <p:nvPr/>
          </p:nvSpPr>
          <p:spPr>
            <a:xfrm>
              <a:off x="1491647" y="3018489"/>
              <a:ext cx="195138" cy="37314"/>
            </a:xfrm>
            <a:custGeom>
              <a:avLst/>
              <a:gdLst/>
              <a:ahLst/>
              <a:cxnLst/>
              <a:rect l="l" t="t" r="r" b="b"/>
              <a:pathLst>
                <a:path w="2620" h="501" extrusionOk="0">
                  <a:moveTo>
                    <a:pt x="2596" y="0"/>
                  </a:moveTo>
                  <a:cubicBezTo>
                    <a:pt x="1968" y="319"/>
                    <a:pt x="1282" y="475"/>
                    <a:pt x="582" y="475"/>
                  </a:cubicBezTo>
                  <a:cubicBezTo>
                    <a:pt x="393" y="475"/>
                    <a:pt x="203" y="463"/>
                    <a:pt x="12" y="441"/>
                  </a:cubicBezTo>
                  <a:cubicBezTo>
                    <a:pt x="12" y="441"/>
                    <a:pt x="0" y="441"/>
                    <a:pt x="0" y="452"/>
                  </a:cubicBezTo>
                  <a:cubicBezTo>
                    <a:pt x="0" y="464"/>
                    <a:pt x="0" y="464"/>
                    <a:pt x="12" y="464"/>
                  </a:cubicBezTo>
                  <a:cubicBezTo>
                    <a:pt x="203" y="488"/>
                    <a:pt x="393" y="500"/>
                    <a:pt x="584" y="500"/>
                  </a:cubicBezTo>
                  <a:cubicBezTo>
                    <a:pt x="1286" y="500"/>
                    <a:pt x="1989" y="345"/>
                    <a:pt x="2620" y="36"/>
                  </a:cubicBezTo>
                  <a:cubicBezTo>
                    <a:pt x="2620" y="24"/>
                    <a:pt x="2620" y="12"/>
                    <a:pt x="2620" y="12"/>
                  </a:cubicBezTo>
                  <a:cubicBezTo>
                    <a:pt x="2608" y="0"/>
                    <a:pt x="2608" y="0"/>
                    <a:pt x="2596" y="0"/>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91" name="Google Shape;1546;p39"/>
            <p:cNvSpPr/>
            <p:nvPr/>
          </p:nvSpPr>
          <p:spPr>
            <a:xfrm>
              <a:off x="1160879" y="2968438"/>
              <a:ext cx="268724" cy="138086"/>
            </a:xfrm>
            <a:custGeom>
              <a:avLst/>
              <a:gdLst/>
              <a:ahLst/>
              <a:cxnLst/>
              <a:rect l="l" t="t" r="r" b="b"/>
              <a:pathLst>
                <a:path w="3608" h="1854" extrusionOk="0">
                  <a:moveTo>
                    <a:pt x="245" y="0"/>
                  </a:moveTo>
                  <a:cubicBezTo>
                    <a:pt x="193" y="0"/>
                    <a:pt x="149" y="19"/>
                    <a:pt x="119" y="65"/>
                  </a:cubicBezTo>
                  <a:cubicBezTo>
                    <a:pt x="95" y="124"/>
                    <a:pt x="84" y="184"/>
                    <a:pt x="84" y="255"/>
                  </a:cubicBezTo>
                  <a:cubicBezTo>
                    <a:pt x="60" y="517"/>
                    <a:pt x="48" y="779"/>
                    <a:pt x="36" y="1041"/>
                  </a:cubicBezTo>
                  <a:cubicBezTo>
                    <a:pt x="0" y="1184"/>
                    <a:pt x="36" y="1339"/>
                    <a:pt x="131" y="1446"/>
                  </a:cubicBezTo>
                  <a:cubicBezTo>
                    <a:pt x="179" y="1482"/>
                    <a:pt x="226" y="1505"/>
                    <a:pt x="274" y="1529"/>
                  </a:cubicBezTo>
                  <a:cubicBezTo>
                    <a:pt x="923" y="1746"/>
                    <a:pt x="1593" y="1854"/>
                    <a:pt x="2264" y="1854"/>
                  </a:cubicBezTo>
                  <a:cubicBezTo>
                    <a:pt x="2331" y="1854"/>
                    <a:pt x="2398" y="1853"/>
                    <a:pt x="2465" y="1851"/>
                  </a:cubicBezTo>
                  <a:cubicBezTo>
                    <a:pt x="2727" y="1851"/>
                    <a:pt x="2989" y="1827"/>
                    <a:pt x="3239" y="1803"/>
                  </a:cubicBezTo>
                  <a:cubicBezTo>
                    <a:pt x="3286" y="1791"/>
                    <a:pt x="3334" y="1779"/>
                    <a:pt x="3382" y="1755"/>
                  </a:cubicBezTo>
                  <a:cubicBezTo>
                    <a:pt x="3429" y="1708"/>
                    <a:pt x="3453" y="1636"/>
                    <a:pt x="3465" y="1565"/>
                  </a:cubicBezTo>
                  <a:cubicBezTo>
                    <a:pt x="3501" y="1255"/>
                    <a:pt x="3548" y="946"/>
                    <a:pt x="3596" y="624"/>
                  </a:cubicBezTo>
                  <a:cubicBezTo>
                    <a:pt x="3608" y="541"/>
                    <a:pt x="3608" y="422"/>
                    <a:pt x="3536" y="374"/>
                  </a:cubicBezTo>
                  <a:cubicBezTo>
                    <a:pt x="3401" y="447"/>
                    <a:pt x="3256" y="484"/>
                    <a:pt x="3111" y="484"/>
                  </a:cubicBezTo>
                  <a:cubicBezTo>
                    <a:pt x="3090" y="484"/>
                    <a:pt x="3069" y="483"/>
                    <a:pt x="3048" y="482"/>
                  </a:cubicBezTo>
                  <a:cubicBezTo>
                    <a:pt x="2849" y="496"/>
                    <a:pt x="2651" y="503"/>
                    <a:pt x="2454" y="503"/>
                  </a:cubicBezTo>
                  <a:cubicBezTo>
                    <a:pt x="2181" y="503"/>
                    <a:pt x="1908" y="490"/>
                    <a:pt x="1631" y="470"/>
                  </a:cubicBezTo>
                  <a:cubicBezTo>
                    <a:pt x="1358" y="434"/>
                    <a:pt x="1072" y="362"/>
                    <a:pt x="810" y="267"/>
                  </a:cubicBezTo>
                  <a:cubicBezTo>
                    <a:pt x="690" y="212"/>
                    <a:pt x="421" y="0"/>
                    <a:pt x="245" y="0"/>
                  </a:cubicBezTo>
                  <a:close/>
                </a:path>
              </a:pathLst>
            </a:custGeom>
            <a:solidFill>
              <a:schemeClr val="accent1"/>
            </a:solidFill>
            <a:ln>
              <a:noFill/>
            </a:ln>
          </p:spPr>
          <p:txBody>
            <a:bodyPr spcFirstLastPara="1" wrap="square" lIns="182850" tIns="182850" rIns="182850" bIns="182850" anchor="ctr" anchorCtr="0">
              <a:noAutofit/>
            </a:bodyPr>
            <a:lstStyle/>
            <a:p>
              <a:endParaRPr sz="3600"/>
            </a:p>
          </p:txBody>
        </p:sp>
        <p:sp>
          <p:nvSpPr>
            <p:cNvPr id="92" name="Google Shape;1547;p39"/>
            <p:cNvSpPr/>
            <p:nvPr/>
          </p:nvSpPr>
          <p:spPr>
            <a:xfrm>
              <a:off x="1190150" y="3022213"/>
              <a:ext cx="202213" cy="30909"/>
            </a:xfrm>
            <a:custGeom>
              <a:avLst/>
              <a:gdLst/>
              <a:ahLst/>
              <a:cxnLst/>
              <a:rect l="l" t="t" r="r" b="b"/>
              <a:pathLst>
                <a:path w="2715" h="415" extrusionOk="0">
                  <a:moveTo>
                    <a:pt x="18" y="1"/>
                  </a:moveTo>
                  <a:cubicBezTo>
                    <a:pt x="15" y="1"/>
                    <a:pt x="12" y="4"/>
                    <a:pt x="12" y="10"/>
                  </a:cubicBezTo>
                  <a:cubicBezTo>
                    <a:pt x="0" y="10"/>
                    <a:pt x="0" y="21"/>
                    <a:pt x="12" y="21"/>
                  </a:cubicBezTo>
                  <a:cubicBezTo>
                    <a:pt x="417" y="236"/>
                    <a:pt x="869" y="367"/>
                    <a:pt x="1322" y="391"/>
                  </a:cubicBezTo>
                  <a:cubicBezTo>
                    <a:pt x="1465" y="414"/>
                    <a:pt x="1607" y="414"/>
                    <a:pt x="1750" y="414"/>
                  </a:cubicBezTo>
                  <a:cubicBezTo>
                    <a:pt x="2084" y="414"/>
                    <a:pt x="2405" y="391"/>
                    <a:pt x="2703" y="367"/>
                  </a:cubicBezTo>
                  <a:cubicBezTo>
                    <a:pt x="2715" y="367"/>
                    <a:pt x="2715" y="355"/>
                    <a:pt x="2715" y="343"/>
                  </a:cubicBezTo>
                  <a:cubicBezTo>
                    <a:pt x="2715" y="343"/>
                    <a:pt x="2715" y="331"/>
                    <a:pt x="2703" y="331"/>
                  </a:cubicBezTo>
                  <a:cubicBezTo>
                    <a:pt x="2394" y="372"/>
                    <a:pt x="2079" y="390"/>
                    <a:pt x="1766" y="390"/>
                  </a:cubicBezTo>
                  <a:cubicBezTo>
                    <a:pt x="1621" y="390"/>
                    <a:pt x="1477" y="386"/>
                    <a:pt x="1334" y="379"/>
                  </a:cubicBezTo>
                  <a:cubicBezTo>
                    <a:pt x="881" y="343"/>
                    <a:pt x="429" y="224"/>
                    <a:pt x="24" y="10"/>
                  </a:cubicBezTo>
                  <a:cubicBezTo>
                    <a:pt x="24" y="4"/>
                    <a:pt x="21" y="1"/>
                    <a:pt x="18" y="1"/>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93" name="Google Shape;1548;p39"/>
            <p:cNvSpPr/>
            <p:nvPr/>
          </p:nvSpPr>
          <p:spPr>
            <a:xfrm>
              <a:off x="1138684" y="1984111"/>
              <a:ext cx="551673" cy="822259"/>
            </a:xfrm>
            <a:custGeom>
              <a:avLst/>
              <a:gdLst/>
              <a:ahLst/>
              <a:cxnLst/>
              <a:rect l="l" t="t" r="r" b="b"/>
              <a:pathLst>
                <a:path w="7407" h="11040" extrusionOk="0">
                  <a:moveTo>
                    <a:pt x="2919" y="0"/>
                  </a:moveTo>
                  <a:cubicBezTo>
                    <a:pt x="2152" y="0"/>
                    <a:pt x="1201" y="80"/>
                    <a:pt x="774" y="434"/>
                  </a:cubicBezTo>
                  <a:cubicBezTo>
                    <a:pt x="1" y="1077"/>
                    <a:pt x="1525" y="6149"/>
                    <a:pt x="1370" y="6875"/>
                  </a:cubicBezTo>
                  <a:cubicBezTo>
                    <a:pt x="1144" y="8006"/>
                    <a:pt x="822" y="9126"/>
                    <a:pt x="429" y="10209"/>
                  </a:cubicBezTo>
                  <a:cubicBezTo>
                    <a:pt x="429" y="10209"/>
                    <a:pt x="2455" y="11039"/>
                    <a:pt x="4563" y="11039"/>
                  </a:cubicBezTo>
                  <a:cubicBezTo>
                    <a:pt x="5547" y="11039"/>
                    <a:pt x="6548" y="10858"/>
                    <a:pt x="7371" y="10328"/>
                  </a:cubicBezTo>
                  <a:cubicBezTo>
                    <a:pt x="7371" y="10328"/>
                    <a:pt x="6942" y="8435"/>
                    <a:pt x="6656" y="6280"/>
                  </a:cubicBezTo>
                  <a:cubicBezTo>
                    <a:pt x="6549" y="5423"/>
                    <a:pt x="7406" y="1934"/>
                    <a:pt x="7204" y="886"/>
                  </a:cubicBezTo>
                  <a:cubicBezTo>
                    <a:pt x="7050" y="142"/>
                    <a:pt x="5486" y="37"/>
                    <a:pt x="4620" y="37"/>
                  </a:cubicBezTo>
                  <a:cubicBezTo>
                    <a:pt x="4281" y="37"/>
                    <a:pt x="4049" y="53"/>
                    <a:pt x="4049" y="53"/>
                  </a:cubicBezTo>
                  <a:cubicBezTo>
                    <a:pt x="4049" y="53"/>
                    <a:pt x="3545" y="0"/>
                    <a:pt x="2919" y="0"/>
                  </a:cubicBezTo>
                  <a:close/>
                </a:path>
              </a:pathLst>
            </a:custGeom>
            <a:solidFill>
              <a:schemeClr val="accent3"/>
            </a:solidFill>
            <a:ln>
              <a:noFill/>
            </a:ln>
          </p:spPr>
          <p:txBody>
            <a:bodyPr spcFirstLastPara="1" wrap="square" lIns="182850" tIns="182850" rIns="182850" bIns="182850" anchor="ctr" anchorCtr="0">
              <a:noAutofit/>
            </a:bodyPr>
            <a:lstStyle/>
            <a:p>
              <a:endParaRPr sz="3600"/>
            </a:p>
          </p:txBody>
        </p:sp>
        <p:sp>
          <p:nvSpPr>
            <p:cNvPr id="94" name="Google Shape;1549;p39"/>
            <p:cNvSpPr/>
            <p:nvPr/>
          </p:nvSpPr>
          <p:spPr>
            <a:xfrm>
              <a:off x="1293901" y="1984037"/>
              <a:ext cx="311326" cy="92504"/>
            </a:xfrm>
            <a:custGeom>
              <a:avLst/>
              <a:gdLst/>
              <a:ahLst/>
              <a:cxnLst/>
              <a:rect l="l" t="t" r="r" b="b"/>
              <a:pathLst>
                <a:path w="4180" h="1242" extrusionOk="0">
                  <a:moveTo>
                    <a:pt x="820" y="1"/>
                  </a:moveTo>
                  <a:cubicBezTo>
                    <a:pt x="547" y="1"/>
                    <a:pt x="274" y="10"/>
                    <a:pt x="0" y="30"/>
                  </a:cubicBezTo>
                  <a:cubicBezTo>
                    <a:pt x="179" y="268"/>
                    <a:pt x="393" y="471"/>
                    <a:pt x="643" y="625"/>
                  </a:cubicBezTo>
                  <a:cubicBezTo>
                    <a:pt x="1096" y="947"/>
                    <a:pt x="1631" y="1149"/>
                    <a:pt x="2179" y="1221"/>
                  </a:cubicBezTo>
                  <a:cubicBezTo>
                    <a:pt x="2274" y="1235"/>
                    <a:pt x="2369" y="1241"/>
                    <a:pt x="2464" y="1241"/>
                  </a:cubicBezTo>
                  <a:cubicBezTo>
                    <a:pt x="3180" y="1241"/>
                    <a:pt x="3842" y="849"/>
                    <a:pt x="4179" y="197"/>
                  </a:cubicBezTo>
                  <a:cubicBezTo>
                    <a:pt x="3645" y="67"/>
                    <a:pt x="2991" y="39"/>
                    <a:pt x="2534" y="39"/>
                  </a:cubicBezTo>
                  <a:cubicBezTo>
                    <a:pt x="2196" y="39"/>
                    <a:pt x="1965" y="54"/>
                    <a:pt x="1965" y="54"/>
                  </a:cubicBezTo>
                  <a:cubicBezTo>
                    <a:pt x="1583" y="19"/>
                    <a:pt x="1202" y="1"/>
                    <a:pt x="820" y="1"/>
                  </a:cubicBezTo>
                  <a:close/>
                </a:path>
              </a:pathLst>
            </a:custGeom>
            <a:solidFill>
              <a:schemeClr val="accent2"/>
            </a:solidFill>
            <a:ln>
              <a:noFill/>
            </a:ln>
          </p:spPr>
          <p:txBody>
            <a:bodyPr spcFirstLastPara="1" wrap="square" lIns="182850" tIns="182850" rIns="182850" bIns="182850" anchor="ctr" anchorCtr="0">
              <a:noAutofit/>
            </a:bodyPr>
            <a:lstStyle/>
            <a:p>
              <a:endParaRPr sz="3600"/>
            </a:p>
          </p:txBody>
        </p:sp>
        <p:sp>
          <p:nvSpPr>
            <p:cNvPr id="95" name="Google Shape;1550;p39"/>
            <p:cNvSpPr/>
            <p:nvPr/>
          </p:nvSpPr>
          <p:spPr>
            <a:xfrm>
              <a:off x="1370169" y="1861219"/>
              <a:ext cx="146353" cy="175996"/>
            </a:xfrm>
            <a:custGeom>
              <a:avLst/>
              <a:gdLst/>
              <a:ahLst/>
              <a:cxnLst/>
              <a:rect l="l" t="t" r="r" b="b"/>
              <a:pathLst>
                <a:path w="1965" h="2363" extrusionOk="0">
                  <a:moveTo>
                    <a:pt x="0" y="0"/>
                  </a:moveTo>
                  <a:lnTo>
                    <a:pt x="0" y="1727"/>
                  </a:lnTo>
                  <a:cubicBezTo>
                    <a:pt x="0" y="1727"/>
                    <a:pt x="203" y="2298"/>
                    <a:pt x="1024" y="2358"/>
                  </a:cubicBezTo>
                  <a:cubicBezTo>
                    <a:pt x="1068" y="2361"/>
                    <a:pt x="1109" y="2363"/>
                    <a:pt x="1149" y="2363"/>
                  </a:cubicBezTo>
                  <a:cubicBezTo>
                    <a:pt x="1816" y="2363"/>
                    <a:pt x="1965" y="1917"/>
                    <a:pt x="1965" y="1917"/>
                  </a:cubicBezTo>
                  <a:lnTo>
                    <a:pt x="1893" y="346"/>
                  </a:lnTo>
                  <a:lnTo>
                    <a:pt x="0" y="0"/>
                  </a:lnTo>
                  <a:close/>
                </a:path>
              </a:pathLst>
            </a:custGeom>
            <a:solidFill>
              <a:schemeClr val="accent2"/>
            </a:solidFill>
            <a:ln>
              <a:noFill/>
            </a:ln>
          </p:spPr>
          <p:txBody>
            <a:bodyPr spcFirstLastPara="1" wrap="square" lIns="182850" tIns="182850" rIns="182850" bIns="182850" anchor="ctr" anchorCtr="0">
              <a:noAutofit/>
            </a:bodyPr>
            <a:lstStyle/>
            <a:p>
              <a:endParaRPr sz="3600"/>
            </a:p>
          </p:txBody>
        </p:sp>
        <p:sp>
          <p:nvSpPr>
            <p:cNvPr id="96" name="Google Shape;1551;p39"/>
            <p:cNvSpPr/>
            <p:nvPr/>
          </p:nvSpPr>
          <p:spPr>
            <a:xfrm>
              <a:off x="1370169" y="1861219"/>
              <a:ext cx="145459" cy="130414"/>
            </a:xfrm>
            <a:custGeom>
              <a:avLst/>
              <a:gdLst/>
              <a:ahLst/>
              <a:cxnLst/>
              <a:rect l="l" t="t" r="r" b="b"/>
              <a:pathLst>
                <a:path w="1953" h="1751" extrusionOk="0">
                  <a:moveTo>
                    <a:pt x="0" y="0"/>
                  </a:moveTo>
                  <a:lnTo>
                    <a:pt x="0" y="1036"/>
                  </a:lnTo>
                  <a:cubicBezTo>
                    <a:pt x="322" y="1477"/>
                    <a:pt x="834" y="1739"/>
                    <a:pt x="1381" y="1751"/>
                  </a:cubicBezTo>
                  <a:cubicBezTo>
                    <a:pt x="1572" y="1751"/>
                    <a:pt x="1774" y="1715"/>
                    <a:pt x="1953" y="1643"/>
                  </a:cubicBezTo>
                  <a:lnTo>
                    <a:pt x="1893" y="358"/>
                  </a:lnTo>
                  <a:lnTo>
                    <a:pt x="0" y="0"/>
                  </a:lnTo>
                  <a:close/>
                </a:path>
              </a:pathLst>
            </a:custGeom>
            <a:solidFill>
              <a:srgbClr val="000000">
                <a:alpha val="4019"/>
              </a:srgbClr>
            </a:solidFill>
            <a:ln>
              <a:noFill/>
            </a:ln>
          </p:spPr>
          <p:txBody>
            <a:bodyPr spcFirstLastPara="1" wrap="square" lIns="182850" tIns="182850" rIns="182850" bIns="182850" anchor="ctr" anchorCtr="0">
              <a:noAutofit/>
            </a:bodyPr>
            <a:lstStyle/>
            <a:p>
              <a:endParaRPr sz="3600"/>
            </a:p>
          </p:txBody>
        </p:sp>
        <p:sp>
          <p:nvSpPr>
            <p:cNvPr id="97" name="Google Shape;1552;p39"/>
            <p:cNvSpPr/>
            <p:nvPr/>
          </p:nvSpPr>
          <p:spPr>
            <a:xfrm>
              <a:off x="1185681" y="1337104"/>
              <a:ext cx="548098" cy="619972"/>
            </a:xfrm>
            <a:custGeom>
              <a:avLst/>
              <a:gdLst/>
              <a:ahLst/>
              <a:cxnLst/>
              <a:rect l="l" t="t" r="r" b="b"/>
              <a:pathLst>
                <a:path w="7359" h="8324" extrusionOk="0">
                  <a:moveTo>
                    <a:pt x="3775" y="1"/>
                  </a:moveTo>
                  <a:cubicBezTo>
                    <a:pt x="1394" y="1"/>
                    <a:pt x="1" y="1501"/>
                    <a:pt x="203" y="3787"/>
                  </a:cubicBezTo>
                  <a:cubicBezTo>
                    <a:pt x="394" y="6013"/>
                    <a:pt x="1644" y="8323"/>
                    <a:pt x="4037" y="8323"/>
                  </a:cubicBezTo>
                  <a:cubicBezTo>
                    <a:pt x="6430" y="8323"/>
                    <a:pt x="7359" y="6085"/>
                    <a:pt x="7359" y="3787"/>
                  </a:cubicBezTo>
                  <a:cubicBezTo>
                    <a:pt x="7359" y="1489"/>
                    <a:pt x="6168" y="1"/>
                    <a:pt x="3775" y="1"/>
                  </a:cubicBezTo>
                  <a:close/>
                </a:path>
              </a:pathLst>
            </a:custGeom>
            <a:solidFill>
              <a:schemeClr val="accent2"/>
            </a:solidFill>
            <a:ln>
              <a:noFill/>
            </a:ln>
          </p:spPr>
          <p:txBody>
            <a:bodyPr spcFirstLastPara="1" wrap="square" lIns="182850" tIns="182850" rIns="182850" bIns="182850" anchor="ctr" anchorCtr="0">
              <a:noAutofit/>
            </a:bodyPr>
            <a:lstStyle/>
            <a:p>
              <a:endParaRPr sz="3600"/>
            </a:p>
          </p:txBody>
        </p:sp>
        <p:sp>
          <p:nvSpPr>
            <p:cNvPr id="98" name="Google Shape;1553;p39"/>
            <p:cNvSpPr/>
            <p:nvPr/>
          </p:nvSpPr>
          <p:spPr>
            <a:xfrm>
              <a:off x="1312476" y="1674375"/>
              <a:ext cx="109065" cy="93581"/>
            </a:xfrm>
            <a:custGeom>
              <a:avLst/>
              <a:gdLst/>
              <a:ahLst/>
              <a:cxnLst/>
              <a:rect l="l" t="t" r="r" b="b"/>
              <a:pathLst>
                <a:path w="1775" h="1523" extrusionOk="0">
                  <a:moveTo>
                    <a:pt x="762" y="1"/>
                  </a:moveTo>
                  <a:cubicBezTo>
                    <a:pt x="346" y="1"/>
                    <a:pt x="0" y="346"/>
                    <a:pt x="0" y="763"/>
                  </a:cubicBezTo>
                  <a:cubicBezTo>
                    <a:pt x="0" y="1221"/>
                    <a:pt x="370" y="1522"/>
                    <a:pt x="760" y="1522"/>
                  </a:cubicBezTo>
                  <a:cubicBezTo>
                    <a:pt x="948" y="1522"/>
                    <a:pt x="1140" y="1453"/>
                    <a:pt x="1298" y="1299"/>
                  </a:cubicBezTo>
                  <a:cubicBezTo>
                    <a:pt x="1774" y="822"/>
                    <a:pt x="1429" y="1"/>
                    <a:pt x="762" y="1"/>
                  </a:cubicBezTo>
                  <a:close/>
                </a:path>
              </a:pathLst>
            </a:custGeom>
            <a:solidFill>
              <a:schemeClr val="accent3"/>
            </a:solidFill>
            <a:ln>
              <a:noFill/>
            </a:ln>
          </p:spPr>
          <p:txBody>
            <a:bodyPr spcFirstLastPara="1" wrap="square" lIns="182850" tIns="182850" rIns="182850" bIns="182850" anchor="ctr" anchorCtr="0">
              <a:noAutofit/>
            </a:bodyPr>
            <a:lstStyle/>
            <a:p>
              <a:endParaRPr sz="3600"/>
            </a:p>
          </p:txBody>
        </p:sp>
        <p:sp>
          <p:nvSpPr>
            <p:cNvPr id="99" name="Google Shape;1554;p39"/>
            <p:cNvSpPr/>
            <p:nvPr/>
          </p:nvSpPr>
          <p:spPr>
            <a:xfrm>
              <a:off x="1605217" y="1725579"/>
              <a:ext cx="108819" cy="93396"/>
            </a:xfrm>
            <a:custGeom>
              <a:avLst/>
              <a:gdLst/>
              <a:ahLst/>
              <a:cxnLst/>
              <a:rect l="l" t="t" r="r" b="b"/>
              <a:pathLst>
                <a:path w="1771" h="1520" extrusionOk="0">
                  <a:moveTo>
                    <a:pt x="759" y="1"/>
                  </a:moveTo>
                  <a:cubicBezTo>
                    <a:pt x="342" y="1"/>
                    <a:pt x="9" y="346"/>
                    <a:pt x="9" y="763"/>
                  </a:cubicBezTo>
                  <a:cubicBezTo>
                    <a:pt x="1" y="1215"/>
                    <a:pt x="376" y="1520"/>
                    <a:pt x="768" y="1520"/>
                  </a:cubicBezTo>
                  <a:cubicBezTo>
                    <a:pt x="953" y="1520"/>
                    <a:pt x="1142" y="1452"/>
                    <a:pt x="1295" y="1299"/>
                  </a:cubicBezTo>
                  <a:cubicBezTo>
                    <a:pt x="1771" y="822"/>
                    <a:pt x="1437" y="1"/>
                    <a:pt x="759" y="1"/>
                  </a:cubicBezTo>
                  <a:close/>
                </a:path>
              </a:pathLst>
            </a:custGeom>
            <a:solidFill>
              <a:schemeClr val="accent3"/>
            </a:solidFill>
            <a:ln>
              <a:noFill/>
            </a:ln>
          </p:spPr>
          <p:txBody>
            <a:bodyPr spcFirstLastPara="1" wrap="square" lIns="182850" tIns="182850" rIns="182850" bIns="182850" anchor="ctr" anchorCtr="0">
              <a:noAutofit/>
            </a:bodyPr>
            <a:lstStyle/>
            <a:p>
              <a:endParaRPr sz="3600"/>
            </a:p>
          </p:txBody>
        </p:sp>
        <p:sp>
          <p:nvSpPr>
            <p:cNvPr id="100" name="Google Shape;1555;p39"/>
            <p:cNvSpPr/>
            <p:nvPr/>
          </p:nvSpPr>
          <p:spPr>
            <a:xfrm>
              <a:off x="1388789" y="1772514"/>
              <a:ext cx="204894" cy="80885"/>
            </a:xfrm>
            <a:custGeom>
              <a:avLst/>
              <a:gdLst/>
              <a:ahLst/>
              <a:cxnLst/>
              <a:rect l="l" t="t" r="r" b="b"/>
              <a:pathLst>
                <a:path w="2751" h="1086" extrusionOk="0">
                  <a:moveTo>
                    <a:pt x="0" y="1"/>
                  </a:moveTo>
                  <a:cubicBezTo>
                    <a:pt x="0" y="1"/>
                    <a:pt x="393" y="1049"/>
                    <a:pt x="1393" y="1084"/>
                  </a:cubicBezTo>
                  <a:cubicBezTo>
                    <a:pt x="1417" y="1085"/>
                    <a:pt x="1441" y="1086"/>
                    <a:pt x="1464" y="1086"/>
                  </a:cubicBezTo>
                  <a:cubicBezTo>
                    <a:pt x="2399" y="1086"/>
                    <a:pt x="2750" y="406"/>
                    <a:pt x="2750" y="406"/>
                  </a:cubicBezTo>
                  <a:cubicBezTo>
                    <a:pt x="2322" y="275"/>
                    <a:pt x="1881" y="167"/>
                    <a:pt x="1441" y="108"/>
                  </a:cubicBezTo>
                  <a:cubicBezTo>
                    <a:pt x="965" y="36"/>
                    <a:pt x="476" y="1"/>
                    <a:pt x="0" y="1"/>
                  </a:cubicBezTo>
                  <a:close/>
                </a:path>
              </a:pathLst>
            </a:custGeom>
            <a:solidFill>
              <a:schemeClr val="lt1"/>
            </a:solidFill>
            <a:ln>
              <a:noFill/>
            </a:ln>
          </p:spPr>
          <p:txBody>
            <a:bodyPr spcFirstLastPara="1" wrap="square" lIns="182850" tIns="182850" rIns="182850" bIns="182850" anchor="ctr" anchorCtr="0">
              <a:noAutofit/>
            </a:bodyPr>
            <a:lstStyle/>
            <a:p>
              <a:endParaRPr sz="3600"/>
            </a:p>
          </p:txBody>
        </p:sp>
        <p:sp>
          <p:nvSpPr>
            <p:cNvPr id="101" name="Google Shape;1556;p39"/>
            <p:cNvSpPr/>
            <p:nvPr/>
          </p:nvSpPr>
          <p:spPr>
            <a:xfrm>
              <a:off x="1451725" y="1858538"/>
              <a:ext cx="59510" cy="14970"/>
            </a:xfrm>
            <a:custGeom>
              <a:avLst/>
              <a:gdLst/>
              <a:ahLst/>
              <a:cxnLst/>
              <a:rect l="l" t="t" r="r" b="b"/>
              <a:pathLst>
                <a:path w="799" h="201" extrusionOk="0">
                  <a:moveTo>
                    <a:pt x="0" y="1"/>
                  </a:moveTo>
                  <a:lnTo>
                    <a:pt x="0" y="1"/>
                  </a:lnTo>
                  <a:cubicBezTo>
                    <a:pt x="48" y="60"/>
                    <a:pt x="108" y="96"/>
                    <a:pt x="167" y="132"/>
                  </a:cubicBezTo>
                  <a:cubicBezTo>
                    <a:pt x="239" y="155"/>
                    <a:pt x="310" y="179"/>
                    <a:pt x="381" y="191"/>
                  </a:cubicBezTo>
                  <a:cubicBezTo>
                    <a:pt x="417" y="197"/>
                    <a:pt x="453" y="200"/>
                    <a:pt x="489" y="200"/>
                  </a:cubicBezTo>
                  <a:cubicBezTo>
                    <a:pt x="524" y="200"/>
                    <a:pt x="560" y="197"/>
                    <a:pt x="596" y="191"/>
                  </a:cubicBezTo>
                  <a:cubicBezTo>
                    <a:pt x="667" y="179"/>
                    <a:pt x="739" y="155"/>
                    <a:pt x="798" y="120"/>
                  </a:cubicBezTo>
                  <a:lnTo>
                    <a:pt x="798" y="120"/>
                  </a:lnTo>
                  <a:cubicBezTo>
                    <a:pt x="727" y="132"/>
                    <a:pt x="655" y="132"/>
                    <a:pt x="596" y="132"/>
                  </a:cubicBezTo>
                  <a:cubicBezTo>
                    <a:pt x="524" y="132"/>
                    <a:pt x="453" y="120"/>
                    <a:pt x="393" y="120"/>
                  </a:cubicBezTo>
                  <a:cubicBezTo>
                    <a:pt x="322" y="108"/>
                    <a:pt x="262" y="96"/>
                    <a:pt x="191" y="72"/>
                  </a:cubicBezTo>
                  <a:cubicBezTo>
                    <a:pt x="131" y="60"/>
                    <a:pt x="60" y="36"/>
                    <a:pt x="0" y="1"/>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sp>
          <p:nvSpPr>
            <p:cNvPr id="102" name="Google Shape;1557;p39"/>
            <p:cNvSpPr/>
            <p:nvPr/>
          </p:nvSpPr>
          <p:spPr>
            <a:xfrm>
              <a:off x="1371063" y="1546616"/>
              <a:ext cx="121551" cy="34484"/>
            </a:xfrm>
            <a:custGeom>
              <a:avLst/>
              <a:gdLst/>
              <a:ahLst/>
              <a:cxnLst/>
              <a:rect l="l" t="t" r="r" b="b"/>
              <a:pathLst>
                <a:path w="1632" h="463" extrusionOk="0">
                  <a:moveTo>
                    <a:pt x="723" y="1"/>
                  </a:moveTo>
                  <a:cubicBezTo>
                    <a:pt x="602" y="1"/>
                    <a:pt x="488" y="27"/>
                    <a:pt x="381" y="81"/>
                  </a:cubicBezTo>
                  <a:cubicBezTo>
                    <a:pt x="238" y="141"/>
                    <a:pt x="107" y="236"/>
                    <a:pt x="0" y="343"/>
                  </a:cubicBezTo>
                  <a:cubicBezTo>
                    <a:pt x="131" y="272"/>
                    <a:pt x="262" y="200"/>
                    <a:pt x="405" y="164"/>
                  </a:cubicBezTo>
                  <a:cubicBezTo>
                    <a:pt x="476" y="141"/>
                    <a:pt x="548" y="129"/>
                    <a:pt x="619" y="117"/>
                  </a:cubicBezTo>
                  <a:cubicBezTo>
                    <a:pt x="655" y="111"/>
                    <a:pt x="691" y="108"/>
                    <a:pt x="726" y="108"/>
                  </a:cubicBezTo>
                  <a:cubicBezTo>
                    <a:pt x="762" y="108"/>
                    <a:pt x="798" y="111"/>
                    <a:pt x="833" y="117"/>
                  </a:cubicBezTo>
                  <a:cubicBezTo>
                    <a:pt x="905" y="129"/>
                    <a:pt x="976" y="141"/>
                    <a:pt x="1048" y="152"/>
                  </a:cubicBezTo>
                  <a:cubicBezTo>
                    <a:pt x="1107" y="176"/>
                    <a:pt x="1179" y="200"/>
                    <a:pt x="1250" y="236"/>
                  </a:cubicBezTo>
                  <a:cubicBezTo>
                    <a:pt x="1381" y="295"/>
                    <a:pt x="1512" y="367"/>
                    <a:pt x="1631" y="462"/>
                  </a:cubicBezTo>
                  <a:cubicBezTo>
                    <a:pt x="1536" y="343"/>
                    <a:pt x="1417" y="236"/>
                    <a:pt x="1286" y="152"/>
                  </a:cubicBezTo>
                  <a:cubicBezTo>
                    <a:pt x="1155" y="69"/>
                    <a:pt x="1000" y="21"/>
                    <a:pt x="845" y="10"/>
                  </a:cubicBezTo>
                  <a:cubicBezTo>
                    <a:pt x="804" y="4"/>
                    <a:pt x="763" y="1"/>
                    <a:pt x="723" y="1"/>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103" name="Google Shape;1558;p39"/>
            <p:cNvSpPr/>
            <p:nvPr/>
          </p:nvSpPr>
          <p:spPr>
            <a:xfrm>
              <a:off x="1578565" y="1562331"/>
              <a:ext cx="121551" cy="32920"/>
            </a:xfrm>
            <a:custGeom>
              <a:avLst/>
              <a:gdLst/>
              <a:ahLst/>
              <a:cxnLst/>
              <a:rect l="l" t="t" r="r" b="b"/>
              <a:pathLst>
                <a:path w="1632" h="442" extrusionOk="0">
                  <a:moveTo>
                    <a:pt x="834" y="1"/>
                  </a:moveTo>
                  <a:cubicBezTo>
                    <a:pt x="679" y="1"/>
                    <a:pt x="524" y="37"/>
                    <a:pt x="381" y="108"/>
                  </a:cubicBezTo>
                  <a:cubicBezTo>
                    <a:pt x="238" y="168"/>
                    <a:pt x="107" y="251"/>
                    <a:pt x="0" y="370"/>
                  </a:cubicBezTo>
                  <a:cubicBezTo>
                    <a:pt x="131" y="287"/>
                    <a:pt x="262" y="227"/>
                    <a:pt x="405" y="180"/>
                  </a:cubicBezTo>
                  <a:cubicBezTo>
                    <a:pt x="476" y="156"/>
                    <a:pt x="548" y="144"/>
                    <a:pt x="619" y="132"/>
                  </a:cubicBezTo>
                  <a:cubicBezTo>
                    <a:pt x="691" y="120"/>
                    <a:pt x="762" y="120"/>
                    <a:pt x="834" y="120"/>
                  </a:cubicBezTo>
                  <a:cubicBezTo>
                    <a:pt x="905" y="120"/>
                    <a:pt x="976" y="132"/>
                    <a:pt x="1048" y="144"/>
                  </a:cubicBezTo>
                  <a:cubicBezTo>
                    <a:pt x="1119" y="156"/>
                    <a:pt x="1179" y="180"/>
                    <a:pt x="1250" y="203"/>
                  </a:cubicBezTo>
                  <a:cubicBezTo>
                    <a:pt x="1381" y="275"/>
                    <a:pt x="1512" y="346"/>
                    <a:pt x="1631" y="442"/>
                  </a:cubicBezTo>
                  <a:cubicBezTo>
                    <a:pt x="1536" y="311"/>
                    <a:pt x="1417" y="203"/>
                    <a:pt x="1286" y="132"/>
                  </a:cubicBezTo>
                  <a:cubicBezTo>
                    <a:pt x="1215" y="96"/>
                    <a:pt x="1143" y="61"/>
                    <a:pt x="1072" y="37"/>
                  </a:cubicBezTo>
                  <a:cubicBezTo>
                    <a:pt x="988" y="13"/>
                    <a:pt x="917" y="1"/>
                    <a:pt x="834" y="1"/>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104" name="Google Shape;1559;p39"/>
            <p:cNvSpPr/>
            <p:nvPr/>
          </p:nvSpPr>
          <p:spPr>
            <a:xfrm>
              <a:off x="1100550" y="1579611"/>
              <a:ext cx="175698" cy="225451"/>
            </a:xfrm>
            <a:custGeom>
              <a:avLst/>
              <a:gdLst/>
              <a:ahLst/>
              <a:cxnLst/>
              <a:rect l="l" t="t" r="r" b="b"/>
              <a:pathLst>
                <a:path w="2359" h="3027" extrusionOk="0">
                  <a:moveTo>
                    <a:pt x="1132" y="0"/>
                  </a:moveTo>
                  <a:cubicBezTo>
                    <a:pt x="1021" y="0"/>
                    <a:pt x="913" y="18"/>
                    <a:pt x="810" y="55"/>
                  </a:cubicBezTo>
                  <a:cubicBezTo>
                    <a:pt x="179" y="281"/>
                    <a:pt x="1" y="1150"/>
                    <a:pt x="346" y="1960"/>
                  </a:cubicBezTo>
                  <a:cubicBezTo>
                    <a:pt x="631" y="2619"/>
                    <a:pt x="1169" y="3027"/>
                    <a:pt x="1704" y="3027"/>
                  </a:cubicBezTo>
                  <a:cubicBezTo>
                    <a:pt x="1816" y="3027"/>
                    <a:pt x="1927" y="3009"/>
                    <a:pt x="2037" y="2972"/>
                  </a:cubicBezTo>
                  <a:cubicBezTo>
                    <a:pt x="2037" y="2972"/>
                    <a:pt x="2358" y="733"/>
                    <a:pt x="2227" y="579"/>
                  </a:cubicBezTo>
                  <a:cubicBezTo>
                    <a:pt x="1931" y="217"/>
                    <a:pt x="1519" y="0"/>
                    <a:pt x="1132" y="0"/>
                  </a:cubicBezTo>
                  <a:close/>
                </a:path>
              </a:pathLst>
            </a:custGeom>
            <a:solidFill>
              <a:schemeClr val="accent2"/>
            </a:solidFill>
            <a:ln>
              <a:noFill/>
            </a:ln>
          </p:spPr>
          <p:txBody>
            <a:bodyPr spcFirstLastPara="1" wrap="square" lIns="182850" tIns="182850" rIns="182850" bIns="182850" anchor="ctr" anchorCtr="0">
              <a:noAutofit/>
            </a:bodyPr>
            <a:lstStyle/>
            <a:p>
              <a:endParaRPr sz="3600"/>
            </a:p>
          </p:txBody>
        </p:sp>
        <p:sp>
          <p:nvSpPr>
            <p:cNvPr id="105" name="Google Shape;1560;p39"/>
            <p:cNvSpPr/>
            <p:nvPr/>
          </p:nvSpPr>
          <p:spPr>
            <a:xfrm>
              <a:off x="1144047" y="1645600"/>
              <a:ext cx="106432" cy="79098"/>
            </a:xfrm>
            <a:custGeom>
              <a:avLst/>
              <a:gdLst/>
              <a:ahLst/>
              <a:cxnLst/>
              <a:rect l="l" t="t" r="r" b="b"/>
              <a:pathLst>
                <a:path w="1429" h="1062" extrusionOk="0">
                  <a:moveTo>
                    <a:pt x="221" y="1"/>
                  </a:moveTo>
                  <a:cubicBezTo>
                    <a:pt x="146" y="1"/>
                    <a:pt x="72" y="9"/>
                    <a:pt x="0" y="26"/>
                  </a:cubicBezTo>
                  <a:cubicBezTo>
                    <a:pt x="26" y="24"/>
                    <a:pt x="52" y="23"/>
                    <a:pt x="77" y="23"/>
                  </a:cubicBezTo>
                  <a:cubicBezTo>
                    <a:pt x="206" y="23"/>
                    <a:pt x="333" y="48"/>
                    <a:pt x="452" y="97"/>
                  </a:cubicBezTo>
                  <a:cubicBezTo>
                    <a:pt x="595" y="157"/>
                    <a:pt x="738" y="228"/>
                    <a:pt x="857" y="324"/>
                  </a:cubicBezTo>
                  <a:lnTo>
                    <a:pt x="941" y="407"/>
                  </a:lnTo>
                  <a:cubicBezTo>
                    <a:pt x="964" y="431"/>
                    <a:pt x="1000" y="455"/>
                    <a:pt x="1024" y="490"/>
                  </a:cubicBezTo>
                  <a:lnTo>
                    <a:pt x="1060" y="526"/>
                  </a:lnTo>
                  <a:cubicBezTo>
                    <a:pt x="1072" y="538"/>
                    <a:pt x="1083" y="562"/>
                    <a:pt x="1095" y="574"/>
                  </a:cubicBezTo>
                  <a:lnTo>
                    <a:pt x="1167" y="669"/>
                  </a:lnTo>
                  <a:cubicBezTo>
                    <a:pt x="1191" y="693"/>
                    <a:pt x="1214" y="728"/>
                    <a:pt x="1238" y="764"/>
                  </a:cubicBezTo>
                  <a:lnTo>
                    <a:pt x="1310" y="859"/>
                  </a:lnTo>
                  <a:cubicBezTo>
                    <a:pt x="1345" y="931"/>
                    <a:pt x="1381" y="990"/>
                    <a:pt x="1429" y="1062"/>
                  </a:cubicBezTo>
                  <a:cubicBezTo>
                    <a:pt x="1405" y="990"/>
                    <a:pt x="1381" y="907"/>
                    <a:pt x="1334" y="836"/>
                  </a:cubicBezTo>
                  <a:cubicBezTo>
                    <a:pt x="1298" y="776"/>
                    <a:pt x="1262" y="693"/>
                    <a:pt x="1214" y="633"/>
                  </a:cubicBezTo>
                  <a:lnTo>
                    <a:pt x="1155" y="538"/>
                  </a:lnTo>
                  <a:cubicBezTo>
                    <a:pt x="1143" y="514"/>
                    <a:pt x="1131" y="502"/>
                    <a:pt x="1119" y="490"/>
                  </a:cubicBezTo>
                  <a:lnTo>
                    <a:pt x="1072" y="443"/>
                  </a:lnTo>
                  <a:cubicBezTo>
                    <a:pt x="1048" y="407"/>
                    <a:pt x="1024" y="383"/>
                    <a:pt x="988" y="347"/>
                  </a:cubicBezTo>
                  <a:lnTo>
                    <a:pt x="905" y="264"/>
                  </a:lnTo>
                  <a:cubicBezTo>
                    <a:pt x="774" y="169"/>
                    <a:pt x="631" y="86"/>
                    <a:pt x="476" y="38"/>
                  </a:cubicBezTo>
                  <a:cubicBezTo>
                    <a:pt x="393" y="12"/>
                    <a:pt x="307" y="1"/>
                    <a:pt x="221" y="1"/>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106" name="Google Shape;1561;p39"/>
            <p:cNvSpPr/>
            <p:nvPr/>
          </p:nvSpPr>
          <p:spPr>
            <a:xfrm>
              <a:off x="1528887" y="1621766"/>
              <a:ext cx="41709" cy="146130"/>
            </a:xfrm>
            <a:custGeom>
              <a:avLst/>
              <a:gdLst/>
              <a:ahLst/>
              <a:cxnLst/>
              <a:rect l="l" t="t" r="r" b="b"/>
              <a:pathLst>
                <a:path w="560" h="1962" extrusionOk="0">
                  <a:moveTo>
                    <a:pt x="238" y="1"/>
                  </a:moveTo>
                  <a:cubicBezTo>
                    <a:pt x="227" y="191"/>
                    <a:pt x="227" y="394"/>
                    <a:pt x="238" y="596"/>
                  </a:cubicBezTo>
                  <a:cubicBezTo>
                    <a:pt x="262" y="798"/>
                    <a:pt x="310" y="989"/>
                    <a:pt x="369" y="1179"/>
                  </a:cubicBezTo>
                  <a:cubicBezTo>
                    <a:pt x="393" y="1275"/>
                    <a:pt x="417" y="1370"/>
                    <a:pt x="453" y="1465"/>
                  </a:cubicBezTo>
                  <a:cubicBezTo>
                    <a:pt x="477" y="1549"/>
                    <a:pt x="500" y="1644"/>
                    <a:pt x="488" y="1739"/>
                  </a:cubicBezTo>
                  <a:cubicBezTo>
                    <a:pt x="477" y="1787"/>
                    <a:pt x="453" y="1822"/>
                    <a:pt x="417" y="1846"/>
                  </a:cubicBezTo>
                  <a:cubicBezTo>
                    <a:pt x="381" y="1870"/>
                    <a:pt x="334" y="1882"/>
                    <a:pt x="286" y="1906"/>
                  </a:cubicBezTo>
                  <a:cubicBezTo>
                    <a:pt x="191" y="1941"/>
                    <a:pt x="96" y="1953"/>
                    <a:pt x="0" y="1953"/>
                  </a:cubicBezTo>
                  <a:cubicBezTo>
                    <a:pt x="40" y="1958"/>
                    <a:pt x="81" y="1961"/>
                    <a:pt x="123" y="1961"/>
                  </a:cubicBezTo>
                  <a:cubicBezTo>
                    <a:pt x="182" y="1961"/>
                    <a:pt x="242" y="1955"/>
                    <a:pt x="298" y="1941"/>
                  </a:cubicBezTo>
                  <a:cubicBezTo>
                    <a:pt x="346" y="1930"/>
                    <a:pt x="405" y="1906"/>
                    <a:pt x="441" y="1882"/>
                  </a:cubicBezTo>
                  <a:cubicBezTo>
                    <a:pt x="500" y="1858"/>
                    <a:pt x="536" y="1810"/>
                    <a:pt x="548" y="1751"/>
                  </a:cubicBezTo>
                  <a:cubicBezTo>
                    <a:pt x="560" y="1703"/>
                    <a:pt x="560" y="1644"/>
                    <a:pt x="548" y="1596"/>
                  </a:cubicBezTo>
                  <a:cubicBezTo>
                    <a:pt x="548" y="1537"/>
                    <a:pt x="536" y="1489"/>
                    <a:pt x="524" y="1441"/>
                  </a:cubicBezTo>
                  <a:cubicBezTo>
                    <a:pt x="500" y="1346"/>
                    <a:pt x="465" y="1251"/>
                    <a:pt x="441" y="1156"/>
                  </a:cubicBezTo>
                  <a:cubicBezTo>
                    <a:pt x="381" y="965"/>
                    <a:pt x="334" y="775"/>
                    <a:pt x="310" y="584"/>
                  </a:cubicBezTo>
                  <a:cubicBezTo>
                    <a:pt x="274" y="394"/>
                    <a:pt x="250" y="191"/>
                    <a:pt x="238" y="1"/>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107" name="Google Shape;1562;p39"/>
            <p:cNvSpPr/>
            <p:nvPr/>
          </p:nvSpPr>
          <p:spPr>
            <a:xfrm>
              <a:off x="1431318" y="1613648"/>
              <a:ext cx="39102" cy="18843"/>
            </a:xfrm>
            <a:custGeom>
              <a:avLst/>
              <a:gdLst/>
              <a:ahLst/>
              <a:cxnLst/>
              <a:rect l="l" t="t" r="r" b="b"/>
              <a:pathLst>
                <a:path w="525" h="253" extrusionOk="0">
                  <a:moveTo>
                    <a:pt x="229" y="1"/>
                  </a:moveTo>
                  <a:cubicBezTo>
                    <a:pt x="195" y="1"/>
                    <a:pt x="159" y="8"/>
                    <a:pt x="132" y="14"/>
                  </a:cubicBezTo>
                  <a:cubicBezTo>
                    <a:pt x="84" y="38"/>
                    <a:pt x="36" y="74"/>
                    <a:pt x="1" y="122"/>
                  </a:cubicBezTo>
                  <a:cubicBezTo>
                    <a:pt x="48" y="98"/>
                    <a:pt x="96" y="86"/>
                    <a:pt x="155" y="74"/>
                  </a:cubicBezTo>
                  <a:lnTo>
                    <a:pt x="215" y="74"/>
                  </a:lnTo>
                  <a:cubicBezTo>
                    <a:pt x="239" y="74"/>
                    <a:pt x="263" y="74"/>
                    <a:pt x="286" y="86"/>
                  </a:cubicBezTo>
                  <a:cubicBezTo>
                    <a:pt x="334" y="98"/>
                    <a:pt x="370" y="122"/>
                    <a:pt x="405" y="145"/>
                  </a:cubicBezTo>
                  <a:cubicBezTo>
                    <a:pt x="453" y="181"/>
                    <a:pt x="489" y="217"/>
                    <a:pt x="525" y="253"/>
                  </a:cubicBezTo>
                  <a:cubicBezTo>
                    <a:pt x="513" y="193"/>
                    <a:pt x="477" y="145"/>
                    <a:pt x="441" y="110"/>
                  </a:cubicBezTo>
                  <a:cubicBezTo>
                    <a:pt x="405" y="62"/>
                    <a:pt x="358" y="26"/>
                    <a:pt x="298" y="14"/>
                  </a:cubicBezTo>
                  <a:cubicBezTo>
                    <a:pt x="278" y="4"/>
                    <a:pt x="254" y="1"/>
                    <a:pt x="229" y="1"/>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108" name="Google Shape;1563;p39"/>
            <p:cNvSpPr/>
            <p:nvPr/>
          </p:nvSpPr>
          <p:spPr>
            <a:xfrm>
              <a:off x="1427817" y="1638599"/>
              <a:ext cx="36421" cy="58616"/>
            </a:xfrm>
            <a:custGeom>
              <a:avLst/>
              <a:gdLst/>
              <a:ahLst/>
              <a:cxnLst/>
              <a:rect l="l" t="t" r="r" b="b"/>
              <a:pathLst>
                <a:path w="489" h="787" extrusionOk="0">
                  <a:moveTo>
                    <a:pt x="250" y="1"/>
                  </a:moveTo>
                  <a:cubicBezTo>
                    <a:pt x="107" y="1"/>
                    <a:pt x="0" y="180"/>
                    <a:pt x="0" y="394"/>
                  </a:cubicBezTo>
                  <a:cubicBezTo>
                    <a:pt x="0" y="608"/>
                    <a:pt x="107" y="787"/>
                    <a:pt x="250" y="787"/>
                  </a:cubicBezTo>
                  <a:cubicBezTo>
                    <a:pt x="381" y="787"/>
                    <a:pt x="488" y="608"/>
                    <a:pt x="488" y="394"/>
                  </a:cubicBezTo>
                  <a:cubicBezTo>
                    <a:pt x="488" y="180"/>
                    <a:pt x="381" y="1"/>
                    <a:pt x="250" y="1"/>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109" name="Google Shape;1564;p39"/>
            <p:cNvSpPr/>
            <p:nvPr/>
          </p:nvSpPr>
          <p:spPr>
            <a:xfrm>
              <a:off x="1411804" y="1643068"/>
              <a:ext cx="23163" cy="17801"/>
            </a:xfrm>
            <a:custGeom>
              <a:avLst/>
              <a:gdLst/>
              <a:ahLst/>
              <a:cxnLst/>
              <a:rect l="l" t="t" r="r" b="b"/>
              <a:pathLst>
                <a:path w="311" h="239" extrusionOk="0">
                  <a:moveTo>
                    <a:pt x="1" y="0"/>
                  </a:moveTo>
                  <a:lnTo>
                    <a:pt x="1" y="0"/>
                  </a:lnTo>
                  <a:cubicBezTo>
                    <a:pt x="36" y="60"/>
                    <a:pt x="72" y="108"/>
                    <a:pt x="120" y="155"/>
                  </a:cubicBezTo>
                  <a:cubicBezTo>
                    <a:pt x="144" y="167"/>
                    <a:pt x="179" y="191"/>
                    <a:pt x="203" y="203"/>
                  </a:cubicBezTo>
                  <a:cubicBezTo>
                    <a:pt x="239" y="227"/>
                    <a:pt x="275" y="239"/>
                    <a:pt x="310" y="239"/>
                  </a:cubicBezTo>
                  <a:lnTo>
                    <a:pt x="310" y="131"/>
                  </a:lnTo>
                  <a:lnTo>
                    <a:pt x="227" y="131"/>
                  </a:lnTo>
                  <a:cubicBezTo>
                    <a:pt x="203" y="120"/>
                    <a:pt x="179" y="108"/>
                    <a:pt x="155" y="108"/>
                  </a:cubicBezTo>
                  <a:cubicBezTo>
                    <a:pt x="96" y="72"/>
                    <a:pt x="48" y="48"/>
                    <a:pt x="1" y="0"/>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110" name="Google Shape;1565;p39"/>
            <p:cNvSpPr/>
            <p:nvPr/>
          </p:nvSpPr>
          <p:spPr>
            <a:xfrm>
              <a:off x="1421561" y="1629736"/>
              <a:ext cx="18694" cy="24057"/>
            </a:xfrm>
            <a:custGeom>
              <a:avLst/>
              <a:gdLst/>
              <a:ahLst/>
              <a:cxnLst/>
              <a:rect l="l" t="t" r="r" b="b"/>
              <a:pathLst>
                <a:path w="251" h="323" extrusionOk="0">
                  <a:moveTo>
                    <a:pt x="1" y="1"/>
                  </a:moveTo>
                  <a:lnTo>
                    <a:pt x="1" y="1"/>
                  </a:lnTo>
                  <a:cubicBezTo>
                    <a:pt x="13" y="60"/>
                    <a:pt x="36" y="120"/>
                    <a:pt x="72" y="179"/>
                  </a:cubicBezTo>
                  <a:cubicBezTo>
                    <a:pt x="84" y="203"/>
                    <a:pt x="108" y="227"/>
                    <a:pt x="132" y="263"/>
                  </a:cubicBezTo>
                  <a:cubicBezTo>
                    <a:pt x="155" y="287"/>
                    <a:pt x="179" y="310"/>
                    <a:pt x="215" y="322"/>
                  </a:cubicBezTo>
                  <a:lnTo>
                    <a:pt x="251" y="227"/>
                  </a:lnTo>
                  <a:cubicBezTo>
                    <a:pt x="227" y="215"/>
                    <a:pt x="203" y="215"/>
                    <a:pt x="179" y="203"/>
                  </a:cubicBezTo>
                  <a:cubicBezTo>
                    <a:pt x="155" y="179"/>
                    <a:pt x="132" y="168"/>
                    <a:pt x="108" y="144"/>
                  </a:cubicBezTo>
                  <a:cubicBezTo>
                    <a:pt x="72" y="108"/>
                    <a:pt x="36" y="48"/>
                    <a:pt x="1" y="1"/>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111" name="Google Shape;1566;p39"/>
            <p:cNvSpPr/>
            <p:nvPr/>
          </p:nvSpPr>
          <p:spPr>
            <a:xfrm>
              <a:off x="1594504" y="1623554"/>
              <a:ext cx="38208" cy="16013"/>
            </a:xfrm>
            <a:custGeom>
              <a:avLst/>
              <a:gdLst/>
              <a:ahLst/>
              <a:cxnLst/>
              <a:rect l="l" t="t" r="r" b="b"/>
              <a:pathLst>
                <a:path w="513" h="215" extrusionOk="0">
                  <a:moveTo>
                    <a:pt x="286" y="1"/>
                  </a:moveTo>
                  <a:cubicBezTo>
                    <a:pt x="227" y="1"/>
                    <a:pt x="167" y="12"/>
                    <a:pt x="119" y="48"/>
                  </a:cubicBezTo>
                  <a:cubicBezTo>
                    <a:pt x="72" y="60"/>
                    <a:pt x="24" y="108"/>
                    <a:pt x="0" y="143"/>
                  </a:cubicBezTo>
                  <a:cubicBezTo>
                    <a:pt x="36" y="131"/>
                    <a:pt x="84" y="108"/>
                    <a:pt x="131" y="96"/>
                  </a:cubicBezTo>
                  <a:cubicBezTo>
                    <a:pt x="165" y="87"/>
                    <a:pt x="199" y="79"/>
                    <a:pt x="232" y="79"/>
                  </a:cubicBezTo>
                  <a:cubicBezTo>
                    <a:pt x="246" y="79"/>
                    <a:pt x="260" y="80"/>
                    <a:pt x="274" y="84"/>
                  </a:cubicBezTo>
                  <a:cubicBezTo>
                    <a:pt x="286" y="84"/>
                    <a:pt x="310" y="84"/>
                    <a:pt x="334" y="96"/>
                  </a:cubicBezTo>
                  <a:cubicBezTo>
                    <a:pt x="358" y="96"/>
                    <a:pt x="381" y="108"/>
                    <a:pt x="393" y="120"/>
                  </a:cubicBezTo>
                  <a:cubicBezTo>
                    <a:pt x="441" y="143"/>
                    <a:pt x="477" y="179"/>
                    <a:pt x="512" y="215"/>
                  </a:cubicBezTo>
                  <a:cubicBezTo>
                    <a:pt x="500" y="155"/>
                    <a:pt x="477" y="108"/>
                    <a:pt x="429" y="72"/>
                  </a:cubicBezTo>
                  <a:cubicBezTo>
                    <a:pt x="393" y="36"/>
                    <a:pt x="334" y="12"/>
                    <a:pt x="286" y="1"/>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112" name="Google Shape;1567;p39"/>
            <p:cNvSpPr/>
            <p:nvPr/>
          </p:nvSpPr>
          <p:spPr>
            <a:xfrm>
              <a:off x="1589142" y="1652825"/>
              <a:ext cx="39102" cy="59510"/>
            </a:xfrm>
            <a:custGeom>
              <a:avLst/>
              <a:gdLst/>
              <a:ahLst/>
              <a:cxnLst/>
              <a:rect l="l" t="t" r="r" b="b"/>
              <a:pathLst>
                <a:path w="525" h="799" extrusionOk="0">
                  <a:moveTo>
                    <a:pt x="299" y="0"/>
                  </a:moveTo>
                  <a:cubicBezTo>
                    <a:pt x="156" y="0"/>
                    <a:pt x="37" y="167"/>
                    <a:pt x="25" y="381"/>
                  </a:cubicBezTo>
                  <a:cubicBezTo>
                    <a:pt x="1" y="596"/>
                    <a:pt x="96" y="786"/>
                    <a:pt x="239" y="798"/>
                  </a:cubicBezTo>
                  <a:cubicBezTo>
                    <a:pt x="370" y="798"/>
                    <a:pt x="489" y="631"/>
                    <a:pt x="513" y="417"/>
                  </a:cubicBezTo>
                  <a:cubicBezTo>
                    <a:pt x="525" y="203"/>
                    <a:pt x="430" y="12"/>
                    <a:pt x="299" y="0"/>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113" name="Google Shape;1568;p39"/>
            <p:cNvSpPr/>
            <p:nvPr/>
          </p:nvSpPr>
          <p:spPr>
            <a:xfrm>
              <a:off x="1622881" y="1660794"/>
              <a:ext cx="23983" cy="16013"/>
            </a:xfrm>
            <a:custGeom>
              <a:avLst/>
              <a:gdLst/>
              <a:ahLst/>
              <a:cxnLst/>
              <a:rect l="l" t="t" r="r" b="b"/>
              <a:pathLst>
                <a:path w="322" h="215" extrusionOk="0">
                  <a:moveTo>
                    <a:pt x="322" y="1"/>
                  </a:moveTo>
                  <a:cubicBezTo>
                    <a:pt x="274" y="48"/>
                    <a:pt x="227" y="72"/>
                    <a:pt x="167" y="96"/>
                  </a:cubicBezTo>
                  <a:cubicBezTo>
                    <a:pt x="143" y="96"/>
                    <a:pt x="108" y="108"/>
                    <a:pt x="84" y="108"/>
                  </a:cubicBezTo>
                  <a:lnTo>
                    <a:pt x="12" y="108"/>
                  </a:lnTo>
                  <a:lnTo>
                    <a:pt x="0" y="215"/>
                  </a:lnTo>
                  <a:cubicBezTo>
                    <a:pt x="36" y="215"/>
                    <a:pt x="72" y="203"/>
                    <a:pt x="108" y="191"/>
                  </a:cubicBezTo>
                  <a:cubicBezTo>
                    <a:pt x="131" y="179"/>
                    <a:pt x="167" y="155"/>
                    <a:pt x="191" y="143"/>
                  </a:cubicBezTo>
                  <a:cubicBezTo>
                    <a:pt x="239" y="108"/>
                    <a:pt x="286" y="60"/>
                    <a:pt x="322" y="1"/>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114" name="Google Shape;1569;p39"/>
            <p:cNvSpPr/>
            <p:nvPr/>
          </p:nvSpPr>
          <p:spPr>
            <a:xfrm>
              <a:off x="1618413" y="1647462"/>
              <a:ext cx="20482" cy="22270"/>
            </a:xfrm>
            <a:custGeom>
              <a:avLst/>
              <a:gdLst/>
              <a:ahLst/>
              <a:cxnLst/>
              <a:rect l="l" t="t" r="r" b="b"/>
              <a:pathLst>
                <a:path w="275" h="299" extrusionOk="0">
                  <a:moveTo>
                    <a:pt x="275" y="1"/>
                  </a:moveTo>
                  <a:lnTo>
                    <a:pt x="275" y="1"/>
                  </a:lnTo>
                  <a:cubicBezTo>
                    <a:pt x="239" y="49"/>
                    <a:pt x="191" y="96"/>
                    <a:pt x="144" y="132"/>
                  </a:cubicBezTo>
                  <a:cubicBezTo>
                    <a:pt x="120" y="144"/>
                    <a:pt x="96" y="156"/>
                    <a:pt x="72" y="168"/>
                  </a:cubicBezTo>
                  <a:cubicBezTo>
                    <a:pt x="48" y="180"/>
                    <a:pt x="25" y="191"/>
                    <a:pt x="1" y="191"/>
                  </a:cubicBezTo>
                  <a:lnTo>
                    <a:pt x="25" y="299"/>
                  </a:lnTo>
                  <a:cubicBezTo>
                    <a:pt x="60" y="287"/>
                    <a:pt x="96" y="263"/>
                    <a:pt x="120" y="239"/>
                  </a:cubicBezTo>
                  <a:cubicBezTo>
                    <a:pt x="144" y="215"/>
                    <a:pt x="168" y="191"/>
                    <a:pt x="191" y="168"/>
                  </a:cubicBezTo>
                  <a:cubicBezTo>
                    <a:pt x="227" y="108"/>
                    <a:pt x="251" y="61"/>
                    <a:pt x="275" y="1"/>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115" name="Google Shape;1570;p39"/>
            <p:cNvSpPr/>
            <p:nvPr/>
          </p:nvSpPr>
          <p:spPr>
            <a:xfrm>
              <a:off x="1174137" y="1322953"/>
              <a:ext cx="582732" cy="298888"/>
            </a:xfrm>
            <a:custGeom>
              <a:avLst/>
              <a:gdLst/>
              <a:ahLst/>
              <a:cxnLst/>
              <a:rect l="l" t="t" r="r" b="b"/>
              <a:pathLst>
                <a:path w="7824" h="4013" extrusionOk="0">
                  <a:moveTo>
                    <a:pt x="3918" y="0"/>
                  </a:moveTo>
                  <a:cubicBezTo>
                    <a:pt x="1" y="0"/>
                    <a:pt x="239" y="3453"/>
                    <a:pt x="239" y="3453"/>
                  </a:cubicBezTo>
                  <a:cubicBezTo>
                    <a:pt x="608" y="3501"/>
                    <a:pt x="941" y="3703"/>
                    <a:pt x="1156" y="4013"/>
                  </a:cubicBezTo>
                  <a:cubicBezTo>
                    <a:pt x="1156" y="4013"/>
                    <a:pt x="2168" y="3560"/>
                    <a:pt x="2477" y="1346"/>
                  </a:cubicBezTo>
                  <a:cubicBezTo>
                    <a:pt x="2477" y="1346"/>
                    <a:pt x="2775" y="2417"/>
                    <a:pt x="4442" y="3096"/>
                  </a:cubicBezTo>
                  <a:cubicBezTo>
                    <a:pt x="4442" y="3096"/>
                    <a:pt x="4144" y="2846"/>
                    <a:pt x="4192" y="2096"/>
                  </a:cubicBezTo>
                  <a:lnTo>
                    <a:pt x="4192" y="2096"/>
                  </a:lnTo>
                  <a:cubicBezTo>
                    <a:pt x="4192" y="2096"/>
                    <a:pt x="5001" y="3275"/>
                    <a:pt x="6025" y="3465"/>
                  </a:cubicBezTo>
                  <a:cubicBezTo>
                    <a:pt x="6025" y="3465"/>
                    <a:pt x="5680" y="2894"/>
                    <a:pt x="5644" y="2393"/>
                  </a:cubicBezTo>
                  <a:lnTo>
                    <a:pt x="5644" y="2393"/>
                  </a:lnTo>
                  <a:cubicBezTo>
                    <a:pt x="6085" y="2989"/>
                    <a:pt x="6764" y="3370"/>
                    <a:pt x="7490" y="3441"/>
                  </a:cubicBezTo>
                  <a:cubicBezTo>
                    <a:pt x="7490" y="3441"/>
                    <a:pt x="7823" y="0"/>
                    <a:pt x="3918" y="0"/>
                  </a:cubicBezTo>
                  <a:close/>
                </a:path>
              </a:pathLst>
            </a:custGeom>
            <a:solidFill>
              <a:schemeClr val="accent6"/>
            </a:solidFill>
            <a:ln>
              <a:noFill/>
            </a:ln>
          </p:spPr>
          <p:txBody>
            <a:bodyPr spcFirstLastPara="1" wrap="square" lIns="182850" tIns="182850" rIns="182850" bIns="182850" anchor="ctr" anchorCtr="0">
              <a:noAutofit/>
            </a:bodyPr>
            <a:lstStyle/>
            <a:p>
              <a:endParaRPr sz="3600"/>
            </a:p>
          </p:txBody>
        </p:sp>
        <p:sp>
          <p:nvSpPr>
            <p:cNvPr id="116" name="Google Shape;1571;p39"/>
            <p:cNvSpPr/>
            <p:nvPr/>
          </p:nvSpPr>
          <p:spPr>
            <a:xfrm>
              <a:off x="1238860" y="1472434"/>
              <a:ext cx="59510" cy="125499"/>
            </a:xfrm>
            <a:custGeom>
              <a:avLst/>
              <a:gdLst/>
              <a:ahLst/>
              <a:cxnLst/>
              <a:rect l="l" t="t" r="r" b="b"/>
              <a:pathLst>
                <a:path w="799" h="1685" extrusionOk="0">
                  <a:moveTo>
                    <a:pt x="772" y="1"/>
                  </a:moveTo>
                  <a:cubicBezTo>
                    <a:pt x="769" y="1"/>
                    <a:pt x="763" y="9"/>
                    <a:pt x="763" y="17"/>
                  </a:cubicBezTo>
                  <a:cubicBezTo>
                    <a:pt x="668" y="625"/>
                    <a:pt x="406" y="1184"/>
                    <a:pt x="13" y="1660"/>
                  </a:cubicBezTo>
                  <a:cubicBezTo>
                    <a:pt x="1" y="1672"/>
                    <a:pt x="1" y="1672"/>
                    <a:pt x="13" y="1684"/>
                  </a:cubicBezTo>
                  <a:lnTo>
                    <a:pt x="37" y="1684"/>
                  </a:lnTo>
                  <a:cubicBezTo>
                    <a:pt x="430" y="1208"/>
                    <a:pt x="692" y="625"/>
                    <a:pt x="787" y="17"/>
                  </a:cubicBezTo>
                  <a:cubicBezTo>
                    <a:pt x="799" y="5"/>
                    <a:pt x="787" y="5"/>
                    <a:pt x="775" y="5"/>
                  </a:cubicBezTo>
                  <a:cubicBezTo>
                    <a:pt x="775" y="2"/>
                    <a:pt x="774" y="1"/>
                    <a:pt x="772" y="1"/>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117" name="Google Shape;1572;p39"/>
            <p:cNvSpPr/>
            <p:nvPr/>
          </p:nvSpPr>
          <p:spPr>
            <a:xfrm>
              <a:off x="1084611" y="1992453"/>
              <a:ext cx="697803" cy="546832"/>
            </a:xfrm>
            <a:custGeom>
              <a:avLst/>
              <a:gdLst/>
              <a:ahLst/>
              <a:cxnLst/>
              <a:rect l="l" t="t" r="r" b="b"/>
              <a:pathLst>
                <a:path w="9369" h="7342" extrusionOk="0">
                  <a:moveTo>
                    <a:pt x="2298" y="1"/>
                  </a:moveTo>
                  <a:cubicBezTo>
                    <a:pt x="2298" y="1"/>
                    <a:pt x="953" y="108"/>
                    <a:pt x="572" y="1167"/>
                  </a:cubicBezTo>
                  <a:cubicBezTo>
                    <a:pt x="191" y="2239"/>
                    <a:pt x="0" y="6251"/>
                    <a:pt x="810" y="7144"/>
                  </a:cubicBezTo>
                  <a:cubicBezTo>
                    <a:pt x="934" y="7283"/>
                    <a:pt x="1138" y="7342"/>
                    <a:pt x="1395" y="7342"/>
                  </a:cubicBezTo>
                  <a:cubicBezTo>
                    <a:pt x="2812" y="7342"/>
                    <a:pt x="5834" y="5549"/>
                    <a:pt x="5834" y="5549"/>
                  </a:cubicBezTo>
                  <a:cubicBezTo>
                    <a:pt x="5834" y="5549"/>
                    <a:pt x="5913" y="5551"/>
                    <a:pt x="6039" y="5551"/>
                  </a:cubicBezTo>
                  <a:cubicBezTo>
                    <a:pt x="6385" y="5551"/>
                    <a:pt x="7088" y="5538"/>
                    <a:pt x="7489" y="5442"/>
                  </a:cubicBezTo>
                  <a:cubicBezTo>
                    <a:pt x="8049" y="5311"/>
                    <a:pt x="8882" y="5120"/>
                    <a:pt x="9049" y="4882"/>
                  </a:cubicBezTo>
                  <a:cubicBezTo>
                    <a:pt x="9098" y="4814"/>
                    <a:pt x="9011" y="4789"/>
                    <a:pt x="8863" y="4789"/>
                  </a:cubicBezTo>
                  <a:cubicBezTo>
                    <a:pt x="8650" y="4789"/>
                    <a:pt x="8312" y="4840"/>
                    <a:pt x="8073" y="4882"/>
                  </a:cubicBezTo>
                  <a:cubicBezTo>
                    <a:pt x="8478" y="4799"/>
                    <a:pt x="9192" y="4632"/>
                    <a:pt x="9323" y="4370"/>
                  </a:cubicBezTo>
                  <a:cubicBezTo>
                    <a:pt x="9358" y="4304"/>
                    <a:pt x="9271" y="4279"/>
                    <a:pt x="9124" y="4279"/>
                  </a:cubicBezTo>
                  <a:cubicBezTo>
                    <a:pt x="8718" y="4279"/>
                    <a:pt x="7858" y="4465"/>
                    <a:pt x="7858" y="4465"/>
                  </a:cubicBezTo>
                  <a:cubicBezTo>
                    <a:pt x="7858" y="4465"/>
                    <a:pt x="9001" y="4203"/>
                    <a:pt x="9287" y="3930"/>
                  </a:cubicBezTo>
                  <a:cubicBezTo>
                    <a:pt x="9369" y="3852"/>
                    <a:pt x="9266" y="3824"/>
                    <a:pt x="9081" y="3824"/>
                  </a:cubicBezTo>
                  <a:cubicBezTo>
                    <a:pt x="8645" y="3824"/>
                    <a:pt x="7751" y="3977"/>
                    <a:pt x="7751" y="3977"/>
                  </a:cubicBezTo>
                  <a:cubicBezTo>
                    <a:pt x="7751" y="3977"/>
                    <a:pt x="8704" y="3763"/>
                    <a:pt x="8966" y="3465"/>
                  </a:cubicBezTo>
                  <a:cubicBezTo>
                    <a:pt x="9029" y="3390"/>
                    <a:pt x="8958" y="3362"/>
                    <a:pt x="8816" y="3362"/>
                  </a:cubicBezTo>
                  <a:cubicBezTo>
                    <a:pt x="8396" y="3362"/>
                    <a:pt x="7358" y="3608"/>
                    <a:pt x="7358" y="3608"/>
                  </a:cubicBezTo>
                  <a:cubicBezTo>
                    <a:pt x="7358" y="3608"/>
                    <a:pt x="7977" y="3049"/>
                    <a:pt x="7739" y="2906"/>
                  </a:cubicBezTo>
                  <a:cubicBezTo>
                    <a:pt x="7725" y="2898"/>
                    <a:pt x="7704" y="2894"/>
                    <a:pt x="7679" y="2894"/>
                  </a:cubicBezTo>
                  <a:cubicBezTo>
                    <a:pt x="7295" y="2894"/>
                    <a:pt x="5763" y="3788"/>
                    <a:pt x="5406" y="4358"/>
                  </a:cubicBezTo>
                  <a:lnTo>
                    <a:pt x="5406" y="4346"/>
                  </a:lnTo>
                  <a:cubicBezTo>
                    <a:pt x="3203" y="4692"/>
                    <a:pt x="2358" y="5049"/>
                    <a:pt x="2358" y="5049"/>
                  </a:cubicBezTo>
                  <a:cubicBezTo>
                    <a:pt x="2358" y="5049"/>
                    <a:pt x="2655" y="798"/>
                    <a:pt x="2298" y="1"/>
                  </a:cubicBezTo>
                  <a:close/>
                </a:path>
              </a:pathLst>
            </a:custGeom>
            <a:solidFill>
              <a:schemeClr val="accent2"/>
            </a:solidFill>
            <a:ln>
              <a:noFill/>
            </a:ln>
          </p:spPr>
          <p:txBody>
            <a:bodyPr spcFirstLastPara="1" wrap="square" lIns="182850" tIns="182850" rIns="182850" bIns="182850" anchor="ctr" anchorCtr="0">
              <a:noAutofit/>
            </a:bodyPr>
            <a:lstStyle/>
            <a:p>
              <a:endParaRPr sz="3600"/>
            </a:p>
          </p:txBody>
        </p:sp>
        <p:sp>
          <p:nvSpPr>
            <p:cNvPr id="118" name="Google Shape;1573;p39"/>
            <p:cNvSpPr/>
            <p:nvPr/>
          </p:nvSpPr>
          <p:spPr>
            <a:xfrm>
              <a:off x="1070386" y="1992453"/>
              <a:ext cx="227983" cy="403235"/>
            </a:xfrm>
            <a:custGeom>
              <a:avLst/>
              <a:gdLst/>
              <a:ahLst/>
              <a:cxnLst/>
              <a:rect l="l" t="t" r="r" b="b"/>
              <a:pathLst>
                <a:path w="3061" h="5414" extrusionOk="0">
                  <a:moveTo>
                    <a:pt x="2489" y="1"/>
                  </a:moveTo>
                  <a:cubicBezTo>
                    <a:pt x="2489" y="1"/>
                    <a:pt x="1144" y="96"/>
                    <a:pt x="763" y="1167"/>
                  </a:cubicBezTo>
                  <a:cubicBezTo>
                    <a:pt x="572" y="1691"/>
                    <a:pt x="1" y="4072"/>
                    <a:pt x="1" y="5334"/>
                  </a:cubicBezTo>
                  <a:cubicBezTo>
                    <a:pt x="1" y="5334"/>
                    <a:pt x="414" y="5414"/>
                    <a:pt x="897" y="5414"/>
                  </a:cubicBezTo>
                  <a:cubicBezTo>
                    <a:pt x="1138" y="5414"/>
                    <a:pt x="1398" y="5394"/>
                    <a:pt x="1632" y="5334"/>
                  </a:cubicBezTo>
                  <a:cubicBezTo>
                    <a:pt x="2096" y="5192"/>
                    <a:pt x="2561" y="5025"/>
                    <a:pt x="3001" y="4811"/>
                  </a:cubicBezTo>
                  <a:cubicBezTo>
                    <a:pt x="3061" y="3489"/>
                    <a:pt x="2739" y="536"/>
                    <a:pt x="2489" y="1"/>
                  </a:cubicBezTo>
                  <a:close/>
                </a:path>
              </a:pathLst>
            </a:custGeom>
            <a:solidFill>
              <a:schemeClr val="accent3"/>
            </a:solidFill>
            <a:ln>
              <a:noFill/>
            </a:ln>
          </p:spPr>
          <p:txBody>
            <a:bodyPr spcFirstLastPara="1" wrap="square" lIns="182850" tIns="182850" rIns="182850" bIns="182850" anchor="ctr" anchorCtr="0">
              <a:noAutofit/>
            </a:bodyPr>
            <a:lstStyle/>
            <a:p>
              <a:endParaRPr sz="3600"/>
            </a:p>
          </p:txBody>
        </p:sp>
        <p:sp>
          <p:nvSpPr>
            <p:cNvPr id="119" name="Google Shape;1574;p39"/>
            <p:cNvSpPr/>
            <p:nvPr/>
          </p:nvSpPr>
          <p:spPr>
            <a:xfrm>
              <a:off x="1348272" y="2559246"/>
              <a:ext cx="252487" cy="110752"/>
            </a:xfrm>
            <a:custGeom>
              <a:avLst/>
              <a:gdLst/>
              <a:ahLst/>
              <a:cxnLst/>
              <a:rect l="l" t="t" r="r" b="b"/>
              <a:pathLst>
                <a:path w="3390" h="1487" extrusionOk="0">
                  <a:moveTo>
                    <a:pt x="19" y="0"/>
                  </a:moveTo>
                  <a:cubicBezTo>
                    <a:pt x="9" y="0"/>
                    <a:pt x="0" y="14"/>
                    <a:pt x="8" y="22"/>
                  </a:cubicBezTo>
                  <a:cubicBezTo>
                    <a:pt x="711" y="939"/>
                    <a:pt x="1794" y="1487"/>
                    <a:pt x="2949" y="1487"/>
                  </a:cubicBezTo>
                  <a:cubicBezTo>
                    <a:pt x="3092" y="1487"/>
                    <a:pt x="3235" y="1475"/>
                    <a:pt x="3378" y="1463"/>
                  </a:cubicBezTo>
                  <a:cubicBezTo>
                    <a:pt x="3390" y="1463"/>
                    <a:pt x="3390" y="1451"/>
                    <a:pt x="3390" y="1451"/>
                  </a:cubicBezTo>
                  <a:cubicBezTo>
                    <a:pt x="3390" y="1443"/>
                    <a:pt x="3384" y="1434"/>
                    <a:pt x="3380" y="1434"/>
                  </a:cubicBezTo>
                  <a:cubicBezTo>
                    <a:pt x="3379" y="1434"/>
                    <a:pt x="3378" y="1436"/>
                    <a:pt x="3378" y="1439"/>
                  </a:cubicBezTo>
                  <a:cubicBezTo>
                    <a:pt x="3243" y="1454"/>
                    <a:pt x="3107" y="1462"/>
                    <a:pt x="2973" y="1462"/>
                  </a:cubicBezTo>
                  <a:cubicBezTo>
                    <a:pt x="1829" y="1462"/>
                    <a:pt x="735" y="927"/>
                    <a:pt x="32" y="10"/>
                  </a:cubicBezTo>
                  <a:cubicBezTo>
                    <a:pt x="28" y="3"/>
                    <a:pt x="24" y="0"/>
                    <a:pt x="19" y="0"/>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120" name="Google Shape;1575;p39"/>
            <p:cNvSpPr/>
            <p:nvPr/>
          </p:nvSpPr>
          <p:spPr>
            <a:xfrm>
              <a:off x="1207876" y="2008392"/>
              <a:ext cx="81630" cy="204969"/>
            </a:xfrm>
            <a:custGeom>
              <a:avLst/>
              <a:gdLst/>
              <a:ahLst/>
              <a:cxnLst/>
              <a:rect l="l" t="t" r="r" b="b"/>
              <a:pathLst>
                <a:path w="1096" h="2752" extrusionOk="0">
                  <a:moveTo>
                    <a:pt x="0" y="1"/>
                  </a:moveTo>
                  <a:cubicBezTo>
                    <a:pt x="0" y="13"/>
                    <a:pt x="0" y="25"/>
                    <a:pt x="0" y="25"/>
                  </a:cubicBezTo>
                  <a:cubicBezTo>
                    <a:pt x="619" y="810"/>
                    <a:pt x="988" y="1751"/>
                    <a:pt x="1072" y="2739"/>
                  </a:cubicBezTo>
                  <a:cubicBezTo>
                    <a:pt x="1072" y="2751"/>
                    <a:pt x="1072" y="2751"/>
                    <a:pt x="1084" y="2751"/>
                  </a:cubicBezTo>
                  <a:cubicBezTo>
                    <a:pt x="1084" y="2751"/>
                    <a:pt x="1096" y="2739"/>
                    <a:pt x="1096" y="2739"/>
                  </a:cubicBezTo>
                  <a:cubicBezTo>
                    <a:pt x="1012" y="1739"/>
                    <a:pt x="643" y="787"/>
                    <a:pt x="24" y="1"/>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121" name="Google Shape;1576;p39"/>
            <p:cNvSpPr/>
            <p:nvPr/>
          </p:nvSpPr>
          <p:spPr>
            <a:xfrm>
              <a:off x="1629957" y="2027459"/>
              <a:ext cx="20482" cy="184115"/>
            </a:xfrm>
            <a:custGeom>
              <a:avLst/>
              <a:gdLst/>
              <a:ahLst/>
              <a:cxnLst/>
              <a:rect l="l" t="t" r="r" b="b"/>
              <a:pathLst>
                <a:path w="275" h="2472" extrusionOk="0">
                  <a:moveTo>
                    <a:pt x="161" y="1"/>
                  </a:moveTo>
                  <a:cubicBezTo>
                    <a:pt x="152" y="1"/>
                    <a:pt x="144" y="7"/>
                    <a:pt x="144" y="19"/>
                  </a:cubicBezTo>
                  <a:cubicBezTo>
                    <a:pt x="239" y="400"/>
                    <a:pt x="179" y="804"/>
                    <a:pt x="132" y="1197"/>
                  </a:cubicBezTo>
                  <a:cubicBezTo>
                    <a:pt x="60" y="1614"/>
                    <a:pt x="1" y="2043"/>
                    <a:pt x="132" y="2448"/>
                  </a:cubicBezTo>
                  <a:cubicBezTo>
                    <a:pt x="132" y="2448"/>
                    <a:pt x="132" y="2459"/>
                    <a:pt x="144" y="2459"/>
                  </a:cubicBezTo>
                  <a:lnTo>
                    <a:pt x="144" y="2471"/>
                  </a:lnTo>
                  <a:cubicBezTo>
                    <a:pt x="155" y="2471"/>
                    <a:pt x="155" y="2459"/>
                    <a:pt x="155" y="2448"/>
                  </a:cubicBezTo>
                  <a:cubicBezTo>
                    <a:pt x="36" y="2055"/>
                    <a:pt x="96" y="1602"/>
                    <a:pt x="155" y="1209"/>
                  </a:cubicBezTo>
                  <a:cubicBezTo>
                    <a:pt x="215" y="804"/>
                    <a:pt x="274" y="400"/>
                    <a:pt x="179" y="19"/>
                  </a:cubicBezTo>
                  <a:cubicBezTo>
                    <a:pt x="179" y="7"/>
                    <a:pt x="170" y="1"/>
                    <a:pt x="161" y="1"/>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122" name="Google Shape;1577;p39"/>
            <p:cNvSpPr/>
            <p:nvPr/>
          </p:nvSpPr>
          <p:spPr>
            <a:xfrm>
              <a:off x="1698256" y="800923"/>
              <a:ext cx="683801" cy="51331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rgbClr val="92D050"/>
            </a:solidFill>
            <a:ln>
              <a:noFill/>
            </a:ln>
          </p:spPr>
          <p:txBody>
            <a:bodyPr spcFirstLastPara="1" wrap="square" lIns="182850" tIns="182850" rIns="182850" bIns="182850" anchor="ctr" anchorCtr="0">
              <a:noAutofit/>
            </a:bodyPr>
            <a:lstStyle/>
            <a:p>
              <a:endParaRPr sz="3600"/>
            </a:p>
          </p:txBody>
        </p:sp>
        <p:sp>
          <p:nvSpPr>
            <p:cNvPr id="123" name="Google Shape;1578;p39"/>
            <p:cNvSpPr/>
            <p:nvPr/>
          </p:nvSpPr>
          <p:spPr>
            <a:xfrm>
              <a:off x="1451266" y="2958646"/>
              <a:ext cx="261648" cy="142555"/>
            </a:xfrm>
            <a:custGeom>
              <a:avLst/>
              <a:gdLst/>
              <a:ahLst/>
              <a:cxnLst/>
              <a:rect l="l" t="t" r="r" b="b"/>
              <a:pathLst>
                <a:path w="3513" h="1914" extrusionOk="0">
                  <a:moveTo>
                    <a:pt x="3235" y="1"/>
                  </a:moveTo>
                  <a:cubicBezTo>
                    <a:pt x="3061" y="1"/>
                    <a:pt x="2799" y="225"/>
                    <a:pt x="2679" y="271"/>
                  </a:cubicBezTo>
                  <a:cubicBezTo>
                    <a:pt x="2417" y="390"/>
                    <a:pt x="2144" y="461"/>
                    <a:pt x="1870" y="497"/>
                  </a:cubicBezTo>
                  <a:cubicBezTo>
                    <a:pt x="1517" y="541"/>
                    <a:pt x="1170" y="566"/>
                    <a:pt x="820" y="566"/>
                  </a:cubicBezTo>
                  <a:cubicBezTo>
                    <a:pt x="698" y="566"/>
                    <a:pt x="576" y="563"/>
                    <a:pt x="453" y="557"/>
                  </a:cubicBezTo>
                  <a:cubicBezTo>
                    <a:pt x="432" y="558"/>
                    <a:pt x="411" y="559"/>
                    <a:pt x="391" y="559"/>
                  </a:cubicBezTo>
                  <a:cubicBezTo>
                    <a:pt x="281" y="559"/>
                    <a:pt x="174" y="532"/>
                    <a:pt x="84" y="461"/>
                  </a:cubicBezTo>
                  <a:cubicBezTo>
                    <a:pt x="0" y="509"/>
                    <a:pt x="12" y="628"/>
                    <a:pt x="24" y="711"/>
                  </a:cubicBezTo>
                  <a:cubicBezTo>
                    <a:pt x="84" y="1033"/>
                    <a:pt x="12" y="1342"/>
                    <a:pt x="72" y="1652"/>
                  </a:cubicBezTo>
                  <a:cubicBezTo>
                    <a:pt x="72" y="1723"/>
                    <a:pt x="108" y="1795"/>
                    <a:pt x="155" y="1842"/>
                  </a:cubicBezTo>
                  <a:cubicBezTo>
                    <a:pt x="203" y="1866"/>
                    <a:pt x="251" y="1878"/>
                    <a:pt x="298" y="1878"/>
                  </a:cubicBezTo>
                  <a:cubicBezTo>
                    <a:pt x="548" y="1902"/>
                    <a:pt x="810" y="1914"/>
                    <a:pt x="1072" y="1914"/>
                  </a:cubicBezTo>
                  <a:cubicBezTo>
                    <a:pt x="1810" y="1914"/>
                    <a:pt x="2548" y="1783"/>
                    <a:pt x="3251" y="1521"/>
                  </a:cubicBezTo>
                  <a:cubicBezTo>
                    <a:pt x="3299" y="1509"/>
                    <a:pt x="3346" y="1485"/>
                    <a:pt x="3394" y="1450"/>
                  </a:cubicBezTo>
                  <a:cubicBezTo>
                    <a:pt x="3489" y="1331"/>
                    <a:pt x="3513" y="1176"/>
                    <a:pt x="3489" y="1033"/>
                  </a:cubicBezTo>
                  <a:cubicBezTo>
                    <a:pt x="3453" y="771"/>
                    <a:pt x="3429" y="509"/>
                    <a:pt x="3406" y="247"/>
                  </a:cubicBezTo>
                  <a:cubicBezTo>
                    <a:pt x="3406" y="188"/>
                    <a:pt x="3394" y="116"/>
                    <a:pt x="3358" y="68"/>
                  </a:cubicBezTo>
                  <a:cubicBezTo>
                    <a:pt x="3328" y="20"/>
                    <a:pt x="3285" y="1"/>
                    <a:pt x="3235" y="1"/>
                  </a:cubicBezTo>
                  <a:close/>
                </a:path>
              </a:pathLst>
            </a:custGeom>
            <a:solidFill>
              <a:srgbClr val="000000">
                <a:alpha val="4019"/>
              </a:srgbClr>
            </a:solidFill>
            <a:ln>
              <a:noFill/>
            </a:ln>
          </p:spPr>
          <p:txBody>
            <a:bodyPr spcFirstLastPara="1" wrap="square" lIns="182850" tIns="182850" rIns="182850" bIns="182850" anchor="ctr" anchorCtr="0">
              <a:noAutofit/>
            </a:bodyPr>
            <a:lstStyle/>
            <a:p>
              <a:endParaRPr sz="3600"/>
            </a:p>
          </p:txBody>
        </p:sp>
        <p:sp>
          <p:nvSpPr>
            <p:cNvPr id="124" name="Google Shape;1579;p39"/>
            <p:cNvSpPr/>
            <p:nvPr/>
          </p:nvSpPr>
          <p:spPr>
            <a:xfrm>
              <a:off x="1160420" y="2965126"/>
              <a:ext cx="268724" cy="138086"/>
            </a:xfrm>
            <a:custGeom>
              <a:avLst/>
              <a:gdLst/>
              <a:ahLst/>
              <a:cxnLst/>
              <a:rect l="l" t="t" r="r" b="b"/>
              <a:pathLst>
                <a:path w="3608" h="1854" extrusionOk="0">
                  <a:moveTo>
                    <a:pt x="245" y="0"/>
                  </a:moveTo>
                  <a:cubicBezTo>
                    <a:pt x="193" y="0"/>
                    <a:pt x="149" y="19"/>
                    <a:pt x="119" y="65"/>
                  </a:cubicBezTo>
                  <a:cubicBezTo>
                    <a:pt x="95" y="124"/>
                    <a:pt x="84" y="184"/>
                    <a:pt x="84" y="255"/>
                  </a:cubicBezTo>
                  <a:cubicBezTo>
                    <a:pt x="60" y="517"/>
                    <a:pt x="48" y="779"/>
                    <a:pt x="36" y="1041"/>
                  </a:cubicBezTo>
                  <a:cubicBezTo>
                    <a:pt x="0" y="1184"/>
                    <a:pt x="36" y="1339"/>
                    <a:pt x="131" y="1446"/>
                  </a:cubicBezTo>
                  <a:cubicBezTo>
                    <a:pt x="179" y="1482"/>
                    <a:pt x="226" y="1505"/>
                    <a:pt x="274" y="1529"/>
                  </a:cubicBezTo>
                  <a:cubicBezTo>
                    <a:pt x="923" y="1746"/>
                    <a:pt x="1593" y="1854"/>
                    <a:pt x="2264" y="1854"/>
                  </a:cubicBezTo>
                  <a:cubicBezTo>
                    <a:pt x="2331" y="1854"/>
                    <a:pt x="2398" y="1853"/>
                    <a:pt x="2465" y="1851"/>
                  </a:cubicBezTo>
                  <a:cubicBezTo>
                    <a:pt x="2727" y="1851"/>
                    <a:pt x="2989" y="1827"/>
                    <a:pt x="3239" y="1803"/>
                  </a:cubicBezTo>
                  <a:cubicBezTo>
                    <a:pt x="3286" y="1791"/>
                    <a:pt x="3334" y="1779"/>
                    <a:pt x="3382" y="1755"/>
                  </a:cubicBezTo>
                  <a:cubicBezTo>
                    <a:pt x="3429" y="1708"/>
                    <a:pt x="3453" y="1636"/>
                    <a:pt x="3465" y="1565"/>
                  </a:cubicBezTo>
                  <a:cubicBezTo>
                    <a:pt x="3501" y="1255"/>
                    <a:pt x="3548" y="946"/>
                    <a:pt x="3596" y="624"/>
                  </a:cubicBezTo>
                  <a:cubicBezTo>
                    <a:pt x="3608" y="541"/>
                    <a:pt x="3608" y="422"/>
                    <a:pt x="3536" y="374"/>
                  </a:cubicBezTo>
                  <a:cubicBezTo>
                    <a:pt x="3401" y="447"/>
                    <a:pt x="3256" y="484"/>
                    <a:pt x="3111" y="484"/>
                  </a:cubicBezTo>
                  <a:cubicBezTo>
                    <a:pt x="3090" y="484"/>
                    <a:pt x="3069" y="483"/>
                    <a:pt x="3048" y="482"/>
                  </a:cubicBezTo>
                  <a:cubicBezTo>
                    <a:pt x="2849" y="496"/>
                    <a:pt x="2651" y="503"/>
                    <a:pt x="2454" y="503"/>
                  </a:cubicBezTo>
                  <a:cubicBezTo>
                    <a:pt x="2181" y="503"/>
                    <a:pt x="1908" y="490"/>
                    <a:pt x="1631" y="470"/>
                  </a:cubicBezTo>
                  <a:cubicBezTo>
                    <a:pt x="1358" y="434"/>
                    <a:pt x="1072" y="362"/>
                    <a:pt x="810" y="267"/>
                  </a:cubicBezTo>
                  <a:cubicBezTo>
                    <a:pt x="690" y="212"/>
                    <a:pt x="421" y="0"/>
                    <a:pt x="245" y="0"/>
                  </a:cubicBezTo>
                  <a:close/>
                </a:path>
              </a:pathLst>
            </a:custGeom>
            <a:solidFill>
              <a:srgbClr val="000000">
                <a:alpha val="4019"/>
              </a:srgbClr>
            </a:solidFill>
            <a:ln>
              <a:noFill/>
            </a:ln>
          </p:spPr>
          <p:txBody>
            <a:bodyPr spcFirstLastPara="1" wrap="square" lIns="182850" tIns="182850" rIns="182850" bIns="182850" anchor="ctr" anchorCtr="0">
              <a:noAutofit/>
            </a:bodyPr>
            <a:lstStyle/>
            <a:p>
              <a:endParaRPr sz="3600"/>
            </a:p>
          </p:txBody>
        </p:sp>
        <p:sp>
          <p:nvSpPr>
            <p:cNvPr id="125" name="Google Shape;1581;p39"/>
            <p:cNvSpPr/>
            <p:nvPr/>
          </p:nvSpPr>
          <p:spPr>
            <a:xfrm rot="-1034571">
              <a:off x="1199424" y="1449608"/>
              <a:ext cx="59509" cy="125499"/>
            </a:xfrm>
            <a:custGeom>
              <a:avLst/>
              <a:gdLst/>
              <a:ahLst/>
              <a:cxnLst/>
              <a:rect l="l" t="t" r="r" b="b"/>
              <a:pathLst>
                <a:path w="799" h="1685" extrusionOk="0">
                  <a:moveTo>
                    <a:pt x="772" y="1"/>
                  </a:moveTo>
                  <a:cubicBezTo>
                    <a:pt x="769" y="1"/>
                    <a:pt x="763" y="9"/>
                    <a:pt x="763" y="17"/>
                  </a:cubicBezTo>
                  <a:cubicBezTo>
                    <a:pt x="668" y="625"/>
                    <a:pt x="406" y="1184"/>
                    <a:pt x="13" y="1660"/>
                  </a:cubicBezTo>
                  <a:cubicBezTo>
                    <a:pt x="1" y="1672"/>
                    <a:pt x="1" y="1672"/>
                    <a:pt x="13" y="1684"/>
                  </a:cubicBezTo>
                  <a:lnTo>
                    <a:pt x="37" y="1684"/>
                  </a:lnTo>
                  <a:cubicBezTo>
                    <a:pt x="430" y="1208"/>
                    <a:pt x="692" y="625"/>
                    <a:pt x="787" y="17"/>
                  </a:cubicBezTo>
                  <a:cubicBezTo>
                    <a:pt x="799" y="5"/>
                    <a:pt x="787" y="5"/>
                    <a:pt x="775" y="5"/>
                  </a:cubicBezTo>
                  <a:cubicBezTo>
                    <a:pt x="775" y="2"/>
                    <a:pt x="774" y="1"/>
                    <a:pt x="772" y="1"/>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126" name="Google Shape;1582;p39"/>
            <p:cNvSpPr/>
            <p:nvPr/>
          </p:nvSpPr>
          <p:spPr>
            <a:xfrm rot="6759278">
              <a:off x="1612675" y="1397034"/>
              <a:ext cx="59509" cy="125497"/>
            </a:xfrm>
            <a:custGeom>
              <a:avLst/>
              <a:gdLst/>
              <a:ahLst/>
              <a:cxnLst/>
              <a:rect l="l" t="t" r="r" b="b"/>
              <a:pathLst>
                <a:path w="799" h="1685" extrusionOk="0">
                  <a:moveTo>
                    <a:pt x="772" y="1"/>
                  </a:moveTo>
                  <a:cubicBezTo>
                    <a:pt x="769" y="1"/>
                    <a:pt x="763" y="9"/>
                    <a:pt x="763" y="17"/>
                  </a:cubicBezTo>
                  <a:cubicBezTo>
                    <a:pt x="668" y="625"/>
                    <a:pt x="406" y="1184"/>
                    <a:pt x="13" y="1660"/>
                  </a:cubicBezTo>
                  <a:cubicBezTo>
                    <a:pt x="1" y="1672"/>
                    <a:pt x="1" y="1672"/>
                    <a:pt x="13" y="1684"/>
                  </a:cubicBezTo>
                  <a:lnTo>
                    <a:pt x="37" y="1684"/>
                  </a:lnTo>
                  <a:cubicBezTo>
                    <a:pt x="430" y="1208"/>
                    <a:pt x="692" y="625"/>
                    <a:pt x="787" y="17"/>
                  </a:cubicBezTo>
                  <a:cubicBezTo>
                    <a:pt x="799" y="5"/>
                    <a:pt x="787" y="5"/>
                    <a:pt x="775" y="5"/>
                  </a:cubicBezTo>
                  <a:cubicBezTo>
                    <a:pt x="775" y="2"/>
                    <a:pt x="774" y="1"/>
                    <a:pt x="772" y="1"/>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grpSp>
      <p:sp>
        <p:nvSpPr>
          <p:cNvPr id="127" name="Google Shape;2065;p49"/>
          <p:cNvSpPr/>
          <p:nvPr/>
        </p:nvSpPr>
        <p:spPr>
          <a:xfrm flipH="1">
            <a:off x="1756704" y="890142"/>
            <a:ext cx="2896020" cy="175508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4"/>
          </a:solidFill>
          <a:ln>
            <a:noFill/>
          </a:ln>
        </p:spPr>
        <p:txBody>
          <a:bodyPr spcFirstLastPara="1" wrap="square" lIns="182850" tIns="182850" rIns="182850" bIns="182850" anchor="ctr" anchorCtr="0">
            <a:noAutofit/>
          </a:bodyPr>
          <a:lstStyle/>
          <a:p>
            <a:endParaRPr sz="3600"/>
          </a:p>
        </p:txBody>
      </p:sp>
      <p:sp>
        <p:nvSpPr>
          <p:cNvPr id="128" name="TextBox 127"/>
          <p:cNvSpPr txBox="1"/>
          <p:nvPr/>
        </p:nvSpPr>
        <p:spPr>
          <a:xfrm>
            <a:off x="2028024" y="1260402"/>
            <a:ext cx="2460030" cy="830997"/>
          </a:xfrm>
          <a:prstGeom prst="rect">
            <a:avLst/>
          </a:prstGeom>
          <a:noFill/>
        </p:spPr>
        <p:txBody>
          <a:bodyPr wrap="square" rtlCol="0">
            <a:spAutoFit/>
          </a:bodyPr>
          <a:lstStyle/>
          <a:p>
            <a:pPr algn="ctr"/>
            <a:r>
              <a:rPr lang="en-US" sz="4800" b="1" dirty="0" err="1">
                <a:solidFill>
                  <a:schemeClr val="bg1"/>
                </a:solidFill>
                <a:latin typeface="Arial" panose="020B0604020202020204" pitchFamily="34" charset="0"/>
                <a:cs typeface="Arial" panose="020B0604020202020204" pitchFamily="34" charset="0"/>
              </a:rPr>
              <a:t>Nhóm</a:t>
            </a:r>
            <a:r>
              <a:rPr lang="en-US" sz="4800" b="1" dirty="0">
                <a:solidFill>
                  <a:schemeClr val="bg1"/>
                </a:solidFill>
                <a:latin typeface="Arial" panose="020B0604020202020204" pitchFamily="34" charset="0"/>
                <a:cs typeface="Arial" panose="020B0604020202020204" pitchFamily="34" charset="0"/>
              </a:rPr>
              <a:t> </a:t>
            </a:r>
            <a:r>
              <a:rPr lang="en-US" sz="4800" b="1" dirty="0" smtClean="0">
                <a:solidFill>
                  <a:schemeClr val="bg1"/>
                </a:solidFill>
                <a:latin typeface="Arial" panose="020B0604020202020204" pitchFamily="34" charset="0"/>
                <a:cs typeface="Arial" panose="020B0604020202020204" pitchFamily="34" charset="0"/>
              </a:rPr>
              <a:t>1</a:t>
            </a:r>
            <a:endParaRPr lang="en-US" sz="4800" b="1" dirty="0">
              <a:solidFill>
                <a:schemeClr val="bg1"/>
              </a:solidFill>
              <a:latin typeface="Arial" panose="020B0604020202020204" pitchFamily="34" charset="0"/>
              <a:cs typeface="Arial" panose="020B0604020202020204" pitchFamily="34" charset="0"/>
            </a:endParaRPr>
          </a:p>
        </p:txBody>
      </p:sp>
      <p:sp>
        <p:nvSpPr>
          <p:cNvPr id="129" name="Rectangle 128"/>
          <p:cNvSpPr/>
          <p:nvPr/>
        </p:nvSpPr>
        <p:spPr>
          <a:xfrm>
            <a:off x="5392355" y="516105"/>
            <a:ext cx="11474181" cy="9441046"/>
          </a:xfrm>
          <a:prstGeom prst="rect">
            <a:avLst/>
          </a:prstGeom>
        </p:spPr>
        <p:txBody>
          <a:bodyPr wrap="square">
            <a:spAutoFit/>
          </a:bodyPr>
          <a:lstStyle/>
          <a:p>
            <a:pPr algn="just">
              <a:lnSpc>
                <a:spcPct val="150000"/>
              </a:lnSpc>
            </a:pPr>
            <a:r>
              <a:rPr lang="en-US" sz="4500" dirty="0" err="1">
                <a:latin typeface="Arial" panose="020B0604020202020204" pitchFamily="34" charset="0"/>
                <a:cs typeface="Arial" panose="020B0604020202020204" pitchFamily="34" charset="0"/>
              </a:rPr>
              <a:t>Nhẹ</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nhàng</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nhắc</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Thanh</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không</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nên</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làm</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bài</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tập</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môn</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Toán</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trong</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tiết</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thực</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hành</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môn</a:t>
            </a:r>
            <a:r>
              <a:rPr lang="en-US" sz="4500" dirty="0">
                <a:latin typeface="Arial" panose="020B0604020202020204" pitchFamily="34" charset="0"/>
                <a:cs typeface="Arial" panose="020B0604020202020204" pitchFamily="34" charset="0"/>
              </a:rPr>
              <a:t> KHTN </a:t>
            </a:r>
            <a:r>
              <a:rPr lang="en-US" sz="4500" dirty="0" err="1">
                <a:latin typeface="Arial" panose="020B0604020202020204" pitchFamily="34" charset="0"/>
                <a:cs typeface="Arial" panose="020B0604020202020204" pitchFamily="34" charset="0"/>
              </a:rPr>
              <a:t>vì</a:t>
            </a:r>
            <a:r>
              <a:rPr lang="en-US" sz="4500" dirty="0">
                <a:latin typeface="Arial" panose="020B0604020202020204" pitchFamily="34" charset="0"/>
                <a:cs typeface="Arial" panose="020B0604020202020204" pitchFamily="34" charset="0"/>
              </a:rPr>
              <a:t>:</a:t>
            </a:r>
          </a:p>
          <a:p>
            <a:pPr marL="571500" indent="-571500" algn="just">
              <a:lnSpc>
                <a:spcPct val="150000"/>
              </a:lnSpc>
              <a:buFont typeface="Wingdings" panose="05000000000000000000" pitchFamily="2" charset="2"/>
              <a:buChar char="ü"/>
            </a:pPr>
            <a:r>
              <a:rPr lang="en-US" sz="4500" dirty="0" err="1">
                <a:latin typeface="Arial" panose="020B0604020202020204" pitchFamily="34" charset="0"/>
                <a:cs typeface="Arial" panose="020B0604020202020204" pitchFamily="34" charset="0"/>
              </a:rPr>
              <a:t>Làm</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ảnh</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hưởng</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đến</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việc</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tiếp</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thu</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kiến</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thức</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môn</a:t>
            </a:r>
            <a:r>
              <a:rPr lang="en-US" sz="4500" dirty="0">
                <a:latin typeface="Arial" panose="020B0604020202020204" pitchFamily="34" charset="0"/>
                <a:cs typeface="Arial" panose="020B0604020202020204" pitchFamily="34" charset="0"/>
              </a:rPr>
              <a:t> KHTN</a:t>
            </a:r>
          </a:p>
          <a:p>
            <a:pPr marL="571500" indent="-571500" algn="just">
              <a:lnSpc>
                <a:spcPct val="150000"/>
              </a:lnSpc>
              <a:buFont typeface="Wingdings" panose="05000000000000000000" pitchFamily="2" charset="2"/>
              <a:buChar char="ü"/>
            </a:pPr>
            <a:r>
              <a:rPr lang="en-US" sz="4500" dirty="0" err="1">
                <a:latin typeface="Arial" panose="020B0604020202020204" pitchFamily="34" charset="0"/>
                <a:cs typeface="Arial" panose="020B0604020202020204" pitchFamily="34" charset="0"/>
              </a:rPr>
              <a:t>Ảnh</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hưởng</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đến</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kết</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quả</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thực</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hành</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chung</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của</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cả</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nhóm</a:t>
            </a:r>
            <a:endParaRPr lang="en-US" sz="4500" dirty="0">
              <a:latin typeface="Arial" panose="020B0604020202020204" pitchFamily="34" charset="0"/>
              <a:cs typeface="Arial" panose="020B0604020202020204" pitchFamily="34" charset="0"/>
            </a:endParaRPr>
          </a:p>
          <a:p>
            <a:pPr marL="571500" indent="-571500" algn="just">
              <a:lnSpc>
                <a:spcPct val="150000"/>
              </a:lnSpc>
              <a:buFont typeface="Wingdings" panose="05000000000000000000" pitchFamily="2" charset="2"/>
              <a:buChar char="ü"/>
            </a:pPr>
            <a:r>
              <a:rPr lang="en-US" sz="4500" dirty="0" err="1">
                <a:latin typeface="Arial" panose="020B0604020202020204" pitchFamily="34" charset="0"/>
                <a:cs typeface="Arial" panose="020B0604020202020204" pitchFamily="34" charset="0"/>
              </a:rPr>
              <a:t>Thể</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hiện</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tinh</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thần</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làm</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việc</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thiếu</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trách</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nhiệm</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với</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nhóm</a:t>
            </a:r>
            <a:r>
              <a:rPr lang="en-US" sz="45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1701885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fade">
                                      <p:cBhvr>
                                        <p:cTn id="7" dur="500"/>
                                        <p:tgtEl>
                                          <p:spTgt spid="128"/>
                                        </p:tgtEl>
                                      </p:cBhvr>
                                    </p:animEffect>
                                    <p:anim calcmode="lin" valueType="num">
                                      <p:cBhvr>
                                        <p:cTn id="8" dur="500" fill="hold"/>
                                        <p:tgtEl>
                                          <p:spTgt spid="128"/>
                                        </p:tgtEl>
                                        <p:attrNameLst>
                                          <p:attrName>ppt_x</p:attrName>
                                        </p:attrNameLst>
                                      </p:cBhvr>
                                      <p:tavLst>
                                        <p:tav tm="0">
                                          <p:val>
                                            <p:strVal val="#ppt_x"/>
                                          </p:val>
                                        </p:tav>
                                        <p:tav tm="100000">
                                          <p:val>
                                            <p:strVal val="#ppt_x"/>
                                          </p:val>
                                        </p:tav>
                                      </p:tavLst>
                                    </p:anim>
                                    <p:anim calcmode="lin" valueType="num">
                                      <p:cBhvr>
                                        <p:cTn id="9" dur="500" fill="hold"/>
                                        <p:tgtEl>
                                          <p:spTgt spid="12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7"/>
                                        </p:tgtEl>
                                        <p:attrNameLst>
                                          <p:attrName>style.visibility</p:attrName>
                                        </p:attrNameLst>
                                      </p:cBhvr>
                                      <p:to>
                                        <p:strVal val="visible"/>
                                      </p:to>
                                    </p:set>
                                    <p:animEffect transition="in" filter="fade">
                                      <p:cBhvr>
                                        <p:cTn id="12" dur="500"/>
                                        <p:tgtEl>
                                          <p:spTgt spid="127"/>
                                        </p:tgtEl>
                                      </p:cBhvr>
                                    </p:animEffect>
                                    <p:anim calcmode="lin" valueType="num">
                                      <p:cBhvr>
                                        <p:cTn id="13" dur="500" fill="hold"/>
                                        <p:tgtEl>
                                          <p:spTgt spid="127"/>
                                        </p:tgtEl>
                                        <p:attrNameLst>
                                          <p:attrName>ppt_x</p:attrName>
                                        </p:attrNameLst>
                                      </p:cBhvr>
                                      <p:tavLst>
                                        <p:tav tm="0">
                                          <p:val>
                                            <p:strVal val="#ppt_x"/>
                                          </p:val>
                                        </p:tav>
                                        <p:tav tm="100000">
                                          <p:val>
                                            <p:strVal val="#ppt_x"/>
                                          </p:val>
                                        </p:tav>
                                      </p:tavLst>
                                    </p:anim>
                                    <p:anim calcmode="lin" valueType="num">
                                      <p:cBhvr>
                                        <p:cTn id="14" dur="500" fill="hold"/>
                                        <p:tgtEl>
                                          <p:spTgt spid="12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fade">
                                      <p:cBhvr>
                                        <p:cTn id="17" dur="500"/>
                                        <p:tgtEl>
                                          <p:spTgt spid="68"/>
                                        </p:tgtEl>
                                      </p:cBhvr>
                                    </p:animEffect>
                                    <p:anim calcmode="lin" valueType="num">
                                      <p:cBhvr>
                                        <p:cTn id="18" dur="500" fill="hold"/>
                                        <p:tgtEl>
                                          <p:spTgt spid="68"/>
                                        </p:tgtEl>
                                        <p:attrNameLst>
                                          <p:attrName>ppt_x</p:attrName>
                                        </p:attrNameLst>
                                      </p:cBhvr>
                                      <p:tavLst>
                                        <p:tav tm="0">
                                          <p:val>
                                            <p:strVal val="#ppt_x"/>
                                          </p:val>
                                        </p:tav>
                                        <p:tav tm="100000">
                                          <p:val>
                                            <p:strVal val="#ppt_x"/>
                                          </p:val>
                                        </p:tav>
                                      </p:tavLst>
                                    </p:anim>
                                    <p:anim calcmode="lin" valueType="num">
                                      <p:cBhvr>
                                        <p:cTn id="19" dur="500" fill="hold"/>
                                        <p:tgtEl>
                                          <p:spTgt spid="6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anim calcmode="lin" valueType="num">
                                      <p:cBhvr>
                                        <p:cTn id="23" dur="500" fill="hold"/>
                                        <p:tgtEl>
                                          <p:spTgt spid="14"/>
                                        </p:tgtEl>
                                        <p:attrNameLst>
                                          <p:attrName>ppt_x</p:attrName>
                                        </p:attrNameLst>
                                      </p:cBhvr>
                                      <p:tavLst>
                                        <p:tav tm="0">
                                          <p:val>
                                            <p:strVal val="#ppt_x"/>
                                          </p:val>
                                        </p:tav>
                                        <p:tav tm="100000">
                                          <p:val>
                                            <p:strVal val="#ppt_x"/>
                                          </p:val>
                                        </p:tav>
                                      </p:tavLst>
                                    </p:anim>
                                    <p:anim calcmode="lin" valueType="num">
                                      <p:cBhvr>
                                        <p:cTn id="24"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29">
                                            <p:txEl>
                                              <p:pRg st="0" end="0"/>
                                            </p:txEl>
                                          </p:spTgt>
                                        </p:tgtEl>
                                        <p:attrNameLst>
                                          <p:attrName>style.visibility</p:attrName>
                                        </p:attrNameLst>
                                      </p:cBhvr>
                                      <p:to>
                                        <p:strVal val="visible"/>
                                      </p:to>
                                    </p:set>
                                    <p:animEffect transition="in" filter="wipe(left)">
                                      <p:cBhvr>
                                        <p:cTn id="29" dur="500"/>
                                        <p:tgtEl>
                                          <p:spTgt spid="129">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0" presetClass="entr" presetSubtype="0" decel="100000" fill="hold" nodeType="clickEffect">
                                  <p:stCondLst>
                                    <p:cond delay="0"/>
                                  </p:stCondLst>
                                  <p:childTnLst>
                                    <p:set>
                                      <p:cBhvr>
                                        <p:cTn id="33" dur="1" fill="hold">
                                          <p:stCondLst>
                                            <p:cond delay="0"/>
                                          </p:stCondLst>
                                        </p:cTn>
                                        <p:tgtEl>
                                          <p:spTgt spid="129">
                                            <p:txEl>
                                              <p:pRg st="1" end="1"/>
                                            </p:txEl>
                                          </p:spTgt>
                                        </p:tgtEl>
                                        <p:attrNameLst>
                                          <p:attrName>style.visibility</p:attrName>
                                        </p:attrNameLst>
                                      </p:cBhvr>
                                      <p:to>
                                        <p:strVal val="visible"/>
                                      </p:to>
                                    </p:set>
                                    <p:anim calcmode="lin" valueType="num">
                                      <p:cBhvr>
                                        <p:cTn id="34" dur="500" fill="hold"/>
                                        <p:tgtEl>
                                          <p:spTgt spid="129">
                                            <p:txEl>
                                              <p:pRg st="1" end="1"/>
                                            </p:txEl>
                                          </p:spTgt>
                                        </p:tgtEl>
                                        <p:attrNameLst>
                                          <p:attrName>ppt_w</p:attrName>
                                        </p:attrNameLst>
                                      </p:cBhvr>
                                      <p:tavLst>
                                        <p:tav tm="0">
                                          <p:val>
                                            <p:strVal val="#ppt_w+.3"/>
                                          </p:val>
                                        </p:tav>
                                        <p:tav tm="100000">
                                          <p:val>
                                            <p:strVal val="#ppt_w"/>
                                          </p:val>
                                        </p:tav>
                                      </p:tavLst>
                                    </p:anim>
                                    <p:anim calcmode="lin" valueType="num">
                                      <p:cBhvr>
                                        <p:cTn id="35" dur="500" fill="hold"/>
                                        <p:tgtEl>
                                          <p:spTgt spid="129">
                                            <p:txEl>
                                              <p:pRg st="1" end="1"/>
                                            </p:txEl>
                                          </p:spTgt>
                                        </p:tgtEl>
                                        <p:attrNameLst>
                                          <p:attrName>ppt_h</p:attrName>
                                        </p:attrNameLst>
                                      </p:cBhvr>
                                      <p:tavLst>
                                        <p:tav tm="0">
                                          <p:val>
                                            <p:strVal val="#ppt_h"/>
                                          </p:val>
                                        </p:tav>
                                        <p:tav tm="100000">
                                          <p:val>
                                            <p:strVal val="#ppt_h"/>
                                          </p:val>
                                        </p:tav>
                                      </p:tavLst>
                                    </p:anim>
                                    <p:animEffect transition="in" filter="fade">
                                      <p:cBhvr>
                                        <p:cTn id="36" dur="500"/>
                                        <p:tgtEl>
                                          <p:spTgt spid="129">
                                            <p:txEl>
                                              <p:pRg st="1" end="1"/>
                                            </p:txEl>
                                          </p:spTgt>
                                        </p:tgtEl>
                                      </p:cBhvr>
                                    </p:animEffect>
                                  </p:childTnLst>
                                </p:cTn>
                              </p:par>
                              <p:par>
                                <p:cTn id="37" presetID="50" presetClass="entr" presetSubtype="0" decel="100000" fill="hold" nodeType="withEffect">
                                  <p:stCondLst>
                                    <p:cond delay="0"/>
                                  </p:stCondLst>
                                  <p:childTnLst>
                                    <p:set>
                                      <p:cBhvr>
                                        <p:cTn id="38" dur="1" fill="hold">
                                          <p:stCondLst>
                                            <p:cond delay="0"/>
                                          </p:stCondLst>
                                        </p:cTn>
                                        <p:tgtEl>
                                          <p:spTgt spid="129">
                                            <p:txEl>
                                              <p:pRg st="2" end="2"/>
                                            </p:txEl>
                                          </p:spTgt>
                                        </p:tgtEl>
                                        <p:attrNameLst>
                                          <p:attrName>style.visibility</p:attrName>
                                        </p:attrNameLst>
                                      </p:cBhvr>
                                      <p:to>
                                        <p:strVal val="visible"/>
                                      </p:to>
                                    </p:set>
                                    <p:anim calcmode="lin" valueType="num">
                                      <p:cBhvr>
                                        <p:cTn id="39" dur="500" fill="hold"/>
                                        <p:tgtEl>
                                          <p:spTgt spid="129">
                                            <p:txEl>
                                              <p:pRg st="2" end="2"/>
                                            </p:txEl>
                                          </p:spTgt>
                                        </p:tgtEl>
                                        <p:attrNameLst>
                                          <p:attrName>ppt_w</p:attrName>
                                        </p:attrNameLst>
                                      </p:cBhvr>
                                      <p:tavLst>
                                        <p:tav tm="0">
                                          <p:val>
                                            <p:strVal val="#ppt_w+.3"/>
                                          </p:val>
                                        </p:tav>
                                        <p:tav tm="100000">
                                          <p:val>
                                            <p:strVal val="#ppt_w"/>
                                          </p:val>
                                        </p:tav>
                                      </p:tavLst>
                                    </p:anim>
                                    <p:anim calcmode="lin" valueType="num">
                                      <p:cBhvr>
                                        <p:cTn id="40" dur="500" fill="hold"/>
                                        <p:tgtEl>
                                          <p:spTgt spid="129">
                                            <p:txEl>
                                              <p:pRg st="2" end="2"/>
                                            </p:txEl>
                                          </p:spTgt>
                                        </p:tgtEl>
                                        <p:attrNameLst>
                                          <p:attrName>ppt_h</p:attrName>
                                        </p:attrNameLst>
                                      </p:cBhvr>
                                      <p:tavLst>
                                        <p:tav tm="0">
                                          <p:val>
                                            <p:strVal val="#ppt_h"/>
                                          </p:val>
                                        </p:tav>
                                        <p:tav tm="100000">
                                          <p:val>
                                            <p:strVal val="#ppt_h"/>
                                          </p:val>
                                        </p:tav>
                                      </p:tavLst>
                                    </p:anim>
                                    <p:animEffect transition="in" filter="fade">
                                      <p:cBhvr>
                                        <p:cTn id="41" dur="500"/>
                                        <p:tgtEl>
                                          <p:spTgt spid="129">
                                            <p:txEl>
                                              <p:pRg st="2" end="2"/>
                                            </p:txEl>
                                          </p:spTgt>
                                        </p:tgtEl>
                                      </p:cBhvr>
                                    </p:animEffect>
                                  </p:childTnLst>
                                </p:cTn>
                              </p:par>
                              <p:par>
                                <p:cTn id="42" presetID="50" presetClass="entr" presetSubtype="0" decel="100000" fill="hold" nodeType="withEffect">
                                  <p:stCondLst>
                                    <p:cond delay="0"/>
                                  </p:stCondLst>
                                  <p:childTnLst>
                                    <p:set>
                                      <p:cBhvr>
                                        <p:cTn id="43" dur="1" fill="hold">
                                          <p:stCondLst>
                                            <p:cond delay="0"/>
                                          </p:stCondLst>
                                        </p:cTn>
                                        <p:tgtEl>
                                          <p:spTgt spid="129">
                                            <p:txEl>
                                              <p:pRg st="3" end="3"/>
                                            </p:txEl>
                                          </p:spTgt>
                                        </p:tgtEl>
                                        <p:attrNameLst>
                                          <p:attrName>style.visibility</p:attrName>
                                        </p:attrNameLst>
                                      </p:cBhvr>
                                      <p:to>
                                        <p:strVal val="visible"/>
                                      </p:to>
                                    </p:set>
                                    <p:anim calcmode="lin" valueType="num">
                                      <p:cBhvr>
                                        <p:cTn id="44" dur="500" fill="hold"/>
                                        <p:tgtEl>
                                          <p:spTgt spid="129">
                                            <p:txEl>
                                              <p:pRg st="3" end="3"/>
                                            </p:txEl>
                                          </p:spTgt>
                                        </p:tgtEl>
                                        <p:attrNameLst>
                                          <p:attrName>ppt_w</p:attrName>
                                        </p:attrNameLst>
                                      </p:cBhvr>
                                      <p:tavLst>
                                        <p:tav tm="0">
                                          <p:val>
                                            <p:strVal val="#ppt_w+.3"/>
                                          </p:val>
                                        </p:tav>
                                        <p:tav tm="100000">
                                          <p:val>
                                            <p:strVal val="#ppt_w"/>
                                          </p:val>
                                        </p:tav>
                                      </p:tavLst>
                                    </p:anim>
                                    <p:anim calcmode="lin" valueType="num">
                                      <p:cBhvr>
                                        <p:cTn id="45" dur="500" fill="hold"/>
                                        <p:tgtEl>
                                          <p:spTgt spid="129">
                                            <p:txEl>
                                              <p:pRg st="3" end="3"/>
                                            </p:txEl>
                                          </p:spTgt>
                                        </p:tgtEl>
                                        <p:attrNameLst>
                                          <p:attrName>ppt_h</p:attrName>
                                        </p:attrNameLst>
                                      </p:cBhvr>
                                      <p:tavLst>
                                        <p:tav tm="0">
                                          <p:val>
                                            <p:strVal val="#ppt_h"/>
                                          </p:val>
                                        </p:tav>
                                        <p:tav tm="100000">
                                          <p:val>
                                            <p:strVal val="#ppt_h"/>
                                          </p:val>
                                        </p:tav>
                                      </p:tavLst>
                                    </p:anim>
                                    <p:animEffect transition="in" filter="fade">
                                      <p:cBhvr>
                                        <p:cTn id="46" dur="500"/>
                                        <p:tgtEl>
                                          <p:spTgt spid="12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611600" y="8724900"/>
            <a:ext cx="1363318" cy="1038600"/>
          </a:xfrm>
          <a:prstGeom prst="rect">
            <a:avLst/>
          </a:prstGeom>
        </p:spPr>
      </p:pic>
      <p:pic>
        <p:nvPicPr>
          <p:cNvPr id="23" name="Picture 2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l="66108" b="71124"/>
          <a:stretch>
            <a:fillRect/>
          </a:stretch>
        </p:blipFill>
        <p:spPr>
          <a:xfrm rot="-824847">
            <a:off x="112690" y="8598827"/>
            <a:ext cx="950476" cy="1062981"/>
          </a:xfrm>
          <a:prstGeom prst="rect">
            <a:avLst/>
          </a:prstGeom>
        </p:spPr>
      </p:pic>
      <p:pic>
        <p:nvPicPr>
          <p:cNvPr id="5" name="Picture 1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6764000" y="48326"/>
            <a:ext cx="1918938" cy="2037482"/>
          </a:xfrm>
          <a:prstGeom prst="rect">
            <a:avLst/>
          </a:prstGeom>
        </p:spPr>
      </p:pic>
      <p:grpSp>
        <p:nvGrpSpPr>
          <p:cNvPr id="130" name="Google Shape;2082;p50"/>
          <p:cNvGrpSpPr/>
          <p:nvPr/>
        </p:nvGrpSpPr>
        <p:grpSpPr>
          <a:xfrm>
            <a:off x="14851200" y="3642705"/>
            <a:ext cx="3441896" cy="6135836"/>
            <a:chOff x="2427066" y="1574825"/>
            <a:chExt cx="1776403" cy="3072849"/>
          </a:xfrm>
        </p:grpSpPr>
        <p:sp>
          <p:nvSpPr>
            <p:cNvPr id="131" name="Google Shape;2083;p50"/>
            <p:cNvSpPr/>
            <p:nvPr/>
          </p:nvSpPr>
          <p:spPr>
            <a:xfrm>
              <a:off x="3250940" y="2277693"/>
              <a:ext cx="494353" cy="98571"/>
            </a:xfrm>
            <a:custGeom>
              <a:avLst/>
              <a:gdLst/>
              <a:ahLst/>
              <a:cxnLst/>
              <a:rect l="l" t="t" r="r" b="b"/>
              <a:pathLst>
                <a:path w="6680" h="1332" extrusionOk="0">
                  <a:moveTo>
                    <a:pt x="4110" y="1"/>
                  </a:moveTo>
                  <a:cubicBezTo>
                    <a:pt x="3598" y="1"/>
                    <a:pt x="3215" y="33"/>
                    <a:pt x="3215" y="33"/>
                  </a:cubicBezTo>
                  <a:cubicBezTo>
                    <a:pt x="3215" y="33"/>
                    <a:pt x="2883" y="4"/>
                    <a:pt x="2434" y="4"/>
                  </a:cubicBezTo>
                  <a:cubicBezTo>
                    <a:pt x="1546" y="4"/>
                    <a:pt x="198" y="119"/>
                    <a:pt x="48" y="807"/>
                  </a:cubicBezTo>
                  <a:cubicBezTo>
                    <a:pt x="12" y="974"/>
                    <a:pt x="0" y="1153"/>
                    <a:pt x="12" y="1331"/>
                  </a:cubicBezTo>
                  <a:cubicBezTo>
                    <a:pt x="560" y="938"/>
                    <a:pt x="1191" y="664"/>
                    <a:pt x="1858" y="545"/>
                  </a:cubicBezTo>
                  <a:cubicBezTo>
                    <a:pt x="1881" y="539"/>
                    <a:pt x="1902" y="536"/>
                    <a:pt x="1923" y="536"/>
                  </a:cubicBezTo>
                  <a:cubicBezTo>
                    <a:pt x="1944" y="536"/>
                    <a:pt x="1965" y="539"/>
                    <a:pt x="1989" y="545"/>
                  </a:cubicBezTo>
                  <a:cubicBezTo>
                    <a:pt x="2024" y="557"/>
                    <a:pt x="2060" y="569"/>
                    <a:pt x="2084" y="605"/>
                  </a:cubicBezTo>
                  <a:cubicBezTo>
                    <a:pt x="2376" y="810"/>
                    <a:pt x="2717" y="918"/>
                    <a:pt x="3072" y="918"/>
                  </a:cubicBezTo>
                  <a:cubicBezTo>
                    <a:pt x="3107" y="918"/>
                    <a:pt x="3143" y="917"/>
                    <a:pt x="3179" y="914"/>
                  </a:cubicBezTo>
                  <a:cubicBezTo>
                    <a:pt x="3560" y="879"/>
                    <a:pt x="3929" y="760"/>
                    <a:pt x="4263" y="569"/>
                  </a:cubicBezTo>
                  <a:cubicBezTo>
                    <a:pt x="4322" y="533"/>
                    <a:pt x="4394" y="498"/>
                    <a:pt x="4453" y="486"/>
                  </a:cubicBezTo>
                  <a:cubicBezTo>
                    <a:pt x="4489" y="480"/>
                    <a:pt x="4525" y="477"/>
                    <a:pt x="4560" y="477"/>
                  </a:cubicBezTo>
                  <a:cubicBezTo>
                    <a:pt x="4596" y="477"/>
                    <a:pt x="4632" y="480"/>
                    <a:pt x="4667" y="486"/>
                  </a:cubicBezTo>
                  <a:cubicBezTo>
                    <a:pt x="5025" y="522"/>
                    <a:pt x="5382" y="593"/>
                    <a:pt x="5727" y="712"/>
                  </a:cubicBezTo>
                  <a:cubicBezTo>
                    <a:pt x="5965" y="807"/>
                    <a:pt x="6215" y="891"/>
                    <a:pt x="6465" y="962"/>
                  </a:cubicBezTo>
                  <a:cubicBezTo>
                    <a:pt x="6537" y="974"/>
                    <a:pt x="6608" y="986"/>
                    <a:pt x="6680" y="986"/>
                  </a:cubicBezTo>
                  <a:cubicBezTo>
                    <a:pt x="6680" y="807"/>
                    <a:pt x="6608" y="629"/>
                    <a:pt x="6489" y="486"/>
                  </a:cubicBezTo>
                  <a:cubicBezTo>
                    <a:pt x="6018" y="80"/>
                    <a:pt x="4907" y="1"/>
                    <a:pt x="4110" y="1"/>
                  </a:cubicBezTo>
                  <a:close/>
                </a:path>
              </a:pathLst>
            </a:custGeom>
            <a:solidFill>
              <a:srgbClr val="000000">
                <a:alpha val="12500"/>
              </a:srgbClr>
            </a:solidFill>
            <a:ln>
              <a:noFill/>
            </a:ln>
          </p:spPr>
          <p:txBody>
            <a:bodyPr spcFirstLastPara="1" wrap="square" lIns="182850" tIns="182850" rIns="182850" bIns="182850" anchor="ctr" anchorCtr="0">
              <a:noAutofit/>
            </a:bodyPr>
            <a:lstStyle/>
            <a:p>
              <a:endParaRPr sz="3600"/>
            </a:p>
          </p:txBody>
        </p:sp>
        <p:sp>
          <p:nvSpPr>
            <p:cNvPr id="132" name="Google Shape;2084;p50"/>
            <p:cNvSpPr/>
            <p:nvPr/>
          </p:nvSpPr>
          <p:spPr>
            <a:xfrm>
              <a:off x="2872933" y="4343598"/>
              <a:ext cx="1330536" cy="304076"/>
            </a:xfrm>
            <a:custGeom>
              <a:avLst/>
              <a:gdLst/>
              <a:ahLst/>
              <a:cxnLst/>
              <a:rect l="l" t="t" r="r" b="b"/>
              <a:pathLst>
                <a:path w="17979" h="4109" extrusionOk="0">
                  <a:moveTo>
                    <a:pt x="8990" y="1"/>
                  </a:moveTo>
                  <a:cubicBezTo>
                    <a:pt x="4025" y="1"/>
                    <a:pt x="0" y="918"/>
                    <a:pt x="0" y="2061"/>
                  </a:cubicBezTo>
                  <a:cubicBezTo>
                    <a:pt x="0" y="3192"/>
                    <a:pt x="4025" y="4108"/>
                    <a:pt x="8990" y="4108"/>
                  </a:cubicBezTo>
                  <a:cubicBezTo>
                    <a:pt x="13955" y="4108"/>
                    <a:pt x="17979" y="3192"/>
                    <a:pt x="17979" y="2061"/>
                  </a:cubicBezTo>
                  <a:cubicBezTo>
                    <a:pt x="17979" y="918"/>
                    <a:pt x="13955" y="1"/>
                    <a:pt x="8990" y="1"/>
                  </a:cubicBezTo>
                  <a:close/>
                </a:path>
              </a:pathLst>
            </a:custGeom>
            <a:solidFill>
              <a:srgbClr val="000000">
                <a:alpha val="4019"/>
              </a:srgbClr>
            </a:solidFill>
            <a:ln>
              <a:noFill/>
            </a:ln>
          </p:spPr>
          <p:txBody>
            <a:bodyPr spcFirstLastPara="1" wrap="square" lIns="182850" tIns="182850" rIns="182850" bIns="182850" anchor="ctr" anchorCtr="0">
              <a:noAutofit/>
            </a:bodyPr>
            <a:lstStyle/>
            <a:p>
              <a:endParaRPr sz="3600"/>
            </a:p>
          </p:txBody>
        </p:sp>
        <p:sp>
          <p:nvSpPr>
            <p:cNvPr id="133" name="Google Shape;2085;p50"/>
            <p:cNvSpPr/>
            <p:nvPr/>
          </p:nvSpPr>
          <p:spPr>
            <a:xfrm>
              <a:off x="3128465" y="1574825"/>
              <a:ext cx="674112" cy="677567"/>
            </a:xfrm>
            <a:custGeom>
              <a:avLst/>
              <a:gdLst/>
              <a:ahLst/>
              <a:cxnLst/>
              <a:rect l="l" t="t" r="r" b="b"/>
              <a:pathLst>
                <a:path w="9109" h="9156" extrusionOk="0">
                  <a:moveTo>
                    <a:pt x="4269" y="0"/>
                  </a:moveTo>
                  <a:cubicBezTo>
                    <a:pt x="4013" y="0"/>
                    <a:pt x="3757" y="6"/>
                    <a:pt x="3501" y="18"/>
                  </a:cubicBezTo>
                  <a:cubicBezTo>
                    <a:pt x="2929" y="18"/>
                    <a:pt x="2370" y="102"/>
                    <a:pt x="1822" y="268"/>
                  </a:cubicBezTo>
                  <a:cubicBezTo>
                    <a:pt x="1274" y="435"/>
                    <a:pt x="786" y="768"/>
                    <a:pt x="453" y="1233"/>
                  </a:cubicBezTo>
                  <a:cubicBezTo>
                    <a:pt x="0" y="1911"/>
                    <a:pt x="0" y="2840"/>
                    <a:pt x="310" y="3590"/>
                  </a:cubicBezTo>
                  <a:cubicBezTo>
                    <a:pt x="619" y="4352"/>
                    <a:pt x="1215" y="4959"/>
                    <a:pt x="1869" y="5459"/>
                  </a:cubicBezTo>
                  <a:cubicBezTo>
                    <a:pt x="2203" y="5721"/>
                    <a:pt x="2560" y="5948"/>
                    <a:pt x="2810" y="6293"/>
                  </a:cubicBezTo>
                  <a:cubicBezTo>
                    <a:pt x="3132" y="6721"/>
                    <a:pt x="3227" y="7281"/>
                    <a:pt x="3501" y="7745"/>
                  </a:cubicBezTo>
                  <a:cubicBezTo>
                    <a:pt x="3644" y="7995"/>
                    <a:pt x="3822" y="8222"/>
                    <a:pt x="4036" y="8436"/>
                  </a:cubicBezTo>
                  <a:cubicBezTo>
                    <a:pt x="4203" y="8626"/>
                    <a:pt x="4406" y="8805"/>
                    <a:pt x="4632" y="8936"/>
                  </a:cubicBezTo>
                  <a:cubicBezTo>
                    <a:pt x="4896" y="9087"/>
                    <a:pt x="5190" y="9155"/>
                    <a:pt x="5488" y="9155"/>
                  </a:cubicBezTo>
                  <a:cubicBezTo>
                    <a:pt x="6034" y="9155"/>
                    <a:pt x="6592" y="8925"/>
                    <a:pt x="7001" y="8555"/>
                  </a:cubicBezTo>
                  <a:cubicBezTo>
                    <a:pt x="7644" y="7995"/>
                    <a:pt x="7989" y="7162"/>
                    <a:pt x="8227" y="6340"/>
                  </a:cubicBezTo>
                  <a:cubicBezTo>
                    <a:pt x="8192" y="6317"/>
                    <a:pt x="8561" y="5269"/>
                    <a:pt x="8763" y="4769"/>
                  </a:cubicBezTo>
                  <a:cubicBezTo>
                    <a:pt x="8918" y="4352"/>
                    <a:pt x="9013" y="3924"/>
                    <a:pt x="9037" y="3495"/>
                  </a:cubicBezTo>
                  <a:cubicBezTo>
                    <a:pt x="9108" y="3066"/>
                    <a:pt x="9108" y="2638"/>
                    <a:pt x="9037" y="2209"/>
                  </a:cubicBezTo>
                  <a:cubicBezTo>
                    <a:pt x="8978" y="1780"/>
                    <a:pt x="8763" y="1387"/>
                    <a:pt x="8430" y="1102"/>
                  </a:cubicBezTo>
                  <a:cubicBezTo>
                    <a:pt x="8275" y="971"/>
                    <a:pt x="8085" y="887"/>
                    <a:pt x="7882" y="852"/>
                  </a:cubicBezTo>
                  <a:cubicBezTo>
                    <a:pt x="7864" y="849"/>
                    <a:pt x="7845" y="848"/>
                    <a:pt x="7825" y="848"/>
                  </a:cubicBezTo>
                  <a:cubicBezTo>
                    <a:pt x="7685" y="848"/>
                    <a:pt x="7508" y="900"/>
                    <a:pt x="7372" y="900"/>
                  </a:cubicBezTo>
                  <a:cubicBezTo>
                    <a:pt x="7336" y="900"/>
                    <a:pt x="7304" y="896"/>
                    <a:pt x="7275" y="887"/>
                  </a:cubicBezTo>
                  <a:cubicBezTo>
                    <a:pt x="7132" y="828"/>
                    <a:pt x="7013" y="566"/>
                    <a:pt x="6870" y="471"/>
                  </a:cubicBezTo>
                  <a:cubicBezTo>
                    <a:pt x="6692" y="340"/>
                    <a:pt x="6501" y="244"/>
                    <a:pt x="6287" y="185"/>
                  </a:cubicBezTo>
                  <a:cubicBezTo>
                    <a:pt x="5882" y="78"/>
                    <a:pt x="5453" y="18"/>
                    <a:pt x="5037" y="18"/>
                  </a:cubicBezTo>
                  <a:cubicBezTo>
                    <a:pt x="4781" y="6"/>
                    <a:pt x="4525" y="0"/>
                    <a:pt x="4269" y="0"/>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134" name="Google Shape;2086;p50"/>
            <p:cNvSpPr/>
            <p:nvPr/>
          </p:nvSpPr>
          <p:spPr>
            <a:xfrm>
              <a:off x="3629760" y="4337456"/>
              <a:ext cx="405399" cy="207207"/>
            </a:xfrm>
            <a:custGeom>
              <a:avLst/>
              <a:gdLst/>
              <a:ahLst/>
              <a:cxnLst/>
              <a:rect l="l" t="t" r="r" b="b"/>
              <a:pathLst>
                <a:path w="5478" h="2800" extrusionOk="0">
                  <a:moveTo>
                    <a:pt x="2454" y="0"/>
                  </a:moveTo>
                  <a:lnTo>
                    <a:pt x="1" y="72"/>
                  </a:lnTo>
                  <a:cubicBezTo>
                    <a:pt x="1" y="72"/>
                    <a:pt x="96" y="905"/>
                    <a:pt x="322" y="1203"/>
                  </a:cubicBezTo>
                  <a:cubicBezTo>
                    <a:pt x="753" y="1774"/>
                    <a:pt x="3398" y="2799"/>
                    <a:pt x="4462" y="2799"/>
                  </a:cubicBezTo>
                  <a:cubicBezTo>
                    <a:pt x="4663" y="2799"/>
                    <a:pt x="4808" y="2763"/>
                    <a:pt x="4871" y="2679"/>
                  </a:cubicBezTo>
                  <a:cubicBezTo>
                    <a:pt x="5478" y="1870"/>
                    <a:pt x="2454" y="0"/>
                    <a:pt x="2454"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135" name="Google Shape;2087;p50"/>
            <p:cNvSpPr/>
            <p:nvPr/>
          </p:nvSpPr>
          <p:spPr>
            <a:xfrm>
              <a:off x="3693255" y="4337456"/>
              <a:ext cx="224753" cy="96647"/>
            </a:xfrm>
            <a:custGeom>
              <a:avLst/>
              <a:gdLst/>
              <a:ahLst/>
              <a:cxnLst/>
              <a:rect l="l" t="t" r="r" b="b"/>
              <a:pathLst>
                <a:path w="3037" h="1306" extrusionOk="0">
                  <a:moveTo>
                    <a:pt x="1596" y="0"/>
                  </a:moveTo>
                  <a:lnTo>
                    <a:pt x="0" y="48"/>
                  </a:lnTo>
                  <a:cubicBezTo>
                    <a:pt x="203" y="227"/>
                    <a:pt x="405" y="405"/>
                    <a:pt x="631" y="560"/>
                  </a:cubicBezTo>
                  <a:cubicBezTo>
                    <a:pt x="1119" y="905"/>
                    <a:pt x="1643" y="1215"/>
                    <a:pt x="2238" y="1298"/>
                  </a:cubicBezTo>
                  <a:cubicBezTo>
                    <a:pt x="2293" y="1303"/>
                    <a:pt x="2349" y="1306"/>
                    <a:pt x="2407" y="1306"/>
                  </a:cubicBezTo>
                  <a:cubicBezTo>
                    <a:pt x="2488" y="1306"/>
                    <a:pt x="2571" y="1300"/>
                    <a:pt x="2655" y="1286"/>
                  </a:cubicBezTo>
                  <a:cubicBezTo>
                    <a:pt x="2798" y="1262"/>
                    <a:pt x="2929" y="1179"/>
                    <a:pt x="3012" y="1072"/>
                  </a:cubicBezTo>
                  <a:lnTo>
                    <a:pt x="3036" y="1048"/>
                  </a:lnTo>
                  <a:cubicBezTo>
                    <a:pt x="2584" y="667"/>
                    <a:pt x="2096" y="322"/>
                    <a:pt x="1596" y="0"/>
                  </a:cubicBezTo>
                  <a:close/>
                </a:path>
              </a:pathLst>
            </a:custGeom>
            <a:solidFill>
              <a:schemeClr val="lt1"/>
            </a:solidFill>
            <a:ln>
              <a:noFill/>
            </a:ln>
          </p:spPr>
          <p:txBody>
            <a:bodyPr spcFirstLastPara="1" wrap="square" lIns="182850" tIns="182850" rIns="182850" bIns="182850" anchor="ctr" anchorCtr="0">
              <a:noAutofit/>
            </a:bodyPr>
            <a:lstStyle/>
            <a:p>
              <a:endParaRPr sz="3600"/>
            </a:p>
          </p:txBody>
        </p:sp>
        <p:sp>
          <p:nvSpPr>
            <p:cNvPr id="136" name="Google Shape;2088;p50"/>
            <p:cNvSpPr/>
            <p:nvPr/>
          </p:nvSpPr>
          <p:spPr>
            <a:xfrm>
              <a:off x="2951376" y="4326874"/>
              <a:ext cx="410654" cy="197069"/>
            </a:xfrm>
            <a:custGeom>
              <a:avLst/>
              <a:gdLst/>
              <a:ahLst/>
              <a:cxnLst/>
              <a:rect l="l" t="t" r="r" b="b"/>
              <a:pathLst>
                <a:path w="5549" h="2663" extrusionOk="0">
                  <a:moveTo>
                    <a:pt x="3310" y="1"/>
                  </a:moveTo>
                  <a:cubicBezTo>
                    <a:pt x="3310" y="1"/>
                    <a:pt x="0" y="1691"/>
                    <a:pt x="572" y="2525"/>
                  </a:cubicBezTo>
                  <a:cubicBezTo>
                    <a:pt x="640" y="2621"/>
                    <a:pt x="815" y="2662"/>
                    <a:pt x="1058" y="2662"/>
                  </a:cubicBezTo>
                  <a:cubicBezTo>
                    <a:pt x="2175" y="2662"/>
                    <a:pt x="4742" y="1788"/>
                    <a:pt x="5191" y="1251"/>
                  </a:cubicBezTo>
                  <a:cubicBezTo>
                    <a:pt x="5429" y="965"/>
                    <a:pt x="5548" y="143"/>
                    <a:pt x="5548" y="143"/>
                  </a:cubicBezTo>
                  <a:lnTo>
                    <a:pt x="3310"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137" name="Google Shape;2089;p50"/>
            <p:cNvSpPr/>
            <p:nvPr/>
          </p:nvSpPr>
          <p:spPr>
            <a:xfrm>
              <a:off x="3073851" y="4326874"/>
              <a:ext cx="226455" cy="102049"/>
            </a:xfrm>
            <a:custGeom>
              <a:avLst/>
              <a:gdLst/>
              <a:ahLst/>
              <a:cxnLst/>
              <a:rect l="l" t="t" r="r" b="b"/>
              <a:pathLst>
                <a:path w="3060" h="1379" extrusionOk="0">
                  <a:moveTo>
                    <a:pt x="1655" y="1"/>
                  </a:moveTo>
                  <a:cubicBezTo>
                    <a:pt x="1083" y="298"/>
                    <a:pt x="536" y="632"/>
                    <a:pt x="0" y="1001"/>
                  </a:cubicBezTo>
                  <a:cubicBezTo>
                    <a:pt x="0" y="1120"/>
                    <a:pt x="71" y="1239"/>
                    <a:pt x="167" y="1298"/>
                  </a:cubicBezTo>
                  <a:cubicBezTo>
                    <a:pt x="274" y="1352"/>
                    <a:pt x="381" y="1379"/>
                    <a:pt x="493" y="1379"/>
                  </a:cubicBezTo>
                  <a:cubicBezTo>
                    <a:pt x="531" y="1379"/>
                    <a:pt x="569" y="1376"/>
                    <a:pt x="607" y="1370"/>
                  </a:cubicBezTo>
                  <a:cubicBezTo>
                    <a:pt x="1048" y="1298"/>
                    <a:pt x="1476" y="1144"/>
                    <a:pt x="1857" y="893"/>
                  </a:cubicBezTo>
                  <a:cubicBezTo>
                    <a:pt x="2131" y="715"/>
                    <a:pt x="2643" y="358"/>
                    <a:pt x="3060" y="96"/>
                  </a:cubicBezTo>
                  <a:lnTo>
                    <a:pt x="1655" y="1"/>
                  </a:lnTo>
                  <a:close/>
                </a:path>
              </a:pathLst>
            </a:custGeom>
            <a:solidFill>
              <a:schemeClr val="lt1"/>
            </a:solidFill>
            <a:ln>
              <a:noFill/>
            </a:ln>
          </p:spPr>
          <p:txBody>
            <a:bodyPr spcFirstLastPara="1" wrap="square" lIns="182850" tIns="182850" rIns="182850" bIns="182850" anchor="ctr" anchorCtr="0">
              <a:noAutofit/>
            </a:bodyPr>
            <a:lstStyle/>
            <a:p>
              <a:endParaRPr sz="3600"/>
            </a:p>
          </p:txBody>
        </p:sp>
        <p:sp>
          <p:nvSpPr>
            <p:cNvPr id="138" name="Google Shape;2090;p50"/>
            <p:cNvSpPr/>
            <p:nvPr/>
          </p:nvSpPr>
          <p:spPr>
            <a:xfrm>
              <a:off x="3197140" y="3034360"/>
              <a:ext cx="615130" cy="1327161"/>
            </a:xfrm>
            <a:custGeom>
              <a:avLst/>
              <a:gdLst/>
              <a:ahLst/>
              <a:cxnLst/>
              <a:rect l="l" t="t" r="r" b="b"/>
              <a:pathLst>
                <a:path w="8312" h="17934" extrusionOk="0">
                  <a:moveTo>
                    <a:pt x="656" y="0"/>
                  </a:moveTo>
                  <a:cubicBezTo>
                    <a:pt x="656" y="0"/>
                    <a:pt x="263" y="4132"/>
                    <a:pt x="251" y="6203"/>
                  </a:cubicBezTo>
                  <a:cubicBezTo>
                    <a:pt x="227" y="8287"/>
                    <a:pt x="1" y="17467"/>
                    <a:pt x="1" y="17467"/>
                  </a:cubicBezTo>
                  <a:cubicBezTo>
                    <a:pt x="367" y="17726"/>
                    <a:pt x="797" y="17859"/>
                    <a:pt x="1230" y="17859"/>
                  </a:cubicBezTo>
                  <a:cubicBezTo>
                    <a:pt x="1571" y="17859"/>
                    <a:pt x="1913" y="17777"/>
                    <a:pt x="2227" y="17609"/>
                  </a:cubicBezTo>
                  <a:cubicBezTo>
                    <a:pt x="2537" y="15871"/>
                    <a:pt x="2704" y="9596"/>
                    <a:pt x="2704" y="9596"/>
                  </a:cubicBezTo>
                  <a:lnTo>
                    <a:pt x="3323" y="3179"/>
                  </a:lnTo>
                  <a:lnTo>
                    <a:pt x="3870" y="3191"/>
                  </a:lnTo>
                  <a:cubicBezTo>
                    <a:pt x="3870" y="3191"/>
                    <a:pt x="4930" y="8715"/>
                    <a:pt x="4835" y="9989"/>
                  </a:cubicBezTo>
                  <a:cubicBezTo>
                    <a:pt x="4704" y="11787"/>
                    <a:pt x="5859" y="17681"/>
                    <a:pt x="5859" y="17681"/>
                  </a:cubicBezTo>
                  <a:cubicBezTo>
                    <a:pt x="6208" y="17869"/>
                    <a:pt x="6576" y="17933"/>
                    <a:pt x="6918" y="17933"/>
                  </a:cubicBezTo>
                  <a:cubicBezTo>
                    <a:pt x="7681" y="17933"/>
                    <a:pt x="8311" y="17609"/>
                    <a:pt x="8311" y="17609"/>
                  </a:cubicBezTo>
                  <a:cubicBezTo>
                    <a:pt x="8311" y="17609"/>
                    <a:pt x="7799" y="12787"/>
                    <a:pt x="7538" y="7608"/>
                  </a:cubicBezTo>
                  <a:cubicBezTo>
                    <a:pt x="7240" y="2143"/>
                    <a:pt x="6942" y="48"/>
                    <a:pt x="6942" y="48"/>
                  </a:cubicBezTo>
                  <a:lnTo>
                    <a:pt x="656" y="0"/>
                  </a:lnTo>
                  <a:close/>
                </a:path>
              </a:pathLst>
            </a:custGeom>
            <a:solidFill>
              <a:schemeClr val="accent1"/>
            </a:solidFill>
            <a:ln>
              <a:noFill/>
            </a:ln>
          </p:spPr>
          <p:txBody>
            <a:bodyPr spcFirstLastPara="1" wrap="square" lIns="182850" tIns="182850" rIns="182850" bIns="182850" anchor="ctr" anchorCtr="0">
              <a:noAutofit/>
            </a:bodyPr>
            <a:lstStyle/>
            <a:p>
              <a:endParaRPr sz="3600"/>
            </a:p>
          </p:txBody>
        </p:sp>
        <p:sp>
          <p:nvSpPr>
            <p:cNvPr id="139" name="Google Shape;2091;p50"/>
            <p:cNvSpPr/>
            <p:nvPr/>
          </p:nvSpPr>
          <p:spPr>
            <a:xfrm>
              <a:off x="3353138" y="3266948"/>
              <a:ext cx="130471" cy="5328"/>
            </a:xfrm>
            <a:custGeom>
              <a:avLst/>
              <a:gdLst/>
              <a:ahLst/>
              <a:cxnLst/>
              <a:rect l="l" t="t" r="r" b="b"/>
              <a:pathLst>
                <a:path w="1763" h="72" extrusionOk="0">
                  <a:moveTo>
                    <a:pt x="12" y="0"/>
                  </a:moveTo>
                  <a:cubicBezTo>
                    <a:pt x="12" y="0"/>
                    <a:pt x="0" y="0"/>
                    <a:pt x="0" y="12"/>
                  </a:cubicBezTo>
                  <a:cubicBezTo>
                    <a:pt x="0" y="24"/>
                    <a:pt x="12" y="24"/>
                    <a:pt x="12" y="24"/>
                  </a:cubicBezTo>
                  <a:lnTo>
                    <a:pt x="1751" y="72"/>
                  </a:lnTo>
                  <a:cubicBezTo>
                    <a:pt x="1762" y="72"/>
                    <a:pt x="1762" y="60"/>
                    <a:pt x="1762" y="60"/>
                  </a:cubicBezTo>
                  <a:cubicBezTo>
                    <a:pt x="1762" y="48"/>
                    <a:pt x="1762" y="36"/>
                    <a:pt x="1751" y="36"/>
                  </a:cubicBezTo>
                  <a:lnTo>
                    <a:pt x="12" y="0"/>
                  </a:ln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140" name="Google Shape;2092;p50"/>
            <p:cNvSpPr/>
            <p:nvPr/>
          </p:nvSpPr>
          <p:spPr>
            <a:xfrm>
              <a:off x="3396281" y="3075357"/>
              <a:ext cx="25606" cy="194331"/>
            </a:xfrm>
            <a:custGeom>
              <a:avLst/>
              <a:gdLst/>
              <a:ahLst/>
              <a:cxnLst/>
              <a:rect l="l" t="t" r="r" b="b"/>
              <a:pathLst>
                <a:path w="346" h="2626" extrusionOk="0">
                  <a:moveTo>
                    <a:pt x="82" y="1"/>
                  </a:moveTo>
                  <a:cubicBezTo>
                    <a:pt x="78" y="1"/>
                    <a:pt x="72" y="9"/>
                    <a:pt x="72" y="18"/>
                  </a:cubicBezTo>
                  <a:cubicBezTo>
                    <a:pt x="1" y="887"/>
                    <a:pt x="84" y="1768"/>
                    <a:pt x="322" y="2613"/>
                  </a:cubicBezTo>
                  <a:cubicBezTo>
                    <a:pt x="322" y="2613"/>
                    <a:pt x="322" y="2625"/>
                    <a:pt x="334" y="2625"/>
                  </a:cubicBezTo>
                  <a:cubicBezTo>
                    <a:pt x="346" y="2613"/>
                    <a:pt x="346" y="2613"/>
                    <a:pt x="346" y="2601"/>
                  </a:cubicBezTo>
                  <a:cubicBezTo>
                    <a:pt x="108" y="1756"/>
                    <a:pt x="36" y="887"/>
                    <a:pt x="96" y="18"/>
                  </a:cubicBezTo>
                  <a:cubicBezTo>
                    <a:pt x="96" y="6"/>
                    <a:pt x="96" y="6"/>
                    <a:pt x="84" y="6"/>
                  </a:cubicBezTo>
                  <a:cubicBezTo>
                    <a:pt x="84" y="2"/>
                    <a:pt x="83" y="1"/>
                    <a:pt x="82" y="1"/>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141" name="Google Shape;2093;p50"/>
            <p:cNvSpPr/>
            <p:nvPr/>
          </p:nvSpPr>
          <p:spPr>
            <a:xfrm>
              <a:off x="3442089" y="3078613"/>
              <a:ext cx="26494" cy="192777"/>
            </a:xfrm>
            <a:custGeom>
              <a:avLst/>
              <a:gdLst/>
              <a:ahLst/>
              <a:cxnLst/>
              <a:rect l="l" t="t" r="r" b="b"/>
              <a:pathLst>
                <a:path w="358" h="2605" extrusionOk="0">
                  <a:moveTo>
                    <a:pt x="90" y="0"/>
                  </a:moveTo>
                  <a:cubicBezTo>
                    <a:pt x="81" y="0"/>
                    <a:pt x="72" y="3"/>
                    <a:pt x="72" y="9"/>
                  </a:cubicBezTo>
                  <a:cubicBezTo>
                    <a:pt x="1" y="878"/>
                    <a:pt x="96" y="1760"/>
                    <a:pt x="322" y="2605"/>
                  </a:cubicBezTo>
                  <a:lnTo>
                    <a:pt x="346" y="2605"/>
                  </a:lnTo>
                  <a:cubicBezTo>
                    <a:pt x="358" y="2605"/>
                    <a:pt x="358" y="2593"/>
                    <a:pt x="358" y="2593"/>
                  </a:cubicBezTo>
                  <a:cubicBezTo>
                    <a:pt x="120" y="1748"/>
                    <a:pt x="37" y="878"/>
                    <a:pt x="108" y="9"/>
                  </a:cubicBezTo>
                  <a:cubicBezTo>
                    <a:pt x="108" y="3"/>
                    <a:pt x="99" y="0"/>
                    <a:pt x="90" y="0"/>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142" name="Google Shape;2094;p50"/>
            <p:cNvSpPr/>
            <p:nvPr/>
          </p:nvSpPr>
          <p:spPr>
            <a:xfrm>
              <a:off x="3333749" y="3267836"/>
              <a:ext cx="82886" cy="1082065"/>
            </a:xfrm>
            <a:custGeom>
              <a:avLst/>
              <a:gdLst/>
              <a:ahLst/>
              <a:cxnLst/>
              <a:rect l="l" t="t" r="r" b="b"/>
              <a:pathLst>
                <a:path w="1120" h="14622" extrusionOk="0">
                  <a:moveTo>
                    <a:pt x="1108" y="0"/>
                  </a:moveTo>
                  <a:cubicBezTo>
                    <a:pt x="1108" y="0"/>
                    <a:pt x="1096" y="12"/>
                    <a:pt x="1096" y="12"/>
                  </a:cubicBezTo>
                  <a:cubicBezTo>
                    <a:pt x="739" y="2846"/>
                    <a:pt x="298" y="7049"/>
                    <a:pt x="12" y="14597"/>
                  </a:cubicBezTo>
                  <a:cubicBezTo>
                    <a:pt x="0" y="14609"/>
                    <a:pt x="12" y="14621"/>
                    <a:pt x="24" y="14621"/>
                  </a:cubicBezTo>
                  <a:cubicBezTo>
                    <a:pt x="24" y="14621"/>
                    <a:pt x="36" y="14609"/>
                    <a:pt x="36" y="14609"/>
                  </a:cubicBezTo>
                  <a:cubicBezTo>
                    <a:pt x="322" y="7049"/>
                    <a:pt x="762" y="2834"/>
                    <a:pt x="1120" y="24"/>
                  </a:cubicBezTo>
                  <a:cubicBezTo>
                    <a:pt x="1120" y="12"/>
                    <a:pt x="1120" y="0"/>
                    <a:pt x="1108" y="0"/>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143" name="Google Shape;2095;p50"/>
            <p:cNvSpPr/>
            <p:nvPr/>
          </p:nvSpPr>
          <p:spPr>
            <a:xfrm>
              <a:off x="3630648" y="3054563"/>
              <a:ext cx="91692" cy="85547"/>
            </a:xfrm>
            <a:custGeom>
              <a:avLst/>
              <a:gdLst/>
              <a:ahLst/>
              <a:cxnLst/>
              <a:rect l="l" t="t" r="r" b="b"/>
              <a:pathLst>
                <a:path w="1239" h="1156" extrusionOk="0">
                  <a:moveTo>
                    <a:pt x="13" y="1"/>
                  </a:moveTo>
                  <a:cubicBezTo>
                    <a:pt x="13" y="1"/>
                    <a:pt x="1" y="1"/>
                    <a:pt x="13" y="13"/>
                  </a:cubicBezTo>
                  <a:cubicBezTo>
                    <a:pt x="60" y="322"/>
                    <a:pt x="191" y="608"/>
                    <a:pt x="394" y="846"/>
                  </a:cubicBezTo>
                  <a:cubicBezTo>
                    <a:pt x="572" y="1037"/>
                    <a:pt x="810" y="1144"/>
                    <a:pt x="1072" y="1156"/>
                  </a:cubicBezTo>
                  <a:cubicBezTo>
                    <a:pt x="1132" y="1156"/>
                    <a:pt x="1179" y="1156"/>
                    <a:pt x="1227" y="1144"/>
                  </a:cubicBezTo>
                  <a:cubicBezTo>
                    <a:pt x="1239" y="1144"/>
                    <a:pt x="1239" y="1120"/>
                    <a:pt x="1227" y="1120"/>
                  </a:cubicBezTo>
                  <a:cubicBezTo>
                    <a:pt x="1179" y="1128"/>
                    <a:pt x="1131" y="1131"/>
                    <a:pt x="1084" y="1131"/>
                  </a:cubicBezTo>
                  <a:cubicBezTo>
                    <a:pt x="827" y="1131"/>
                    <a:pt x="588" y="1024"/>
                    <a:pt x="417" y="822"/>
                  </a:cubicBezTo>
                  <a:cubicBezTo>
                    <a:pt x="215" y="596"/>
                    <a:pt x="84" y="310"/>
                    <a:pt x="36" y="13"/>
                  </a:cubicBezTo>
                  <a:cubicBezTo>
                    <a:pt x="36" y="1"/>
                    <a:pt x="25" y="1"/>
                    <a:pt x="13" y="1"/>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144" name="Google Shape;2096;p50"/>
            <p:cNvSpPr/>
            <p:nvPr/>
          </p:nvSpPr>
          <p:spPr>
            <a:xfrm>
              <a:off x="3657289" y="3714288"/>
              <a:ext cx="73931" cy="36409"/>
            </a:xfrm>
            <a:custGeom>
              <a:avLst/>
              <a:gdLst/>
              <a:ahLst/>
              <a:cxnLst/>
              <a:rect l="l" t="t" r="r" b="b"/>
              <a:pathLst>
                <a:path w="999" h="492" extrusionOk="0">
                  <a:moveTo>
                    <a:pt x="26" y="0"/>
                  </a:moveTo>
                  <a:cubicBezTo>
                    <a:pt x="14" y="0"/>
                    <a:pt x="0" y="18"/>
                    <a:pt x="10" y="28"/>
                  </a:cubicBezTo>
                  <a:cubicBezTo>
                    <a:pt x="260" y="301"/>
                    <a:pt x="605" y="468"/>
                    <a:pt x="986" y="492"/>
                  </a:cubicBezTo>
                  <a:cubicBezTo>
                    <a:pt x="998" y="492"/>
                    <a:pt x="998" y="480"/>
                    <a:pt x="998" y="480"/>
                  </a:cubicBezTo>
                  <a:cubicBezTo>
                    <a:pt x="998" y="468"/>
                    <a:pt x="998" y="456"/>
                    <a:pt x="986" y="456"/>
                  </a:cubicBezTo>
                  <a:cubicBezTo>
                    <a:pt x="617" y="444"/>
                    <a:pt x="272" y="278"/>
                    <a:pt x="34" y="4"/>
                  </a:cubicBezTo>
                  <a:cubicBezTo>
                    <a:pt x="31" y="1"/>
                    <a:pt x="29" y="0"/>
                    <a:pt x="26" y="0"/>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145" name="Google Shape;2097;p50"/>
            <p:cNvSpPr/>
            <p:nvPr/>
          </p:nvSpPr>
          <p:spPr>
            <a:xfrm>
              <a:off x="3252642" y="3711476"/>
              <a:ext cx="55652" cy="32191"/>
            </a:xfrm>
            <a:custGeom>
              <a:avLst/>
              <a:gdLst/>
              <a:ahLst/>
              <a:cxnLst/>
              <a:rect l="l" t="t" r="r" b="b"/>
              <a:pathLst>
                <a:path w="752" h="435" extrusionOk="0">
                  <a:moveTo>
                    <a:pt x="740" y="1"/>
                  </a:moveTo>
                  <a:cubicBezTo>
                    <a:pt x="733" y="1"/>
                    <a:pt x="727" y="6"/>
                    <a:pt x="727" y="6"/>
                  </a:cubicBezTo>
                  <a:cubicBezTo>
                    <a:pt x="537" y="208"/>
                    <a:pt x="287" y="351"/>
                    <a:pt x="13" y="411"/>
                  </a:cubicBezTo>
                  <a:cubicBezTo>
                    <a:pt x="1" y="411"/>
                    <a:pt x="1" y="411"/>
                    <a:pt x="1" y="423"/>
                  </a:cubicBezTo>
                  <a:cubicBezTo>
                    <a:pt x="1" y="435"/>
                    <a:pt x="13" y="435"/>
                    <a:pt x="25" y="435"/>
                  </a:cubicBezTo>
                  <a:cubicBezTo>
                    <a:pt x="299" y="387"/>
                    <a:pt x="561" y="232"/>
                    <a:pt x="751" y="30"/>
                  </a:cubicBezTo>
                  <a:cubicBezTo>
                    <a:pt x="751" y="18"/>
                    <a:pt x="751" y="6"/>
                    <a:pt x="751" y="6"/>
                  </a:cubicBezTo>
                  <a:cubicBezTo>
                    <a:pt x="747" y="2"/>
                    <a:pt x="743" y="1"/>
                    <a:pt x="740" y="1"/>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146" name="Google Shape;2098;p50"/>
            <p:cNvSpPr/>
            <p:nvPr/>
          </p:nvSpPr>
          <p:spPr>
            <a:xfrm>
              <a:off x="2871157" y="3054563"/>
              <a:ext cx="247695" cy="270183"/>
            </a:xfrm>
            <a:custGeom>
              <a:avLst/>
              <a:gdLst/>
              <a:ahLst/>
              <a:cxnLst/>
              <a:rect l="l" t="t" r="r" b="b"/>
              <a:pathLst>
                <a:path w="3347" h="3651" extrusionOk="0">
                  <a:moveTo>
                    <a:pt x="2120" y="1"/>
                  </a:moveTo>
                  <a:cubicBezTo>
                    <a:pt x="2120" y="1"/>
                    <a:pt x="1239" y="680"/>
                    <a:pt x="894" y="1120"/>
                  </a:cubicBezTo>
                  <a:cubicBezTo>
                    <a:pt x="536" y="1561"/>
                    <a:pt x="1" y="2239"/>
                    <a:pt x="24" y="2525"/>
                  </a:cubicBezTo>
                  <a:cubicBezTo>
                    <a:pt x="26" y="2558"/>
                    <a:pt x="39" y="2573"/>
                    <a:pt x="63" y="2573"/>
                  </a:cubicBezTo>
                  <a:cubicBezTo>
                    <a:pt x="190" y="2573"/>
                    <a:pt x="599" y="2138"/>
                    <a:pt x="825" y="1888"/>
                  </a:cubicBezTo>
                  <a:lnTo>
                    <a:pt x="825" y="1888"/>
                  </a:lnTo>
                  <a:cubicBezTo>
                    <a:pt x="567" y="2189"/>
                    <a:pt x="79" y="2806"/>
                    <a:pt x="132" y="3097"/>
                  </a:cubicBezTo>
                  <a:cubicBezTo>
                    <a:pt x="138" y="3127"/>
                    <a:pt x="154" y="3141"/>
                    <a:pt x="179" y="3141"/>
                  </a:cubicBezTo>
                  <a:cubicBezTo>
                    <a:pt x="395" y="3141"/>
                    <a:pt x="1226" y="2109"/>
                    <a:pt x="1227" y="2108"/>
                  </a:cubicBezTo>
                  <a:lnTo>
                    <a:pt x="1227" y="2108"/>
                  </a:lnTo>
                  <a:cubicBezTo>
                    <a:pt x="1226" y="2109"/>
                    <a:pt x="489" y="3037"/>
                    <a:pt x="441" y="3418"/>
                  </a:cubicBezTo>
                  <a:cubicBezTo>
                    <a:pt x="434" y="3465"/>
                    <a:pt x="446" y="3485"/>
                    <a:pt x="472" y="3485"/>
                  </a:cubicBezTo>
                  <a:cubicBezTo>
                    <a:pt x="663" y="3485"/>
                    <a:pt x="1608" y="2430"/>
                    <a:pt x="1608" y="2430"/>
                  </a:cubicBezTo>
                  <a:lnTo>
                    <a:pt x="1608" y="2430"/>
                  </a:lnTo>
                  <a:cubicBezTo>
                    <a:pt x="1608" y="2430"/>
                    <a:pt x="989" y="3192"/>
                    <a:pt x="977" y="3585"/>
                  </a:cubicBezTo>
                  <a:cubicBezTo>
                    <a:pt x="975" y="3630"/>
                    <a:pt x="990" y="3650"/>
                    <a:pt x="1017" y="3650"/>
                  </a:cubicBezTo>
                  <a:cubicBezTo>
                    <a:pt x="1222" y="3650"/>
                    <a:pt x="2144" y="2478"/>
                    <a:pt x="2144" y="2477"/>
                  </a:cubicBezTo>
                  <a:lnTo>
                    <a:pt x="2144" y="2477"/>
                  </a:lnTo>
                  <a:cubicBezTo>
                    <a:pt x="2144" y="2478"/>
                    <a:pt x="2007" y="3264"/>
                    <a:pt x="2258" y="3264"/>
                  </a:cubicBezTo>
                  <a:cubicBezTo>
                    <a:pt x="2263" y="3264"/>
                    <a:pt x="2269" y="3264"/>
                    <a:pt x="2275" y="3263"/>
                  </a:cubicBezTo>
                  <a:cubicBezTo>
                    <a:pt x="2549" y="3228"/>
                    <a:pt x="3346" y="1227"/>
                    <a:pt x="3191" y="596"/>
                  </a:cubicBezTo>
                  <a:cubicBezTo>
                    <a:pt x="3191" y="596"/>
                    <a:pt x="2810" y="13"/>
                    <a:pt x="2120" y="1"/>
                  </a:cubicBezTo>
                  <a:close/>
                </a:path>
              </a:pathLst>
            </a:custGeom>
            <a:solidFill>
              <a:schemeClr val="accent6"/>
            </a:solidFill>
            <a:ln>
              <a:noFill/>
            </a:ln>
          </p:spPr>
          <p:txBody>
            <a:bodyPr spcFirstLastPara="1" wrap="square" lIns="182850" tIns="182850" rIns="182850" bIns="182850" anchor="ctr" anchorCtr="0">
              <a:noAutofit/>
            </a:bodyPr>
            <a:lstStyle/>
            <a:p>
              <a:endParaRPr sz="3600"/>
            </a:p>
          </p:txBody>
        </p:sp>
        <p:sp>
          <p:nvSpPr>
            <p:cNvPr id="147" name="Google Shape;2099;p50"/>
            <p:cNvSpPr/>
            <p:nvPr/>
          </p:nvSpPr>
          <p:spPr>
            <a:xfrm>
              <a:off x="3020939" y="2318024"/>
              <a:ext cx="309341" cy="801003"/>
            </a:xfrm>
            <a:custGeom>
              <a:avLst/>
              <a:gdLst/>
              <a:ahLst/>
              <a:cxnLst/>
              <a:rect l="l" t="t" r="r" b="b"/>
              <a:pathLst>
                <a:path w="4180" h="10824" extrusionOk="0">
                  <a:moveTo>
                    <a:pt x="3287" y="0"/>
                  </a:moveTo>
                  <a:cubicBezTo>
                    <a:pt x="2525" y="834"/>
                    <a:pt x="1941" y="3334"/>
                    <a:pt x="1465" y="4822"/>
                  </a:cubicBezTo>
                  <a:cubicBezTo>
                    <a:pt x="989" y="6311"/>
                    <a:pt x="1" y="9835"/>
                    <a:pt x="1" y="9835"/>
                  </a:cubicBezTo>
                  <a:cubicBezTo>
                    <a:pt x="108" y="10109"/>
                    <a:pt x="274" y="10359"/>
                    <a:pt x="513" y="10561"/>
                  </a:cubicBezTo>
                  <a:cubicBezTo>
                    <a:pt x="739" y="10728"/>
                    <a:pt x="1036" y="10823"/>
                    <a:pt x="1322" y="10823"/>
                  </a:cubicBezTo>
                  <a:cubicBezTo>
                    <a:pt x="2668" y="7680"/>
                    <a:pt x="2977" y="6311"/>
                    <a:pt x="2977" y="6311"/>
                  </a:cubicBezTo>
                  <a:cubicBezTo>
                    <a:pt x="2977" y="6311"/>
                    <a:pt x="4180" y="2917"/>
                    <a:pt x="4156" y="2048"/>
                  </a:cubicBezTo>
                  <a:cubicBezTo>
                    <a:pt x="4120" y="1179"/>
                    <a:pt x="3287" y="0"/>
                    <a:pt x="3287" y="0"/>
                  </a:cubicBezTo>
                  <a:close/>
                </a:path>
              </a:pathLst>
            </a:custGeom>
            <a:solidFill>
              <a:schemeClr val="accent4"/>
            </a:solidFill>
            <a:ln>
              <a:noFill/>
            </a:ln>
          </p:spPr>
          <p:txBody>
            <a:bodyPr spcFirstLastPara="1" wrap="square" lIns="182850" tIns="182850" rIns="182850" bIns="182850" anchor="ctr" anchorCtr="0">
              <a:noAutofit/>
            </a:bodyPr>
            <a:lstStyle/>
            <a:p>
              <a:endParaRPr sz="3600"/>
            </a:p>
          </p:txBody>
        </p:sp>
        <p:sp>
          <p:nvSpPr>
            <p:cNvPr id="148" name="Google Shape;2100;p50"/>
            <p:cNvSpPr/>
            <p:nvPr/>
          </p:nvSpPr>
          <p:spPr>
            <a:xfrm>
              <a:off x="3227999" y="2277693"/>
              <a:ext cx="560440" cy="815064"/>
            </a:xfrm>
            <a:custGeom>
              <a:avLst/>
              <a:gdLst/>
              <a:ahLst/>
              <a:cxnLst/>
              <a:rect l="l" t="t" r="r" b="b"/>
              <a:pathLst>
                <a:path w="7573" h="11014" extrusionOk="0">
                  <a:moveTo>
                    <a:pt x="4420" y="1"/>
                  </a:moveTo>
                  <a:cubicBezTo>
                    <a:pt x="3908" y="1"/>
                    <a:pt x="3525" y="33"/>
                    <a:pt x="3525" y="33"/>
                  </a:cubicBezTo>
                  <a:cubicBezTo>
                    <a:pt x="3525" y="33"/>
                    <a:pt x="3173" y="1"/>
                    <a:pt x="2704" y="1"/>
                  </a:cubicBezTo>
                  <a:cubicBezTo>
                    <a:pt x="1817" y="1"/>
                    <a:pt x="510" y="118"/>
                    <a:pt x="370" y="795"/>
                  </a:cubicBezTo>
                  <a:cubicBezTo>
                    <a:pt x="143" y="1831"/>
                    <a:pt x="917" y="5344"/>
                    <a:pt x="786" y="6189"/>
                  </a:cubicBezTo>
                  <a:cubicBezTo>
                    <a:pt x="453" y="8344"/>
                    <a:pt x="1" y="10177"/>
                    <a:pt x="1" y="10177"/>
                  </a:cubicBezTo>
                  <a:cubicBezTo>
                    <a:pt x="931" y="10812"/>
                    <a:pt x="2086" y="11013"/>
                    <a:pt x="3178" y="11013"/>
                  </a:cubicBezTo>
                  <a:cubicBezTo>
                    <a:pt x="5078" y="11013"/>
                    <a:pt x="6787" y="10404"/>
                    <a:pt x="6787" y="10404"/>
                  </a:cubicBezTo>
                  <a:cubicBezTo>
                    <a:pt x="6787" y="10404"/>
                    <a:pt x="6370" y="8725"/>
                    <a:pt x="6061" y="6915"/>
                  </a:cubicBezTo>
                  <a:cubicBezTo>
                    <a:pt x="5930" y="6177"/>
                    <a:pt x="7573" y="1141"/>
                    <a:pt x="6799" y="486"/>
                  </a:cubicBezTo>
                  <a:cubicBezTo>
                    <a:pt x="6328" y="80"/>
                    <a:pt x="5217" y="1"/>
                    <a:pt x="4420" y="1"/>
                  </a:cubicBezTo>
                  <a:close/>
                </a:path>
              </a:pathLst>
            </a:custGeom>
            <a:solidFill>
              <a:schemeClr val="accent4"/>
            </a:solidFill>
            <a:ln>
              <a:noFill/>
            </a:ln>
          </p:spPr>
          <p:txBody>
            <a:bodyPr spcFirstLastPara="1" wrap="square" lIns="182850" tIns="182850" rIns="182850" bIns="182850" anchor="ctr" anchorCtr="0">
              <a:noAutofit/>
            </a:bodyPr>
            <a:lstStyle/>
            <a:p>
              <a:endParaRPr sz="3600"/>
            </a:p>
          </p:txBody>
        </p:sp>
        <p:sp>
          <p:nvSpPr>
            <p:cNvPr id="149" name="Google Shape;2101;p50"/>
            <p:cNvSpPr/>
            <p:nvPr/>
          </p:nvSpPr>
          <p:spPr>
            <a:xfrm>
              <a:off x="3227999" y="3006980"/>
              <a:ext cx="501458" cy="86435"/>
            </a:xfrm>
            <a:custGeom>
              <a:avLst/>
              <a:gdLst/>
              <a:ahLst/>
              <a:cxnLst/>
              <a:rect l="l" t="t" r="r" b="b"/>
              <a:pathLst>
                <a:path w="6776" h="1168" extrusionOk="0">
                  <a:moveTo>
                    <a:pt x="72" y="1"/>
                  </a:moveTo>
                  <a:cubicBezTo>
                    <a:pt x="24" y="215"/>
                    <a:pt x="1" y="322"/>
                    <a:pt x="1" y="322"/>
                  </a:cubicBezTo>
                  <a:cubicBezTo>
                    <a:pt x="935" y="964"/>
                    <a:pt x="2094" y="1167"/>
                    <a:pt x="3189" y="1167"/>
                  </a:cubicBezTo>
                  <a:cubicBezTo>
                    <a:pt x="5079" y="1167"/>
                    <a:pt x="6775" y="561"/>
                    <a:pt x="6775" y="561"/>
                  </a:cubicBezTo>
                  <a:cubicBezTo>
                    <a:pt x="6775" y="561"/>
                    <a:pt x="6751" y="442"/>
                    <a:pt x="6704" y="263"/>
                  </a:cubicBezTo>
                  <a:cubicBezTo>
                    <a:pt x="6442" y="346"/>
                    <a:pt x="5870" y="537"/>
                    <a:pt x="5537" y="608"/>
                  </a:cubicBezTo>
                  <a:cubicBezTo>
                    <a:pt x="5061" y="727"/>
                    <a:pt x="4585" y="799"/>
                    <a:pt x="4096" y="846"/>
                  </a:cubicBezTo>
                  <a:cubicBezTo>
                    <a:pt x="3938" y="854"/>
                    <a:pt x="3781" y="858"/>
                    <a:pt x="3624" y="858"/>
                  </a:cubicBezTo>
                  <a:cubicBezTo>
                    <a:pt x="3059" y="858"/>
                    <a:pt x="2500" y="809"/>
                    <a:pt x="1941" y="715"/>
                  </a:cubicBezTo>
                  <a:cubicBezTo>
                    <a:pt x="1275" y="608"/>
                    <a:pt x="596" y="406"/>
                    <a:pt x="72" y="1"/>
                  </a:cubicBezTo>
                  <a:close/>
                </a:path>
              </a:pathLst>
            </a:custGeom>
            <a:solidFill>
              <a:schemeClr val="accent3"/>
            </a:solidFill>
            <a:ln>
              <a:noFill/>
            </a:ln>
          </p:spPr>
          <p:txBody>
            <a:bodyPr spcFirstLastPara="1" wrap="square" lIns="182850" tIns="182850" rIns="182850" bIns="182850" anchor="ctr" anchorCtr="0">
              <a:noAutofit/>
            </a:bodyPr>
            <a:lstStyle/>
            <a:p>
              <a:endParaRPr sz="3600"/>
            </a:p>
          </p:txBody>
        </p:sp>
        <p:sp>
          <p:nvSpPr>
            <p:cNvPr id="150" name="Google Shape;2102;p50"/>
            <p:cNvSpPr/>
            <p:nvPr/>
          </p:nvSpPr>
          <p:spPr>
            <a:xfrm>
              <a:off x="3327607" y="2826416"/>
              <a:ext cx="228231" cy="134833"/>
            </a:xfrm>
            <a:custGeom>
              <a:avLst/>
              <a:gdLst/>
              <a:ahLst/>
              <a:cxnLst/>
              <a:rect l="l" t="t" r="r" b="b"/>
              <a:pathLst>
                <a:path w="3084" h="1822" extrusionOk="0">
                  <a:moveTo>
                    <a:pt x="3060" y="0"/>
                  </a:moveTo>
                  <a:cubicBezTo>
                    <a:pt x="2346" y="1012"/>
                    <a:pt x="1238" y="1655"/>
                    <a:pt x="12" y="1786"/>
                  </a:cubicBezTo>
                  <a:cubicBezTo>
                    <a:pt x="0" y="1786"/>
                    <a:pt x="0" y="1798"/>
                    <a:pt x="0" y="1810"/>
                  </a:cubicBezTo>
                  <a:cubicBezTo>
                    <a:pt x="0" y="1810"/>
                    <a:pt x="0" y="1822"/>
                    <a:pt x="12" y="1822"/>
                  </a:cubicBezTo>
                  <a:cubicBezTo>
                    <a:pt x="1238" y="1679"/>
                    <a:pt x="2357" y="1036"/>
                    <a:pt x="3084" y="24"/>
                  </a:cubicBezTo>
                  <a:cubicBezTo>
                    <a:pt x="3084" y="24"/>
                    <a:pt x="3084" y="12"/>
                    <a:pt x="3084" y="0"/>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151" name="Google Shape;2103;p50"/>
            <p:cNvSpPr/>
            <p:nvPr/>
          </p:nvSpPr>
          <p:spPr>
            <a:xfrm>
              <a:off x="3419222" y="2152334"/>
              <a:ext cx="146308" cy="175830"/>
            </a:xfrm>
            <a:custGeom>
              <a:avLst/>
              <a:gdLst/>
              <a:ahLst/>
              <a:cxnLst/>
              <a:rect l="l" t="t" r="r" b="b"/>
              <a:pathLst>
                <a:path w="1977" h="2376" extrusionOk="0">
                  <a:moveTo>
                    <a:pt x="1977" y="1"/>
                  </a:moveTo>
                  <a:lnTo>
                    <a:pt x="84" y="358"/>
                  </a:lnTo>
                  <a:lnTo>
                    <a:pt x="0" y="1930"/>
                  </a:lnTo>
                  <a:cubicBezTo>
                    <a:pt x="0" y="1930"/>
                    <a:pt x="159" y="2375"/>
                    <a:pt x="828" y="2375"/>
                  </a:cubicBezTo>
                  <a:cubicBezTo>
                    <a:pt x="868" y="2375"/>
                    <a:pt x="909" y="2374"/>
                    <a:pt x="953" y="2370"/>
                  </a:cubicBezTo>
                  <a:cubicBezTo>
                    <a:pt x="1774" y="2311"/>
                    <a:pt x="1977" y="1739"/>
                    <a:pt x="1977" y="1739"/>
                  </a:cubicBezTo>
                  <a:lnTo>
                    <a:pt x="1977" y="1"/>
                  </a:lnTo>
                  <a:close/>
                </a:path>
              </a:pathLst>
            </a:custGeom>
            <a:solidFill>
              <a:schemeClr val="accent6"/>
            </a:solidFill>
            <a:ln>
              <a:noFill/>
            </a:ln>
          </p:spPr>
          <p:txBody>
            <a:bodyPr spcFirstLastPara="1" wrap="square" lIns="182850" tIns="182850" rIns="182850" bIns="182850" anchor="ctr" anchorCtr="0">
              <a:noAutofit/>
            </a:bodyPr>
            <a:lstStyle/>
            <a:p>
              <a:endParaRPr sz="3600"/>
            </a:p>
          </p:txBody>
        </p:sp>
        <p:sp>
          <p:nvSpPr>
            <p:cNvPr id="152" name="Google Shape;2104;p50"/>
            <p:cNvSpPr/>
            <p:nvPr/>
          </p:nvSpPr>
          <p:spPr>
            <a:xfrm>
              <a:off x="3420998" y="2153222"/>
              <a:ext cx="144532" cy="128764"/>
            </a:xfrm>
            <a:custGeom>
              <a:avLst/>
              <a:gdLst/>
              <a:ahLst/>
              <a:cxnLst/>
              <a:rect l="l" t="t" r="r" b="b"/>
              <a:pathLst>
                <a:path w="1953" h="1740" extrusionOk="0">
                  <a:moveTo>
                    <a:pt x="1953" y="1"/>
                  </a:moveTo>
                  <a:lnTo>
                    <a:pt x="60" y="346"/>
                  </a:lnTo>
                  <a:lnTo>
                    <a:pt x="0" y="1632"/>
                  </a:lnTo>
                  <a:cubicBezTo>
                    <a:pt x="179" y="1703"/>
                    <a:pt x="369" y="1739"/>
                    <a:pt x="572" y="1739"/>
                  </a:cubicBezTo>
                  <a:cubicBezTo>
                    <a:pt x="1119" y="1727"/>
                    <a:pt x="1619" y="1465"/>
                    <a:pt x="1953" y="1037"/>
                  </a:cubicBezTo>
                  <a:lnTo>
                    <a:pt x="1953" y="1"/>
                  </a:lnTo>
                  <a:close/>
                </a:path>
              </a:pathLst>
            </a:custGeom>
            <a:solidFill>
              <a:srgbClr val="000000">
                <a:alpha val="4019"/>
              </a:srgbClr>
            </a:solidFill>
            <a:ln>
              <a:noFill/>
            </a:ln>
          </p:spPr>
          <p:txBody>
            <a:bodyPr spcFirstLastPara="1" wrap="square" lIns="182850" tIns="182850" rIns="182850" bIns="182850" anchor="ctr" anchorCtr="0">
              <a:noAutofit/>
            </a:bodyPr>
            <a:lstStyle/>
            <a:p>
              <a:endParaRPr sz="3600"/>
            </a:p>
          </p:txBody>
        </p:sp>
        <p:sp>
          <p:nvSpPr>
            <p:cNvPr id="153" name="Google Shape;2105;p50"/>
            <p:cNvSpPr/>
            <p:nvPr/>
          </p:nvSpPr>
          <p:spPr>
            <a:xfrm>
              <a:off x="3204244" y="1631658"/>
              <a:ext cx="544603" cy="615923"/>
            </a:xfrm>
            <a:custGeom>
              <a:avLst/>
              <a:gdLst/>
              <a:ahLst/>
              <a:cxnLst/>
              <a:rect l="l" t="t" r="r" b="b"/>
              <a:pathLst>
                <a:path w="7359" h="8323" extrusionOk="0">
                  <a:moveTo>
                    <a:pt x="3572" y="0"/>
                  </a:moveTo>
                  <a:cubicBezTo>
                    <a:pt x="1191" y="0"/>
                    <a:pt x="0" y="1501"/>
                    <a:pt x="0" y="3798"/>
                  </a:cubicBezTo>
                  <a:cubicBezTo>
                    <a:pt x="0" y="6096"/>
                    <a:pt x="929" y="8323"/>
                    <a:pt x="3322" y="8323"/>
                  </a:cubicBezTo>
                  <a:cubicBezTo>
                    <a:pt x="5715" y="8323"/>
                    <a:pt x="6965" y="6025"/>
                    <a:pt x="7156" y="3798"/>
                  </a:cubicBezTo>
                  <a:cubicBezTo>
                    <a:pt x="7358" y="1512"/>
                    <a:pt x="5965" y="0"/>
                    <a:pt x="3572" y="0"/>
                  </a:cubicBezTo>
                  <a:close/>
                </a:path>
              </a:pathLst>
            </a:custGeom>
            <a:solidFill>
              <a:schemeClr val="accent6"/>
            </a:solidFill>
            <a:ln>
              <a:noFill/>
            </a:ln>
          </p:spPr>
          <p:txBody>
            <a:bodyPr spcFirstLastPara="1" wrap="square" lIns="182850" tIns="182850" rIns="182850" bIns="182850" anchor="ctr" anchorCtr="0">
              <a:noAutofit/>
            </a:bodyPr>
            <a:lstStyle/>
            <a:p>
              <a:endParaRPr sz="3600"/>
            </a:p>
          </p:txBody>
        </p:sp>
        <p:sp>
          <p:nvSpPr>
            <p:cNvPr id="154" name="Google Shape;2106;p50"/>
            <p:cNvSpPr/>
            <p:nvPr/>
          </p:nvSpPr>
          <p:spPr>
            <a:xfrm>
              <a:off x="3520535" y="1983112"/>
              <a:ext cx="105746" cy="90573"/>
            </a:xfrm>
            <a:custGeom>
              <a:avLst/>
              <a:gdLst/>
              <a:ahLst/>
              <a:cxnLst/>
              <a:rect l="l" t="t" r="r" b="b"/>
              <a:pathLst>
                <a:path w="1775" h="1520" extrusionOk="0">
                  <a:moveTo>
                    <a:pt x="1013" y="0"/>
                  </a:moveTo>
                  <a:cubicBezTo>
                    <a:pt x="334" y="0"/>
                    <a:pt x="0" y="822"/>
                    <a:pt x="477" y="1298"/>
                  </a:cubicBezTo>
                  <a:cubicBezTo>
                    <a:pt x="630" y="1451"/>
                    <a:pt x="818" y="1519"/>
                    <a:pt x="1004" y="1519"/>
                  </a:cubicBezTo>
                  <a:cubicBezTo>
                    <a:pt x="1396" y="1519"/>
                    <a:pt x="1775" y="1215"/>
                    <a:pt x="1775" y="762"/>
                  </a:cubicBezTo>
                  <a:cubicBezTo>
                    <a:pt x="1775" y="334"/>
                    <a:pt x="1429" y="0"/>
                    <a:pt x="1013" y="0"/>
                  </a:cubicBezTo>
                  <a:close/>
                </a:path>
              </a:pathLst>
            </a:custGeom>
            <a:solidFill>
              <a:schemeClr val="accent3"/>
            </a:solidFill>
            <a:ln>
              <a:noFill/>
            </a:ln>
          </p:spPr>
          <p:txBody>
            <a:bodyPr spcFirstLastPara="1" wrap="square" lIns="182850" tIns="182850" rIns="182850" bIns="182850" anchor="ctr" anchorCtr="0">
              <a:noAutofit/>
            </a:bodyPr>
            <a:lstStyle/>
            <a:p>
              <a:endParaRPr sz="3600"/>
            </a:p>
          </p:txBody>
        </p:sp>
        <p:sp>
          <p:nvSpPr>
            <p:cNvPr id="155" name="Google Shape;2107;p50"/>
            <p:cNvSpPr/>
            <p:nvPr/>
          </p:nvSpPr>
          <p:spPr>
            <a:xfrm>
              <a:off x="3235093" y="2027330"/>
              <a:ext cx="82895" cy="82822"/>
            </a:xfrm>
            <a:custGeom>
              <a:avLst/>
              <a:gdLst/>
              <a:ahLst/>
              <a:cxnLst/>
              <a:rect l="l" t="t" r="r" b="b"/>
              <a:pathLst>
                <a:path w="1514" h="1513" extrusionOk="0">
                  <a:moveTo>
                    <a:pt x="751" y="0"/>
                  </a:moveTo>
                  <a:cubicBezTo>
                    <a:pt x="334" y="0"/>
                    <a:pt x="1" y="334"/>
                    <a:pt x="1" y="750"/>
                  </a:cubicBezTo>
                  <a:cubicBezTo>
                    <a:pt x="1" y="1179"/>
                    <a:pt x="334" y="1512"/>
                    <a:pt x="751" y="1512"/>
                  </a:cubicBezTo>
                  <a:cubicBezTo>
                    <a:pt x="1168" y="1512"/>
                    <a:pt x="1513" y="1179"/>
                    <a:pt x="1513" y="750"/>
                  </a:cubicBezTo>
                  <a:cubicBezTo>
                    <a:pt x="1513" y="334"/>
                    <a:pt x="1168" y="0"/>
                    <a:pt x="751" y="0"/>
                  </a:cubicBezTo>
                  <a:close/>
                </a:path>
              </a:pathLst>
            </a:custGeom>
            <a:solidFill>
              <a:schemeClr val="accent3"/>
            </a:solidFill>
            <a:ln>
              <a:noFill/>
            </a:ln>
          </p:spPr>
          <p:txBody>
            <a:bodyPr spcFirstLastPara="1" wrap="square" lIns="182850" tIns="182850" rIns="182850" bIns="182850" anchor="ctr" anchorCtr="0">
              <a:noAutofit/>
            </a:bodyPr>
            <a:lstStyle/>
            <a:p>
              <a:endParaRPr sz="3600"/>
            </a:p>
          </p:txBody>
        </p:sp>
        <p:sp>
          <p:nvSpPr>
            <p:cNvPr id="156" name="Google Shape;2108;p50"/>
            <p:cNvSpPr/>
            <p:nvPr/>
          </p:nvSpPr>
          <p:spPr>
            <a:xfrm>
              <a:off x="3428917" y="2123326"/>
              <a:ext cx="44107" cy="13468"/>
            </a:xfrm>
            <a:custGeom>
              <a:avLst/>
              <a:gdLst/>
              <a:ahLst/>
              <a:cxnLst/>
              <a:rect l="l" t="t" r="r" b="b"/>
              <a:pathLst>
                <a:path w="596" h="182" extrusionOk="0">
                  <a:moveTo>
                    <a:pt x="596" y="0"/>
                  </a:moveTo>
                  <a:lnTo>
                    <a:pt x="596" y="0"/>
                  </a:lnTo>
                  <a:cubicBezTo>
                    <a:pt x="500" y="48"/>
                    <a:pt x="405" y="71"/>
                    <a:pt x="298" y="95"/>
                  </a:cubicBezTo>
                  <a:cubicBezTo>
                    <a:pt x="203" y="119"/>
                    <a:pt x="107" y="119"/>
                    <a:pt x="0" y="119"/>
                  </a:cubicBezTo>
                  <a:cubicBezTo>
                    <a:pt x="48" y="155"/>
                    <a:pt x="107" y="167"/>
                    <a:pt x="155" y="179"/>
                  </a:cubicBezTo>
                  <a:cubicBezTo>
                    <a:pt x="175" y="181"/>
                    <a:pt x="194" y="182"/>
                    <a:pt x="214" y="182"/>
                  </a:cubicBezTo>
                  <a:cubicBezTo>
                    <a:pt x="309" y="182"/>
                    <a:pt x="397" y="157"/>
                    <a:pt x="476" y="107"/>
                  </a:cubicBezTo>
                  <a:cubicBezTo>
                    <a:pt x="524" y="83"/>
                    <a:pt x="572" y="48"/>
                    <a:pt x="596" y="0"/>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157" name="Google Shape;2109;p50"/>
            <p:cNvSpPr/>
            <p:nvPr/>
          </p:nvSpPr>
          <p:spPr>
            <a:xfrm>
              <a:off x="3360168" y="2065160"/>
              <a:ext cx="159555" cy="50100"/>
            </a:xfrm>
            <a:custGeom>
              <a:avLst/>
              <a:gdLst/>
              <a:ahLst/>
              <a:cxnLst/>
              <a:rect l="l" t="t" r="r" b="b"/>
              <a:pathLst>
                <a:path w="2156" h="677" extrusionOk="0">
                  <a:moveTo>
                    <a:pt x="2156" y="0"/>
                  </a:moveTo>
                  <a:lnTo>
                    <a:pt x="2156" y="0"/>
                  </a:lnTo>
                  <a:cubicBezTo>
                    <a:pt x="2025" y="143"/>
                    <a:pt x="1870" y="262"/>
                    <a:pt x="1703" y="357"/>
                  </a:cubicBezTo>
                  <a:cubicBezTo>
                    <a:pt x="1620" y="405"/>
                    <a:pt x="1536" y="453"/>
                    <a:pt x="1441" y="488"/>
                  </a:cubicBezTo>
                  <a:cubicBezTo>
                    <a:pt x="1346" y="524"/>
                    <a:pt x="1251" y="548"/>
                    <a:pt x="1155" y="572"/>
                  </a:cubicBezTo>
                  <a:cubicBezTo>
                    <a:pt x="1013" y="599"/>
                    <a:pt x="870" y="612"/>
                    <a:pt x="727" y="612"/>
                  </a:cubicBezTo>
                  <a:cubicBezTo>
                    <a:pt x="679" y="612"/>
                    <a:pt x="632" y="610"/>
                    <a:pt x="584" y="607"/>
                  </a:cubicBezTo>
                  <a:cubicBezTo>
                    <a:pt x="382" y="584"/>
                    <a:pt x="191" y="548"/>
                    <a:pt x="1" y="476"/>
                  </a:cubicBezTo>
                  <a:lnTo>
                    <a:pt x="1" y="476"/>
                  </a:lnTo>
                  <a:cubicBezTo>
                    <a:pt x="179" y="572"/>
                    <a:pt x="382" y="631"/>
                    <a:pt x="584" y="655"/>
                  </a:cubicBezTo>
                  <a:cubicBezTo>
                    <a:pt x="664" y="670"/>
                    <a:pt x="746" y="677"/>
                    <a:pt x="829" y="677"/>
                  </a:cubicBezTo>
                  <a:cubicBezTo>
                    <a:pt x="944" y="677"/>
                    <a:pt x="1062" y="664"/>
                    <a:pt x="1179" y="643"/>
                  </a:cubicBezTo>
                  <a:cubicBezTo>
                    <a:pt x="1370" y="596"/>
                    <a:pt x="1560" y="524"/>
                    <a:pt x="1739" y="417"/>
                  </a:cubicBezTo>
                  <a:cubicBezTo>
                    <a:pt x="1906" y="310"/>
                    <a:pt x="2048" y="167"/>
                    <a:pt x="2156" y="0"/>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158" name="Google Shape;2110;p50"/>
            <p:cNvSpPr/>
            <p:nvPr/>
          </p:nvSpPr>
          <p:spPr>
            <a:xfrm>
              <a:off x="3443865" y="1840491"/>
              <a:ext cx="120776" cy="34411"/>
            </a:xfrm>
            <a:custGeom>
              <a:avLst/>
              <a:gdLst/>
              <a:ahLst/>
              <a:cxnLst/>
              <a:rect l="l" t="t" r="r" b="b"/>
              <a:pathLst>
                <a:path w="1632" h="465" extrusionOk="0">
                  <a:moveTo>
                    <a:pt x="786" y="0"/>
                  </a:moveTo>
                  <a:cubicBezTo>
                    <a:pt x="632" y="24"/>
                    <a:pt x="477" y="72"/>
                    <a:pt x="346" y="155"/>
                  </a:cubicBezTo>
                  <a:cubicBezTo>
                    <a:pt x="215" y="226"/>
                    <a:pt x="96" y="334"/>
                    <a:pt x="1" y="464"/>
                  </a:cubicBezTo>
                  <a:cubicBezTo>
                    <a:pt x="120" y="369"/>
                    <a:pt x="251" y="286"/>
                    <a:pt x="382" y="226"/>
                  </a:cubicBezTo>
                  <a:cubicBezTo>
                    <a:pt x="453" y="203"/>
                    <a:pt x="525" y="167"/>
                    <a:pt x="596" y="155"/>
                  </a:cubicBezTo>
                  <a:cubicBezTo>
                    <a:pt x="655" y="131"/>
                    <a:pt x="727" y="119"/>
                    <a:pt x="798" y="107"/>
                  </a:cubicBezTo>
                  <a:lnTo>
                    <a:pt x="1013" y="107"/>
                  </a:lnTo>
                  <a:cubicBezTo>
                    <a:pt x="1084" y="119"/>
                    <a:pt x="1156" y="131"/>
                    <a:pt x="1227" y="155"/>
                  </a:cubicBezTo>
                  <a:cubicBezTo>
                    <a:pt x="1370" y="203"/>
                    <a:pt x="1501" y="262"/>
                    <a:pt x="1632" y="345"/>
                  </a:cubicBezTo>
                  <a:cubicBezTo>
                    <a:pt x="1525" y="226"/>
                    <a:pt x="1394" y="131"/>
                    <a:pt x="1251" y="72"/>
                  </a:cubicBezTo>
                  <a:cubicBezTo>
                    <a:pt x="1179" y="36"/>
                    <a:pt x="1108" y="12"/>
                    <a:pt x="1025" y="0"/>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159" name="Google Shape;2111;p50"/>
            <p:cNvSpPr/>
            <p:nvPr/>
          </p:nvSpPr>
          <p:spPr>
            <a:xfrm>
              <a:off x="3237693" y="1856328"/>
              <a:ext cx="120776" cy="32635"/>
            </a:xfrm>
            <a:custGeom>
              <a:avLst/>
              <a:gdLst/>
              <a:ahLst/>
              <a:cxnLst/>
              <a:rect l="l" t="t" r="r" b="b"/>
              <a:pathLst>
                <a:path w="1632" h="441" extrusionOk="0">
                  <a:moveTo>
                    <a:pt x="798" y="0"/>
                  </a:moveTo>
                  <a:cubicBezTo>
                    <a:pt x="715" y="0"/>
                    <a:pt x="632" y="12"/>
                    <a:pt x="560" y="36"/>
                  </a:cubicBezTo>
                  <a:cubicBezTo>
                    <a:pt x="489" y="60"/>
                    <a:pt x="405" y="84"/>
                    <a:pt x="346" y="120"/>
                  </a:cubicBezTo>
                  <a:cubicBezTo>
                    <a:pt x="203" y="203"/>
                    <a:pt x="96" y="310"/>
                    <a:pt x="1" y="441"/>
                  </a:cubicBezTo>
                  <a:cubicBezTo>
                    <a:pt x="120" y="346"/>
                    <a:pt x="251" y="262"/>
                    <a:pt x="382" y="203"/>
                  </a:cubicBezTo>
                  <a:cubicBezTo>
                    <a:pt x="453" y="179"/>
                    <a:pt x="513" y="155"/>
                    <a:pt x="584" y="131"/>
                  </a:cubicBezTo>
                  <a:cubicBezTo>
                    <a:pt x="655" y="120"/>
                    <a:pt x="727" y="120"/>
                    <a:pt x="798" y="108"/>
                  </a:cubicBezTo>
                  <a:cubicBezTo>
                    <a:pt x="870" y="108"/>
                    <a:pt x="941" y="120"/>
                    <a:pt x="1013" y="131"/>
                  </a:cubicBezTo>
                  <a:cubicBezTo>
                    <a:pt x="1084" y="143"/>
                    <a:pt x="1155" y="155"/>
                    <a:pt x="1227" y="179"/>
                  </a:cubicBezTo>
                  <a:cubicBezTo>
                    <a:pt x="1358" y="227"/>
                    <a:pt x="1501" y="286"/>
                    <a:pt x="1632" y="358"/>
                  </a:cubicBezTo>
                  <a:cubicBezTo>
                    <a:pt x="1525" y="250"/>
                    <a:pt x="1394" y="155"/>
                    <a:pt x="1251" y="96"/>
                  </a:cubicBezTo>
                  <a:cubicBezTo>
                    <a:pt x="1108" y="36"/>
                    <a:pt x="953" y="0"/>
                    <a:pt x="798" y="0"/>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160" name="Google Shape;2112;p50"/>
            <p:cNvSpPr/>
            <p:nvPr/>
          </p:nvSpPr>
          <p:spPr>
            <a:xfrm>
              <a:off x="3658843" y="1873348"/>
              <a:ext cx="174578" cy="224154"/>
            </a:xfrm>
            <a:custGeom>
              <a:avLst/>
              <a:gdLst/>
              <a:ahLst/>
              <a:cxnLst/>
              <a:rect l="l" t="t" r="r" b="b"/>
              <a:pathLst>
                <a:path w="2359" h="3029" extrusionOk="0">
                  <a:moveTo>
                    <a:pt x="1220" y="0"/>
                  </a:moveTo>
                  <a:cubicBezTo>
                    <a:pt x="835" y="0"/>
                    <a:pt x="426" y="212"/>
                    <a:pt x="132" y="580"/>
                  </a:cubicBezTo>
                  <a:cubicBezTo>
                    <a:pt x="1" y="735"/>
                    <a:pt x="322" y="2973"/>
                    <a:pt x="322" y="2973"/>
                  </a:cubicBezTo>
                  <a:cubicBezTo>
                    <a:pt x="431" y="3010"/>
                    <a:pt x="543" y="3028"/>
                    <a:pt x="654" y="3028"/>
                  </a:cubicBezTo>
                  <a:cubicBezTo>
                    <a:pt x="1189" y="3028"/>
                    <a:pt x="1727" y="2619"/>
                    <a:pt x="2013" y="1949"/>
                  </a:cubicBezTo>
                  <a:cubicBezTo>
                    <a:pt x="2358" y="1152"/>
                    <a:pt x="2180" y="271"/>
                    <a:pt x="1549" y="56"/>
                  </a:cubicBezTo>
                  <a:cubicBezTo>
                    <a:pt x="1443" y="18"/>
                    <a:pt x="1332" y="0"/>
                    <a:pt x="1220" y="0"/>
                  </a:cubicBezTo>
                  <a:close/>
                </a:path>
              </a:pathLst>
            </a:custGeom>
            <a:solidFill>
              <a:schemeClr val="accent6"/>
            </a:solidFill>
            <a:ln>
              <a:noFill/>
            </a:ln>
          </p:spPr>
          <p:txBody>
            <a:bodyPr spcFirstLastPara="1" wrap="square" lIns="182850" tIns="182850" rIns="182850" bIns="182850" anchor="ctr" anchorCtr="0">
              <a:noAutofit/>
            </a:bodyPr>
            <a:lstStyle/>
            <a:p>
              <a:endParaRPr sz="3600"/>
            </a:p>
          </p:txBody>
        </p:sp>
        <p:sp>
          <p:nvSpPr>
            <p:cNvPr id="161" name="Google Shape;2113;p50"/>
            <p:cNvSpPr/>
            <p:nvPr/>
          </p:nvSpPr>
          <p:spPr>
            <a:xfrm>
              <a:off x="3684448" y="1938469"/>
              <a:ext cx="105753" cy="79183"/>
            </a:xfrm>
            <a:custGeom>
              <a:avLst/>
              <a:gdLst/>
              <a:ahLst/>
              <a:cxnLst/>
              <a:rect l="l" t="t" r="r" b="b"/>
              <a:pathLst>
                <a:path w="1429" h="1070" extrusionOk="0">
                  <a:moveTo>
                    <a:pt x="1242" y="1"/>
                  </a:moveTo>
                  <a:cubicBezTo>
                    <a:pt x="1144" y="1"/>
                    <a:pt x="1046" y="17"/>
                    <a:pt x="953" y="45"/>
                  </a:cubicBezTo>
                  <a:cubicBezTo>
                    <a:pt x="798" y="93"/>
                    <a:pt x="655" y="164"/>
                    <a:pt x="524" y="272"/>
                  </a:cubicBezTo>
                  <a:lnTo>
                    <a:pt x="441" y="355"/>
                  </a:lnTo>
                  <a:cubicBezTo>
                    <a:pt x="405" y="379"/>
                    <a:pt x="381" y="414"/>
                    <a:pt x="357" y="438"/>
                  </a:cubicBezTo>
                  <a:lnTo>
                    <a:pt x="310" y="486"/>
                  </a:lnTo>
                  <a:cubicBezTo>
                    <a:pt x="298" y="498"/>
                    <a:pt x="298" y="498"/>
                    <a:pt x="274" y="534"/>
                  </a:cubicBezTo>
                  <a:cubicBezTo>
                    <a:pt x="250" y="569"/>
                    <a:pt x="226" y="605"/>
                    <a:pt x="202" y="641"/>
                  </a:cubicBezTo>
                  <a:cubicBezTo>
                    <a:pt x="167" y="700"/>
                    <a:pt x="119" y="772"/>
                    <a:pt x="95" y="843"/>
                  </a:cubicBezTo>
                  <a:cubicBezTo>
                    <a:pt x="60" y="915"/>
                    <a:pt x="24" y="986"/>
                    <a:pt x="0" y="1069"/>
                  </a:cubicBezTo>
                  <a:cubicBezTo>
                    <a:pt x="48" y="998"/>
                    <a:pt x="83" y="926"/>
                    <a:pt x="119" y="867"/>
                  </a:cubicBezTo>
                  <a:lnTo>
                    <a:pt x="191" y="760"/>
                  </a:lnTo>
                  <a:cubicBezTo>
                    <a:pt x="214" y="736"/>
                    <a:pt x="226" y="700"/>
                    <a:pt x="250" y="664"/>
                  </a:cubicBezTo>
                  <a:cubicBezTo>
                    <a:pt x="286" y="641"/>
                    <a:pt x="310" y="593"/>
                    <a:pt x="333" y="581"/>
                  </a:cubicBezTo>
                  <a:cubicBezTo>
                    <a:pt x="345" y="557"/>
                    <a:pt x="357" y="545"/>
                    <a:pt x="369" y="534"/>
                  </a:cubicBezTo>
                  <a:lnTo>
                    <a:pt x="405" y="486"/>
                  </a:lnTo>
                  <a:cubicBezTo>
                    <a:pt x="429" y="462"/>
                    <a:pt x="452" y="438"/>
                    <a:pt x="488" y="403"/>
                  </a:cubicBezTo>
                  <a:lnTo>
                    <a:pt x="572" y="331"/>
                  </a:lnTo>
                  <a:cubicBezTo>
                    <a:pt x="691" y="236"/>
                    <a:pt x="822" y="153"/>
                    <a:pt x="976" y="105"/>
                  </a:cubicBezTo>
                  <a:cubicBezTo>
                    <a:pt x="1119" y="45"/>
                    <a:pt x="1274" y="22"/>
                    <a:pt x="1429" y="22"/>
                  </a:cubicBezTo>
                  <a:cubicBezTo>
                    <a:pt x="1368" y="7"/>
                    <a:pt x="1305" y="1"/>
                    <a:pt x="1242" y="1"/>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162" name="Google Shape;2114;p50"/>
            <p:cNvSpPr/>
            <p:nvPr/>
          </p:nvSpPr>
          <p:spPr>
            <a:xfrm>
              <a:off x="3365422" y="1914493"/>
              <a:ext cx="42405" cy="145489"/>
            </a:xfrm>
            <a:custGeom>
              <a:avLst/>
              <a:gdLst/>
              <a:ahLst/>
              <a:cxnLst/>
              <a:rect l="l" t="t" r="r" b="b"/>
              <a:pathLst>
                <a:path w="573" h="1966" extrusionOk="0">
                  <a:moveTo>
                    <a:pt x="322" y="0"/>
                  </a:moveTo>
                  <a:cubicBezTo>
                    <a:pt x="322" y="203"/>
                    <a:pt x="299" y="393"/>
                    <a:pt x="263" y="584"/>
                  </a:cubicBezTo>
                  <a:cubicBezTo>
                    <a:pt x="239" y="786"/>
                    <a:pt x="191" y="977"/>
                    <a:pt x="132" y="1155"/>
                  </a:cubicBezTo>
                  <a:cubicBezTo>
                    <a:pt x="108" y="1250"/>
                    <a:pt x="72" y="1346"/>
                    <a:pt x="49" y="1453"/>
                  </a:cubicBezTo>
                  <a:cubicBezTo>
                    <a:pt x="37" y="1500"/>
                    <a:pt x="25" y="1548"/>
                    <a:pt x="25" y="1596"/>
                  </a:cubicBezTo>
                  <a:cubicBezTo>
                    <a:pt x="1" y="1655"/>
                    <a:pt x="1" y="1703"/>
                    <a:pt x="25" y="1762"/>
                  </a:cubicBezTo>
                  <a:cubicBezTo>
                    <a:pt x="37" y="1810"/>
                    <a:pt x="72" y="1858"/>
                    <a:pt x="120" y="1881"/>
                  </a:cubicBezTo>
                  <a:cubicBezTo>
                    <a:pt x="168" y="1905"/>
                    <a:pt x="227" y="1929"/>
                    <a:pt x="275" y="1941"/>
                  </a:cubicBezTo>
                  <a:cubicBezTo>
                    <a:pt x="334" y="1956"/>
                    <a:pt x="397" y="1966"/>
                    <a:pt x="459" y="1966"/>
                  </a:cubicBezTo>
                  <a:cubicBezTo>
                    <a:pt x="498" y="1966"/>
                    <a:pt x="536" y="1962"/>
                    <a:pt x="572" y="1953"/>
                  </a:cubicBezTo>
                  <a:cubicBezTo>
                    <a:pt x="477" y="1953"/>
                    <a:pt x="370" y="1941"/>
                    <a:pt x="287" y="1905"/>
                  </a:cubicBezTo>
                  <a:cubicBezTo>
                    <a:pt x="239" y="1893"/>
                    <a:pt x="191" y="1870"/>
                    <a:pt x="156" y="1846"/>
                  </a:cubicBezTo>
                  <a:cubicBezTo>
                    <a:pt x="120" y="1822"/>
                    <a:pt x="96" y="1786"/>
                    <a:pt x="84" y="1739"/>
                  </a:cubicBezTo>
                  <a:cubicBezTo>
                    <a:pt x="72" y="1643"/>
                    <a:pt x="84" y="1560"/>
                    <a:pt x="120" y="1465"/>
                  </a:cubicBezTo>
                  <a:cubicBezTo>
                    <a:pt x="144" y="1369"/>
                    <a:pt x="180" y="1274"/>
                    <a:pt x="203" y="1179"/>
                  </a:cubicBezTo>
                  <a:cubicBezTo>
                    <a:pt x="263" y="988"/>
                    <a:pt x="311" y="798"/>
                    <a:pt x="322" y="596"/>
                  </a:cubicBezTo>
                  <a:cubicBezTo>
                    <a:pt x="346" y="405"/>
                    <a:pt x="346" y="203"/>
                    <a:pt x="322" y="0"/>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163" name="Google Shape;2115;p50"/>
            <p:cNvSpPr/>
            <p:nvPr/>
          </p:nvSpPr>
          <p:spPr>
            <a:xfrm>
              <a:off x="3465918" y="1907019"/>
              <a:ext cx="37965" cy="18131"/>
            </a:xfrm>
            <a:custGeom>
              <a:avLst/>
              <a:gdLst/>
              <a:ahLst/>
              <a:cxnLst/>
              <a:rect l="l" t="t" r="r" b="b"/>
              <a:pathLst>
                <a:path w="513" h="245" extrusionOk="0">
                  <a:moveTo>
                    <a:pt x="302" y="0"/>
                  </a:moveTo>
                  <a:cubicBezTo>
                    <a:pt x="274" y="0"/>
                    <a:pt x="244" y="6"/>
                    <a:pt x="215" y="18"/>
                  </a:cubicBezTo>
                  <a:cubicBezTo>
                    <a:pt x="155" y="30"/>
                    <a:pt x="107" y="66"/>
                    <a:pt x="72" y="113"/>
                  </a:cubicBezTo>
                  <a:cubicBezTo>
                    <a:pt x="36" y="149"/>
                    <a:pt x="12" y="197"/>
                    <a:pt x="0" y="244"/>
                  </a:cubicBezTo>
                  <a:cubicBezTo>
                    <a:pt x="36" y="208"/>
                    <a:pt x="72" y="173"/>
                    <a:pt x="107" y="149"/>
                  </a:cubicBezTo>
                  <a:cubicBezTo>
                    <a:pt x="143" y="113"/>
                    <a:pt x="191" y="101"/>
                    <a:pt x="227" y="77"/>
                  </a:cubicBezTo>
                  <a:lnTo>
                    <a:pt x="298" y="77"/>
                  </a:lnTo>
                  <a:cubicBezTo>
                    <a:pt x="310" y="72"/>
                    <a:pt x="322" y="69"/>
                    <a:pt x="334" y="69"/>
                  </a:cubicBezTo>
                  <a:cubicBezTo>
                    <a:pt x="346" y="69"/>
                    <a:pt x="357" y="72"/>
                    <a:pt x="369" y="77"/>
                  </a:cubicBezTo>
                  <a:cubicBezTo>
                    <a:pt x="417" y="77"/>
                    <a:pt x="465" y="89"/>
                    <a:pt x="512" y="113"/>
                  </a:cubicBezTo>
                  <a:cubicBezTo>
                    <a:pt x="477" y="66"/>
                    <a:pt x="441" y="30"/>
                    <a:pt x="381" y="18"/>
                  </a:cubicBezTo>
                  <a:cubicBezTo>
                    <a:pt x="357" y="6"/>
                    <a:pt x="331" y="0"/>
                    <a:pt x="302" y="0"/>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164" name="Google Shape;2116;p50"/>
            <p:cNvSpPr/>
            <p:nvPr/>
          </p:nvSpPr>
          <p:spPr>
            <a:xfrm>
              <a:off x="3472060" y="1931217"/>
              <a:ext cx="36188" cy="59128"/>
            </a:xfrm>
            <a:custGeom>
              <a:avLst/>
              <a:gdLst/>
              <a:ahLst/>
              <a:cxnLst/>
              <a:rect l="l" t="t" r="r" b="b"/>
              <a:pathLst>
                <a:path w="489" h="799" extrusionOk="0">
                  <a:moveTo>
                    <a:pt x="239" y="0"/>
                  </a:moveTo>
                  <a:cubicBezTo>
                    <a:pt x="108" y="0"/>
                    <a:pt x="1" y="179"/>
                    <a:pt x="1" y="405"/>
                  </a:cubicBezTo>
                  <a:cubicBezTo>
                    <a:pt x="1" y="620"/>
                    <a:pt x="108" y="798"/>
                    <a:pt x="239" y="798"/>
                  </a:cubicBezTo>
                  <a:cubicBezTo>
                    <a:pt x="382" y="798"/>
                    <a:pt x="489" y="620"/>
                    <a:pt x="489" y="405"/>
                  </a:cubicBezTo>
                  <a:cubicBezTo>
                    <a:pt x="489" y="191"/>
                    <a:pt x="382" y="0"/>
                    <a:pt x="239" y="0"/>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165" name="Google Shape;2117;p50"/>
            <p:cNvSpPr/>
            <p:nvPr/>
          </p:nvSpPr>
          <p:spPr>
            <a:xfrm>
              <a:off x="3302890" y="1917083"/>
              <a:ext cx="39741" cy="15985"/>
            </a:xfrm>
            <a:custGeom>
              <a:avLst/>
              <a:gdLst/>
              <a:ahLst/>
              <a:cxnLst/>
              <a:rect l="l" t="t" r="r" b="b"/>
              <a:pathLst>
                <a:path w="537" h="216" extrusionOk="0">
                  <a:moveTo>
                    <a:pt x="239" y="1"/>
                  </a:moveTo>
                  <a:cubicBezTo>
                    <a:pt x="179" y="1"/>
                    <a:pt x="120" y="37"/>
                    <a:pt x="84" y="72"/>
                  </a:cubicBezTo>
                  <a:cubicBezTo>
                    <a:pt x="36" y="108"/>
                    <a:pt x="13" y="156"/>
                    <a:pt x="1" y="215"/>
                  </a:cubicBezTo>
                  <a:cubicBezTo>
                    <a:pt x="36" y="180"/>
                    <a:pt x="72" y="144"/>
                    <a:pt x="120" y="120"/>
                  </a:cubicBezTo>
                  <a:cubicBezTo>
                    <a:pt x="144" y="108"/>
                    <a:pt x="155" y="96"/>
                    <a:pt x="179" y="96"/>
                  </a:cubicBezTo>
                  <a:cubicBezTo>
                    <a:pt x="203" y="84"/>
                    <a:pt x="227" y="72"/>
                    <a:pt x="251" y="72"/>
                  </a:cubicBezTo>
                  <a:cubicBezTo>
                    <a:pt x="286" y="72"/>
                    <a:pt x="334" y="84"/>
                    <a:pt x="382" y="96"/>
                  </a:cubicBezTo>
                  <a:cubicBezTo>
                    <a:pt x="429" y="108"/>
                    <a:pt x="477" y="120"/>
                    <a:pt x="536" y="144"/>
                  </a:cubicBezTo>
                  <a:cubicBezTo>
                    <a:pt x="501" y="96"/>
                    <a:pt x="453" y="61"/>
                    <a:pt x="405" y="37"/>
                  </a:cubicBezTo>
                  <a:cubicBezTo>
                    <a:pt x="358" y="13"/>
                    <a:pt x="298" y="1"/>
                    <a:pt x="239" y="1"/>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166" name="Google Shape;2118;p50"/>
            <p:cNvSpPr/>
            <p:nvPr/>
          </p:nvSpPr>
          <p:spPr>
            <a:xfrm>
              <a:off x="3309032" y="1946166"/>
              <a:ext cx="38853" cy="58314"/>
            </a:xfrm>
            <a:custGeom>
              <a:avLst/>
              <a:gdLst/>
              <a:ahLst/>
              <a:cxnLst/>
              <a:rect l="l" t="t" r="r" b="b"/>
              <a:pathLst>
                <a:path w="525" h="788" extrusionOk="0">
                  <a:moveTo>
                    <a:pt x="240" y="0"/>
                  </a:moveTo>
                  <a:cubicBezTo>
                    <a:pt x="236" y="0"/>
                    <a:pt x="232" y="0"/>
                    <a:pt x="227" y="1"/>
                  </a:cubicBezTo>
                  <a:cubicBezTo>
                    <a:pt x="96" y="13"/>
                    <a:pt x="1" y="191"/>
                    <a:pt x="13" y="418"/>
                  </a:cubicBezTo>
                  <a:cubicBezTo>
                    <a:pt x="24" y="636"/>
                    <a:pt x="146" y="787"/>
                    <a:pt x="273" y="787"/>
                  </a:cubicBezTo>
                  <a:cubicBezTo>
                    <a:pt x="277" y="787"/>
                    <a:pt x="282" y="787"/>
                    <a:pt x="287" y="787"/>
                  </a:cubicBezTo>
                  <a:cubicBezTo>
                    <a:pt x="430" y="775"/>
                    <a:pt x="525" y="596"/>
                    <a:pt x="501" y="382"/>
                  </a:cubicBezTo>
                  <a:cubicBezTo>
                    <a:pt x="490" y="163"/>
                    <a:pt x="367" y="0"/>
                    <a:pt x="240" y="0"/>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167" name="Google Shape;2119;p50"/>
            <p:cNvSpPr/>
            <p:nvPr/>
          </p:nvSpPr>
          <p:spPr>
            <a:xfrm>
              <a:off x="3181303" y="1617524"/>
              <a:ext cx="578127" cy="297046"/>
            </a:xfrm>
            <a:custGeom>
              <a:avLst/>
              <a:gdLst/>
              <a:ahLst/>
              <a:cxnLst/>
              <a:rect l="l" t="t" r="r" b="b"/>
              <a:pathLst>
                <a:path w="7812" h="4014" extrusionOk="0">
                  <a:moveTo>
                    <a:pt x="3906" y="1"/>
                  </a:moveTo>
                  <a:cubicBezTo>
                    <a:pt x="1" y="1"/>
                    <a:pt x="322" y="3454"/>
                    <a:pt x="322" y="3454"/>
                  </a:cubicBezTo>
                  <a:cubicBezTo>
                    <a:pt x="322" y="3454"/>
                    <a:pt x="1870" y="3037"/>
                    <a:pt x="2858" y="2442"/>
                  </a:cubicBezTo>
                  <a:lnTo>
                    <a:pt x="2858" y="2442"/>
                  </a:lnTo>
                  <a:cubicBezTo>
                    <a:pt x="2656" y="2680"/>
                    <a:pt x="2429" y="2894"/>
                    <a:pt x="2179" y="3073"/>
                  </a:cubicBezTo>
                  <a:cubicBezTo>
                    <a:pt x="3394" y="2870"/>
                    <a:pt x="4501" y="2263"/>
                    <a:pt x="5335" y="1358"/>
                  </a:cubicBezTo>
                  <a:cubicBezTo>
                    <a:pt x="5656" y="3573"/>
                    <a:pt x="6668" y="4013"/>
                    <a:pt x="6668" y="4013"/>
                  </a:cubicBezTo>
                  <a:cubicBezTo>
                    <a:pt x="6882" y="3716"/>
                    <a:pt x="7216" y="3513"/>
                    <a:pt x="7585" y="3454"/>
                  </a:cubicBezTo>
                  <a:cubicBezTo>
                    <a:pt x="7585" y="3454"/>
                    <a:pt x="7811" y="1"/>
                    <a:pt x="3906" y="1"/>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168" name="Google Shape;2120;p50"/>
            <p:cNvSpPr/>
            <p:nvPr/>
          </p:nvSpPr>
          <p:spPr>
            <a:xfrm>
              <a:off x="3626282" y="1765601"/>
              <a:ext cx="74967" cy="125138"/>
            </a:xfrm>
            <a:custGeom>
              <a:avLst/>
              <a:gdLst/>
              <a:ahLst/>
              <a:cxnLst/>
              <a:rect l="l" t="t" r="r" b="b"/>
              <a:pathLst>
                <a:path w="1013" h="1691" extrusionOk="0">
                  <a:moveTo>
                    <a:pt x="12" y="0"/>
                  </a:moveTo>
                  <a:cubicBezTo>
                    <a:pt x="0" y="0"/>
                    <a:pt x="0" y="12"/>
                    <a:pt x="0" y="12"/>
                  </a:cubicBezTo>
                  <a:cubicBezTo>
                    <a:pt x="119" y="679"/>
                    <a:pt x="465" y="1274"/>
                    <a:pt x="988" y="1691"/>
                  </a:cubicBezTo>
                  <a:lnTo>
                    <a:pt x="1000" y="1691"/>
                  </a:lnTo>
                  <a:cubicBezTo>
                    <a:pt x="1012" y="1679"/>
                    <a:pt x="1012" y="1679"/>
                    <a:pt x="1000" y="1667"/>
                  </a:cubicBezTo>
                  <a:cubicBezTo>
                    <a:pt x="488" y="1250"/>
                    <a:pt x="143" y="667"/>
                    <a:pt x="24" y="12"/>
                  </a:cubicBezTo>
                  <a:cubicBezTo>
                    <a:pt x="24" y="0"/>
                    <a:pt x="12" y="0"/>
                    <a:pt x="12" y="0"/>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169" name="Google Shape;2121;p50"/>
            <p:cNvSpPr/>
            <p:nvPr/>
          </p:nvSpPr>
          <p:spPr>
            <a:xfrm>
              <a:off x="3669426" y="1794684"/>
              <a:ext cx="45883" cy="87249"/>
            </a:xfrm>
            <a:custGeom>
              <a:avLst/>
              <a:gdLst/>
              <a:ahLst/>
              <a:cxnLst/>
              <a:rect l="l" t="t" r="r" b="b"/>
              <a:pathLst>
                <a:path w="620" h="1179" extrusionOk="0">
                  <a:moveTo>
                    <a:pt x="13" y="0"/>
                  </a:moveTo>
                  <a:cubicBezTo>
                    <a:pt x="1" y="12"/>
                    <a:pt x="1" y="12"/>
                    <a:pt x="1" y="24"/>
                  </a:cubicBezTo>
                  <a:cubicBezTo>
                    <a:pt x="84" y="452"/>
                    <a:pt x="298" y="857"/>
                    <a:pt x="608" y="1179"/>
                  </a:cubicBezTo>
                  <a:lnTo>
                    <a:pt x="620" y="1179"/>
                  </a:lnTo>
                  <a:cubicBezTo>
                    <a:pt x="620" y="1179"/>
                    <a:pt x="620" y="1167"/>
                    <a:pt x="620" y="1167"/>
                  </a:cubicBezTo>
                  <a:cubicBezTo>
                    <a:pt x="322" y="845"/>
                    <a:pt x="108" y="441"/>
                    <a:pt x="24" y="12"/>
                  </a:cubicBezTo>
                  <a:cubicBezTo>
                    <a:pt x="24" y="12"/>
                    <a:pt x="13" y="0"/>
                    <a:pt x="13" y="0"/>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170" name="Google Shape;2122;p50"/>
            <p:cNvSpPr/>
            <p:nvPr/>
          </p:nvSpPr>
          <p:spPr>
            <a:xfrm>
              <a:off x="3288681" y="2414152"/>
              <a:ext cx="253985" cy="260785"/>
            </a:xfrm>
            <a:custGeom>
              <a:avLst/>
              <a:gdLst/>
              <a:ahLst/>
              <a:cxnLst/>
              <a:rect l="l" t="t" r="r" b="b"/>
              <a:pathLst>
                <a:path w="3432" h="3524" extrusionOk="0">
                  <a:moveTo>
                    <a:pt x="873" y="0"/>
                  </a:moveTo>
                  <a:cubicBezTo>
                    <a:pt x="842" y="0"/>
                    <a:pt x="828" y="22"/>
                    <a:pt x="836" y="71"/>
                  </a:cubicBezTo>
                  <a:cubicBezTo>
                    <a:pt x="895" y="463"/>
                    <a:pt x="1586" y="1154"/>
                    <a:pt x="1586" y="1154"/>
                  </a:cubicBezTo>
                  <a:cubicBezTo>
                    <a:pt x="1586" y="1154"/>
                    <a:pt x="566" y="224"/>
                    <a:pt x="356" y="224"/>
                  </a:cubicBezTo>
                  <a:cubicBezTo>
                    <a:pt x="324" y="224"/>
                    <a:pt x="311" y="246"/>
                    <a:pt x="324" y="297"/>
                  </a:cubicBezTo>
                  <a:cubicBezTo>
                    <a:pt x="419" y="666"/>
                    <a:pt x="1240" y="1511"/>
                    <a:pt x="1240" y="1511"/>
                  </a:cubicBezTo>
                  <a:cubicBezTo>
                    <a:pt x="1240" y="1511"/>
                    <a:pt x="323" y="593"/>
                    <a:pt x="98" y="593"/>
                  </a:cubicBezTo>
                  <a:cubicBezTo>
                    <a:pt x="70" y="593"/>
                    <a:pt x="52" y="608"/>
                    <a:pt x="50" y="642"/>
                  </a:cubicBezTo>
                  <a:cubicBezTo>
                    <a:pt x="24" y="929"/>
                    <a:pt x="527" y="1463"/>
                    <a:pt x="821" y="1748"/>
                  </a:cubicBezTo>
                  <a:lnTo>
                    <a:pt x="821" y="1748"/>
                  </a:lnTo>
                  <a:cubicBezTo>
                    <a:pt x="572" y="1521"/>
                    <a:pt x="171" y="1174"/>
                    <a:pt x="43" y="1174"/>
                  </a:cubicBezTo>
                  <a:cubicBezTo>
                    <a:pt x="16" y="1174"/>
                    <a:pt x="1" y="1190"/>
                    <a:pt x="2" y="1225"/>
                  </a:cubicBezTo>
                  <a:cubicBezTo>
                    <a:pt x="14" y="1511"/>
                    <a:pt x="609" y="2130"/>
                    <a:pt x="1002" y="2535"/>
                  </a:cubicBezTo>
                  <a:cubicBezTo>
                    <a:pt x="1407" y="2940"/>
                    <a:pt x="2348" y="3523"/>
                    <a:pt x="2348" y="3523"/>
                  </a:cubicBezTo>
                  <a:cubicBezTo>
                    <a:pt x="3026" y="3440"/>
                    <a:pt x="3348" y="2821"/>
                    <a:pt x="3348" y="2821"/>
                  </a:cubicBezTo>
                  <a:cubicBezTo>
                    <a:pt x="3431" y="2178"/>
                    <a:pt x="2443" y="273"/>
                    <a:pt x="2169" y="261"/>
                  </a:cubicBezTo>
                  <a:cubicBezTo>
                    <a:pt x="2167" y="261"/>
                    <a:pt x="2165" y="261"/>
                    <a:pt x="2163" y="261"/>
                  </a:cubicBezTo>
                  <a:cubicBezTo>
                    <a:pt x="1898" y="261"/>
                    <a:pt x="2110" y="1059"/>
                    <a:pt x="2110" y="1059"/>
                  </a:cubicBezTo>
                  <a:cubicBezTo>
                    <a:pt x="2110" y="1059"/>
                    <a:pt x="1087" y="0"/>
                    <a:pt x="873" y="0"/>
                  </a:cubicBezTo>
                  <a:close/>
                </a:path>
              </a:pathLst>
            </a:custGeom>
            <a:solidFill>
              <a:schemeClr val="accent6"/>
            </a:solidFill>
            <a:ln>
              <a:noFill/>
            </a:ln>
          </p:spPr>
          <p:txBody>
            <a:bodyPr spcFirstLastPara="1" wrap="square" lIns="182850" tIns="182850" rIns="182850" bIns="182850" anchor="ctr" anchorCtr="0">
              <a:noAutofit/>
            </a:bodyPr>
            <a:lstStyle/>
            <a:p>
              <a:endParaRPr sz="3600"/>
            </a:p>
          </p:txBody>
        </p:sp>
        <p:sp>
          <p:nvSpPr>
            <p:cNvPr id="171" name="Google Shape;2123;p50"/>
            <p:cNvSpPr/>
            <p:nvPr/>
          </p:nvSpPr>
          <p:spPr>
            <a:xfrm>
              <a:off x="3458888" y="2305666"/>
              <a:ext cx="447656" cy="539996"/>
            </a:xfrm>
            <a:custGeom>
              <a:avLst/>
              <a:gdLst/>
              <a:ahLst/>
              <a:cxnLst/>
              <a:rect l="l" t="t" r="r" b="b"/>
              <a:pathLst>
                <a:path w="6049" h="7297" extrusionOk="0">
                  <a:moveTo>
                    <a:pt x="3416" y="0"/>
                  </a:moveTo>
                  <a:cubicBezTo>
                    <a:pt x="2849" y="0"/>
                    <a:pt x="2630" y="1655"/>
                    <a:pt x="2703" y="2406"/>
                  </a:cubicBezTo>
                  <a:cubicBezTo>
                    <a:pt x="2798" y="3275"/>
                    <a:pt x="3536" y="4989"/>
                    <a:pt x="3536" y="4989"/>
                  </a:cubicBezTo>
                  <a:cubicBezTo>
                    <a:pt x="2727" y="4620"/>
                    <a:pt x="1893" y="4311"/>
                    <a:pt x="1048" y="4049"/>
                  </a:cubicBezTo>
                  <a:cubicBezTo>
                    <a:pt x="1035" y="4048"/>
                    <a:pt x="1023" y="4048"/>
                    <a:pt x="1010" y="4048"/>
                  </a:cubicBezTo>
                  <a:cubicBezTo>
                    <a:pt x="774" y="4048"/>
                    <a:pt x="552" y="4153"/>
                    <a:pt x="405" y="4323"/>
                  </a:cubicBezTo>
                  <a:cubicBezTo>
                    <a:pt x="191" y="4573"/>
                    <a:pt x="48" y="4870"/>
                    <a:pt x="0" y="5192"/>
                  </a:cubicBezTo>
                  <a:cubicBezTo>
                    <a:pt x="0" y="5192"/>
                    <a:pt x="3243" y="7297"/>
                    <a:pt x="4631" y="7297"/>
                  </a:cubicBezTo>
                  <a:cubicBezTo>
                    <a:pt x="4760" y="7297"/>
                    <a:pt x="4872" y="7279"/>
                    <a:pt x="4965" y="7240"/>
                  </a:cubicBezTo>
                  <a:cubicBezTo>
                    <a:pt x="6048" y="6775"/>
                    <a:pt x="4989" y="1120"/>
                    <a:pt x="3679" y="108"/>
                  </a:cubicBezTo>
                  <a:cubicBezTo>
                    <a:pt x="3584" y="34"/>
                    <a:pt x="3497" y="0"/>
                    <a:pt x="3416" y="0"/>
                  </a:cubicBezTo>
                  <a:close/>
                </a:path>
              </a:pathLst>
            </a:custGeom>
            <a:solidFill>
              <a:schemeClr val="accent4"/>
            </a:solidFill>
            <a:ln>
              <a:noFill/>
            </a:ln>
          </p:spPr>
          <p:txBody>
            <a:bodyPr spcFirstLastPara="1" wrap="square" lIns="182850" tIns="182850" rIns="182850" bIns="182850" anchor="ctr" anchorCtr="0">
              <a:noAutofit/>
            </a:bodyPr>
            <a:lstStyle/>
            <a:p>
              <a:endParaRPr sz="3600"/>
            </a:p>
          </p:txBody>
        </p:sp>
        <p:sp>
          <p:nvSpPr>
            <p:cNvPr id="172" name="Google Shape;2124;p50"/>
            <p:cNvSpPr/>
            <p:nvPr/>
          </p:nvSpPr>
          <p:spPr>
            <a:xfrm>
              <a:off x="2427066" y="1844635"/>
              <a:ext cx="679440" cy="509729"/>
            </a:xfrm>
            <a:custGeom>
              <a:avLst/>
              <a:gdLst/>
              <a:ahLst/>
              <a:cxnLst/>
              <a:rect l="l" t="t" r="r" b="b"/>
              <a:pathLst>
                <a:path w="9181" h="6888" extrusionOk="0">
                  <a:moveTo>
                    <a:pt x="4658" y="0"/>
                  </a:moveTo>
                  <a:cubicBezTo>
                    <a:pt x="2856" y="0"/>
                    <a:pt x="1027" y="197"/>
                    <a:pt x="679" y="587"/>
                  </a:cubicBezTo>
                  <a:cubicBezTo>
                    <a:pt x="1" y="1349"/>
                    <a:pt x="215" y="5302"/>
                    <a:pt x="941" y="5814"/>
                  </a:cubicBezTo>
                  <a:cubicBezTo>
                    <a:pt x="1266" y="6046"/>
                    <a:pt x="2644" y="6148"/>
                    <a:pt x="4132" y="6148"/>
                  </a:cubicBezTo>
                  <a:cubicBezTo>
                    <a:pt x="4555" y="6148"/>
                    <a:pt x="4987" y="6139"/>
                    <a:pt x="5406" y="6123"/>
                  </a:cubicBezTo>
                  <a:cubicBezTo>
                    <a:pt x="5677" y="6422"/>
                    <a:pt x="6253" y="6888"/>
                    <a:pt x="7216" y="6888"/>
                  </a:cubicBezTo>
                  <a:cubicBezTo>
                    <a:pt x="7483" y="6888"/>
                    <a:pt x="7780" y="6852"/>
                    <a:pt x="8109" y="6766"/>
                  </a:cubicBezTo>
                  <a:cubicBezTo>
                    <a:pt x="7740" y="6624"/>
                    <a:pt x="7430" y="6338"/>
                    <a:pt x="7240" y="5981"/>
                  </a:cubicBezTo>
                  <a:cubicBezTo>
                    <a:pt x="7799" y="5909"/>
                    <a:pt x="8204" y="5814"/>
                    <a:pt x="8335" y="5695"/>
                  </a:cubicBezTo>
                  <a:cubicBezTo>
                    <a:pt x="8942" y="5171"/>
                    <a:pt x="9181" y="1278"/>
                    <a:pt x="8430" y="539"/>
                  </a:cubicBezTo>
                  <a:cubicBezTo>
                    <a:pt x="8070" y="179"/>
                    <a:pt x="6377" y="0"/>
                    <a:pt x="4658" y="0"/>
                  </a:cubicBezTo>
                  <a:close/>
                </a:path>
              </a:pathLst>
            </a:custGeom>
            <a:solidFill>
              <a:schemeClr val="dk2"/>
            </a:solidFill>
            <a:ln>
              <a:noFill/>
            </a:ln>
          </p:spPr>
          <p:txBody>
            <a:bodyPr spcFirstLastPara="1" wrap="square" lIns="182850" tIns="182850" rIns="182850" bIns="182850" anchor="ctr" anchorCtr="0">
              <a:noAutofit/>
            </a:bodyPr>
            <a:lstStyle/>
            <a:p>
              <a:endParaRPr sz="3600"/>
            </a:p>
          </p:txBody>
        </p:sp>
      </p:grpSp>
      <p:grpSp>
        <p:nvGrpSpPr>
          <p:cNvPr id="173" name="Google Shape;2126;p50"/>
          <p:cNvGrpSpPr/>
          <p:nvPr/>
        </p:nvGrpSpPr>
        <p:grpSpPr>
          <a:xfrm>
            <a:off x="12147554" y="2162507"/>
            <a:ext cx="3702422" cy="6785626"/>
            <a:chOff x="621527" y="1236983"/>
            <a:chExt cx="2011296" cy="3410690"/>
          </a:xfrm>
        </p:grpSpPr>
        <p:sp>
          <p:nvSpPr>
            <p:cNvPr id="174" name="Google Shape;2127;p50"/>
            <p:cNvSpPr/>
            <p:nvPr/>
          </p:nvSpPr>
          <p:spPr>
            <a:xfrm flipH="1">
              <a:off x="876839" y="4339303"/>
              <a:ext cx="1349354" cy="308370"/>
            </a:xfrm>
            <a:custGeom>
              <a:avLst/>
              <a:gdLst/>
              <a:ahLst/>
              <a:cxnLst/>
              <a:rect l="l" t="t" r="r" b="b"/>
              <a:pathLst>
                <a:path w="17980" h="4109" extrusionOk="0">
                  <a:moveTo>
                    <a:pt x="8990" y="1"/>
                  </a:moveTo>
                  <a:cubicBezTo>
                    <a:pt x="4025" y="1"/>
                    <a:pt x="1" y="917"/>
                    <a:pt x="1" y="2048"/>
                  </a:cubicBezTo>
                  <a:cubicBezTo>
                    <a:pt x="1" y="3191"/>
                    <a:pt x="4025" y="4108"/>
                    <a:pt x="8990" y="4108"/>
                  </a:cubicBezTo>
                  <a:cubicBezTo>
                    <a:pt x="13955" y="4108"/>
                    <a:pt x="17979" y="3191"/>
                    <a:pt x="17979" y="2048"/>
                  </a:cubicBezTo>
                  <a:cubicBezTo>
                    <a:pt x="17979" y="917"/>
                    <a:pt x="13955" y="1"/>
                    <a:pt x="8990" y="1"/>
                  </a:cubicBezTo>
                  <a:close/>
                </a:path>
              </a:pathLst>
            </a:custGeom>
            <a:solidFill>
              <a:srgbClr val="000000">
                <a:alpha val="4019"/>
              </a:srgbClr>
            </a:solidFill>
            <a:ln>
              <a:noFill/>
            </a:ln>
          </p:spPr>
          <p:txBody>
            <a:bodyPr spcFirstLastPara="1" wrap="square" lIns="182850" tIns="182850" rIns="182850" bIns="182850" anchor="ctr" anchorCtr="0">
              <a:noAutofit/>
            </a:bodyPr>
            <a:lstStyle/>
            <a:p>
              <a:endParaRPr sz="3600"/>
            </a:p>
          </p:txBody>
        </p:sp>
        <p:sp>
          <p:nvSpPr>
            <p:cNvPr id="175" name="Google Shape;2128;p50"/>
            <p:cNvSpPr/>
            <p:nvPr/>
          </p:nvSpPr>
          <p:spPr>
            <a:xfrm flipH="1">
              <a:off x="866107" y="2280594"/>
              <a:ext cx="531787" cy="464469"/>
            </a:xfrm>
            <a:custGeom>
              <a:avLst/>
              <a:gdLst/>
              <a:ahLst/>
              <a:cxnLst/>
              <a:rect l="l" t="t" r="r" b="b"/>
              <a:pathLst>
                <a:path w="7086" h="6189" extrusionOk="0">
                  <a:moveTo>
                    <a:pt x="1144" y="1"/>
                  </a:moveTo>
                  <a:cubicBezTo>
                    <a:pt x="1132" y="13"/>
                    <a:pt x="1" y="382"/>
                    <a:pt x="72" y="1513"/>
                  </a:cubicBezTo>
                  <a:cubicBezTo>
                    <a:pt x="132" y="2632"/>
                    <a:pt x="1394" y="5632"/>
                    <a:pt x="2489" y="6144"/>
                  </a:cubicBezTo>
                  <a:cubicBezTo>
                    <a:pt x="2556" y="6175"/>
                    <a:pt x="2632" y="6189"/>
                    <a:pt x="2715" y="6189"/>
                  </a:cubicBezTo>
                  <a:cubicBezTo>
                    <a:pt x="4005" y="6189"/>
                    <a:pt x="7073" y="2763"/>
                    <a:pt x="7073" y="2763"/>
                  </a:cubicBezTo>
                  <a:cubicBezTo>
                    <a:pt x="7085" y="2513"/>
                    <a:pt x="7026" y="2275"/>
                    <a:pt x="6883" y="2060"/>
                  </a:cubicBezTo>
                  <a:cubicBezTo>
                    <a:pt x="6775" y="1858"/>
                    <a:pt x="6609" y="1691"/>
                    <a:pt x="6406" y="1572"/>
                  </a:cubicBezTo>
                  <a:cubicBezTo>
                    <a:pt x="4025" y="3013"/>
                    <a:pt x="3180" y="3953"/>
                    <a:pt x="3180" y="3953"/>
                  </a:cubicBezTo>
                  <a:cubicBezTo>
                    <a:pt x="3180" y="3953"/>
                    <a:pt x="1787" y="584"/>
                    <a:pt x="1144" y="1"/>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176" name="Google Shape;2129;p50"/>
            <p:cNvSpPr/>
            <p:nvPr/>
          </p:nvSpPr>
          <p:spPr>
            <a:xfrm flipH="1">
              <a:off x="621527" y="2283371"/>
              <a:ext cx="301016" cy="204579"/>
            </a:xfrm>
            <a:custGeom>
              <a:avLst/>
              <a:gdLst/>
              <a:ahLst/>
              <a:cxnLst/>
              <a:rect l="l" t="t" r="r" b="b"/>
              <a:pathLst>
                <a:path w="4011" h="2726" extrusionOk="0">
                  <a:moveTo>
                    <a:pt x="2295" y="1"/>
                  </a:moveTo>
                  <a:cubicBezTo>
                    <a:pt x="1916" y="1"/>
                    <a:pt x="273" y="1044"/>
                    <a:pt x="25" y="1607"/>
                  </a:cubicBezTo>
                  <a:cubicBezTo>
                    <a:pt x="25" y="1619"/>
                    <a:pt x="1" y="2321"/>
                    <a:pt x="537" y="2726"/>
                  </a:cubicBezTo>
                  <a:cubicBezTo>
                    <a:pt x="537" y="2726"/>
                    <a:pt x="1644" y="2702"/>
                    <a:pt x="2192" y="2559"/>
                  </a:cubicBezTo>
                  <a:cubicBezTo>
                    <a:pt x="2739" y="2416"/>
                    <a:pt x="3561" y="2190"/>
                    <a:pt x="3728" y="1940"/>
                  </a:cubicBezTo>
                  <a:cubicBezTo>
                    <a:pt x="3768" y="1877"/>
                    <a:pt x="3701" y="1854"/>
                    <a:pt x="3580" y="1854"/>
                  </a:cubicBezTo>
                  <a:cubicBezTo>
                    <a:pt x="3374" y="1854"/>
                    <a:pt x="3013" y="1921"/>
                    <a:pt x="2761" y="1973"/>
                  </a:cubicBezTo>
                  <a:lnTo>
                    <a:pt x="2761" y="1973"/>
                  </a:lnTo>
                  <a:cubicBezTo>
                    <a:pt x="3159" y="1877"/>
                    <a:pt x="3852" y="1676"/>
                    <a:pt x="3978" y="1416"/>
                  </a:cubicBezTo>
                  <a:cubicBezTo>
                    <a:pt x="4010" y="1348"/>
                    <a:pt x="3937" y="1323"/>
                    <a:pt x="3808" y="1323"/>
                  </a:cubicBezTo>
                  <a:cubicBezTo>
                    <a:pt x="3417" y="1323"/>
                    <a:pt x="2513" y="1559"/>
                    <a:pt x="2513" y="1559"/>
                  </a:cubicBezTo>
                  <a:cubicBezTo>
                    <a:pt x="2513" y="1559"/>
                    <a:pt x="3644" y="1261"/>
                    <a:pt x="3918" y="988"/>
                  </a:cubicBezTo>
                  <a:cubicBezTo>
                    <a:pt x="3993" y="910"/>
                    <a:pt x="3913" y="881"/>
                    <a:pt x="3758" y="881"/>
                  </a:cubicBezTo>
                  <a:cubicBezTo>
                    <a:pt x="3345" y="881"/>
                    <a:pt x="2394" y="1083"/>
                    <a:pt x="2394" y="1083"/>
                  </a:cubicBezTo>
                  <a:cubicBezTo>
                    <a:pt x="2394" y="1083"/>
                    <a:pt x="3335" y="833"/>
                    <a:pt x="3585" y="523"/>
                  </a:cubicBezTo>
                  <a:cubicBezTo>
                    <a:pt x="3640" y="451"/>
                    <a:pt x="3584" y="424"/>
                    <a:pt x="3464" y="424"/>
                  </a:cubicBezTo>
                  <a:cubicBezTo>
                    <a:pt x="3070" y="424"/>
                    <a:pt x="1989" y="726"/>
                    <a:pt x="1989" y="726"/>
                  </a:cubicBezTo>
                  <a:cubicBezTo>
                    <a:pt x="1989" y="726"/>
                    <a:pt x="2585" y="142"/>
                    <a:pt x="2346" y="11"/>
                  </a:cubicBezTo>
                  <a:cubicBezTo>
                    <a:pt x="2334" y="4"/>
                    <a:pt x="2316" y="1"/>
                    <a:pt x="2295" y="1"/>
                  </a:cubicBezTo>
                  <a:close/>
                </a:path>
              </a:pathLst>
            </a:custGeom>
            <a:solidFill>
              <a:schemeClr val="accent2"/>
            </a:solidFill>
            <a:ln>
              <a:noFill/>
            </a:ln>
          </p:spPr>
          <p:txBody>
            <a:bodyPr spcFirstLastPara="1" wrap="square" lIns="182850" tIns="182850" rIns="182850" bIns="182850" anchor="ctr" anchorCtr="0">
              <a:noAutofit/>
            </a:bodyPr>
            <a:lstStyle/>
            <a:p>
              <a:endParaRPr sz="3600"/>
            </a:p>
          </p:txBody>
        </p:sp>
        <p:sp>
          <p:nvSpPr>
            <p:cNvPr id="177" name="Google Shape;2130;p50"/>
            <p:cNvSpPr/>
            <p:nvPr/>
          </p:nvSpPr>
          <p:spPr>
            <a:xfrm flipH="1">
              <a:off x="1204796" y="1516083"/>
              <a:ext cx="840007" cy="754828"/>
            </a:xfrm>
            <a:custGeom>
              <a:avLst/>
              <a:gdLst/>
              <a:ahLst/>
              <a:cxnLst/>
              <a:rect l="l" t="t" r="r" b="b"/>
              <a:pathLst>
                <a:path w="11193" h="10058" extrusionOk="0">
                  <a:moveTo>
                    <a:pt x="5924" y="1"/>
                  </a:moveTo>
                  <a:cubicBezTo>
                    <a:pt x="5589" y="1"/>
                    <a:pt x="5250" y="37"/>
                    <a:pt x="4918" y="103"/>
                  </a:cubicBezTo>
                  <a:cubicBezTo>
                    <a:pt x="4346" y="258"/>
                    <a:pt x="3799" y="508"/>
                    <a:pt x="3311" y="853"/>
                  </a:cubicBezTo>
                  <a:cubicBezTo>
                    <a:pt x="3001" y="1032"/>
                    <a:pt x="2739" y="1270"/>
                    <a:pt x="2525" y="1556"/>
                  </a:cubicBezTo>
                  <a:cubicBezTo>
                    <a:pt x="2191" y="2008"/>
                    <a:pt x="2108" y="2591"/>
                    <a:pt x="2096" y="3163"/>
                  </a:cubicBezTo>
                  <a:cubicBezTo>
                    <a:pt x="2096" y="3734"/>
                    <a:pt x="2168" y="4294"/>
                    <a:pt x="2120" y="4854"/>
                  </a:cubicBezTo>
                  <a:cubicBezTo>
                    <a:pt x="2013" y="6270"/>
                    <a:pt x="1215" y="7533"/>
                    <a:pt x="1" y="8235"/>
                  </a:cubicBezTo>
                  <a:cubicBezTo>
                    <a:pt x="279" y="8357"/>
                    <a:pt x="573" y="8405"/>
                    <a:pt x="874" y="8405"/>
                  </a:cubicBezTo>
                  <a:cubicBezTo>
                    <a:pt x="1423" y="8405"/>
                    <a:pt x="1994" y="8246"/>
                    <a:pt x="2525" y="8092"/>
                  </a:cubicBezTo>
                  <a:lnTo>
                    <a:pt x="2525" y="8092"/>
                  </a:lnTo>
                  <a:cubicBezTo>
                    <a:pt x="2013" y="8461"/>
                    <a:pt x="1429" y="8735"/>
                    <a:pt x="822" y="8914"/>
                  </a:cubicBezTo>
                  <a:cubicBezTo>
                    <a:pt x="1203" y="9199"/>
                    <a:pt x="1691" y="9259"/>
                    <a:pt x="2168" y="9295"/>
                  </a:cubicBezTo>
                  <a:cubicBezTo>
                    <a:pt x="2800" y="9360"/>
                    <a:pt x="3449" y="9419"/>
                    <a:pt x="4090" y="9419"/>
                  </a:cubicBezTo>
                  <a:cubicBezTo>
                    <a:pt x="4972" y="9419"/>
                    <a:pt x="5840" y="9308"/>
                    <a:pt x="6632" y="8949"/>
                  </a:cubicBezTo>
                  <a:lnTo>
                    <a:pt x="6632" y="8949"/>
                  </a:lnTo>
                  <a:cubicBezTo>
                    <a:pt x="6394" y="9378"/>
                    <a:pt x="6061" y="9759"/>
                    <a:pt x="5680" y="10057"/>
                  </a:cubicBezTo>
                  <a:cubicBezTo>
                    <a:pt x="5718" y="10057"/>
                    <a:pt x="5756" y="10057"/>
                    <a:pt x="5795" y="10057"/>
                  </a:cubicBezTo>
                  <a:cubicBezTo>
                    <a:pt x="6674" y="10057"/>
                    <a:pt x="7563" y="9926"/>
                    <a:pt x="8418" y="9664"/>
                  </a:cubicBezTo>
                  <a:cubicBezTo>
                    <a:pt x="9323" y="9390"/>
                    <a:pt x="10454" y="8961"/>
                    <a:pt x="10823" y="8164"/>
                  </a:cubicBezTo>
                  <a:cubicBezTo>
                    <a:pt x="11193" y="7366"/>
                    <a:pt x="10859" y="5354"/>
                    <a:pt x="10859" y="5354"/>
                  </a:cubicBezTo>
                  <a:cubicBezTo>
                    <a:pt x="10835" y="5235"/>
                    <a:pt x="10812" y="5104"/>
                    <a:pt x="10800" y="4985"/>
                  </a:cubicBezTo>
                  <a:cubicBezTo>
                    <a:pt x="10823" y="4746"/>
                    <a:pt x="10871" y="4520"/>
                    <a:pt x="10954" y="4306"/>
                  </a:cubicBezTo>
                  <a:cubicBezTo>
                    <a:pt x="11097" y="3758"/>
                    <a:pt x="11097" y="3187"/>
                    <a:pt x="11074" y="2627"/>
                  </a:cubicBezTo>
                  <a:cubicBezTo>
                    <a:pt x="11097" y="2306"/>
                    <a:pt x="11038" y="1972"/>
                    <a:pt x="10931" y="1675"/>
                  </a:cubicBezTo>
                  <a:cubicBezTo>
                    <a:pt x="10740" y="1294"/>
                    <a:pt x="10395" y="1008"/>
                    <a:pt x="9978" y="889"/>
                  </a:cubicBezTo>
                  <a:cubicBezTo>
                    <a:pt x="9780" y="829"/>
                    <a:pt x="9586" y="814"/>
                    <a:pt x="9389" y="814"/>
                  </a:cubicBezTo>
                  <a:cubicBezTo>
                    <a:pt x="9231" y="814"/>
                    <a:pt x="9071" y="824"/>
                    <a:pt x="8907" y="829"/>
                  </a:cubicBezTo>
                  <a:cubicBezTo>
                    <a:pt x="8886" y="831"/>
                    <a:pt x="8867" y="831"/>
                    <a:pt x="8848" y="831"/>
                  </a:cubicBezTo>
                  <a:cubicBezTo>
                    <a:pt x="8558" y="831"/>
                    <a:pt x="8438" y="664"/>
                    <a:pt x="8192" y="496"/>
                  </a:cubicBezTo>
                  <a:cubicBezTo>
                    <a:pt x="7609" y="115"/>
                    <a:pt x="6871" y="20"/>
                    <a:pt x="6180" y="8"/>
                  </a:cubicBezTo>
                  <a:cubicBezTo>
                    <a:pt x="6095" y="3"/>
                    <a:pt x="6009" y="1"/>
                    <a:pt x="5924" y="1"/>
                  </a:cubicBezTo>
                  <a:close/>
                </a:path>
              </a:pathLst>
            </a:custGeom>
            <a:solidFill>
              <a:schemeClr val="accent5"/>
            </a:solidFill>
            <a:ln>
              <a:noFill/>
            </a:ln>
          </p:spPr>
          <p:txBody>
            <a:bodyPr spcFirstLastPara="1" wrap="square" lIns="182850" tIns="182850" rIns="182850" bIns="182850" anchor="ctr" anchorCtr="0">
              <a:noAutofit/>
            </a:bodyPr>
            <a:lstStyle/>
            <a:p>
              <a:endParaRPr sz="3600"/>
            </a:p>
          </p:txBody>
        </p:sp>
        <p:sp>
          <p:nvSpPr>
            <p:cNvPr id="178" name="Google Shape;2131;p50"/>
            <p:cNvSpPr/>
            <p:nvPr/>
          </p:nvSpPr>
          <p:spPr>
            <a:xfrm flipH="1">
              <a:off x="1004644" y="4327670"/>
              <a:ext cx="411110" cy="215461"/>
            </a:xfrm>
            <a:custGeom>
              <a:avLst/>
              <a:gdLst/>
              <a:ahLst/>
              <a:cxnLst/>
              <a:rect l="l" t="t" r="r" b="b"/>
              <a:pathLst>
                <a:path w="5478" h="2871" extrusionOk="0">
                  <a:moveTo>
                    <a:pt x="2001" y="1"/>
                  </a:moveTo>
                  <a:lnTo>
                    <a:pt x="1" y="132"/>
                  </a:lnTo>
                  <a:cubicBezTo>
                    <a:pt x="1" y="132"/>
                    <a:pt x="96" y="965"/>
                    <a:pt x="322" y="1263"/>
                  </a:cubicBezTo>
                  <a:cubicBezTo>
                    <a:pt x="743" y="1844"/>
                    <a:pt x="3396" y="2871"/>
                    <a:pt x="4462" y="2871"/>
                  </a:cubicBezTo>
                  <a:cubicBezTo>
                    <a:pt x="4663" y="2871"/>
                    <a:pt x="4808" y="2834"/>
                    <a:pt x="4870" y="2751"/>
                  </a:cubicBezTo>
                  <a:cubicBezTo>
                    <a:pt x="5478" y="1942"/>
                    <a:pt x="2001" y="1"/>
                    <a:pt x="2001" y="1"/>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179" name="Google Shape;2132;p50"/>
            <p:cNvSpPr/>
            <p:nvPr/>
          </p:nvSpPr>
          <p:spPr>
            <a:xfrm flipH="1">
              <a:off x="1132450" y="4327670"/>
              <a:ext cx="229645" cy="114222"/>
            </a:xfrm>
            <a:custGeom>
              <a:avLst/>
              <a:gdLst/>
              <a:ahLst/>
              <a:cxnLst/>
              <a:rect l="l" t="t" r="r" b="b"/>
              <a:pathLst>
                <a:path w="3060" h="1522" extrusionOk="0">
                  <a:moveTo>
                    <a:pt x="1286" y="1"/>
                  </a:moveTo>
                  <a:lnTo>
                    <a:pt x="0" y="84"/>
                  </a:lnTo>
                  <a:cubicBezTo>
                    <a:pt x="24" y="120"/>
                    <a:pt x="48" y="156"/>
                    <a:pt x="72" y="191"/>
                  </a:cubicBezTo>
                  <a:cubicBezTo>
                    <a:pt x="381" y="632"/>
                    <a:pt x="2215" y="1453"/>
                    <a:pt x="2679" y="1513"/>
                  </a:cubicBezTo>
                  <a:cubicBezTo>
                    <a:pt x="2703" y="1519"/>
                    <a:pt x="2728" y="1522"/>
                    <a:pt x="2754" y="1522"/>
                  </a:cubicBezTo>
                  <a:cubicBezTo>
                    <a:pt x="2832" y="1522"/>
                    <a:pt x="2914" y="1495"/>
                    <a:pt x="2977" y="1441"/>
                  </a:cubicBezTo>
                  <a:cubicBezTo>
                    <a:pt x="3048" y="1346"/>
                    <a:pt x="3060" y="1227"/>
                    <a:pt x="3012" y="1120"/>
                  </a:cubicBezTo>
                  <a:cubicBezTo>
                    <a:pt x="2465" y="715"/>
                    <a:pt x="1881" y="334"/>
                    <a:pt x="1286"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180" name="Google Shape;2133;p50"/>
            <p:cNvSpPr/>
            <p:nvPr/>
          </p:nvSpPr>
          <p:spPr>
            <a:xfrm flipH="1">
              <a:off x="1687277" y="4322342"/>
              <a:ext cx="416514" cy="199851"/>
            </a:xfrm>
            <a:custGeom>
              <a:avLst/>
              <a:gdLst/>
              <a:ahLst/>
              <a:cxnLst/>
              <a:rect l="l" t="t" r="r" b="b"/>
              <a:pathLst>
                <a:path w="5550" h="2663" extrusionOk="0">
                  <a:moveTo>
                    <a:pt x="3311" y="0"/>
                  </a:moveTo>
                  <a:cubicBezTo>
                    <a:pt x="3311" y="0"/>
                    <a:pt x="1" y="1679"/>
                    <a:pt x="572" y="2524"/>
                  </a:cubicBezTo>
                  <a:cubicBezTo>
                    <a:pt x="638" y="2620"/>
                    <a:pt x="812" y="2662"/>
                    <a:pt x="1054" y="2662"/>
                  </a:cubicBezTo>
                  <a:cubicBezTo>
                    <a:pt x="2167" y="2662"/>
                    <a:pt x="4742" y="1786"/>
                    <a:pt x="5192" y="1239"/>
                  </a:cubicBezTo>
                  <a:cubicBezTo>
                    <a:pt x="5430" y="953"/>
                    <a:pt x="5549" y="143"/>
                    <a:pt x="5549" y="143"/>
                  </a:cubicBezTo>
                  <a:lnTo>
                    <a:pt x="3311" y="0"/>
                  </a:ln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181" name="Google Shape;2134;p50"/>
            <p:cNvSpPr/>
            <p:nvPr/>
          </p:nvSpPr>
          <p:spPr>
            <a:xfrm flipH="1">
              <a:off x="1735532" y="4322342"/>
              <a:ext cx="231522" cy="97712"/>
            </a:xfrm>
            <a:custGeom>
              <a:avLst/>
              <a:gdLst/>
              <a:ahLst/>
              <a:cxnLst/>
              <a:rect l="l" t="t" r="r" b="b"/>
              <a:pathLst>
                <a:path w="3085" h="1302" extrusionOk="0">
                  <a:moveTo>
                    <a:pt x="1477" y="0"/>
                  </a:moveTo>
                  <a:cubicBezTo>
                    <a:pt x="1001" y="250"/>
                    <a:pt x="524" y="524"/>
                    <a:pt x="72" y="822"/>
                  </a:cubicBezTo>
                  <a:cubicBezTo>
                    <a:pt x="1" y="941"/>
                    <a:pt x="1" y="1096"/>
                    <a:pt x="72" y="1215"/>
                  </a:cubicBezTo>
                  <a:cubicBezTo>
                    <a:pt x="142" y="1275"/>
                    <a:pt x="228" y="1301"/>
                    <a:pt x="318" y="1301"/>
                  </a:cubicBezTo>
                  <a:cubicBezTo>
                    <a:pt x="335" y="1301"/>
                    <a:pt x="352" y="1300"/>
                    <a:pt x="370" y="1298"/>
                  </a:cubicBezTo>
                  <a:cubicBezTo>
                    <a:pt x="834" y="1274"/>
                    <a:pt x="2715" y="560"/>
                    <a:pt x="3049" y="143"/>
                  </a:cubicBezTo>
                  <a:cubicBezTo>
                    <a:pt x="3060" y="131"/>
                    <a:pt x="3072" y="119"/>
                    <a:pt x="3084" y="108"/>
                  </a:cubicBezTo>
                  <a:lnTo>
                    <a:pt x="1477"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182" name="Google Shape;2135;p50"/>
            <p:cNvSpPr/>
            <p:nvPr/>
          </p:nvSpPr>
          <p:spPr>
            <a:xfrm flipH="1">
              <a:off x="1255753" y="2244196"/>
              <a:ext cx="556702" cy="826048"/>
            </a:xfrm>
            <a:custGeom>
              <a:avLst/>
              <a:gdLst/>
              <a:ahLst/>
              <a:cxnLst/>
              <a:rect l="l" t="t" r="r" b="b"/>
              <a:pathLst>
                <a:path w="7418" h="11007" extrusionOk="0">
                  <a:moveTo>
                    <a:pt x="4277" y="0"/>
                  </a:moveTo>
                  <a:cubicBezTo>
                    <a:pt x="3765" y="0"/>
                    <a:pt x="3382" y="33"/>
                    <a:pt x="3382" y="33"/>
                  </a:cubicBezTo>
                  <a:cubicBezTo>
                    <a:pt x="3382" y="33"/>
                    <a:pt x="3030" y="0"/>
                    <a:pt x="2560" y="0"/>
                  </a:cubicBezTo>
                  <a:cubicBezTo>
                    <a:pt x="1672" y="0"/>
                    <a:pt x="363" y="118"/>
                    <a:pt x="215" y="795"/>
                  </a:cubicBezTo>
                  <a:cubicBezTo>
                    <a:pt x="0" y="1831"/>
                    <a:pt x="762" y="5343"/>
                    <a:pt x="631" y="6201"/>
                  </a:cubicBezTo>
                  <a:cubicBezTo>
                    <a:pt x="310" y="8344"/>
                    <a:pt x="96" y="10225"/>
                    <a:pt x="96" y="10225"/>
                  </a:cubicBezTo>
                  <a:cubicBezTo>
                    <a:pt x="957" y="10812"/>
                    <a:pt x="1954" y="11007"/>
                    <a:pt x="2897" y="11007"/>
                  </a:cubicBezTo>
                  <a:cubicBezTo>
                    <a:pt x="4743" y="11007"/>
                    <a:pt x="6382" y="10261"/>
                    <a:pt x="6382" y="10261"/>
                  </a:cubicBezTo>
                  <a:cubicBezTo>
                    <a:pt x="6382" y="10261"/>
                    <a:pt x="6227" y="8725"/>
                    <a:pt x="5906" y="6915"/>
                  </a:cubicBezTo>
                  <a:cubicBezTo>
                    <a:pt x="5775" y="6177"/>
                    <a:pt x="7418" y="1140"/>
                    <a:pt x="6656" y="486"/>
                  </a:cubicBezTo>
                  <a:cubicBezTo>
                    <a:pt x="6185" y="80"/>
                    <a:pt x="5074" y="0"/>
                    <a:pt x="4277" y="0"/>
                  </a:cubicBezTo>
                  <a:close/>
                </a:path>
              </a:pathLst>
            </a:custGeom>
            <a:solidFill>
              <a:schemeClr val="accent2"/>
            </a:solidFill>
            <a:ln>
              <a:noFill/>
            </a:ln>
          </p:spPr>
          <p:txBody>
            <a:bodyPr spcFirstLastPara="1" wrap="square" lIns="182850" tIns="182850" rIns="182850" bIns="182850" anchor="ctr" anchorCtr="0">
              <a:noAutofit/>
            </a:bodyPr>
            <a:lstStyle/>
            <a:p>
              <a:endParaRPr sz="3600"/>
            </a:p>
          </p:txBody>
        </p:sp>
        <p:sp>
          <p:nvSpPr>
            <p:cNvPr id="183" name="Google Shape;2136;p50"/>
            <p:cNvSpPr/>
            <p:nvPr/>
          </p:nvSpPr>
          <p:spPr>
            <a:xfrm flipH="1">
              <a:off x="2024165" y="3031972"/>
              <a:ext cx="210959" cy="298314"/>
            </a:xfrm>
            <a:custGeom>
              <a:avLst/>
              <a:gdLst/>
              <a:ahLst/>
              <a:cxnLst/>
              <a:rect l="l" t="t" r="r" b="b"/>
              <a:pathLst>
                <a:path w="2811" h="3975" extrusionOk="0">
                  <a:moveTo>
                    <a:pt x="1724" y="1"/>
                  </a:moveTo>
                  <a:cubicBezTo>
                    <a:pt x="1695" y="1"/>
                    <a:pt x="1679" y="2"/>
                    <a:pt x="1679" y="2"/>
                  </a:cubicBezTo>
                  <a:cubicBezTo>
                    <a:pt x="1084" y="264"/>
                    <a:pt x="1" y="2109"/>
                    <a:pt x="132" y="2347"/>
                  </a:cubicBezTo>
                  <a:cubicBezTo>
                    <a:pt x="154" y="2389"/>
                    <a:pt x="188" y="2407"/>
                    <a:pt x="230" y="2407"/>
                  </a:cubicBezTo>
                  <a:cubicBezTo>
                    <a:pt x="438" y="2407"/>
                    <a:pt x="834" y="1978"/>
                    <a:pt x="834" y="1978"/>
                  </a:cubicBezTo>
                  <a:lnTo>
                    <a:pt x="834" y="1978"/>
                  </a:lnTo>
                  <a:cubicBezTo>
                    <a:pt x="834" y="1978"/>
                    <a:pt x="426" y="3609"/>
                    <a:pt x="620" y="3609"/>
                  </a:cubicBezTo>
                  <a:cubicBezTo>
                    <a:pt x="633" y="3609"/>
                    <a:pt x="649" y="3601"/>
                    <a:pt x="667" y="3586"/>
                  </a:cubicBezTo>
                  <a:cubicBezTo>
                    <a:pt x="977" y="3336"/>
                    <a:pt x="1203" y="2384"/>
                    <a:pt x="1203" y="2383"/>
                  </a:cubicBezTo>
                  <a:lnTo>
                    <a:pt x="1203" y="2383"/>
                  </a:lnTo>
                  <a:cubicBezTo>
                    <a:pt x="1203" y="2384"/>
                    <a:pt x="917" y="3938"/>
                    <a:pt x="1083" y="3938"/>
                  </a:cubicBezTo>
                  <a:cubicBezTo>
                    <a:pt x="1097" y="3938"/>
                    <a:pt x="1113" y="3928"/>
                    <a:pt x="1132" y="3907"/>
                  </a:cubicBezTo>
                  <a:cubicBezTo>
                    <a:pt x="1405" y="3634"/>
                    <a:pt x="1679" y="2493"/>
                    <a:pt x="1679" y="2490"/>
                  </a:cubicBezTo>
                  <a:lnTo>
                    <a:pt x="1679" y="2490"/>
                  </a:lnTo>
                  <a:cubicBezTo>
                    <a:pt x="1679" y="2493"/>
                    <a:pt x="1328" y="3974"/>
                    <a:pt x="1543" y="3974"/>
                  </a:cubicBezTo>
                  <a:cubicBezTo>
                    <a:pt x="1552" y="3974"/>
                    <a:pt x="1562" y="3972"/>
                    <a:pt x="1572" y="3967"/>
                  </a:cubicBezTo>
                  <a:cubicBezTo>
                    <a:pt x="1830" y="3834"/>
                    <a:pt x="2012" y="3143"/>
                    <a:pt x="2099" y="2739"/>
                  </a:cubicBezTo>
                  <a:lnTo>
                    <a:pt x="2099" y="2739"/>
                  </a:lnTo>
                  <a:cubicBezTo>
                    <a:pt x="2032" y="3112"/>
                    <a:pt x="1944" y="3706"/>
                    <a:pt x="2061" y="3706"/>
                  </a:cubicBezTo>
                  <a:cubicBezTo>
                    <a:pt x="2071" y="3706"/>
                    <a:pt x="2083" y="3702"/>
                    <a:pt x="2096" y="3693"/>
                  </a:cubicBezTo>
                  <a:cubicBezTo>
                    <a:pt x="2334" y="3538"/>
                    <a:pt x="2537" y="2704"/>
                    <a:pt x="2680" y="2145"/>
                  </a:cubicBezTo>
                  <a:cubicBezTo>
                    <a:pt x="2811" y="1597"/>
                    <a:pt x="2811" y="490"/>
                    <a:pt x="2811" y="490"/>
                  </a:cubicBezTo>
                  <a:cubicBezTo>
                    <a:pt x="2447" y="35"/>
                    <a:pt x="1885" y="1"/>
                    <a:pt x="1724" y="1"/>
                  </a:cubicBezTo>
                  <a:close/>
                </a:path>
              </a:pathLst>
            </a:custGeom>
            <a:solidFill>
              <a:schemeClr val="accent2"/>
            </a:solidFill>
            <a:ln>
              <a:noFill/>
            </a:ln>
          </p:spPr>
          <p:txBody>
            <a:bodyPr spcFirstLastPara="1" wrap="square" lIns="182850" tIns="182850" rIns="182850" bIns="182850" anchor="ctr" anchorCtr="0">
              <a:noAutofit/>
            </a:bodyPr>
            <a:lstStyle/>
            <a:p>
              <a:endParaRPr sz="3600"/>
            </a:p>
          </p:txBody>
        </p:sp>
        <p:sp>
          <p:nvSpPr>
            <p:cNvPr id="184" name="Google Shape;2137;p50"/>
            <p:cNvSpPr/>
            <p:nvPr/>
          </p:nvSpPr>
          <p:spPr>
            <a:xfrm flipH="1">
              <a:off x="1671216" y="2295979"/>
              <a:ext cx="454863" cy="779518"/>
            </a:xfrm>
            <a:custGeom>
              <a:avLst/>
              <a:gdLst/>
              <a:ahLst/>
              <a:cxnLst/>
              <a:rect l="l" t="t" r="r" b="b"/>
              <a:pathLst>
                <a:path w="6061" h="10387" extrusionOk="0">
                  <a:moveTo>
                    <a:pt x="4672" y="0"/>
                  </a:moveTo>
                  <a:cubicBezTo>
                    <a:pt x="4527" y="0"/>
                    <a:pt x="4429" y="22"/>
                    <a:pt x="4429" y="22"/>
                  </a:cubicBezTo>
                  <a:cubicBezTo>
                    <a:pt x="3977" y="772"/>
                    <a:pt x="3060" y="5189"/>
                    <a:pt x="3060" y="5189"/>
                  </a:cubicBezTo>
                  <a:cubicBezTo>
                    <a:pt x="1929" y="6713"/>
                    <a:pt x="917" y="8309"/>
                    <a:pt x="0" y="9964"/>
                  </a:cubicBezTo>
                  <a:cubicBezTo>
                    <a:pt x="155" y="10166"/>
                    <a:pt x="381" y="10297"/>
                    <a:pt x="619" y="10345"/>
                  </a:cubicBezTo>
                  <a:cubicBezTo>
                    <a:pt x="718" y="10373"/>
                    <a:pt x="817" y="10386"/>
                    <a:pt x="914" y="10386"/>
                  </a:cubicBezTo>
                  <a:cubicBezTo>
                    <a:pt x="1065" y="10386"/>
                    <a:pt x="1213" y="10355"/>
                    <a:pt x="1358" y="10297"/>
                  </a:cubicBezTo>
                  <a:cubicBezTo>
                    <a:pt x="1358" y="10297"/>
                    <a:pt x="4465" y="7261"/>
                    <a:pt x="4941" y="6034"/>
                  </a:cubicBezTo>
                  <a:cubicBezTo>
                    <a:pt x="5429" y="4808"/>
                    <a:pt x="6061" y="1986"/>
                    <a:pt x="5787" y="891"/>
                  </a:cubicBezTo>
                  <a:cubicBezTo>
                    <a:pt x="5595" y="117"/>
                    <a:pt x="5008" y="0"/>
                    <a:pt x="4672" y="0"/>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185" name="Google Shape;2138;p50"/>
            <p:cNvSpPr/>
            <p:nvPr/>
          </p:nvSpPr>
          <p:spPr>
            <a:xfrm flipH="1">
              <a:off x="1148511" y="2247573"/>
              <a:ext cx="770288" cy="603682"/>
            </a:xfrm>
            <a:custGeom>
              <a:avLst/>
              <a:gdLst/>
              <a:ahLst/>
              <a:cxnLst/>
              <a:rect l="l" t="t" r="r" b="b"/>
              <a:pathLst>
                <a:path w="10264" h="8044" extrusionOk="0">
                  <a:moveTo>
                    <a:pt x="2465" y="0"/>
                  </a:moveTo>
                  <a:cubicBezTo>
                    <a:pt x="2144" y="0"/>
                    <a:pt x="1846" y="36"/>
                    <a:pt x="1632" y="322"/>
                  </a:cubicBezTo>
                  <a:cubicBezTo>
                    <a:pt x="1489" y="548"/>
                    <a:pt x="1382" y="798"/>
                    <a:pt x="1310" y="1060"/>
                  </a:cubicBezTo>
                  <a:cubicBezTo>
                    <a:pt x="1013" y="1953"/>
                    <a:pt x="572" y="2786"/>
                    <a:pt x="0" y="3536"/>
                  </a:cubicBezTo>
                  <a:cubicBezTo>
                    <a:pt x="667" y="3774"/>
                    <a:pt x="941" y="4655"/>
                    <a:pt x="1620" y="4846"/>
                  </a:cubicBezTo>
                  <a:lnTo>
                    <a:pt x="846" y="7144"/>
                  </a:lnTo>
                  <a:cubicBezTo>
                    <a:pt x="822" y="7180"/>
                    <a:pt x="822" y="7227"/>
                    <a:pt x="822" y="7275"/>
                  </a:cubicBezTo>
                  <a:cubicBezTo>
                    <a:pt x="834" y="7334"/>
                    <a:pt x="870" y="7382"/>
                    <a:pt x="917" y="7418"/>
                  </a:cubicBezTo>
                  <a:cubicBezTo>
                    <a:pt x="1442" y="7883"/>
                    <a:pt x="2172" y="8044"/>
                    <a:pt x="2896" y="8044"/>
                  </a:cubicBezTo>
                  <a:cubicBezTo>
                    <a:pt x="3043" y="8044"/>
                    <a:pt x="3190" y="8037"/>
                    <a:pt x="3334" y="8025"/>
                  </a:cubicBezTo>
                  <a:cubicBezTo>
                    <a:pt x="4180" y="7953"/>
                    <a:pt x="5013" y="7727"/>
                    <a:pt x="5870" y="7692"/>
                  </a:cubicBezTo>
                  <a:cubicBezTo>
                    <a:pt x="5950" y="7689"/>
                    <a:pt x="6030" y="7687"/>
                    <a:pt x="6110" y="7687"/>
                  </a:cubicBezTo>
                  <a:cubicBezTo>
                    <a:pt x="6621" y="7687"/>
                    <a:pt x="7138" y="7740"/>
                    <a:pt x="7648" y="7740"/>
                  </a:cubicBezTo>
                  <a:cubicBezTo>
                    <a:pt x="7690" y="7740"/>
                    <a:pt x="7733" y="7740"/>
                    <a:pt x="7775" y="7739"/>
                  </a:cubicBezTo>
                  <a:cubicBezTo>
                    <a:pt x="7966" y="7739"/>
                    <a:pt x="8192" y="7703"/>
                    <a:pt x="8275" y="7537"/>
                  </a:cubicBezTo>
                  <a:cubicBezTo>
                    <a:pt x="8311" y="7430"/>
                    <a:pt x="8323" y="7322"/>
                    <a:pt x="8287" y="7215"/>
                  </a:cubicBezTo>
                  <a:lnTo>
                    <a:pt x="8025" y="5572"/>
                  </a:lnTo>
                  <a:cubicBezTo>
                    <a:pt x="8001" y="5501"/>
                    <a:pt x="8001" y="5441"/>
                    <a:pt x="8025" y="5382"/>
                  </a:cubicBezTo>
                  <a:cubicBezTo>
                    <a:pt x="8061" y="5322"/>
                    <a:pt x="8121" y="5275"/>
                    <a:pt x="8180" y="5251"/>
                  </a:cubicBezTo>
                  <a:cubicBezTo>
                    <a:pt x="9085" y="4774"/>
                    <a:pt x="9811" y="4036"/>
                    <a:pt x="10264" y="3120"/>
                  </a:cubicBezTo>
                  <a:cubicBezTo>
                    <a:pt x="9645" y="2358"/>
                    <a:pt x="9299" y="1393"/>
                    <a:pt x="8656" y="655"/>
                  </a:cubicBezTo>
                  <a:cubicBezTo>
                    <a:pt x="8490" y="441"/>
                    <a:pt x="8287" y="274"/>
                    <a:pt x="8049" y="167"/>
                  </a:cubicBezTo>
                  <a:cubicBezTo>
                    <a:pt x="7831" y="104"/>
                    <a:pt x="7613" y="69"/>
                    <a:pt x="7386" y="69"/>
                  </a:cubicBezTo>
                  <a:cubicBezTo>
                    <a:pt x="7353" y="69"/>
                    <a:pt x="7320" y="70"/>
                    <a:pt x="7287" y="72"/>
                  </a:cubicBezTo>
                  <a:cubicBezTo>
                    <a:pt x="5680" y="48"/>
                    <a:pt x="4072" y="24"/>
                    <a:pt x="2465" y="0"/>
                  </a:cubicBezTo>
                  <a:close/>
                </a:path>
              </a:pathLst>
            </a:custGeom>
            <a:solidFill>
              <a:schemeClr val="accent3"/>
            </a:solidFill>
            <a:ln>
              <a:noFill/>
            </a:ln>
          </p:spPr>
          <p:txBody>
            <a:bodyPr spcFirstLastPara="1" wrap="square" lIns="182850" tIns="182850" rIns="182850" bIns="182850" anchor="ctr" anchorCtr="0">
              <a:noAutofit/>
            </a:bodyPr>
            <a:lstStyle/>
            <a:p>
              <a:endParaRPr sz="3600"/>
            </a:p>
          </p:txBody>
        </p:sp>
        <p:sp>
          <p:nvSpPr>
            <p:cNvPr id="186" name="Google Shape;2139;p50"/>
            <p:cNvSpPr/>
            <p:nvPr/>
          </p:nvSpPr>
          <p:spPr>
            <a:xfrm flipH="1">
              <a:off x="1759697" y="2427162"/>
              <a:ext cx="35798" cy="162703"/>
            </a:xfrm>
            <a:custGeom>
              <a:avLst/>
              <a:gdLst/>
              <a:ahLst/>
              <a:cxnLst/>
              <a:rect l="l" t="t" r="r" b="b"/>
              <a:pathLst>
                <a:path w="477" h="2168" extrusionOk="0">
                  <a:moveTo>
                    <a:pt x="465" y="0"/>
                  </a:moveTo>
                  <a:cubicBezTo>
                    <a:pt x="453" y="0"/>
                    <a:pt x="453" y="0"/>
                    <a:pt x="441" y="12"/>
                  </a:cubicBezTo>
                  <a:cubicBezTo>
                    <a:pt x="334" y="738"/>
                    <a:pt x="191" y="1441"/>
                    <a:pt x="1" y="2155"/>
                  </a:cubicBezTo>
                  <a:cubicBezTo>
                    <a:pt x="1" y="2155"/>
                    <a:pt x="1" y="2167"/>
                    <a:pt x="12" y="2167"/>
                  </a:cubicBezTo>
                  <a:cubicBezTo>
                    <a:pt x="12" y="2167"/>
                    <a:pt x="24" y="2167"/>
                    <a:pt x="24" y="2155"/>
                  </a:cubicBezTo>
                  <a:cubicBezTo>
                    <a:pt x="215" y="1453"/>
                    <a:pt x="370" y="738"/>
                    <a:pt x="477" y="12"/>
                  </a:cubicBezTo>
                  <a:cubicBezTo>
                    <a:pt x="477" y="12"/>
                    <a:pt x="465" y="0"/>
                    <a:pt x="465" y="0"/>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187" name="Google Shape;2140;p50"/>
            <p:cNvSpPr/>
            <p:nvPr/>
          </p:nvSpPr>
          <p:spPr>
            <a:xfrm flipH="1">
              <a:off x="1429188" y="2657484"/>
              <a:ext cx="256362" cy="128031"/>
            </a:xfrm>
            <a:custGeom>
              <a:avLst/>
              <a:gdLst/>
              <a:ahLst/>
              <a:cxnLst/>
              <a:rect l="l" t="t" r="r" b="b"/>
              <a:pathLst>
                <a:path w="3416" h="1706" extrusionOk="0">
                  <a:moveTo>
                    <a:pt x="3387" y="1"/>
                  </a:moveTo>
                  <a:cubicBezTo>
                    <a:pt x="3385" y="1"/>
                    <a:pt x="3383" y="1"/>
                    <a:pt x="3381" y="3"/>
                  </a:cubicBezTo>
                  <a:cubicBezTo>
                    <a:pt x="2465" y="896"/>
                    <a:pt x="1286" y="1479"/>
                    <a:pt x="24" y="1670"/>
                  </a:cubicBezTo>
                  <a:cubicBezTo>
                    <a:pt x="12" y="1682"/>
                    <a:pt x="0" y="1682"/>
                    <a:pt x="12" y="1694"/>
                  </a:cubicBezTo>
                  <a:cubicBezTo>
                    <a:pt x="12" y="1694"/>
                    <a:pt x="12" y="1706"/>
                    <a:pt x="24" y="1706"/>
                  </a:cubicBezTo>
                  <a:cubicBezTo>
                    <a:pt x="1298" y="1515"/>
                    <a:pt x="2477" y="920"/>
                    <a:pt x="3405" y="27"/>
                  </a:cubicBezTo>
                  <a:cubicBezTo>
                    <a:pt x="3415" y="27"/>
                    <a:pt x="3399" y="1"/>
                    <a:pt x="3387" y="1"/>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sp>
          <p:nvSpPr>
            <p:cNvPr id="188" name="Google Shape;2141;p50"/>
            <p:cNvSpPr/>
            <p:nvPr/>
          </p:nvSpPr>
          <p:spPr>
            <a:xfrm flipH="1">
              <a:off x="1347762" y="2300257"/>
              <a:ext cx="177863" cy="143041"/>
            </a:xfrm>
            <a:custGeom>
              <a:avLst/>
              <a:gdLst/>
              <a:ahLst/>
              <a:cxnLst/>
              <a:rect l="l" t="t" r="r" b="b"/>
              <a:pathLst>
                <a:path w="2370" h="1906" extrusionOk="0">
                  <a:moveTo>
                    <a:pt x="2346" y="1"/>
                  </a:moveTo>
                  <a:cubicBezTo>
                    <a:pt x="1739" y="822"/>
                    <a:pt x="929" y="1465"/>
                    <a:pt x="12" y="1882"/>
                  </a:cubicBezTo>
                  <a:cubicBezTo>
                    <a:pt x="0" y="1894"/>
                    <a:pt x="0" y="1906"/>
                    <a:pt x="12" y="1906"/>
                  </a:cubicBezTo>
                  <a:lnTo>
                    <a:pt x="24" y="1906"/>
                  </a:lnTo>
                  <a:cubicBezTo>
                    <a:pt x="953" y="1489"/>
                    <a:pt x="1750" y="834"/>
                    <a:pt x="2358" y="24"/>
                  </a:cubicBezTo>
                  <a:cubicBezTo>
                    <a:pt x="2370" y="24"/>
                    <a:pt x="2370" y="12"/>
                    <a:pt x="2358" y="1"/>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189" name="Google Shape;2142;p50"/>
            <p:cNvSpPr/>
            <p:nvPr/>
          </p:nvSpPr>
          <p:spPr>
            <a:xfrm flipH="1">
              <a:off x="1611328" y="2308512"/>
              <a:ext cx="121652" cy="141014"/>
            </a:xfrm>
            <a:custGeom>
              <a:avLst/>
              <a:gdLst/>
              <a:ahLst/>
              <a:cxnLst/>
              <a:rect l="l" t="t" r="r" b="b"/>
              <a:pathLst>
                <a:path w="1621" h="1879" extrusionOk="0">
                  <a:moveTo>
                    <a:pt x="13" y="1"/>
                  </a:moveTo>
                  <a:cubicBezTo>
                    <a:pt x="7" y="1"/>
                    <a:pt x="1" y="4"/>
                    <a:pt x="1" y="10"/>
                  </a:cubicBezTo>
                  <a:cubicBezTo>
                    <a:pt x="191" y="855"/>
                    <a:pt x="787" y="1557"/>
                    <a:pt x="1608" y="1879"/>
                  </a:cubicBezTo>
                  <a:cubicBezTo>
                    <a:pt x="1620" y="1867"/>
                    <a:pt x="1620" y="1855"/>
                    <a:pt x="1608" y="1843"/>
                  </a:cubicBezTo>
                  <a:cubicBezTo>
                    <a:pt x="811" y="1534"/>
                    <a:pt x="215" y="843"/>
                    <a:pt x="25" y="10"/>
                  </a:cubicBezTo>
                  <a:cubicBezTo>
                    <a:pt x="25" y="4"/>
                    <a:pt x="19" y="1"/>
                    <a:pt x="13" y="1"/>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190" name="Google Shape;2143;p50"/>
            <p:cNvSpPr/>
            <p:nvPr/>
          </p:nvSpPr>
          <p:spPr>
            <a:xfrm flipH="1">
              <a:off x="1480896" y="2117966"/>
              <a:ext cx="148369" cy="177337"/>
            </a:xfrm>
            <a:custGeom>
              <a:avLst/>
              <a:gdLst/>
              <a:ahLst/>
              <a:cxnLst/>
              <a:rect l="l" t="t" r="r" b="b"/>
              <a:pathLst>
                <a:path w="1977" h="2363" extrusionOk="0">
                  <a:moveTo>
                    <a:pt x="1977" y="1"/>
                  </a:moveTo>
                  <a:lnTo>
                    <a:pt x="83" y="346"/>
                  </a:lnTo>
                  <a:lnTo>
                    <a:pt x="0" y="1906"/>
                  </a:lnTo>
                  <a:cubicBezTo>
                    <a:pt x="0" y="1906"/>
                    <a:pt x="149" y="2363"/>
                    <a:pt x="829" y="2363"/>
                  </a:cubicBezTo>
                  <a:cubicBezTo>
                    <a:pt x="868" y="2363"/>
                    <a:pt x="909" y="2361"/>
                    <a:pt x="953" y="2358"/>
                  </a:cubicBezTo>
                  <a:cubicBezTo>
                    <a:pt x="1774" y="2299"/>
                    <a:pt x="1977" y="1727"/>
                    <a:pt x="1977" y="1727"/>
                  </a:cubicBezTo>
                  <a:lnTo>
                    <a:pt x="1977" y="1"/>
                  </a:lnTo>
                  <a:close/>
                </a:path>
              </a:pathLst>
            </a:custGeom>
            <a:solidFill>
              <a:schemeClr val="accent2"/>
            </a:solidFill>
            <a:ln>
              <a:noFill/>
            </a:ln>
          </p:spPr>
          <p:txBody>
            <a:bodyPr spcFirstLastPara="1" wrap="square" lIns="182850" tIns="182850" rIns="182850" bIns="182850" anchor="ctr" anchorCtr="0">
              <a:noAutofit/>
            </a:bodyPr>
            <a:lstStyle/>
            <a:p>
              <a:endParaRPr sz="3600"/>
            </a:p>
          </p:txBody>
        </p:sp>
        <p:sp>
          <p:nvSpPr>
            <p:cNvPr id="191" name="Google Shape;2144;p50"/>
            <p:cNvSpPr/>
            <p:nvPr/>
          </p:nvSpPr>
          <p:spPr>
            <a:xfrm flipH="1">
              <a:off x="1480896" y="2117966"/>
              <a:ext cx="147468" cy="130508"/>
            </a:xfrm>
            <a:custGeom>
              <a:avLst/>
              <a:gdLst/>
              <a:ahLst/>
              <a:cxnLst/>
              <a:rect l="l" t="t" r="r" b="b"/>
              <a:pathLst>
                <a:path w="1965" h="1739" extrusionOk="0">
                  <a:moveTo>
                    <a:pt x="1965" y="1"/>
                  </a:moveTo>
                  <a:lnTo>
                    <a:pt x="71" y="346"/>
                  </a:lnTo>
                  <a:lnTo>
                    <a:pt x="0" y="1632"/>
                  </a:lnTo>
                  <a:cubicBezTo>
                    <a:pt x="191" y="1703"/>
                    <a:pt x="381" y="1739"/>
                    <a:pt x="583" y="1739"/>
                  </a:cubicBezTo>
                  <a:cubicBezTo>
                    <a:pt x="1119" y="1727"/>
                    <a:pt x="1631" y="1477"/>
                    <a:pt x="1965" y="1037"/>
                  </a:cubicBezTo>
                  <a:lnTo>
                    <a:pt x="1965" y="1"/>
                  </a:lnTo>
                  <a:close/>
                </a:path>
              </a:pathLst>
            </a:custGeom>
            <a:solidFill>
              <a:srgbClr val="000000">
                <a:alpha val="4019"/>
              </a:srgbClr>
            </a:solidFill>
            <a:ln>
              <a:noFill/>
            </a:ln>
          </p:spPr>
          <p:txBody>
            <a:bodyPr spcFirstLastPara="1" wrap="square" lIns="182850" tIns="182850" rIns="182850" bIns="182850" anchor="ctr" anchorCtr="0">
              <a:noAutofit/>
            </a:bodyPr>
            <a:lstStyle/>
            <a:p>
              <a:endParaRPr sz="3600"/>
            </a:p>
          </p:txBody>
        </p:sp>
        <p:sp>
          <p:nvSpPr>
            <p:cNvPr id="192" name="Google Shape;2145;p50"/>
            <p:cNvSpPr/>
            <p:nvPr/>
          </p:nvSpPr>
          <p:spPr>
            <a:xfrm flipH="1">
              <a:off x="1295003" y="1589030"/>
              <a:ext cx="553175" cy="624620"/>
            </a:xfrm>
            <a:custGeom>
              <a:avLst/>
              <a:gdLst/>
              <a:ahLst/>
              <a:cxnLst/>
              <a:rect l="l" t="t" r="r" b="b"/>
              <a:pathLst>
                <a:path w="7371" h="8323" extrusionOk="0">
                  <a:moveTo>
                    <a:pt x="3584" y="0"/>
                  </a:moveTo>
                  <a:cubicBezTo>
                    <a:pt x="1191" y="0"/>
                    <a:pt x="0" y="1500"/>
                    <a:pt x="0" y="3798"/>
                  </a:cubicBezTo>
                  <a:cubicBezTo>
                    <a:pt x="0" y="6084"/>
                    <a:pt x="929" y="8323"/>
                    <a:pt x="3322" y="8323"/>
                  </a:cubicBezTo>
                  <a:cubicBezTo>
                    <a:pt x="5715" y="8323"/>
                    <a:pt x="6977" y="6025"/>
                    <a:pt x="7168" y="3798"/>
                  </a:cubicBezTo>
                  <a:cubicBezTo>
                    <a:pt x="7370" y="1512"/>
                    <a:pt x="5977" y="0"/>
                    <a:pt x="3584" y="0"/>
                  </a:cubicBezTo>
                  <a:close/>
                </a:path>
              </a:pathLst>
            </a:custGeom>
            <a:solidFill>
              <a:schemeClr val="accent2"/>
            </a:solidFill>
            <a:ln>
              <a:noFill/>
            </a:ln>
          </p:spPr>
          <p:txBody>
            <a:bodyPr spcFirstLastPara="1" wrap="square" lIns="182850" tIns="182850" rIns="182850" bIns="182850" anchor="ctr" anchorCtr="0">
              <a:noAutofit/>
            </a:bodyPr>
            <a:lstStyle/>
            <a:p>
              <a:endParaRPr sz="3600"/>
            </a:p>
          </p:txBody>
        </p:sp>
        <p:sp>
          <p:nvSpPr>
            <p:cNvPr id="193" name="Google Shape;2146;p50"/>
            <p:cNvSpPr/>
            <p:nvPr/>
          </p:nvSpPr>
          <p:spPr>
            <a:xfrm flipH="1">
              <a:off x="1424610" y="1950023"/>
              <a:ext cx="101912" cy="87275"/>
            </a:xfrm>
            <a:custGeom>
              <a:avLst/>
              <a:gdLst/>
              <a:ahLst/>
              <a:cxnLst/>
              <a:rect l="l" t="t" r="r" b="b"/>
              <a:pathLst>
                <a:path w="1775" h="1520" extrusionOk="0">
                  <a:moveTo>
                    <a:pt x="1012" y="0"/>
                  </a:moveTo>
                  <a:cubicBezTo>
                    <a:pt x="334" y="0"/>
                    <a:pt x="0" y="822"/>
                    <a:pt x="477" y="1298"/>
                  </a:cubicBezTo>
                  <a:cubicBezTo>
                    <a:pt x="630" y="1451"/>
                    <a:pt x="818" y="1519"/>
                    <a:pt x="1004" y="1519"/>
                  </a:cubicBezTo>
                  <a:cubicBezTo>
                    <a:pt x="1396" y="1519"/>
                    <a:pt x="1774" y="1215"/>
                    <a:pt x="1774" y="762"/>
                  </a:cubicBezTo>
                  <a:cubicBezTo>
                    <a:pt x="1762" y="334"/>
                    <a:pt x="1429" y="0"/>
                    <a:pt x="1012" y="0"/>
                  </a:cubicBezTo>
                  <a:close/>
                </a:path>
              </a:pathLst>
            </a:custGeom>
            <a:solidFill>
              <a:schemeClr val="accent3"/>
            </a:solidFill>
            <a:ln>
              <a:noFill/>
            </a:ln>
          </p:spPr>
          <p:txBody>
            <a:bodyPr spcFirstLastPara="1" wrap="square" lIns="182850" tIns="182850" rIns="182850" bIns="182850" anchor="ctr" anchorCtr="0">
              <a:noAutofit/>
            </a:bodyPr>
            <a:lstStyle/>
            <a:p>
              <a:endParaRPr sz="3600"/>
            </a:p>
          </p:txBody>
        </p:sp>
        <p:sp>
          <p:nvSpPr>
            <p:cNvPr id="194" name="Google Shape;2147;p50"/>
            <p:cNvSpPr/>
            <p:nvPr/>
          </p:nvSpPr>
          <p:spPr>
            <a:xfrm flipH="1">
              <a:off x="1732908" y="1998254"/>
              <a:ext cx="76032" cy="76032"/>
            </a:xfrm>
            <a:custGeom>
              <a:avLst/>
              <a:gdLst/>
              <a:ahLst/>
              <a:cxnLst/>
              <a:rect l="l" t="t" r="r" b="b"/>
              <a:pathLst>
                <a:path w="1513" h="1513" extrusionOk="0">
                  <a:moveTo>
                    <a:pt x="763" y="0"/>
                  </a:moveTo>
                  <a:cubicBezTo>
                    <a:pt x="346" y="0"/>
                    <a:pt x="1" y="334"/>
                    <a:pt x="1" y="750"/>
                  </a:cubicBezTo>
                  <a:cubicBezTo>
                    <a:pt x="1" y="1167"/>
                    <a:pt x="346" y="1512"/>
                    <a:pt x="763" y="1512"/>
                  </a:cubicBezTo>
                  <a:cubicBezTo>
                    <a:pt x="1180" y="1512"/>
                    <a:pt x="1513" y="1167"/>
                    <a:pt x="1513" y="750"/>
                  </a:cubicBezTo>
                  <a:cubicBezTo>
                    <a:pt x="1513" y="334"/>
                    <a:pt x="1180" y="0"/>
                    <a:pt x="763" y="0"/>
                  </a:cubicBezTo>
                  <a:close/>
                </a:path>
              </a:pathLst>
            </a:custGeom>
            <a:solidFill>
              <a:schemeClr val="accent3"/>
            </a:solidFill>
            <a:ln>
              <a:noFill/>
            </a:ln>
          </p:spPr>
          <p:txBody>
            <a:bodyPr spcFirstLastPara="1" wrap="square" lIns="182850" tIns="182850" rIns="182850" bIns="182850" anchor="ctr" anchorCtr="0">
              <a:noAutofit/>
            </a:bodyPr>
            <a:lstStyle/>
            <a:p>
              <a:endParaRPr sz="3600"/>
            </a:p>
          </p:txBody>
        </p:sp>
        <p:sp>
          <p:nvSpPr>
            <p:cNvPr id="195" name="Google Shape;2148;p50"/>
            <p:cNvSpPr/>
            <p:nvPr/>
          </p:nvSpPr>
          <p:spPr>
            <a:xfrm flipH="1">
              <a:off x="1499658" y="2028659"/>
              <a:ext cx="207356" cy="81427"/>
            </a:xfrm>
            <a:custGeom>
              <a:avLst/>
              <a:gdLst/>
              <a:ahLst/>
              <a:cxnLst/>
              <a:rect l="l" t="t" r="r" b="b"/>
              <a:pathLst>
                <a:path w="2763" h="1085" extrusionOk="0">
                  <a:moveTo>
                    <a:pt x="2763" y="0"/>
                  </a:moveTo>
                  <a:cubicBezTo>
                    <a:pt x="2274" y="0"/>
                    <a:pt x="1798" y="36"/>
                    <a:pt x="1310" y="107"/>
                  </a:cubicBezTo>
                  <a:cubicBezTo>
                    <a:pt x="869" y="167"/>
                    <a:pt x="429" y="262"/>
                    <a:pt x="0" y="405"/>
                  </a:cubicBezTo>
                  <a:cubicBezTo>
                    <a:pt x="0" y="405"/>
                    <a:pt x="363" y="1085"/>
                    <a:pt x="1298" y="1085"/>
                  </a:cubicBezTo>
                  <a:cubicBezTo>
                    <a:pt x="1322" y="1085"/>
                    <a:pt x="1345" y="1084"/>
                    <a:pt x="1369" y="1084"/>
                  </a:cubicBezTo>
                  <a:cubicBezTo>
                    <a:pt x="2358" y="1048"/>
                    <a:pt x="2763" y="0"/>
                    <a:pt x="2763" y="0"/>
                  </a:cubicBezTo>
                  <a:close/>
                </a:path>
              </a:pathLst>
            </a:custGeom>
            <a:solidFill>
              <a:schemeClr val="lt1"/>
            </a:solidFill>
            <a:ln>
              <a:noFill/>
            </a:ln>
          </p:spPr>
          <p:txBody>
            <a:bodyPr spcFirstLastPara="1" wrap="square" lIns="182850" tIns="182850" rIns="182850" bIns="182850" anchor="ctr" anchorCtr="0">
              <a:noAutofit/>
            </a:bodyPr>
            <a:lstStyle/>
            <a:p>
              <a:endParaRPr sz="3600"/>
            </a:p>
          </p:txBody>
        </p:sp>
        <p:sp>
          <p:nvSpPr>
            <p:cNvPr id="196" name="Google Shape;2149;p50"/>
            <p:cNvSpPr/>
            <p:nvPr/>
          </p:nvSpPr>
          <p:spPr>
            <a:xfrm flipH="1">
              <a:off x="1563073" y="2115264"/>
              <a:ext cx="59963" cy="14184"/>
            </a:xfrm>
            <a:custGeom>
              <a:avLst/>
              <a:gdLst/>
              <a:ahLst/>
              <a:cxnLst/>
              <a:rect l="l" t="t" r="r" b="b"/>
              <a:pathLst>
                <a:path w="799" h="189" extrusionOk="0">
                  <a:moveTo>
                    <a:pt x="798" y="1"/>
                  </a:moveTo>
                  <a:lnTo>
                    <a:pt x="798" y="1"/>
                  </a:lnTo>
                  <a:cubicBezTo>
                    <a:pt x="727" y="25"/>
                    <a:pt x="667" y="49"/>
                    <a:pt x="596" y="72"/>
                  </a:cubicBezTo>
                  <a:cubicBezTo>
                    <a:pt x="536" y="84"/>
                    <a:pt x="465" y="96"/>
                    <a:pt x="405" y="108"/>
                  </a:cubicBezTo>
                  <a:cubicBezTo>
                    <a:pt x="334" y="120"/>
                    <a:pt x="274" y="120"/>
                    <a:pt x="203" y="132"/>
                  </a:cubicBezTo>
                  <a:cubicBezTo>
                    <a:pt x="131" y="132"/>
                    <a:pt x="60" y="120"/>
                    <a:pt x="0" y="120"/>
                  </a:cubicBezTo>
                  <a:cubicBezTo>
                    <a:pt x="60" y="156"/>
                    <a:pt x="120" y="180"/>
                    <a:pt x="203" y="180"/>
                  </a:cubicBezTo>
                  <a:cubicBezTo>
                    <a:pt x="239" y="186"/>
                    <a:pt x="274" y="189"/>
                    <a:pt x="310" y="189"/>
                  </a:cubicBezTo>
                  <a:cubicBezTo>
                    <a:pt x="346" y="189"/>
                    <a:pt x="381" y="186"/>
                    <a:pt x="417" y="180"/>
                  </a:cubicBezTo>
                  <a:cubicBezTo>
                    <a:pt x="489" y="180"/>
                    <a:pt x="560" y="156"/>
                    <a:pt x="620" y="120"/>
                  </a:cubicBezTo>
                  <a:cubicBezTo>
                    <a:pt x="691" y="96"/>
                    <a:pt x="751" y="49"/>
                    <a:pt x="798" y="1"/>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197" name="Google Shape;2150;p50"/>
            <p:cNvSpPr/>
            <p:nvPr/>
          </p:nvSpPr>
          <p:spPr>
            <a:xfrm flipH="1">
              <a:off x="1481796" y="1800589"/>
              <a:ext cx="122478" cy="35122"/>
            </a:xfrm>
            <a:custGeom>
              <a:avLst/>
              <a:gdLst/>
              <a:ahLst/>
              <a:cxnLst/>
              <a:rect l="l" t="t" r="r" b="b"/>
              <a:pathLst>
                <a:path w="1632" h="468" extrusionOk="0">
                  <a:moveTo>
                    <a:pt x="865" y="0"/>
                  </a:moveTo>
                  <a:cubicBezTo>
                    <a:pt x="838" y="0"/>
                    <a:pt x="812" y="1"/>
                    <a:pt x="786" y="3"/>
                  </a:cubicBezTo>
                  <a:cubicBezTo>
                    <a:pt x="632" y="27"/>
                    <a:pt x="477" y="74"/>
                    <a:pt x="346" y="158"/>
                  </a:cubicBezTo>
                  <a:cubicBezTo>
                    <a:pt x="203" y="229"/>
                    <a:pt x="96" y="336"/>
                    <a:pt x="0" y="467"/>
                  </a:cubicBezTo>
                  <a:cubicBezTo>
                    <a:pt x="120" y="372"/>
                    <a:pt x="251" y="301"/>
                    <a:pt x="381" y="241"/>
                  </a:cubicBezTo>
                  <a:cubicBezTo>
                    <a:pt x="453" y="205"/>
                    <a:pt x="524" y="182"/>
                    <a:pt x="584" y="158"/>
                  </a:cubicBezTo>
                  <a:cubicBezTo>
                    <a:pt x="655" y="134"/>
                    <a:pt x="727" y="122"/>
                    <a:pt x="798" y="122"/>
                  </a:cubicBezTo>
                  <a:cubicBezTo>
                    <a:pt x="838" y="115"/>
                    <a:pt x="878" y="112"/>
                    <a:pt x="918" y="112"/>
                  </a:cubicBezTo>
                  <a:cubicBezTo>
                    <a:pt x="1021" y="112"/>
                    <a:pt x="1124" y="132"/>
                    <a:pt x="1227" y="158"/>
                  </a:cubicBezTo>
                  <a:cubicBezTo>
                    <a:pt x="1370" y="205"/>
                    <a:pt x="1501" y="265"/>
                    <a:pt x="1632" y="348"/>
                  </a:cubicBezTo>
                  <a:cubicBezTo>
                    <a:pt x="1524" y="229"/>
                    <a:pt x="1394" y="134"/>
                    <a:pt x="1251" y="74"/>
                  </a:cubicBezTo>
                  <a:cubicBezTo>
                    <a:pt x="1132" y="25"/>
                    <a:pt x="996" y="0"/>
                    <a:pt x="865" y="0"/>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198" name="Google Shape;2151;p50"/>
            <p:cNvSpPr/>
            <p:nvPr/>
          </p:nvSpPr>
          <p:spPr>
            <a:xfrm flipH="1">
              <a:off x="1690879" y="1816875"/>
              <a:ext cx="122478" cy="33096"/>
            </a:xfrm>
            <a:custGeom>
              <a:avLst/>
              <a:gdLst/>
              <a:ahLst/>
              <a:cxnLst/>
              <a:rect l="l" t="t" r="r" b="b"/>
              <a:pathLst>
                <a:path w="1632" h="441" extrusionOk="0">
                  <a:moveTo>
                    <a:pt x="798" y="0"/>
                  </a:moveTo>
                  <a:cubicBezTo>
                    <a:pt x="715" y="0"/>
                    <a:pt x="631" y="12"/>
                    <a:pt x="560" y="36"/>
                  </a:cubicBezTo>
                  <a:cubicBezTo>
                    <a:pt x="477" y="60"/>
                    <a:pt x="405" y="84"/>
                    <a:pt x="334" y="131"/>
                  </a:cubicBezTo>
                  <a:cubicBezTo>
                    <a:pt x="203" y="203"/>
                    <a:pt x="84" y="310"/>
                    <a:pt x="0" y="441"/>
                  </a:cubicBezTo>
                  <a:cubicBezTo>
                    <a:pt x="119" y="346"/>
                    <a:pt x="239" y="262"/>
                    <a:pt x="381" y="203"/>
                  </a:cubicBezTo>
                  <a:cubicBezTo>
                    <a:pt x="441" y="179"/>
                    <a:pt x="512" y="155"/>
                    <a:pt x="584" y="131"/>
                  </a:cubicBezTo>
                  <a:cubicBezTo>
                    <a:pt x="655" y="119"/>
                    <a:pt x="727" y="119"/>
                    <a:pt x="798" y="107"/>
                  </a:cubicBezTo>
                  <a:cubicBezTo>
                    <a:pt x="870" y="107"/>
                    <a:pt x="941" y="119"/>
                    <a:pt x="1012" y="131"/>
                  </a:cubicBezTo>
                  <a:cubicBezTo>
                    <a:pt x="1084" y="143"/>
                    <a:pt x="1143" y="155"/>
                    <a:pt x="1215" y="179"/>
                  </a:cubicBezTo>
                  <a:cubicBezTo>
                    <a:pt x="1358" y="227"/>
                    <a:pt x="1501" y="286"/>
                    <a:pt x="1632" y="357"/>
                  </a:cubicBezTo>
                  <a:cubicBezTo>
                    <a:pt x="1524" y="250"/>
                    <a:pt x="1393" y="155"/>
                    <a:pt x="1251" y="96"/>
                  </a:cubicBezTo>
                  <a:cubicBezTo>
                    <a:pt x="1108" y="36"/>
                    <a:pt x="953" y="0"/>
                    <a:pt x="798" y="0"/>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199" name="Google Shape;2152;p50"/>
            <p:cNvSpPr/>
            <p:nvPr/>
          </p:nvSpPr>
          <p:spPr>
            <a:xfrm flipH="1">
              <a:off x="1209224" y="1834135"/>
              <a:ext cx="177037" cy="227244"/>
            </a:xfrm>
            <a:custGeom>
              <a:avLst/>
              <a:gdLst/>
              <a:ahLst/>
              <a:cxnLst/>
              <a:rect l="l" t="t" r="r" b="b"/>
              <a:pathLst>
                <a:path w="2359" h="3028" extrusionOk="0">
                  <a:moveTo>
                    <a:pt x="1218" y="0"/>
                  </a:moveTo>
                  <a:cubicBezTo>
                    <a:pt x="830" y="0"/>
                    <a:pt x="414" y="212"/>
                    <a:pt x="120" y="580"/>
                  </a:cubicBezTo>
                  <a:cubicBezTo>
                    <a:pt x="1" y="735"/>
                    <a:pt x="322" y="2973"/>
                    <a:pt x="322" y="2973"/>
                  </a:cubicBezTo>
                  <a:cubicBezTo>
                    <a:pt x="427" y="3010"/>
                    <a:pt x="536" y="3027"/>
                    <a:pt x="644" y="3027"/>
                  </a:cubicBezTo>
                  <a:cubicBezTo>
                    <a:pt x="1174" y="3027"/>
                    <a:pt x="1714" y="2611"/>
                    <a:pt x="2001" y="1949"/>
                  </a:cubicBezTo>
                  <a:cubicBezTo>
                    <a:pt x="2358" y="1151"/>
                    <a:pt x="2168" y="270"/>
                    <a:pt x="1548" y="56"/>
                  </a:cubicBezTo>
                  <a:cubicBezTo>
                    <a:pt x="1443" y="18"/>
                    <a:pt x="1332" y="0"/>
                    <a:pt x="1218" y="0"/>
                  </a:cubicBezTo>
                  <a:close/>
                </a:path>
              </a:pathLst>
            </a:custGeom>
            <a:solidFill>
              <a:schemeClr val="accent2"/>
            </a:solidFill>
            <a:ln>
              <a:noFill/>
            </a:ln>
          </p:spPr>
          <p:txBody>
            <a:bodyPr spcFirstLastPara="1" wrap="square" lIns="182850" tIns="182850" rIns="182850" bIns="182850" anchor="ctr" anchorCtr="0">
              <a:noAutofit/>
            </a:bodyPr>
            <a:lstStyle/>
            <a:p>
              <a:endParaRPr sz="3600"/>
            </a:p>
          </p:txBody>
        </p:sp>
        <p:sp>
          <p:nvSpPr>
            <p:cNvPr id="200" name="Google Shape;2153;p50"/>
            <p:cNvSpPr/>
            <p:nvPr/>
          </p:nvSpPr>
          <p:spPr>
            <a:xfrm flipH="1">
              <a:off x="1253052" y="1900177"/>
              <a:ext cx="107318" cy="79400"/>
            </a:xfrm>
            <a:custGeom>
              <a:avLst/>
              <a:gdLst/>
              <a:ahLst/>
              <a:cxnLst/>
              <a:rect l="l" t="t" r="r" b="b"/>
              <a:pathLst>
                <a:path w="1430" h="1058" extrusionOk="0">
                  <a:moveTo>
                    <a:pt x="1237" y="1"/>
                  </a:moveTo>
                  <a:cubicBezTo>
                    <a:pt x="1141" y="1"/>
                    <a:pt x="1047" y="16"/>
                    <a:pt x="953" y="45"/>
                  </a:cubicBezTo>
                  <a:cubicBezTo>
                    <a:pt x="799" y="93"/>
                    <a:pt x="644" y="164"/>
                    <a:pt x="525" y="271"/>
                  </a:cubicBezTo>
                  <a:lnTo>
                    <a:pt x="430" y="355"/>
                  </a:lnTo>
                  <a:cubicBezTo>
                    <a:pt x="406" y="379"/>
                    <a:pt x="382" y="414"/>
                    <a:pt x="346" y="438"/>
                  </a:cubicBezTo>
                  <a:lnTo>
                    <a:pt x="310" y="486"/>
                  </a:lnTo>
                  <a:cubicBezTo>
                    <a:pt x="299" y="498"/>
                    <a:pt x="287" y="521"/>
                    <a:pt x="275" y="533"/>
                  </a:cubicBezTo>
                  <a:lnTo>
                    <a:pt x="203" y="629"/>
                  </a:lnTo>
                  <a:cubicBezTo>
                    <a:pt x="156" y="688"/>
                    <a:pt x="120" y="771"/>
                    <a:pt x="84" y="843"/>
                  </a:cubicBezTo>
                  <a:cubicBezTo>
                    <a:pt x="60" y="914"/>
                    <a:pt x="25" y="986"/>
                    <a:pt x="1" y="1057"/>
                  </a:cubicBezTo>
                  <a:cubicBezTo>
                    <a:pt x="37" y="998"/>
                    <a:pt x="84" y="926"/>
                    <a:pt x="120" y="855"/>
                  </a:cubicBezTo>
                  <a:lnTo>
                    <a:pt x="191" y="760"/>
                  </a:lnTo>
                  <a:cubicBezTo>
                    <a:pt x="203" y="736"/>
                    <a:pt x="227" y="700"/>
                    <a:pt x="251" y="664"/>
                  </a:cubicBezTo>
                  <a:lnTo>
                    <a:pt x="322" y="569"/>
                  </a:lnTo>
                  <a:lnTo>
                    <a:pt x="358" y="533"/>
                  </a:lnTo>
                  <a:lnTo>
                    <a:pt x="406" y="486"/>
                  </a:lnTo>
                  <a:cubicBezTo>
                    <a:pt x="430" y="462"/>
                    <a:pt x="453" y="426"/>
                    <a:pt x="489" y="402"/>
                  </a:cubicBezTo>
                  <a:lnTo>
                    <a:pt x="572" y="331"/>
                  </a:lnTo>
                  <a:cubicBezTo>
                    <a:pt x="691" y="236"/>
                    <a:pt x="822" y="152"/>
                    <a:pt x="965" y="105"/>
                  </a:cubicBezTo>
                  <a:cubicBezTo>
                    <a:pt x="1120" y="45"/>
                    <a:pt x="1275" y="21"/>
                    <a:pt x="1430" y="21"/>
                  </a:cubicBezTo>
                  <a:cubicBezTo>
                    <a:pt x="1364" y="7"/>
                    <a:pt x="1300" y="1"/>
                    <a:pt x="1237" y="1"/>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201" name="Google Shape;2154;p50"/>
            <p:cNvSpPr/>
            <p:nvPr/>
          </p:nvSpPr>
          <p:spPr>
            <a:xfrm flipH="1">
              <a:off x="1640822" y="1875862"/>
              <a:ext cx="43002" cy="147543"/>
            </a:xfrm>
            <a:custGeom>
              <a:avLst/>
              <a:gdLst/>
              <a:ahLst/>
              <a:cxnLst/>
              <a:rect l="l" t="t" r="r" b="b"/>
              <a:pathLst>
                <a:path w="573" h="1966" extrusionOk="0">
                  <a:moveTo>
                    <a:pt x="322" y="0"/>
                  </a:moveTo>
                  <a:cubicBezTo>
                    <a:pt x="310" y="203"/>
                    <a:pt x="298" y="393"/>
                    <a:pt x="263" y="584"/>
                  </a:cubicBezTo>
                  <a:cubicBezTo>
                    <a:pt x="239" y="774"/>
                    <a:pt x="191" y="976"/>
                    <a:pt x="132" y="1155"/>
                  </a:cubicBezTo>
                  <a:cubicBezTo>
                    <a:pt x="108" y="1250"/>
                    <a:pt x="72" y="1346"/>
                    <a:pt x="48" y="1441"/>
                  </a:cubicBezTo>
                  <a:cubicBezTo>
                    <a:pt x="37" y="1500"/>
                    <a:pt x="25" y="1548"/>
                    <a:pt x="25" y="1596"/>
                  </a:cubicBezTo>
                  <a:cubicBezTo>
                    <a:pt x="1" y="1643"/>
                    <a:pt x="1" y="1703"/>
                    <a:pt x="25" y="1762"/>
                  </a:cubicBezTo>
                  <a:cubicBezTo>
                    <a:pt x="37" y="1810"/>
                    <a:pt x="72" y="1857"/>
                    <a:pt x="120" y="1881"/>
                  </a:cubicBezTo>
                  <a:cubicBezTo>
                    <a:pt x="168" y="1905"/>
                    <a:pt x="215" y="1929"/>
                    <a:pt x="275" y="1941"/>
                  </a:cubicBezTo>
                  <a:cubicBezTo>
                    <a:pt x="334" y="1956"/>
                    <a:pt x="392" y="1966"/>
                    <a:pt x="454" y="1966"/>
                  </a:cubicBezTo>
                  <a:cubicBezTo>
                    <a:pt x="492" y="1966"/>
                    <a:pt x="531" y="1962"/>
                    <a:pt x="572" y="1953"/>
                  </a:cubicBezTo>
                  <a:cubicBezTo>
                    <a:pt x="465" y="1953"/>
                    <a:pt x="370" y="1941"/>
                    <a:pt x="287" y="1905"/>
                  </a:cubicBezTo>
                  <a:cubicBezTo>
                    <a:pt x="239" y="1893"/>
                    <a:pt x="191" y="1869"/>
                    <a:pt x="156" y="1846"/>
                  </a:cubicBezTo>
                  <a:cubicBezTo>
                    <a:pt x="120" y="1822"/>
                    <a:pt x="84" y="1786"/>
                    <a:pt x="72" y="1738"/>
                  </a:cubicBezTo>
                  <a:cubicBezTo>
                    <a:pt x="72" y="1643"/>
                    <a:pt x="84" y="1560"/>
                    <a:pt x="120" y="1465"/>
                  </a:cubicBezTo>
                  <a:cubicBezTo>
                    <a:pt x="144" y="1369"/>
                    <a:pt x="179" y="1274"/>
                    <a:pt x="203" y="1179"/>
                  </a:cubicBezTo>
                  <a:cubicBezTo>
                    <a:pt x="263" y="988"/>
                    <a:pt x="298" y="798"/>
                    <a:pt x="322" y="595"/>
                  </a:cubicBezTo>
                  <a:cubicBezTo>
                    <a:pt x="346" y="405"/>
                    <a:pt x="346" y="203"/>
                    <a:pt x="322" y="0"/>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202" name="Google Shape;2155;p50"/>
            <p:cNvSpPr/>
            <p:nvPr/>
          </p:nvSpPr>
          <p:spPr>
            <a:xfrm flipH="1">
              <a:off x="1543410" y="1867382"/>
              <a:ext cx="38499" cy="19212"/>
            </a:xfrm>
            <a:custGeom>
              <a:avLst/>
              <a:gdLst/>
              <a:ahLst/>
              <a:cxnLst/>
              <a:rect l="l" t="t" r="r" b="b"/>
              <a:pathLst>
                <a:path w="513" h="256" extrusionOk="0">
                  <a:moveTo>
                    <a:pt x="304" y="0"/>
                  </a:moveTo>
                  <a:cubicBezTo>
                    <a:pt x="274" y="0"/>
                    <a:pt x="244" y="6"/>
                    <a:pt x="214" y="18"/>
                  </a:cubicBezTo>
                  <a:cubicBezTo>
                    <a:pt x="167" y="42"/>
                    <a:pt x="119" y="65"/>
                    <a:pt x="72" y="113"/>
                  </a:cubicBezTo>
                  <a:cubicBezTo>
                    <a:pt x="36" y="149"/>
                    <a:pt x="12" y="208"/>
                    <a:pt x="0" y="256"/>
                  </a:cubicBezTo>
                  <a:cubicBezTo>
                    <a:pt x="36" y="220"/>
                    <a:pt x="72" y="185"/>
                    <a:pt x="107" y="149"/>
                  </a:cubicBezTo>
                  <a:cubicBezTo>
                    <a:pt x="143" y="125"/>
                    <a:pt x="191" y="101"/>
                    <a:pt x="238" y="89"/>
                  </a:cubicBezTo>
                  <a:cubicBezTo>
                    <a:pt x="250" y="77"/>
                    <a:pt x="274" y="77"/>
                    <a:pt x="298" y="77"/>
                  </a:cubicBezTo>
                  <a:lnTo>
                    <a:pt x="369" y="77"/>
                  </a:lnTo>
                  <a:cubicBezTo>
                    <a:pt x="417" y="77"/>
                    <a:pt x="464" y="101"/>
                    <a:pt x="512" y="113"/>
                  </a:cubicBezTo>
                  <a:cubicBezTo>
                    <a:pt x="488" y="77"/>
                    <a:pt x="441" y="42"/>
                    <a:pt x="393" y="18"/>
                  </a:cubicBezTo>
                  <a:cubicBezTo>
                    <a:pt x="363" y="6"/>
                    <a:pt x="334" y="0"/>
                    <a:pt x="304" y="0"/>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203" name="Google Shape;2156;p50"/>
            <p:cNvSpPr/>
            <p:nvPr/>
          </p:nvSpPr>
          <p:spPr>
            <a:xfrm flipH="1">
              <a:off x="1538983" y="1893723"/>
              <a:ext cx="37599" cy="59062"/>
            </a:xfrm>
            <a:custGeom>
              <a:avLst/>
              <a:gdLst/>
              <a:ahLst/>
              <a:cxnLst/>
              <a:rect l="l" t="t" r="r" b="b"/>
              <a:pathLst>
                <a:path w="501" h="787" extrusionOk="0">
                  <a:moveTo>
                    <a:pt x="251" y="0"/>
                  </a:moveTo>
                  <a:cubicBezTo>
                    <a:pt x="120" y="0"/>
                    <a:pt x="1" y="167"/>
                    <a:pt x="1" y="393"/>
                  </a:cubicBezTo>
                  <a:cubicBezTo>
                    <a:pt x="1" y="607"/>
                    <a:pt x="120" y="786"/>
                    <a:pt x="251" y="786"/>
                  </a:cubicBezTo>
                  <a:cubicBezTo>
                    <a:pt x="382" y="786"/>
                    <a:pt x="501" y="607"/>
                    <a:pt x="501" y="393"/>
                  </a:cubicBezTo>
                  <a:cubicBezTo>
                    <a:pt x="501" y="167"/>
                    <a:pt x="393" y="0"/>
                    <a:pt x="251" y="0"/>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204" name="Google Shape;2157;p50"/>
            <p:cNvSpPr/>
            <p:nvPr/>
          </p:nvSpPr>
          <p:spPr>
            <a:xfrm flipH="1">
              <a:off x="1523748" y="1897251"/>
              <a:ext cx="22439" cy="17936"/>
            </a:xfrm>
            <a:custGeom>
              <a:avLst/>
              <a:gdLst/>
              <a:ahLst/>
              <a:cxnLst/>
              <a:rect l="l" t="t" r="r" b="b"/>
              <a:pathLst>
                <a:path w="299" h="239" extrusionOk="0">
                  <a:moveTo>
                    <a:pt x="298" y="1"/>
                  </a:moveTo>
                  <a:cubicBezTo>
                    <a:pt x="262" y="48"/>
                    <a:pt x="203" y="84"/>
                    <a:pt x="155" y="108"/>
                  </a:cubicBezTo>
                  <a:cubicBezTo>
                    <a:pt x="131" y="120"/>
                    <a:pt x="96" y="132"/>
                    <a:pt x="72" y="132"/>
                  </a:cubicBezTo>
                  <a:lnTo>
                    <a:pt x="0" y="132"/>
                  </a:lnTo>
                  <a:lnTo>
                    <a:pt x="0" y="239"/>
                  </a:lnTo>
                  <a:cubicBezTo>
                    <a:pt x="36" y="239"/>
                    <a:pt x="72" y="227"/>
                    <a:pt x="96" y="215"/>
                  </a:cubicBezTo>
                  <a:cubicBezTo>
                    <a:pt x="131" y="191"/>
                    <a:pt x="155" y="179"/>
                    <a:pt x="179" y="156"/>
                  </a:cubicBezTo>
                  <a:cubicBezTo>
                    <a:pt x="227" y="108"/>
                    <a:pt x="274" y="60"/>
                    <a:pt x="298" y="1"/>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205" name="Google Shape;2158;p50"/>
            <p:cNvSpPr/>
            <p:nvPr/>
          </p:nvSpPr>
          <p:spPr>
            <a:xfrm flipH="1">
              <a:off x="1533579" y="1883892"/>
              <a:ext cx="18837" cy="24165"/>
            </a:xfrm>
            <a:custGeom>
              <a:avLst/>
              <a:gdLst/>
              <a:ahLst/>
              <a:cxnLst/>
              <a:rect l="l" t="t" r="r" b="b"/>
              <a:pathLst>
                <a:path w="251" h="322" extrusionOk="0">
                  <a:moveTo>
                    <a:pt x="250" y="0"/>
                  </a:moveTo>
                  <a:lnTo>
                    <a:pt x="250" y="0"/>
                  </a:lnTo>
                  <a:cubicBezTo>
                    <a:pt x="226" y="60"/>
                    <a:pt x="191" y="107"/>
                    <a:pt x="143" y="143"/>
                  </a:cubicBezTo>
                  <a:cubicBezTo>
                    <a:pt x="119" y="167"/>
                    <a:pt x="95" y="179"/>
                    <a:pt x="71" y="203"/>
                  </a:cubicBezTo>
                  <a:cubicBezTo>
                    <a:pt x="48" y="215"/>
                    <a:pt x="24" y="215"/>
                    <a:pt x="0" y="226"/>
                  </a:cubicBezTo>
                  <a:lnTo>
                    <a:pt x="48" y="322"/>
                  </a:lnTo>
                  <a:cubicBezTo>
                    <a:pt x="71" y="310"/>
                    <a:pt x="107" y="286"/>
                    <a:pt x="131" y="262"/>
                  </a:cubicBezTo>
                  <a:cubicBezTo>
                    <a:pt x="155" y="238"/>
                    <a:pt x="167" y="203"/>
                    <a:pt x="191" y="179"/>
                  </a:cubicBezTo>
                  <a:cubicBezTo>
                    <a:pt x="214" y="119"/>
                    <a:pt x="238" y="60"/>
                    <a:pt x="250" y="0"/>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206" name="Google Shape;2159;p50"/>
            <p:cNvSpPr/>
            <p:nvPr/>
          </p:nvSpPr>
          <p:spPr>
            <a:xfrm flipH="1">
              <a:off x="1706939" y="1878489"/>
              <a:ext cx="40301" cy="16210"/>
            </a:xfrm>
            <a:custGeom>
              <a:avLst/>
              <a:gdLst/>
              <a:ahLst/>
              <a:cxnLst/>
              <a:rect l="l" t="t" r="r" b="b"/>
              <a:pathLst>
                <a:path w="537" h="216" extrusionOk="0">
                  <a:moveTo>
                    <a:pt x="239" y="1"/>
                  </a:moveTo>
                  <a:cubicBezTo>
                    <a:pt x="179" y="1"/>
                    <a:pt x="131" y="25"/>
                    <a:pt x="84" y="72"/>
                  </a:cubicBezTo>
                  <a:cubicBezTo>
                    <a:pt x="48" y="108"/>
                    <a:pt x="12" y="156"/>
                    <a:pt x="0" y="215"/>
                  </a:cubicBezTo>
                  <a:cubicBezTo>
                    <a:pt x="36" y="179"/>
                    <a:pt x="84" y="144"/>
                    <a:pt x="120" y="120"/>
                  </a:cubicBezTo>
                  <a:cubicBezTo>
                    <a:pt x="143" y="108"/>
                    <a:pt x="167" y="96"/>
                    <a:pt x="179" y="84"/>
                  </a:cubicBezTo>
                  <a:cubicBezTo>
                    <a:pt x="203" y="84"/>
                    <a:pt x="227" y="72"/>
                    <a:pt x="251" y="72"/>
                  </a:cubicBezTo>
                  <a:cubicBezTo>
                    <a:pt x="298" y="72"/>
                    <a:pt x="346" y="72"/>
                    <a:pt x="381" y="96"/>
                  </a:cubicBezTo>
                  <a:cubicBezTo>
                    <a:pt x="441" y="108"/>
                    <a:pt x="489" y="120"/>
                    <a:pt x="536" y="144"/>
                  </a:cubicBezTo>
                  <a:cubicBezTo>
                    <a:pt x="501" y="96"/>
                    <a:pt x="453" y="60"/>
                    <a:pt x="405" y="37"/>
                  </a:cubicBezTo>
                  <a:cubicBezTo>
                    <a:pt x="358" y="13"/>
                    <a:pt x="298" y="1"/>
                    <a:pt x="239" y="1"/>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207" name="Google Shape;2160;p50"/>
            <p:cNvSpPr/>
            <p:nvPr/>
          </p:nvSpPr>
          <p:spPr>
            <a:xfrm flipH="1">
              <a:off x="1702511" y="1907982"/>
              <a:ext cx="39400" cy="59137"/>
            </a:xfrm>
            <a:custGeom>
              <a:avLst/>
              <a:gdLst/>
              <a:ahLst/>
              <a:cxnLst/>
              <a:rect l="l" t="t" r="r" b="b"/>
              <a:pathLst>
                <a:path w="525" h="788" extrusionOk="0">
                  <a:moveTo>
                    <a:pt x="252" y="0"/>
                  </a:moveTo>
                  <a:cubicBezTo>
                    <a:pt x="248" y="0"/>
                    <a:pt x="243" y="0"/>
                    <a:pt x="239" y="1"/>
                  </a:cubicBezTo>
                  <a:cubicBezTo>
                    <a:pt x="96" y="13"/>
                    <a:pt x="1" y="203"/>
                    <a:pt x="25" y="417"/>
                  </a:cubicBezTo>
                  <a:cubicBezTo>
                    <a:pt x="36" y="625"/>
                    <a:pt x="148" y="787"/>
                    <a:pt x="284" y="787"/>
                  </a:cubicBezTo>
                  <a:cubicBezTo>
                    <a:pt x="289" y="787"/>
                    <a:pt x="294" y="787"/>
                    <a:pt x="299" y="787"/>
                  </a:cubicBezTo>
                  <a:cubicBezTo>
                    <a:pt x="430" y="775"/>
                    <a:pt x="525" y="596"/>
                    <a:pt x="513" y="382"/>
                  </a:cubicBezTo>
                  <a:cubicBezTo>
                    <a:pt x="501" y="163"/>
                    <a:pt x="379" y="0"/>
                    <a:pt x="252" y="0"/>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208" name="Google Shape;2161;p50"/>
            <p:cNvSpPr/>
            <p:nvPr/>
          </p:nvSpPr>
          <p:spPr>
            <a:xfrm flipH="1">
              <a:off x="1735532" y="1916913"/>
              <a:ext cx="25141" cy="15310"/>
            </a:xfrm>
            <a:custGeom>
              <a:avLst/>
              <a:gdLst/>
              <a:ahLst/>
              <a:cxnLst/>
              <a:rect l="l" t="t" r="r" b="b"/>
              <a:pathLst>
                <a:path w="335" h="204" extrusionOk="0">
                  <a:moveTo>
                    <a:pt x="1" y="1"/>
                  </a:moveTo>
                  <a:lnTo>
                    <a:pt x="1" y="1"/>
                  </a:lnTo>
                  <a:cubicBezTo>
                    <a:pt x="37" y="48"/>
                    <a:pt x="84" y="96"/>
                    <a:pt x="132" y="132"/>
                  </a:cubicBezTo>
                  <a:cubicBezTo>
                    <a:pt x="168" y="156"/>
                    <a:pt x="191" y="167"/>
                    <a:pt x="227" y="179"/>
                  </a:cubicBezTo>
                  <a:cubicBezTo>
                    <a:pt x="263" y="191"/>
                    <a:pt x="299" y="203"/>
                    <a:pt x="334" y="203"/>
                  </a:cubicBezTo>
                  <a:lnTo>
                    <a:pt x="322" y="96"/>
                  </a:lnTo>
                  <a:cubicBezTo>
                    <a:pt x="310" y="102"/>
                    <a:pt x="299" y="105"/>
                    <a:pt x="287" y="105"/>
                  </a:cubicBezTo>
                  <a:cubicBezTo>
                    <a:pt x="275" y="105"/>
                    <a:pt x="263" y="102"/>
                    <a:pt x="251" y="96"/>
                  </a:cubicBezTo>
                  <a:cubicBezTo>
                    <a:pt x="215" y="96"/>
                    <a:pt x="191" y="96"/>
                    <a:pt x="168" y="84"/>
                  </a:cubicBezTo>
                  <a:cubicBezTo>
                    <a:pt x="108" y="60"/>
                    <a:pt x="49" y="37"/>
                    <a:pt x="1" y="1"/>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209" name="Google Shape;2162;p50"/>
            <p:cNvSpPr/>
            <p:nvPr/>
          </p:nvSpPr>
          <p:spPr>
            <a:xfrm flipH="1">
              <a:off x="1731104" y="1901753"/>
              <a:ext cx="20638" cy="23265"/>
            </a:xfrm>
            <a:custGeom>
              <a:avLst/>
              <a:gdLst/>
              <a:ahLst/>
              <a:cxnLst/>
              <a:rect l="l" t="t" r="r" b="b"/>
              <a:pathLst>
                <a:path w="275" h="310" extrusionOk="0">
                  <a:moveTo>
                    <a:pt x="1" y="0"/>
                  </a:moveTo>
                  <a:cubicBezTo>
                    <a:pt x="13" y="60"/>
                    <a:pt x="49" y="119"/>
                    <a:pt x="84" y="179"/>
                  </a:cubicBezTo>
                  <a:cubicBezTo>
                    <a:pt x="96" y="203"/>
                    <a:pt x="120" y="227"/>
                    <a:pt x="144" y="250"/>
                  </a:cubicBezTo>
                  <a:cubicBezTo>
                    <a:pt x="180" y="274"/>
                    <a:pt x="203" y="286"/>
                    <a:pt x="239" y="310"/>
                  </a:cubicBezTo>
                  <a:lnTo>
                    <a:pt x="275" y="203"/>
                  </a:lnTo>
                  <a:cubicBezTo>
                    <a:pt x="239" y="191"/>
                    <a:pt x="215" y="191"/>
                    <a:pt x="191" y="179"/>
                  </a:cubicBezTo>
                  <a:cubicBezTo>
                    <a:pt x="168" y="167"/>
                    <a:pt x="144" y="155"/>
                    <a:pt x="120" y="131"/>
                  </a:cubicBezTo>
                  <a:cubicBezTo>
                    <a:pt x="72" y="96"/>
                    <a:pt x="37" y="48"/>
                    <a:pt x="1" y="0"/>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210" name="Google Shape;2163;p50"/>
            <p:cNvSpPr/>
            <p:nvPr/>
          </p:nvSpPr>
          <p:spPr>
            <a:xfrm flipH="1">
              <a:off x="1284346" y="1574696"/>
              <a:ext cx="587097" cy="301241"/>
            </a:xfrm>
            <a:custGeom>
              <a:avLst/>
              <a:gdLst/>
              <a:ahLst/>
              <a:cxnLst/>
              <a:rect l="l" t="t" r="r" b="b"/>
              <a:pathLst>
                <a:path w="7823" h="4014" extrusionOk="0">
                  <a:moveTo>
                    <a:pt x="3918" y="1"/>
                  </a:moveTo>
                  <a:cubicBezTo>
                    <a:pt x="1" y="1"/>
                    <a:pt x="334" y="3454"/>
                    <a:pt x="334" y="3454"/>
                  </a:cubicBezTo>
                  <a:cubicBezTo>
                    <a:pt x="334" y="3454"/>
                    <a:pt x="1977" y="2953"/>
                    <a:pt x="2882" y="2227"/>
                  </a:cubicBezTo>
                  <a:lnTo>
                    <a:pt x="2882" y="2227"/>
                  </a:lnTo>
                  <a:cubicBezTo>
                    <a:pt x="2882" y="2227"/>
                    <a:pt x="2298" y="2953"/>
                    <a:pt x="1798" y="3144"/>
                  </a:cubicBezTo>
                  <a:cubicBezTo>
                    <a:pt x="1798" y="3144"/>
                    <a:pt x="1840" y="3146"/>
                    <a:pt x="1915" y="3146"/>
                  </a:cubicBezTo>
                  <a:cubicBezTo>
                    <a:pt x="2419" y="3146"/>
                    <a:pt x="4434" y="3038"/>
                    <a:pt x="5346" y="1358"/>
                  </a:cubicBezTo>
                  <a:cubicBezTo>
                    <a:pt x="5668" y="3573"/>
                    <a:pt x="6668" y="4013"/>
                    <a:pt x="6668" y="4013"/>
                  </a:cubicBezTo>
                  <a:cubicBezTo>
                    <a:pt x="6894" y="3715"/>
                    <a:pt x="7228" y="3513"/>
                    <a:pt x="7597" y="3454"/>
                  </a:cubicBezTo>
                  <a:cubicBezTo>
                    <a:pt x="7597" y="3454"/>
                    <a:pt x="7823" y="1"/>
                    <a:pt x="3918" y="1"/>
                  </a:cubicBezTo>
                  <a:close/>
                </a:path>
              </a:pathLst>
            </a:custGeom>
            <a:solidFill>
              <a:schemeClr val="accent5"/>
            </a:solidFill>
            <a:ln>
              <a:noFill/>
            </a:ln>
          </p:spPr>
          <p:txBody>
            <a:bodyPr spcFirstLastPara="1" wrap="square" lIns="182850" tIns="182850" rIns="182850" bIns="182850" anchor="ctr" anchorCtr="0">
              <a:noAutofit/>
            </a:bodyPr>
            <a:lstStyle/>
            <a:p>
              <a:endParaRPr sz="3600"/>
            </a:p>
          </p:txBody>
        </p:sp>
        <p:sp>
          <p:nvSpPr>
            <p:cNvPr id="211" name="Google Shape;2164;p50"/>
            <p:cNvSpPr/>
            <p:nvPr/>
          </p:nvSpPr>
          <p:spPr>
            <a:xfrm flipH="1">
              <a:off x="1338831" y="1697098"/>
              <a:ext cx="76023" cy="149345"/>
            </a:xfrm>
            <a:custGeom>
              <a:avLst/>
              <a:gdLst/>
              <a:ahLst/>
              <a:cxnLst/>
              <a:rect l="l" t="t" r="r" b="b"/>
              <a:pathLst>
                <a:path w="1013" h="1990" extrusionOk="0">
                  <a:moveTo>
                    <a:pt x="13" y="1"/>
                  </a:moveTo>
                  <a:cubicBezTo>
                    <a:pt x="1" y="1"/>
                    <a:pt x="1" y="1"/>
                    <a:pt x="1" y="13"/>
                  </a:cubicBezTo>
                  <a:cubicBezTo>
                    <a:pt x="48" y="775"/>
                    <a:pt x="405" y="1489"/>
                    <a:pt x="989" y="1989"/>
                  </a:cubicBezTo>
                  <a:lnTo>
                    <a:pt x="1001" y="1989"/>
                  </a:lnTo>
                  <a:cubicBezTo>
                    <a:pt x="1013" y="1977"/>
                    <a:pt x="1013" y="1977"/>
                    <a:pt x="1001" y="1965"/>
                  </a:cubicBezTo>
                  <a:cubicBezTo>
                    <a:pt x="429" y="1477"/>
                    <a:pt x="72" y="775"/>
                    <a:pt x="24" y="13"/>
                  </a:cubicBezTo>
                  <a:cubicBezTo>
                    <a:pt x="24" y="1"/>
                    <a:pt x="24" y="1"/>
                    <a:pt x="13" y="1"/>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212" name="Google Shape;2165;p50"/>
            <p:cNvSpPr/>
            <p:nvPr/>
          </p:nvSpPr>
          <p:spPr>
            <a:xfrm flipH="1">
              <a:off x="1304834" y="1729294"/>
              <a:ext cx="60864" cy="105892"/>
            </a:xfrm>
            <a:custGeom>
              <a:avLst/>
              <a:gdLst/>
              <a:ahLst/>
              <a:cxnLst/>
              <a:rect l="l" t="t" r="r" b="b"/>
              <a:pathLst>
                <a:path w="811" h="1411" extrusionOk="0">
                  <a:moveTo>
                    <a:pt x="12" y="0"/>
                  </a:moveTo>
                  <a:cubicBezTo>
                    <a:pt x="0" y="0"/>
                    <a:pt x="0" y="12"/>
                    <a:pt x="0" y="24"/>
                  </a:cubicBezTo>
                  <a:cubicBezTo>
                    <a:pt x="84" y="489"/>
                    <a:pt x="298" y="929"/>
                    <a:pt x="620" y="1286"/>
                  </a:cubicBezTo>
                  <a:cubicBezTo>
                    <a:pt x="667" y="1334"/>
                    <a:pt x="727" y="1382"/>
                    <a:pt x="786" y="1405"/>
                  </a:cubicBezTo>
                  <a:cubicBezTo>
                    <a:pt x="786" y="1409"/>
                    <a:pt x="788" y="1411"/>
                    <a:pt x="789" y="1411"/>
                  </a:cubicBezTo>
                  <a:cubicBezTo>
                    <a:pt x="793" y="1411"/>
                    <a:pt x="798" y="1405"/>
                    <a:pt x="798" y="1405"/>
                  </a:cubicBezTo>
                  <a:cubicBezTo>
                    <a:pt x="810" y="1394"/>
                    <a:pt x="798" y="1382"/>
                    <a:pt x="798" y="1382"/>
                  </a:cubicBezTo>
                  <a:cubicBezTo>
                    <a:pt x="739" y="1358"/>
                    <a:pt x="679" y="1322"/>
                    <a:pt x="643" y="1263"/>
                  </a:cubicBezTo>
                  <a:cubicBezTo>
                    <a:pt x="322" y="917"/>
                    <a:pt x="108" y="489"/>
                    <a:pt x="24" y="12"/>
                  </a:cubicBezTo>
                  <a:cubicBezTo>
                    <a:pt x="24" y="12"/>
                    <a:pt x="24" y="0"/>
                    <a:pt x="12" y="0"/>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213" name="Google Shape;2166;p50"/>
            <p:cNvSpPr/>
            <p:nvPr/>
          </p:nvSpPr>
          <p:spPr>
            <a:xfrm flipH="1">
              <a:off x="1265585" y="2893584"/>
              <a:ext cx="589798" cy="1462376"/>
            </a:xfrm>
            <a:custGeom>
              <a:avLst/>
              <a:gdLst/>
              <a:ahLst/>
              <a:cxnLst/>
              <a:rect l="l" t="t" r="r" b="b"/>
              <a:pathLst>
                <a:path w="7859" h="19486" extrusionOk="0">
                  <a:moveTo>
                    <a:pt x="6752" y="0"/>
                  </a:moveTo>
                  <a:cubicBezTo>
                    <a:pt x="5954" y="262"/>
                    <a:pt x="5132" y="441"/>
                    <a:pt x="4311" y="500"/>
                  </a:cubicBezTo>
                  <a:cubicBezTo>
                    <a:pt x="3949" y="537"/>
                    <a:pt x="3586" y="558"/>
                    <a:pt x="3223" y="558"/>
                  </a:cubicBezTo>
                  <a:cubicBezTo>
                    <a:pt x="2405" y="558"/>
                    <a:pt x="1594" y="451"/>
                    <a:pt x="834" y="179"/>
                  </a:cubicBezTo>
                  <a:cubicBezTo>
                    <a:pt x="727" y="1024"/>
                    <a:pt x="656" y="1572"/>
                    <a:pt x="656" y="1572"/>
                  </a:cubicBezTo>
                  <a:cubicBezTo>
                    <a:pt x="656" y="1572"/>
                    <a:pt x="263" y="5691"/>
                    <a:pt x="251" y="7775"/>
                  </a:cubicBezTo>
                  <a:cubicBezTo>
                    <a:pt x="239" y="9859"/>
                    <a:pt x="1" y="19038"/>
                    <a:pt x="1" y="19038"/>
                  </a:cubicBezTo>
                  <a:cubicBezTo>
                    <a:pt x="367" y="19298"/>
                    <a:pt x="797" y="19431"/>
                    <a:pt x="1230" y="19431"/>
                  </a:cubicBezTo>
                  <a:cubicBezTo>
                    <a:pt x="1571" y="19431"/>
                    <a:pt x="1913" y="19349"/>
                    <a:pt x="2227" y="19181"/>
                  </a:cubicBezTo>
                  <a:cubicBezTo>
                    <a:pt x="2549" y="17443"/>
                    <a:pt x="2704" y="11168"/>
                    <a:pt x="2704" y="11168"/>
                  </a:cubicBezTo>
                  <a:lnTo>
                    <a:pt x="3323" y="4751"/>
                  </a:lnTo>
                  <a:lnTo>
                    <a:pt x="3870" y="4775"/>
                  </a:lnTo>
                  <a:cubicBezTo>
                    <a:pt x="3870" y="4775"/>
                    <a:pt x="4930" y="10275"/>
                    <a:pt x="4847" y="11561"/>
                  </a:cubicBezTo>
                  <a:cubicBezTo>
                    <a:pt x="4716" y="13359"/>
                    <a:pt x="5859" y="19253"/>
                    <a:pt x="5859" y="19253"/>
                  </a:cubicBezTo>
                  <a:cubicBezTo>
                    <a:pt x="6134" y="19409"/>
                    <a:pt x="6439" y="19485"/>
                    <a:pt x="6744" y="19485"/>
                  </a:cubicBezTo>
                  <a:cubicBezTo>
                    <a:pt x="7138" y="19485"/>
                    <a:pt x="7530" y="19358"/>
                    <a:pt x="7859" y="19110"/>
                  </a:cubicBezTo>
                  <a:cubicBezTo>
                    <a:pt x="7859" y="19110"/>
                    <a:pt x="7657" y="14359"/>
                    <a:pt x="7383" y="9180"/>
                  </a:cubicBezTo>
                  <a:cubicBezTo>
                    <a:pt x="7109" y="3715"/>
                    <a:pt x="6954" y="1608"/>
                    <a:pt x="6954" y="1608"/>
                  </a:cubicBezTo>
                  <a:cubicBezTo>
                    <a:pt x="6954" y="1608"/>
                    <a:pt x="6883" y="953"/>
                    <a:pt x="6752" y="0"/>
                  </a:cubicBezTo>
                  <a:close/>
                </a:path>
              </a:pathLst>
            </a:custGeom>
            <a:solidFill>
              <a:schemeClr val="accent1"/>
            </a:solidFill>
            <a:ln>
              <a:noFill/>
            </a:ln>
          </p:spPr>
          <p:txBody>
            <a:bodyPr spcFirstLastPara="1" wrap="square" lIns="182850" tIns="182850" rIns="182850" bIns="182850" anchor="ctr" anchorCtr="0">
              <a:noAutofit/>
            </a:bodyPr>
            <a:lstStyle/>
            <a:p>
              <a:endParaRPr sz="3600"/>
            </a:p>
          </p:txBody>
        </p:sp>
        <p:sp>
          <p:nvSpPr>
            <p:cNvPr id="214" name="Google Shape;2167;p50"/>
            <p:cNvSpPr/>
            <p:nvPr/>
          </p:nvSpPr>
          <p:spPr>
            <a:xfrm flipH="1">
              <a:off x="1563973" y="2932909"/>
              <a:ext cx="101990" cy="319927"/>
            </a:xfrm>
            <a:custGeom>
              <a:avLst/>
              <a:gdLst/>
              <a:ahLst/>
              <a:cxnLst/>
              <a:rect l="l" t="t" r="r" b="b"/>
              <a:pathLst>
                <a:path w="1359" h="4263" extrusionOk="0">
                  <a:moveTo>
                    <a:pt x="13" y="0"/>
                  </a:moveTo>
                  <a:cubicBezTo>
                    <a:pt x="1" y="0"/>
                    <a:pt x="1" y="0"/>
                    <a:pt x="1" y="12"/>
                  </a:cubicBezTo>
                  <a:cubicBezTo>
                    <a:pt x="1" y="214"/>
                    <a:pt x="13" y="417"/>
                    <a:pt x="37" y="619"/>
                  </a:cubicBezTo>
                  <a:cubicBezTo>
                    <a:pt x="37" y="655"/>
                    <a:pt x="60" y="703"/>
                    <a:pt x="84" y="726"/>
                  </a:cubicBezTo>
                  <a:cubicBezTo>
                    <a:pt x="120" y="750"/>
                    <a:pt x="144" y="750"/>
                    <a:pt x="180" y="762"/>
                  </a:cubicBezTo>
                  <a:cubicBezTo>
                    <a:pt x="418" y="786"/>
                    <a:pt x="668" y="810"/>
                    <a:pt x="906" y="822"/>
                  </a:cubicBezTo>
                  <a:cubicBezTo>
                    <a:pt x="930" y="1084"/>
                    <a:pt x="953" y="1346"/>
                    <a:pt x="989" y="1619"/>
                  </a:cubicBezTo>
                  <a:cubicBezTo>
                    <a:pt x="1049" y="2500"/>
                    <a:pt x="1168" y="3382"/>
                    <a:pt x="1334" y="4251"/>
                  </a:cubicBezTo>
                  <a:cubicBezTo>
                    <a:pt x="1334" y="4251"/>
                    <a:pt x="1334" y="4263"/>
                    <a:pt x="1346" y="4263"/>
                  </a:cubicBezTo>
                  <a:lnTo>
                    <a:pt x="1346" y="4251"/>
                  </a:lnTo>
                  <a:cubicBezTo>
                    <a:pt x="1358" y="4251"/>
                    <a:pt x="1358" y="4251"/>
                    <a:pt x="1358" y="4239"/>
                  </a:cubicBezTo>
                  <a:cubicBezTo>
                    <a:pt x="1192" y="3370"/>
                    <a:pt x="1084" y="2489"/>
                    <a:pt x="1013" y="1608"/>
                  </a:cubicBezTo>
                  <a:cubicBezTo>
                    <a:pt x="989" y="1334"/>
                    <a:pt x="953" y="1072"/>
                    <a:pt x="930" y="810"/>
                  </a:cubicBezTo>
                  <a:cubicBezTo>
                    <a:pt x="930" y="798"/>
                    <a:pt x="918" y="798"/>
                    <a:pt x="918" y="798"/>
                  </a:cubicBezTo>
                  <a:cubicBezTo>
                    <a:pt x="668" y="774"/>
                    <a:pt x="430" y="750"/>
                    <a:pt x="180" y="726"/>
                  </a:cubicBezTo>
                  <a:cubicBezTo>
                    <a:pt x="174" y="727"/>
                    <a:pt x="169" y="728"/>
                    <a:pt x="164" y="728"/>
                  </a:cubicBezTo>
                  <a:cubicBezTo>
                    <a:pt x="110" y="728"/>
                    <a:pt x="62" y="673"/>
                    <a:pt x="72" y="607"/>
                  </a:cubicBezTo>
                  <a:cubicBezTo>
                    <a:pt x="37" y="417"/>
                    <a:pt x="25" y="214"/>
                    <a:pt x="25" y="12"/>
                  </a:cubicBezTo>
                  <a:cubicBezTo>
                    <a:pt x="25" y="0"/>
                    <a:pt x="25" y="0"/>
                    <a:pt x="13" y="0"/>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215" name="Google Shape;2168;p50"/>
            <p:cNvSpPr/>
            <p:nvPr/>
          </p:nvSpPr>
          <p:spPr>
            <a:xfrm flipH="1">
              <a:off x="1561347" y="3249160"/>
              <a:ext cx="119776" cy="3677"/>
            </a:xfrm>
            <a:custGeom>
              <a:avLst/>
              <a:gdLst/>
              <a:ahLst/>
              <a:cxnLst/>
              <a:rect l="l" t="t" r="r" b="b"/>
              <a:pathLst>
                <a:path w="1596" h="49" extrusionOk="0">
                  <a:moveTo>
                    <a:pt x="12" y="1"/>
                  </a:moveTo>
                  <a:cubicBezTo>
                    <a:pt x="1" y="1"/>
                    <a:pt x="1" y="13"/>
                    <a:pt x="1" y="25"/>
                  </a:cubicBezTo>
                  <a:cubicBezTo>
                    <a:pt x="1" y="25"/>
                    <a:pt x="1" y="37"/>
                    <a:pt x="12" y="37"/>
                  </a:cubicBezTo>
                  <a:cubicBezTo>
                    <a:pt x="166" y="33"/>
                    <a:pt x="319" y="32"/>
                    <a:pt x="473" y="32"/>
                  </a:cubicBezTo>
                  <a:cubicBezTo>
                    <a:pt x="843" y="32"/>
                    <a:pt x="1214" y="40"/>
                    <a:pt x="1584" y="49"/>
                  </a:cubicBezTo>
                  <a:cubicBezTo>
                    <a:pt x="1584" y="49"/>
                    <a:pt x="1596" y="37"/>
                    <a:pt x="1596" y="37"/>
                  </a:cubicBezTo>
                  <a:cubicBezTo>
                    <a:pt x="1596" y="25"/>
                    <a:pt x="1584" y="13"/>
                    <a:pt x="1584" y="13"/>
                  </a:cubicBezTo>
                  <a:cubicBezTo>
                    <a:pt x="1048" y="1"/>
                    <a:pt x="536" y="1"/>
                    <a:pt x="12" y="1"/>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216" name="Google Shape;2169;p50"/>
            <p:cNvSpPr/>
            <p:nvPr/>
          </p:nvSpPr>
          <p:spPr>
            <a:xfrm flipH="1">
              <a:off x="1614030" y="2989195"/>
              <a:ext cx="29569" cy="263642"/>
            </a:xfrm>
            <a:custGeom>
              <a:avLst/>
              <a:gdLst/>
              <a:ahLst/>
              <a:cxnLst/>
              <a:rect l="l" t="t" r="r" b="b"/>
              <a:pathLst>
                <a:path w="394" h="3513" extrusionOk="0">
                  <a:moveTo>
                    <a:pt x="60" y="0"/>
                  </a:moveTo>
                  <a:cubicBezTo>
                    <a:pt x="48" y="0"/>
                    <a:pt x="48" y="0"/>
                    <a:pt x="48" y="12"/>
                  </a:cubicBezTo>
                  <a:cubicBezTo>
                    <a:pt x="1" y="703"/>
                    <a:pt x="239" y="3132"/>
                    <a:pt x="370" y="3501"/>
                  </a:cubicBezTo>
                  <a:cubicBezTo>
                    <a:pt x="370" y="3501"/>
                    <a:pt x="370" y="3513"/>
                    <a:pt x="382" y="3513"/>
                  </a:cubicBezTo>
                  <a:cubicBezTo>
                    <a:pt x="394" y="3501"/>
                    <a:pt x="394" y="3501"/>
                    <a:pt x="394" y="3489"/>
                  </a:cubicBezTo>
                  <a:cubicBezTo>
                    <a:pt x="286" y="2953"/>
                    <a:pt x="203" y="2417"/>
                    <a:pt x="167" y="1881"/>
                  </a:cubicBezTo>
                  <a:cubicBezTo>
                    <a:pt x="96" y="1262"/>
                    <a:pt x="72" y="631"/>
                    <a:pt x="72" y="12"/>
                  </a:cubicBezTo>
                  <a:cubicBezTo>
                    <a:pt x="72" y="0"/>
                    <a:pt x="72" y="0"/>
                    <a:pt x="60" y="0"/>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217" name="Google Shape;2170;p50"/>
            <p:cNvSpPr/>
            <p:nvPr/>
          </p:nvSpPr>
          <p:spPr>
            <a:xfrm flipH="1">
              <a:off x="1327198" y="2915047"/>
              <a:ext cx="101915" cy="144016"/>
            </a:xfrm>
            <a:custGeom>
              <a:avLst/>
              <a:gdLst/>
              <a:ahLst/>
              <a:cxnLst/>
              <a:rect l="l" t="t" r="r" b="b"/>
              <a:pathLst>
                <a:path w="1358" h="1919" extrusionOk="0">
                  <a:moveTo>
                    <a:pt x="12" y="0"/>
                  </a:moveTo>
                  <a:cubicBezTo>
                    <a:pt x="0" y="0"/>
                    <a:pt x="0" y="12"/>
                    <a:pt x="0" y="12"/>
                  </a:cubicBezTo>
                  <a:cubicBezTo>
                    <a:pt x="0" y="488"/>
                    <a:pt x="12" y="1024"/>
                    <a:pt x="262" y="1476"/>
                  </a:cubicBezTo>
                  <a:cubicBezTo>
                    <a:pt x="322" y="1595"/>
                    <a:pt x="405" y="1703"/>
                    <a:pt x="524" y="1786"/>
                  </a:cubicBezTo>
                  <a:cubicBezTo>
                    <a:pt x="663" y="1872"/>
                    <a:pt x="822" y="1919"/>
                    <a:pt x="982" y="1919"/>
                  </a:cubicBezTo>
                  <a:cubicBezTo>
                    <a:pt x="1000" y="1919"/>
                    <a:pt x="1018" y="1918"/>
                    <a:pt x="1036" y="1917"/>
                  </a:cubicBezTo>
                  <a:cubicBezTo>
                    <a:pt x="1143" y="1917"/>
                    <a:pt x="1238" y="1905"/>
                    <a:pt x="1346" y="1893"/>
                  </a:cubicBezTo>
                  <a:cubicBezTo>
                    <a:pt x="1357" y="1893"/>
                    <a:pt x="1357" y="1881"/>
                    <a:pt x="1357" y="1881"/>
                  </a:cubicBezTo>
                  <a:cubicBezTo>
                    <a:pt x="1357" y="1873"/>
                    <a:pt x="1351" y="1864"/>
                    <a:pt x="1348" y="1864"/>
                  </a:cubicBezTo>
                  <a:cubicBezTo>
                    <a:pt x="1347" y="1864"/>
                    <a:pt x="1346" y="1866"/>
                    <a:pt x="1346" y="1869"/>
                  </a:cubicBezTo>
                  <a:cubicBezTo>
                    <a:pt x="1249" y="1877"/>
                    <a:pt x="1155" y="1883"/>
                    <a:pt x="1063" y="1883"/>
                  </a:cubicBezTo>
                  <a:cubicBezTo>
                    <a:pt x="870" y="1883"/>
                    <a:pt x="689" y="1855"/>
                    <a:pt x="536" y="1750"/>
                  </a:cubicBezTo>
                  <a:cubicBezTo>
                    <a:pt x="429" y="1679"/>
                    <a:pt x="345" y="1572"/>
                    <a:pt x="286" y="1453"/>
                  </a:cubicBezTo>
                  <a:cubicBezTo>
                    <a:pt x="36" y="1012"/>
                    <a:pt x="36" y="488"/>
                    <a:pt x="24" y="12"/>
                  </a:cubicBezTo>
                  <a:cubicBezTo>
                    <a:pt x="24" y="12"/>
                    <a:pt x="12" y="0"/>
                    <a:pt x="12" y="0"/>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218" name="Google Shape;2171;p50"/>
            <p:cNvSpPr/>
            <p:nvPr/>
          </p:nvSpPr>
          <p:spPr>
            <a:xfrm flipH="1">
              <a:off x="1641723" y="3248334"/>
              <a:ext cx="73321" cy="1096369"/>
            </a:xfrm>
            <a:custGeom>
              <a:avLst/>
              <a:gdLst/>
              <a:ahLst/>
              <a:cxnLst/>
              <a:rect l="l" t="t" r="r" b="b"/>
              <a:pathLst>
                <a:path w="977" h="14609" extrusionOk="0">
                  <a:moveTo>
                    <a:pt x="965" y="0"/>
                  </a:moveTo>
                  <a:cubicBezTo>
                    <a:pt x="965" y="0"/>
                    <a:pt x="953" y="0"/>
                    <a:pt x="953" y="12"/>
                  </a:cubicBezTo>
                  <a:cubicBezTo>
                    <a:pt x="429" y="4441"/>
                    <a:pt x="119" y="9215"/>
                    <a:pt x="0" y="14597"/>
                  </a:cubicBezTo>
                  <a:cubicBezTo>
                    <a:pt x="0" y="14609"/>
                    <a:pt x="0" y="14609"/>
                    <a:pt x="12" y="14609"/>
                  </a:cubicBezTo>
                  <a:cubicBezTo>
                    <a:pt x="24" y="14609"/>
                    <a:pt x="24" y="14609"/>
                    <a:pt x="24" y="14597"/>
                  </a:cubicBezTo>
                  <a:cubicBezTo>
                    <a:pt x="155" y="9227"/>
                    <a:pt x="464" y="4453"/>
                    <a:pt x="976" y="12"/>
                  </a:cubicBezTo>
                  <a:cubicBezTo>
                    <a:pt x="976" y="12"/>
                    <a:pt x="976" y="0"/>
                    <a:pt x="965" y="0"/>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219" name="Google Shape;2172;p50"/>
            <p:cNvSpPr/>
            <p:nvPr/>
          </p:nvSpPr>
          <p:spPr>
            <a:xfrm flipH="1">
              <a:off x="1612229" y="2948068"/>
              <a:ext cx="26867" cy="27768"/>
            </a:xfrm>
            <a:custGeom>
              <a:avLst/>
              <a:gdLst/>
              <a:ahLst/>
              <a:cxnLst/>
              <a:rect l="l" t="t" r="r" b="b"/>
              <a:pathLst>
                <a:path w="358" h="370" extrusionOk="0">
                  <a:moveTo>
                    <a:pt x="179" y="1"/>
                  </a:moveTo>
                  <a:cubicBezTo>
                    <a:pt x="72" y="1"/>
                    <a:pt x="0" y="84"/>
                    <a:pt x="0" y="191"/>
                  </a:cubicBezTo>
                  <a:cubicBezTo>
                    <a:pt x="0" y="286"/>
                    <a:pt x="72" y="370"/>
                    <a:pt x="179" y="370"/>
                  </a:cubicBezTo>
                  <a:cubicBezTo>
                    <a:pt x="274" y="370"/>
                    <a:pt x="357" y="286"/>
                    <a:pt x="357" y="191"/>
                  </a:cubicBezTo>
                  <a:cubicBezTo>
                    <a:pt x="357" y="84"/>
                    <a:pt x="274" y="1"/>
                    <a:pt x="179" y="1"/>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220" name="Google Shape;2173;p50"/>
            <p:cNvSpPr/>
            <p:nvPr/>
          </p:nvSpPr>
          <p:spPr>
            <a:xfrm flipH="1">
              <a:off x="1342433" y="3630927"/>
              <a:ext cx="73321" cy="24916"/>
            </a:xfrm>
            <a:custGeom>
              <a:avLst/>
              <a:gdLst/>
              <a:ahLst/>
              <a:cxnLst/>
              <a:rect l="l" t="t" r="r" b="b"/>
              <a:pathLst>
                <a:path w="977" h="332" extrusionOk="0">
                  <a:moveTo>
                    <a:pt x="8" y="1"/>
                  </a:moveTo>
                  <a:cubicBezTo>
                    <a:pt x="4" y="1"/>
                    <a:pt x="1" y="4"/>
                    <a:pt x="1" y="10"/>
                  </a:cubicBezTo>
                  <a:cubicBezTo>
                    <a:pt x="1" y="10"/>
                    <a:pt x="1" y="22"/>
                    <a:pt x="1" y="22"/>
                  </a:cubicBezTo>
                  <a:cubicBezTo>
                    <a:pt x="191" y="224"/>
                    <a:pt x="453" y="331"/>
                    <a:pt x="727" y="331"/>
                  </a:cubicBezTo>
                  <a:cubicBezTo>
                    <a:pt x="810" y="331"/>
                    <a:pt x="882" y="319"/>
                    <a:pt x="953" y="307"/>
                  </a:cubicBezTo>
                  <a:cubicBezTo>
                    <a:pt x="977" y="307"/>
                    <a:pt x="977" y="272"/>
                    <a:pt x="953" y="272"/>
                  </a:cubicBezTo>
                  <a:cubicBezTo>
                    <a:pt x="874" y="292"/>
                    <a:pt x="794" y="301"/>
                    <a:pt x="714" y="301"/>
                  </a:cubicBezTo>
                  <a:cubicBezTo>
                    <a:pt x="457" y="301"/>
                    <a:pt x="206" y="201"/>
                    <a:pt x="25" y="10"/>
                  </a:cubicBezTo>
                  <a:cubicBezTo>
                    <a:pt x="19" y="4"/>
                    <a:pt x="13" y="1"/>
                    <a:pt x="8" y="1"/>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221" name="Google Shape;2174;p50"/>
            <p:cNvSpPr/>
            <p:nvPr/>
          </p:nvSpPr>
          <p:spPr>
            <a:xfrm flipH="1">
              <a:off x="1738234" y="3626500"/>
              <a:ext cx="65291" cy="34672"/>
            </a:xfrm>
            <a:custGeom>
              <a:avLst/>
              <a:gdLst/>
              <a:ahLst/>
              <a:cxnLst/>
              <a:rect l="l" t="t" r="r" b="b"/>
              <a:pathLst>
                <a:path w="870" h="462" extrusionOk="0">
                  <a:moveTo>
                    <a:pt x="852" y="0"/>
                  </a:moveTo>
                  <a:cubicBezTo>
                    <a:pt x="849" y="0"/>
                    <a:pt x="846" y="3"/>
                    <a:pt x="846" y="9"/>
                  </a:cubicBezTo>
                  <a:cubicBezTo>
                    <a:pt x="620" y="236"/>
                    <a:pt x="334" y="390"/>
                    <a:pt x="12" y="426"/>
                  </a:cubicBezTo>
                  <a:cubicBezTo>
                    <a:pt x="0" y="426"/>
                    <a:pt x="0" y="438"/>
                    <a:pt x="0" y="450"/>
                  </a:cubicBezTo>
                  <a:cubicBezTo>
                    <a:pt x="0" y="450"/>
                    <a:pt x="12" y="462"/>
                    <a:pt x="12" y="462"/>
                  </a:cubicBezTo>
                  <a:cubicBezTo>
                    <a:pt x="334" y="414"/>
                    <a:pt x="631" y="259"/>
                    <a:pt x="858" y="21"/>
                  </a:cubicBezTo>
                  <a:cubicBezTo>
                    <a:pt x="870" y="21"/>
                    <a:pt x="870" y="9"/>
                    <a:pt x="858" y="9"/>
                  </a:cubicBezTo>
                  <a:cubicBezTo>
                    <a:pt x="858" y="3"/>
                    <a:pt x="855" y="0"/>
                    <a:pt x="852" y="0"/>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222" name="Google Shape;2175;p50"/>
            <p:cNvSpPr/>
            <p:nvPr/>
          </p:nvSpPr>
          <p:spPr>
            <a:xfrm flipH="1">
              <a:off x="1877178" y="1236983"/>
              <a:ext cx="755645" cy="468864"/>
            </a:xfrm>
            <a:custGeom>
              <a:avLst/>
              <a:gdLst/>
              <a:ahLst/>
              <a:cxnLst/>
              <a:rect l="l" t="t" r="r" b="b"/>
              <a:pathLst>
                <a:path w="9752" h="6881" extrusionOk="0">
                  <a:moveTo>
                    <a:pt x="4964" y="0"/>
                  </a:moveTo>
                  <a:cubicBezTo>
                    <a:pt x="3043" y="0"/>
                    <a:pt x="1088" y="197"/>
                    <a:pt x="715" y="583"/>
                  </a:cubicBezTo>
                  <a:cubicBezTo>
                    <a:pt x="0" y="1345"/>
                    <a:pt x="226" y="5297"/>
                    <a:pt x="1000" y="5809"/>
                  </a:cubicBezTo>
                  <a:cubicBezTo>
                    <a:pt x="1340" y="6033"/>
                    <a:pt x="2812" y="6143"/>
                    <a:pt x="4391" y="6143"/>
                  </a:cubicBezTo>
                  <a:cubicBezTo>
                    <a:pt x="4912" y="6143"/>
                    <a:pt x="5445" y="6131"/>
                    <a:pt x="5953" y="6107"/>
                  </a:cubicBezTo>
                  <a:cubicBezTo>
                    <a:pt x="6216" y="6398"/>
                    <a:pt x="6803" y="6880"/>
                    <a:pt x="7786" y="6880"/>
                  </a:cubicBezTo>
                  <a:cubicBezTo>
                    <a:pt x="8051" y="6880"/>
                    <a:pt x="8344" y="6845"/>
                    <a:pt x="8668" y="6762"/>
                  </a:cubicBezTo>
                  <a:cubicBezTo>
                    <a:pt x="8287" y="6607"/>
                    <a:pt x="7977" y="6321"/>
                    <a:pt x="7787" y="5964"/>
                  </a:cubicBezTo>
                  <a:cubicBezTo>
                    <a:pt x="8323" y="5893"/>
                    <a:pt x="8716" y="5797"/>
                    <a:pt x="8858" y="5690"/>
                  </a:cubicBezTo>
                  <a:cubicBezTo>
                    <a:pt x="9501" y="5166"/>
                    <a:pt x="9751" y="1273"/>
                    <a:pt x="8954" y="535"/>
                  </a:cubicBezTo>
                  <a:cubicBezTo>
                    <a:pt x="8566" y="176"/>
                    <a:pt x="6781" y="0"/>
                    <a:pt x="4964" y="0"/>
                  </a:cubicBezTo>
                  <a:close/>
                </a:path>
              </a:pathLst>
            </a:custGeom>
            <a:solidFill>
              <a:schemeClr val="accent4"/>
            </a:solidFill>
            <a:ln>
              <a:noFill/>
            </a:ln>
          </p:spPr>
          <p:txBody>
            <a:bodyPr spcFirstLastPara="1" wrap="square" lIns="182850" tIns="182850" rIns="182850" bIns="182850" anchor="ctr" anchorCtr="0">
              <a:noAutofit/>
            </a:bodyPr>
            <a:lstStyle/>
            <a:p>
              <a:endParaRPr sz="3600"/>
            </a:p>
          </p:txBody>
        </p:sp>
      </p:grpSp>
      <p:sp>
        <p:nvSpPr>
          <p:cNvPr id="223" name="Google Shape;2068;p49"/>
          <p:cNvSpPr/>
          <p:nvPr/>
        </p:nvSpPr>
        <p:spPr>
          <a:xfrm flipH="1">
            <a:off x="5215781" y="-16103"/>
            <a:ext cx="2803896" cy="1747180"/>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1"/>
          </a:solidFill>
          <a:ln>
            <a:noFill/>
          </a:ln>
        </p:spPr>
        <p:txBody>
          <a:bodyPr spcFirstLastPara="1" wrap="square" lIns="182850" tIns="182850" rIns="182850" bIns="182850" anchor="ctr" anchorCtr="0">
            <a:noAutofit/>
          </a:bodyPr>
          <a:lstStyle/>
          <a:p>
            <a:endParaRPr sz="3600"/>
          </a:p>
        </p:txBody>
      </p:sp>
      <p:sp>
        <p:nvSpPr>
          <p:cNvPr id="224" name="TextBox 223"/>
          <p:cNvSpPr txBox="1"/>
          <p:nvPr/>
        </p:nvSpPr>
        <p:spPr>
          <a:xfrm>
            <a:off x="5387714" y="416878"/>
            <a:ext cx="2460030" cy="830997"/>
          </a:xfrm>
          <a:prstGeom prst="rect">
            <a:avLst/>
          </a:prstGeom>
          <a:noFill/>
        </p:spPr>
        <p:txBody>
          <a:bodyPr wrap="square" rtlCol="0">
            <a:spAutoFit/>
          </a:bodyPr>
          <a:lstStyle/>
          <a:p>
            <a:pPr algn="ctr"/>
            <a:r>
              <a:rPr lang="en-US" sz="4800" b="1" dirty="0" err="1">
                <a:solidFill>
                  <a:schemeClr val="bg1"/>
                </a:solidFill>
                <a:latin typeface="Arial" panose="020B0604020202020204" pitchFamily="34" charset="0"/>
                <a:cs typeface="Arial" panose="020B0604020202020204" pitchFamily="34" charset="0"/>
              </a:rPr>
              <a:t>Nhóm</a:t>
            </a:r>
            <a:r>
              <a:rPr lang="en-US" sz="4800" b="1" dirty="0">
                <a:solidFill>
                  <a:schemeClr val="bg1"/>
                </a:solidFill>
                <a:latin typeface="Arial" panose="020B0604020202020204" pitchFamily="34" charset="0"/>
                <a:cs typeface="Arial" panose="020B0604020202020204" pitchFamily="34" charset="0"/>
              </a:rPr>
              <a:t> </a:t>
            </a:r>
            <a:r>
              <a:rPr lang="en-US" sz="4800" b="1" dirty="0" smtClean="0">
                <a:solidFill>
                  <a:schemeClr val="bg1"/>
                </a:solidFill>
                <a:latin typeface="Arial" panose="020B0604020202020204" pitchFamily="34" charset="0"/>
                <a:cs typeface="Arial" panose="020B0604020202020204" pitchFamily="34" charset="0"/>
              </a:rPr>
              <a:t>2</a:t>
            </a:r>
            <a:endParaRPr lang="en-US" sz="4800" b="1" dirty="0">
              <a:solidFill>
                <a:schemeClr val="bg1"/>
              </a:solidFill>
              <a:latin typeface="Arial" panose="020B0604020202020204" pitchFamily="34" charset="0"/>
              <a:cs typeface="Arial" panose="020B0604020202020204" pitchFamily="34" charset="0"/>
            </a:endParaRPr>
          </a:p>
        </p:txBody>
      </p:sp>
      <p:sp>
        <p:nvSpPr>
          <p:cNvPr id="225" name="Rectangle 224"/>
          <p:cNvSpPr/>
          <p:nvPr/>
        </p:nvSpPr>
        <p:spPr>
          <a:xfrm>
            <a:off x="809431" y="1736195"/>
            <a:ext cx="11225355" cy="8402300"/>
          </a:xfrm>
          <a:prstGeom prst="rect">
            <a:avLst/>
          </a:prstGeom>
        </p:spPr>
        <p:txBody>
          <a:bodyPr wrap="square">
            <a:spAutoFit/>
          </a:bodyPr>
          <a:lstStyle/>
          <a:p>
            <a:pPr marL="571500" indent="-571500" algn="just">
              <a:lnSpc>
                <a:spcPct val="150000"/>
              </a:lnSpc>
              <a:buFont typeface="Wingdings" panose="05000000000000000000" pitchFamily="2" charset="2"/>
              <a:buChar char="ü"/>
            </a:pPr>
            <a:r>
              <a:rPr lang="vi-VN" sz="4500" dirty="0"/>
              <a:t>Thăm hỏi về tình trạng bệnh</a:t>
            </a:r>
            <a:r>
              <a:rPr lang="en-US" sz="4500" dirty="0"/>
              <a:t> </a:t>
            </a:r>
            <a:r>
              <a:rPr lang="en-US" sz="4500" dirty="0" err="1">
                <a:latin typeface="Arial" panose="020B0604020202020204" pitchFamily="34" charset="0"/>
                <a:cs typeface="Arial" panose="020B0604020202020204" pitchFamily="34" charset="0"/>
              </a:rPr>
              <a:t>của</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thành</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viên</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đó</a:t>
            </a:r>
            <a:r>
              <a:rPr lang="en-US" sz="4500" dirty="0"/>
              <a:t>, </a:t>
            </a:r>
            <a:r>
              <a:rPr lang="vi-VN" sz="4500" dirty="0"/>
              <a:t>động viên bạn nghỉ ngơi</a:t>
            </a:r>
            <a:r>
              <a:rPr lang="en-US" sz="4500" dirty="0"/>
              <a:t>.</a:t>
            </a:r>
          </a:p>
          <a:p>
            <a:pPr marL="571500" indent="-571500" algn="just">
              <a:lnSpc>
                <a:spcPct val="150000"/>
              </a:lnSpc>
              <a:buFont typeface="Wingdings" panose="05000000000000000000" pitchFamily="2" charset="2"/>
              <a:buChar char="ü"/>
            </a:pPr>
            <a:r>
              <a:rPr lang="en-US" sz="4500" dirty="0"/>
              <a:t>T</a:t>
            </a:r>
            <a:r>
              <a:rPr lang="vi-VN" sz="4500" dirty="0"/>
              <a:t>hay đổi nội dung cho phù hợp với vị trí bị thiếu</a:t>
            </a:r>
            <a:r>
              <a:rPr lang="en-US" sz="4500" dirty="0"/>
              <a:t>.</a:t>
            </a:r>
          </a:p>
          <a:p>
            <a:pPr marL="571500" indent="-571500" algn="just">
              <a:lnSpc>
                <a:spcPct val="150000"/>
              </a:lnSpc>
              <a:buFont typeface="Wingdings" panose="05000000000000000000" pitchFamily="2" charset="2"/>
              <a:buChar char="ü"/>
            </a:pPr>
            <a:r>
              <a:rPr lang="en-US" sz="4500" dirty="0"/>
              <a:t>N</a:t>
            </a:r>
            <a:r>
              <a:rPr lang="vi-VN" sz="4500" dirty="0"/>
              <a:t>ếu có thể tìm được bạn thay thế thì tập trung các bạn lại để hướng dẫn cho người mới có thể hoàn thành tốt nhất nhiệm vụ.</a:t>
            </a:r>
            <a:endParaRPr lang="en-US" sz="4500" dirty="0"/>
          </a:p>
        </p:txBody>
      </p:sp>
    </p:spTree>
    <p:extLst>
      <p:ext uri="{BB962C8B-B14F-4D97-AF65-F5344CB8AC3E}">
        <p14:creationId xmlns:p14="http://schemas.microsoft.com/office/powerpoint/2010/main" val="15226865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24"/>
                                        </p:tgtEl>
                                        <p:attrNameLst>
                                          <p:attrName>style.visibility</p:attrName>
                                        </p:attrNameLst>
                                      </p:cBhvr>
                                      <p:to>
                                        <p:strVal val="visible"/>
                                      </p:to>
                                    </p:set>
                                    <p:anim calcmode="lin" valueType="num">
                                      <p:cBhvr additive="base">
                                        <p:cTn id="7" dur="500"/>
                                        <p:tgtEl>
                                          <p:spTgt spid="224"/>
                                        </p:tgtEl>
                                        <p:attrNameLst>
                                          <p:attrName>ppt_y</p:attrName>
                                        </p:attrNameLst>
                                      </p:cBhvr>
                                      <p:tavLst>
                                        <p:tav tm="0">
                                          <p:val>
                                            <p:strVal val="#ppt_y+#ppt_h*1.125000"/>
                                          </p:val>
                                        </p:tav>
                                        <p:tav tm="100000">
                                          <p:val>
                                            <p:strVal val="#ppt_y"/>
                                          </p:val>
                                        </p:tav>
                                      </p:tavLst>
                                    </p:anim>
                                    <p:animEffect transition="in" filter="wipe(up)">
                                      <p:cBhvr>
                                        <p:cTn id="8" dur="500"/>
                                        <p:tgtEl>
                                          <p:spTgt spid="224"/>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223"/>
                                        </p:tgtEl>
                                        <p:attrNameLst>
                                          <p:attrName>style.visibility</p:attrName>
                                        </p:attrNameLst>
                                      </p:cBhvr>
                                      <p:to>
                                        <p:strVal val="visible"/>
                                      </p:to>
                                    </p:set>
                                    <p:anim calcmode="lin" valueType="num">
                                      <p:cBhvr additive="base">
                                        <p:cTn id="11" dur="500"/>
                                        <p:tgtEl>
                                          <p:spTgt spid="223"/>
                                        </p:tgtEl>
                                        <p:attrNameLst>
                                          <p:attrName>ppt_y</p:attrName>
                                        </p:attrNameLst>
                                      </p:cBhvr>
                                      <p:tavLst>
                                        <p:tav tm="0">
                                          <p:val>
                                            <p:strVal val="#ppt_y+#ppt_h*1.125000"/>
                                          </p:val>
                                        </p:tav>
                                        <p:tav tm="100000">
                                          <p:val>
                                            <p:strVal val="#ppt_y"/>
                                          </p:val>
                                        </p:tav>
                                      </p:tavLst>
                                    </p:anim>
                                    <p:animEffect transition="in" filter="wipe(up)">
                                      <p:cBhvr>
                                        <p:cTn id="12" dur="500"/>
                                        <p:tgtEl>
                                          <p:spTgt spid="2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25">
                                            <p:txEl>
                                              <p:pRg st="0" end="0"/>
                                            </p:txEl>
                                          </p:spTgt>
                                        </p:tgtEl>
                                        <p:attrNameLst>
                                          <p:attrName>style.visibility</p:attrName>
                                        </p:attrNameLst>
                                      </p:cBhvr>
                                      <p:to>
                                        <p:strVal val="visible"/>
                                      </p:to>
                                    </p:set>
                                    <p:animEffect transition="in" filter="barn(inVertical)">
                                      <p:cBhvr>
                                        <p:cTn id="17" dur="500"/>
                                        <p:tgtEl>
                                          <p:spTgt spid="225">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fade">
                                      <p:cBhvr>
                                        <p:cTn id="20" dur="500"/>
                                        <p:tgtEl>
                                          <p:spTgt spid="173"/>
                                        </p:tgtEl>
                                      </p:cBhvr>
                                    </p:animEffect>
                                  </p:childTnLst>
                                </p:cTn>
                              </p:par>
                              <p:par>
                                <p:cTn id="21" presetID="10" presetClass="entr" presetSubtype="0" fill="hold" nodeType="withEffect">
                                  <p:stCondLst>
                                    <p:cond delay="0"/>
                                  </p:stCondLst>
                                  <p:childTnLst>
                                    <p:set>
                                      <p:cBhvr>
                                        <p:cTn id="22" dur="1" fill="hold">
                                          <p:stCondLst>
                                            <p:cond delay="0"/>
                                          </p:stCondLst>
                                        </p:cTn>
                                        <p:tgtEl>
                                          <p:spTgt spid="130"/>
                                        </p:tgtEl>
                                        <p:attrNameLst>
                                          <p:attrName>style.visibility</p:attrName>
                                        </p:attrNameLst>
                                      </p:cBhvr>
                                      <p:to>
                                        <p:strVal val="visible"/>
                                      </p:to>
                                    </p:set>
                                    <p:animEffect transition="in" filter="fade">
                                      <p:cBhvr>
                                        <p:cTn id="23" dur="500"/>
                                        <p:tgtEl>
                                          <p:spTgt spid="13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25">
                                            <p:txEl>
                                              <p:pRg st="1" end="1"/>
                                            </p:txEl>
                                          </p:spTgt>
                                        </p:tgtEl>
                                        <p:attrNameLst>
                                          <p:attrName>style.visibility</p:attrName>
                                        </p:attrNameLst>
                                      </p:cBhvr>
                                      <p:to>
                                        <p:strVal val="visible"/>
                                      </p:to>
                                    </p:set>
                                    <p:animEffect transition="in" filter="barn(inVertical)">
                                      <p:cBhvr>
                                        <p:cTn id="28" dur="500"/>
                                        <p:tgtEl>
                                          <p:spTgt spid="225">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1" fill="hold" nodeType="clickEffect">
                                  <p:stCondLst>
                                    <p:cond delay="0"/>
                                  </p:stCondLst>
                                  <p:childTnLst>
                                    <p:set>
                                      <p:cBhvr>
                                        <p:cTn id="32" dur="1" fill="hold">
                                          <p:stCondLst>
                                            <p:cond delay="0"/>
                                          </p:stCondLst>
                                        </p:cTn>
                                        <p:tgtEl>
                                          <p:spTgt spid="225">
                                            <p:txEl>
                                              <p:pRg st="2" end="2"/>
                                            </p:txEl>
                                          </p:spTgt>
                                        </p:tgtEl>
                                        <p:attrNameLst>
                                          <p:attrName>style.visibility</p:attrName>
                                        </p:attrNameLst>
                                      </p:cBhvr>
                                      <p:to>
                                        <p:strVal val="visible"/>
                                      </p:to>
                                    </p:set>
                                    <p:anim calcmode="lin" valueType="num">
                                      <p:cBhvr>
                                        <p:cTn id="33" dur="500" fill="hold"/>
                                        <p:tgtEl>
                                          <p:spTgt spid="225">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225">
                                            <p:txEl>
                                              <p:pRg st="2" end="2"/>
                                            </p:txEl>
                                          </p:spTgt>
                                        </p:tgtEl>
                                        <p:attrNameLst>
                                          <p:attrName>ppt_y</p:attrName>
                                        </p:attrNameLst>
                                      </p:cBhvr>
                                      <p:tavLst>
                                        <p:tav tm="0">
                                          <p:val>
                                            <p:strVal val="#ppt_y-#ppt_h/2"/>
                                          </p:val>
                                        </p:tav>
                                        <p:tav tm="100000">
                                          <p:val>
                                            <p:strVal val="#ppt_y"/>
                                          </p:val>
                                        </p:tav>
                                      </p:tavLst>
                                    </p:anim>
                                    <p:anim calcmode="lin" valueType="num">
                                      <p:cBhvr>
                                        <p:cTn id="35" dur="500" fill="hold"/>
                                        <p:tgtEl>
                                          <p:spTgt spid="225">
                                            <p:txEl>
                                              <p:pRg st="2" end="2"/>
                                            </p:txEl>
                                          </p:spTgt>
                                        </p:tgtEl>
                                        <p:attrNameLst>
                                          <p:attrName>ppt_w</p:attrName>
                                        </p:attrNameLst>
                                      </p:cBhvr>
                                      <p:tavLst>
                                        <p:tav tm="0">
                                          <p:val>
                                            <p:strVal val="#ppt_w"/>
                                          </p:val>
                                        </p:tav>
                                        <p:tav tm="100000">
                                          <p:val>
                                            <p:strVal val="#ppt_w"/>
                                          </p:val>
                                        </p:tav>
                                      </p:tavLst>
                                    </p:anim>
                                    <p:anim calcmode="lin" valueType="num">
                                      <p:cBhvr>
                                        <p:cTn id="36" dur="500" fill="hold"/>
                                        <p:tgtEl>
                                          <p:spTgt spid="225">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 grpId="0" animBg="1"/>
      <p:bldP spid="2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611600" y="8724900"/>
            <a:ext cx="1363318" cy="1038600"/>
          </a:xfrm>
          <a:prstGeom prst="rect">
            <a:avLst/>
          </a:prstGeom>
        </p:spPr>
      </p:pic>
      <p:pic>
        <p:nvPicPr>
          <p:cNvPr id="23" name="Picture 2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l="66108" b="71124"/>
          <a:stretch>
            <a:fillRect/>
          </a:stretch>
        </p:blipFill>
        <p:spPr>
          <a:xfrm rot="-824847">
            <a:off x="112690" y="8598827"/>
            <a:ext cx="950476" cy="1062981"/>
          </a:xfrm>
          <a:prstGeom prst="rect">
            <a:avLst/>
          </a:prstGeom>
        </p:spPr>
      </p:pic>
      <p:pic>
        <p:nvPicPr>
          <p:cNvPr id="5" name="Picture 1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6764000" y="48326"/>
            <a:ext cx="1918938" cy="2037482"/>
          </a:xfrm>
          <a:prstGeom prst="rect">
            <a:avLst/>
          </a:prstGeom>
        </p:spPr>
      </p:pic>
      <p:grpSp>
        <p:nvGrpSpPr>
          <p:cNvPr id="101" name="Google Shape;2865;p64"/>
          <p:cNvGrpSpPr/>
          <p:nvPr/>
        </p:nvGrpSpPr>
        <p:grpSpPr>
          <a:xfrm>
            <a:off x="2474317" y="3250999"/>
            <a:ext cx="4084466" cy="7187546"/>
            <a:chOff x="889475" y="1024007"/>
            <a:chExt cx="1905105" cy="3620818"/>
          </a:xfrm>
        </p:grpSpPr>
        <p:sp>
          <p:nvSpPr>
            <p:cNvPr id="102" name="Google Shape;2868;p64"/>
            <p:cNvSpPr/>
            <p:nvPr/>
          </p:nvSpPr>
          <p:spPr>
            <a:xfrm>
              <a:off x="889475" y="4290557"/>
              <a:ext cx="1550236" cy="354268"/>
            </a:xfrm>
            <a:custGeom>
              <a:avLst/>
              <a:gdLst/>
              <a:ahLst/>
              <a:cxnLst/>
              <a:rect l="l" t="t" r="r" b="b"/>
              <a:pathLst>
                <a:path w="17980" h="4109" extrusionOk="0">
                  <a:moveTo>
                    <a:pt x="8990" y="1"/>
                  </a:moveTo>
                  <a:cubicBezTo>
                    <a:pt x="4025" y="1"/>
                    <a:pt x="1" y="917"/>
                    <a:pt x="1" y="2048"/>
                  </a:cubicBezTo>
                  <a:cubicBezTo>
                    <a:pt x="1" y="3191"/>
                    <a:pt x="4025" y="4108"/>
                    <a:pt x="8990" y="4108"/>
                  </a:cubicBezTo>
                  <a:cubicBezTo>
                    <a:pt x="13955" y="4108"/>
                    <a:pt x="17979" y="3191"/>
                    <a:pt x="17979" y="2048"/>
                  </a:cubicBezTo>
                  <a:cubicBezTo>
                    <a:pt x="17979" y="917"/>
                    <a:pt x="13955" y="1"/>
                    <a:pt x="8990" y="1"/>
                  </a:cubicBezTo>
                  <a:close/>
                </a:path>
              </a:pathLst>
            </a:custGeom>
            <a:solidFill>
              <a:srgbClr val="000000">
                <a:alpha val="4019"/>
              </a:srgbClr>
            </a:solidFill>
            <a:ln>
              <a:noFill/>
            </a:ln>
          </p:spPr>
          <p:txBody>
            <a:bodyPr spcFirstLastPara="1" wrap="square" lIns="182850" tIns="182850" rIns="182850" bIns="182850" anchor="ctr" anchorCtr="0">
              <a:noAutofit/>
            </a:bodyPr>
            <a:lstStyle/>
            <a:p>
              <a:endParaRPr sz="3600"/>
            </a:p>
          </p:txBody>
        </p:sp>
        <p:sp>
          <p:nvSpPr>
            <p:cNvPr id="103" name="Google Shape;2869;p64"/>
            <p:cNvSpPr/>
            <p:nvPr/>
          </p:nvSpPr>
          <p:spPr>
            <a:xfrm>
              <a:off x="1843142" y="1919297"/>
              <a:ext cx="951438" cy="693016"/>
            </a:xfrm>
            <a:custGeom>
              <a:avLst/>
              <a:gdLst/>
              <a:ahLst/>
              <a:cxnLst/>
              <a:rect l="l" t="t" r="r" b="b"/>
              <a:pathLst>
                <a:path w="11035" h="8038" extrusionOk="0">
                  <a:moveTo>
                    <a:pt x="1144" y="0"/>
                  </a:moveTo>
                  <a:cubicBezTo>
                    <a:pt x="1144" y="0"/>
                    <a:pt x="1" y="381"/>
                    <a:pt x="72" y="1500"/>
                  </a:cubicBezTo>
                  <a:cubicBezTo>
                    <a:pt x="144" y="2632"/>
                    <a:pt x="1548" y="5858"/>
                    <a:pt x="2656" y="6358"/>
                  </a:cubicBezTo>
                  <a:cubicBezTo>
                    <a:pt x="2964" y="6502"/>
                    <a:pt x="3460" y="6554"/>
                    <a:pt x="4013" y="6554"/>
                  </a:cubicBezTo>
                  <a:cubicBezTo>
                    <a:pt x="5431" y="6554"/>
                    <a:pt x="7228" y="6215"/>
                    <a:pt x="7228" y="6215"/>
                  </a:cubicBezTo>
                  <a:cubicBezTo>
                    <a:pt x="7513" y="6572"/>
                    <a:pt x="7835" y="6894"/>
                    <a:pt x="8180" y="7203"/>
                  </a:cubicBezTo>
                  <a:cubicBezTo>
                    <a:pt x="8622" y="7541"/>
                    <a:pt x="9292" y="8038"/>
                    <a:pt x="9589" y="8038"/>
                  </a:cubicBezTo>
                  <a:cubicBezTo>
                    <a:pt x="9596" y="8038"/>
                    <a:pt x="9603" y="8037"/>
                    <a:pt x="9609" y="8037"/>
                  </a:cubicBezTo>
                  <a:cubicBezTo>
                    <a:pt x="9811" y="8025"/>
                    <a:pt x="9299" y="7549"/>
                    <a:pt x="8990" y="7299"/>
                  </a:cubicBezTo>
                  <a:lnTo>
                    <a:pt x="8990" y="7299"/>
                  </a:lnTo>
                  <a:cubicBezTo>
                    <a:pt x="9291" y="7533"/>
                    <a:pt x="9823" y="7935"/>
                    <a:pt x="10124" y="7935"/>
                  </a:cubicBezTo>
                  <a:cubicBezTo>
                    <a:pt x="10144" y="7935"/>
                    <a:pt x="10163" y="7933"/>
                    <a:pt x="10180" y="7930"/>
                  </a:cubicBezTo>
                  <a:cubicBezTo>
                    <a:pt x="10466" y="7870"/>
                    <a:pt x="9181" y="6859"/>
                    <a:pt x="9180" y="6858"/>
                  </a:cubicBezTo>
                  <a:lnTo>
                    <a:pt x="9180" y="6858"/>
                  </a:lnTo>
                  <a:cubicBezTo>
                    <a:pt x="9181" y="6859"/>
                    <a:pt x="10109" y="7573"/>
                    <a:pt x="10490" y="7620"/>
                  </a:cubicBezTo>
                  <a:cubicBezTo>
                    <a:pt x="10497" y="7621"/>
                    <a:pt x="10504" y="7622"/>
                    <a:pt x="10510" y="7622"/>
                  </a:cubicBezTo>
                  <a:cubicBezTo>
                    <a:pt x="10817" y="7622"/>
                    <a:pt x="9478" y="6466"/>
                    <a:pt x="9478" y="6465"/>
                  </a:cubicBezTo>
                  <a:lnTo>
                    <a:pt x="9478" y="6465"/>
                  </a:lnTo>
                  <a:cubicBezTo>
                    <a:pt x="9478" y="6465"/>
                    <a:pt x="10252" y="7061"/>
                    <a:pt x="10645" y="7073"/>
                  </a:cubicBezTo>
                  <a:cubicBezTo>
                    <a:pt x="10647" y="7073"/>
                    <a:pt x="10649" y="7073"/>
                    <a:pt x="10651" y="7073"/>
                  </a:cubicBezTo>
                  <a:cubicBezTo>
                    <a:pt x="11034" y="7073"/>
                    <a:pt x="9514" y="5918"/>
                    <a:pt x="9514" y="5918"/>
                  </a:cubicBezTo>
                  <a:lnTo>
                    <a:pt x="9514" y="5918"/>
                  </a:lnTo>
                  <a:cubicBezTo>
                    <a:pt x="9514" y="5918"/>
                    <a:pt x="9694" y="5943"/>
                    <a:pt x="9882" y="5943"/>
                  </a:cubicBezTo>
                  <a:cubicBezTo>
                    <a:pt x="10098" y="5943"/>
                    <a:pt x="10325" y="5909"/>
                    <a:pt x="10300" y="5763"/>
                  </a:cubicBezTo>
                  <a:cubicBezTo>
                    <a:pt x="10255" y="5504"/>
                    <a:pt x="8598" y="4875"/>
                    <a:pt x="7821" y="4875"/>
                  </a:cubicBezTo>
                  <a:cubicBezTo>
                    <a:pt x="7775" y="4875"/>
                    <a:pt x="7732" y="4877"/>
                    <a:pt x="7692" y="4882"/>
                  </a:cubicBezTo>
                  <a:lnTo>
                    <a:pt x="3442" y="4584"/>
                  </a:lnTo>
                  <a:cubicBezTo>
                    <a:pt x="3442" y="4584"/>
                    <a:pt x="2156" y="917"/>
                    <a:pt x="1144" y="0"/>
                  </a:cubicBezTo>
                  <a:close/>
                </a:path>
              </a:pathLst>
            </a:custGeom>
            <a:solidFill>
              <a:schemeClr val="accent2"/>
            </a:solidFill>
            <a:ln>
              <a:noFill/>
            </a:ln>
          </p:spPr>
          <p:txBody>
            <a:bodyPr spcFirstLastPara="1" wrap="square" lIns="182850" tIns="182850" rIns="182850" bIns="182850" anchor="ctr" anchorCtr="0">
              <a:noAutofit/>
            </a:bodyPr>
            <a:lstStyle/>
            <a:p>
              <a:endParaRPr sz="3600"/>
            </a:p>
          </p:txBody>
        </p:sp>
        <p:sp>
          <p:nvSpPr>
            <p:cNvPr id="104" name="Google Shape;2870;p64"/>
            <p:cNvSpPr/>
            <p:nvPr/>
          </p:nvSpPr>
          <p:spPr>
            <a:xfrm>
              <a:off x="1845211" y="1903864"/>
              <a:ext cx="311168" cy="474369"/>
            </a:xfrm>
            <a:custGeom>
              <a:avLst/>
              <a:gdLst/>
              <a:ahLst/>
              <a:cxnLst/>
              <a:rect l="l" t="t" r="r" b="b"/>
              <a:pathLst>
                <a:path w="3609" h="5502" extrusionOk="0">
                  <a:moveTo>
                    <a:pt x="834" y="1"/>
                  </a:moveTo>
                  <a:cubicBezTo>
                    <a:pt x="298" y="394"/>
                    <a:pt x="0" y="1025"/>
                    <a:pt x="48" y="1679"/>
                  </a:cubicBezTo>
                  <a:cubicBezTo>
                    <a:pt x="84" y="2215"/>
                    <a:pt x="715" y="4549"/>
                    <a:pt x="1167" y="5501"/>
                  </a:cubicBezTo>
                  <a:cubicBezTo>
                    <a:pt x="1679" y="5454"/>
                    <a:pt x="2167" y="5311"/>
                    <a:pt x="2608" y="5049"/>
                  </a:cubicBezTo>
                  <a:cubicBezTo>
                    <a:pt x="3310" y="4644"/>
                    <a:pt x="3608" y="4442"/>
                    <a:pt x="3608" y="4442"/>
                  </a:cubicBezTo>
                  <a:cubicBezTo>
                    <a:pt x="3132" y="3311"/>
                    <a:pt x="2465" y="739"/>
                    <a:pt x="834" y="1"/>
                  </a:cubicBezTo>
                  <a:close/>
                </a:path>
              </a:pathLst>
            </a:custGeom>
            <a:solidFill>
              <a:schemeClr val="lt2"/>
            </a:solidFill>
            <a:ln>
              <a:noFill/>
            </a:ln>
          </p:spPr>
          <p:txBody>
            <a:bodyPr spcFirstLastPara="1" wrap="square" lIns="182850" tIns="182850" rIns="182850" bIns="182850" anchor="ctr" anchorCtr="0">
              <a:noAutofit/>
            </a:bodyPr>
            <a:lstStyle/>
            <a:p>
              <a:endParaRPr sz="3600"/>
            </a:p>
          </p:txBody>
        </p:sp>
        <p:sp>
          <p:nvSpPr>
            <p:cNvPr id="105" name="Google Shape;2871;p64"/>
            <p:cNvSpPr/>
            <p:nvPr/>
          </p:nvSpPr>
          <p:spPr>
            <a:xfrm>
              <a:off x="1085537" y="4280297"/>
              <a:ext cx="470244" cy="243737"/>
            </a:xfrm>
            <a:custGeom>
              <a:avLst/>
              <a:gdLst/>
              <a:ahLst/>
              <a:cxnLst/>
              <a:rect l="l" t="t" r="r" b="b"/>
              <a:pathLst>
                <a:path w="5454" h="2827" extrusionOk="0">
                  <a:moveTo>
                    <a:pt x="3370" y="1"/>
                  </a:moveTo>
                  <a:cubicBezTo>
                    <a:pt x="3370" y="1"/>
                    <a:pt x="1" y="1917"/>
                    <a:pt x="632" y="2715"/>
                  </a:cubicBezTo>
                  <a:cubicBezTo>
                    <a:pt x="693" y="2792"/>
                    <a:pt x="827" y="2827"/>
                    <a:pt x="1013" y="2827"/>
                  </a:cubicBezTo>
                  <a:cubicBezTo>
                    <a:pt x="2057" y="2827"/>
                    <a:pt x="4732" y="1744"/>
                    <a:pt x="5156" y="1167"/>
                  </a:cubicBezTo>
                  <a:cubicBezTo>
                    <a:pt x="5371" y="870"/>
                    <a:pt x="5454" y="24"/>
                    <a:pt x="5454" y="24"/>
                  </a:cubicBezTo>
                  <a:lnTo>
                    <a:pt x="3370" y="1"/>
                  </a:ln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106" name="Google Shape;2872;p64"/>
            <p:cNvSpPr/>
            <p:nvPr/>
          </p:nvSpPr>
          <p:spPr>
            <a:xfrm>
              <a:off x="1116403" y="4352117"/>
              <a:ext cx="426099" cy="171918"/>
            </a:xfrm>
            <a:custGeom>
              <a:avLst/>
              <a:gdLst/>
              <a:ahLst/>
              <a:cxnLst/>
              <a:rect l="l" t="t" r="r" b="b"/>
              <a:pathLst>
                <a:path w="4942" h="1994" extrusionOk="0">
                  <a:moveTo>
                    <a:pt x="4941" y="1"/>
                  </a:moveTo>
                  <a:lnTo>
                    <a:pt x="4941" y="1"/>
                  </a:lnTo>
                  <a:cubicBezTo>
                    <a:pt x="4620" y="144"/>
                    <a:pt x="4286" y="299"/>
                    <a:pt x="3965" y="453"/>
                  </a:cubicBezTo>
                  <a:cubicBezTo>
                    <a:pt x="3441" y="703"/>
                    <a:pt x="2917" y="918"/>
                    <a:pt x="2369" y="1073"/>
                  </a:cubicBezTo>
                  <a:cubicBezTo>
                    <a:pt x="2344" y="1084"/>
                    <a:pt x="2317" y="1089"/>
                    <a:pt x="2290" y="1089"/>
                  </a:cubicBezTo>
                  <a:cubicBezTo>
                    <a:pt x="2232" y="1089"/>
                    <a:pt x="2176" y="1062"/>
                    <a:pt x="2143" y="1013"/>
                  </a:cubicBezTo>
                  <a:cubicBezTo>
                    <a:pt x="1857" y="715"/>
                    <a:pt x="1476" y="525"/>
                    <a:pt x="1072" y="501"/>
                  </a:cubicBezTo>
                  <a:cubicBezTo>
                    <a:pt x="464" y="1001"/>
                    <a:pt x="0" y="1549"/>
                    <a:pt x="274" y="1882"/>
                  </a:cubicBezTo>
                  <a:cubicBezTo>
                    <a:pt x="333" y="1959"/>
                    <a:pt x="466" y="1994"/>
                    <a:pt x="650" y="1994"/>
                  </a:cubicBezTo>
                  <a:cubicBezTo>
                    <a:pt x="1688" y="1994"/>
                    <a:pt x="4362" y="911"/>
                    <a:pt x="4786" y="334"/>
                  </a:cubicBezTo>
                  <a:cubicBezTo>
                    <a:pt x="4858" y="227"/>
                    <a:pt x="4905" y="108"/>
                    <a:pt x="494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107" name="Google Shape;2873;p64"/>
            <p:cNvSpPr/>
            <p:nvPr/>
          </p:nvSpPr>
          <p:spPr>
            <a:xfrm>
              <a:off x="1820553" y="4270037"/>
              <a:ext cx="474382" cy="233736"/>
            </a:xfrm>
            <a:custGeom>
              <a:avLst/>
              <a:gdLst/>
              <a:ahLst/>
              <a:cxnLst/>
              <a:rect l="l" t="t" r="r" b="b"/>
              <a:pathLst>
                <a:path w="5502" h="2711" extrusionOk="0">
                  <a:moveTo>
                    <a:pt x="2227" y="0"/>
                  </a:moveTo>
                  <a:lnTo>
                    <a:pt x="1" y="96"/>
                  </a:lnTo>
                  <a:cubicBezTo>
                    <a:pt x="1" y="96"/>
                    <a:pt x="96" y="905"/>
                    <a:pt x="322" y="1203"/>
                  </a:cubicBezTo>
                  <a:cubicBezTo>
                    <a:pt x="768" y="1758"/>
                    <a:pt x="3387" y="2710"/>
                    <a:pt x="4470" y="2710"/>
                  </a:cubicBezTo>
                  <a:cubicBezTo>
                    <a:pt x="4687" y="2710"/>
                    <a:pt x="4842" y="2672"/>
                    <a:pt x="4906" y="2584"/>
                  </a:cubicBezTo>
                  <a:cubicBezTo>
                    <a:pt x="5501" y="1763"/>
                    <a:pt x="2227" y="0"/>
                    <a:pt x="2227" y="0"/>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108" name="Google Shape;2874;p64"/>
            <p:cNvSpPr/>
            <p:nvPr/>
          </p:nvSpPr>
          <p:spPr>
            <a:xfrm>
              <a:off x="1833917" y="4343926"/>
              <a:ext cx="435325" cy="159847"/>
            </a:xfrm>
            <a:custGeom>
              <a:avLst/>
              <a:gdLst/>
              <a:ahLst/>
              <a:cxnLst/>
              <a:rect l="l" t="t" r="r" b="b"/>
              <a:pathLst>
                <a:path w="5049" h="1854" extrusionOk="0">
                  <a:moveTo>
                    <a:pt x="0" y="1"/>
                  </a:moveTo>
                  <a:lnTo>
                    <a:pt x="0" y="1"/>
                  </a:lnTo>
                  <a:cubicBezTo>
                    <a:pt x="36" y="132"/>
                    <a:pt x="96" y="239"/>
                    <a:pt x="167" y="346"/>
                  </a:cubicBezTo>
                  <a:cubicBezTo>
                    <a:pt x="603" y="901"/>
                    <a:pt x="3228" y="1853"/>
                    <a:pt x="4314" y="1853"/>
                  </a:cubicBezTo>
                  <a:cubicBezTo>
                    <a:pt x="4532" y="1853"/>
                    <a:pt x="4687" y="1815"/>
                    <a:pt x="4751" y="1727"/>
                  </a:cubicBezTo>
                  <a:cubicBezTo>
                    <a:pt x="5049" y="1310"/>
                    <a:pt x="4370" y="679"/>
                    <a:pt x="3632" y="120"/>
                  </a:cubicBezTo>
                  <a:cubicBezTo>
                    <a:pt x="3406" y="179"/>
                    <a:pt x="3203" y="310"/>
                    <a:pt x="3060" y="489"/>
                  </a:cubicBezTo>
                  <a:cubicBezTo>
                    <a:pt x="2929" y="691"/>
                    <a:pt x="2822" y="918"/>
                    <a:pt x="2775" y="1156"/>
                  </a:cubicBezTo>
                  <a:cubicBezTo>
                    <a:pt x="1846" y="787"/>
                    <a:pt x="917" y="406"/>
                    <a:pt x="0"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109" name="Google Shape;2875;p64"/>
            <p:cNvSpPr/>
            <p:nvPr/>
          </p:nvSpPr>
          <p:spPr>
            <a:xfrm>
              <a:off x="1357557" y="2754838"/>
              <a:ext cx="655100" cy="1551225"/>
            </a:xfrm>
            <a:custGeom>
              <a:avLst/>
              <a:gdLst/>
              <a:ahLst/>
              <a:cxnLst/>
              <a:rect l="l" t="t" r="r" b="b"/>
              <a:pathLst>
                <a:path w="7598" h="17992" extrusionOk="0">
                  <a:moveTo>
                    <a:pt x="620" y="1"/>
                  </a:moveTo>
                  <a:cubicBezTo>
                    <a:pt x="620" y="1"/>
                    <a:pt x="370" y="2227"/>
                    <a:pt x="180" y="7692"/>
                  </a:cubicBezTo>
                  <a:cubicBezTo>
                    <a:pt x="1" y="12872"/>
                    <a:pt x="215" y="17694"/>
                    <a:pt x="215" y="17694"/>
                  </a:cubicBezTo>
                  <a:cubicBezTo>
                    <a:pt x="536" y="17893"/>
                    <a:pt x="899" y="17991"/>
                    <a:pt x="1265" y="17991"/>
                  </a:cubicBezTo>
                  <a:cubicBezTo>
                    <a:pt x="1620" y="17991"/>
                    <a:pt x="1977" y="17899"/>
                    <a:pt x="2299" y="17717"/>
                  </a:cubicBezTo>
                  <a:cubicBezTo>
                    <a:pt x="2299" y="17717"/>
                    <a:pt x="3073" y="11824"/>
                    <a:pt x="2918" y="10014"/>
                  </a:cubicBezTo>
                  <a:cubicBezTo>
                    <a:pt x="2799" y="8740"/>
                    <a:pt x="3656" y="3216"/>
                    <a:pt x="3656" y="3216"/>
                  </a:cubicBezTo>
                  <a:lnTo>
                    <a:pt x="4073" y="3216"/>
                  </a:lnTo>
                  <a:lnTo>
                    <a:pt x="4692" y="9645"/>
                  </a:lnTo>
                  <a:cubicBezTo>
                    <a:pt x="4692" y="9645"/>
                    <a:pt x="5085" y="15920"/>
                    <a:pt x="5359" y="17670"/>
                  </a:cubicBezTo>
                  <a:cubicBezTo>
                    <a:pt x="5683" y="17851"/>
                    <a:pt x="6042" y="17941"/>
                    <a:pt x="6401" y="17941"/>
                  </a:cubicBezTo>
                  <a:cubicBezTo>
                    <a:pt x="6820" y="17941"/>
                    <a:pt x="7238" y="17818"/>
                    <a:pt x="7597" y="17574"/>
                  </a:cubicBezTo>
                  <a:cubicBezTo>
                    <a:pt x="7597" y="17574"/>
                    <a:pt x="7300" y="8395"/>
                    <a:pt x="7335" y="6311"/>
                  </a:cubicBezTo>
                  <a:cubicBezTo>
                    <a:pt x="7371" y="4228"/>
                    <a:pt x="6919" y="96"/>
                    <a:pt x="6919" y="96"/>
                  </a:cubicBezTo>
                  <a:lnTo>
                    <a:pt x="620" y="1"/>
                  </a:lnTo>
                  <a:close/>
                </a:path>
              </a:pathLst>
            </a:custGeom>
            <a:solidFill>
              <a:schemeClr val="accent2"/>
            </a:solidFill>
            <a:ln>
              <a:noFill/>
            </a:ln>
          </p:spPr>
          <p:txBody>
            <a:bodyPr spcFirstLastPara="1" wrap="square" lIns="182850" tIns="182850" rIns="182850" bIns="182850" anchor="ctr" anchorCtr="0">
              <a:noAutofit/>
            </a:bodyPr>
            <a:lstStyle/>
            <a:p>
              <a:endParaRPr sz="3600"/>
            </a:p>
          </p:txBody>
        </p:sp>
        <p:sp>
          <p:nvSpPr>
            <p:cNvPr id="110" name="Google Shape;2876;p64"/>
            <p:cNvSpPr/>
            <p:nvPr/>
          </p:nvSpPr>
          <p:spPr>
            <a:xfrm>
              <a:off x="1406875" y="3624608"/>
              <a:ext cx="76046" cy="34746"/>
            </a:xfrm>
            <a:custGeom>
              <a:avLst/>
              <a:gdLst/>
              <a:ahLst/>
              <a:cxnLst/>
              <a:rect l="l" t="t" r="r" b="b"/>
              <a:pathLst>
                <a:path w="882" h="403" extrusionOk="0">
                  <a:moveTo>
                    <a:pt x="864" y="0"/>
                  </a:moveTo>
                  <a:cubicBezTo>
                    <a:pt x="861" y="0"/>
                    <a:pt x="858" y="3"/>
                    <a:pt x="858" y="9"/>
                  </a:cubicBezTo>
                  <a:cubicBezTo>
                    <a:pt x="677" y="243"/>
                    <a:pt x="412" y="372"/>
                    <a:pt x="120" y="372"/>
                  </a:cubicBezTo>
                  <a:cubicBezTo>
                    <a:pt x="84" y="372"/>
                    <a:pt x="49" y="370"/>
                    <a:pt x="12" y="367"/>
                  </a:cubicBezTo>
                  <a:cubicBezTo>
                    <a:pt x="12" y="367"/>
                    <a:pt x="0" y="378"/>
                    <a:pt x="0" y="378"/>
                  </a:cubicBezTo>
                  <a:cubicBezTo>
                    <a:pt x="0" y="390"/>
                    <a:pt x="0" y="402"/>
                    <a:pt x="12" y="402"/>
                  </a:cubicBezTo>
                  <a:lnTo>
                    <a:pt x="120" y="402"/>
                  </a:lnTo>
                  <a:cubicBezTo>
                    <a:pt x="417" y="402"/>
                    <a:pt x="691" y="259"/>
                    <a:pt x="870" y="33"/>
                  </a:cubicBezTo>
                  <a:cubicBezTo>
                    <a:pt x="882" y="21"/>
                    <a:pt x="882" y="9"/>
                    <a:pt x="870" y="9"/>
                  </a:cubicBezTo>
                  <a:cubicBezTo>
                    <a:pt x="870" y="3"/>
                    <a:pt x="867" y="0"/>
                    <a:pt x="864" y="0"/>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111" name="Google Shape;2877;p64"/>
            <p:cNvSpPr/>
            <p:nvPr/>
          </p:nvSpPr>
          <p:spPr>
            <a:xfrm>
              <a:off x="1889528" y="3602536"/>
              <a:ext cx="80961" cy="20261"/>
            </a:xfrm>
            <a:custGeom>
              <a:avLst/>
              <a:gdLst/>
              <a:ahLst/>
              <a:cxnLst/>
              <a:rect l="l" t="t" r="r" b="b"/>
              <a:pathLst>
                <a:path w="939" h="235" extrusionOk="0">
                  <a:moveTo>
                    <a:pt x="22" y="0"/>
                  </a:moveTo>
                  <a:cubicBezTo>
                    <a:pt x="7" y="0"/>
                    <a:pt x="1" y="18"/>
                    <a:pt x="10" y="27"/>
                  </a:cubicBezTo>
                  <a:cubicBezTo>
                    <a:pt x="177" y="163"/>
                    <a:pt x="389" y="234"/>
                    <a:pt x="599" y="234"/>
                  </a:cubicBezTo>
                  <a:cubicBezTo>
                    <a:pt x="629" y="234"/>
                    <a:pt x="659" y="233"/>
                    <a:pt x="689" y="230"/>
                  </a:cubicBezTo>
                  <a:cubicBezTo>
                    <a:pt x="772" y="230"/>
                    <a:pt x="844" y="230"/>
                    <a:pt x="927" y="218"/>
                  </a:cubicBezTo>
                  <a:cubicBezTo>
                    <a:pt x="927" y="218"/>
                    <a:pt x="939" y="218"/>
                    <a:pt x="939" y="206"/>
                  </a:cubicBezTo>
                  <a:cubicBezTo>
                    <a:pt x="939" y="194"/>
                    <a:pt x="927" y="194"/>
                    <a:pt x="927" y="194"/>
                  </a:cubicBezTo>
                  <a:cubicBezTo>
                    <a:pt x="838" y="204"/>
                    <a:pt x="755" y="210"/>
                    <a:pt x="676" y="210"/>
                  </a:cubicBezTo>
                  <a:cubicBezTo>
                    <a:pt x="397" y="210"/>
                    <a:pt x="183" y="143"/>
                    <a:pt x="34" y="3"/>
                  </a:cubicBezTo>
                  <a:cubicBezTo>
                    <a:pt x="30" y="1"/>
                    <a:pt x="25" y="0"/>
                    <a:pt x="22" y="0"/>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112" name="Google Shape;2878;p64"/>
            <p:cNvSpPr/>
            <p:nvPr/>
          </p:nvSpPr>
          <p:spPr>
            <a:xfrm>
              <a:off x="1368852" y="4049319"/>
              <a:ext cx="213653" cy="256325"/>
            </a:xfrm>
            <a:custGeom>
              <a:avLst/>
              <a:gdLst/>
              <a:ahLst/>
              <a:cxnLst/>
              <a:rect l="l" t="t" r="r" b="b"/>
              <a:pathLst>
                <a:path w="2478" h="2973" extrusionOk="0">
                  <a:moveTo>
                    <a:pt x="1" y="1"/>
                  </a:moveTo>
                  <a:cubicBezTo>
                    <a:pt x="37" y="1644"/>
                    <a:pt x="84" y="2680"/>
                    <a:pt x="84" y="2680"/>
                  </a:cubicBezTo>
                  <a:cubicBezTo>
                    <a:pt x="407" y="2875"/>
                    <a:pt x="774" y="2973"/>
                    <a:pt x="1143" y="2973"/>
                  </a:cubicBezTo>
                  <a:cubicBezTo>
                    <a:pt x="1495" y="2973"/>
                    <a:pt x="1848" y="2884"/>
                    <a:pt x="2168" y="2703"/>
                  </a:cubicBezTo>
                  <a:cubicBezTo>
                    <a:pt x="2168" y="2703"/>
                    <a:pt x="2323" y="1513"/>
                    <a:pt x="2477" y="24"/>
                  </a:cubicBezTo>
                  <a:lnTo>
                    <a:pt x="2477" y="24"/>
                  </a:lnTo>
                  <a:cubicBezTo>
                    <a:pt x="2077" y="209"/>
                    <a:pt x="1632" y="306"/>
                    <a:pt x="1188" y="306"/>
                  </a:cubicBezTo>
                  <a:cubicBezTo>
                    <a:pt x="1118" y="306"/>
                    <a:pt x="1048" y="303"/>
                    <a:pt x="977" y="298"/>
                  </a:cubicBezTo>
                  <a:cubicBezTo>
                    <a:pt x="632" y="274"/>
                    <a:pt x="299" y="167"/>
                    <a:pt x="1" y="1"/>
                  </a:cubicBezTo>
                  <a:close/>
                </a:path>
              </a:pathLst>
            </a:custGeom>
            <a:solidFill>
              <a:schemeClr val="dk2"/>
            </a:solidFill>
            <a:ln>
              <a:noFill/>
            </a:ln>
          </p:spPr>
          <p:txBody>
            <a:bodyPr spcFirstLastPara="1" wrap="square" lIns="182850" tIns="182850" rIns="182850" bIns="182850" anchor="ctr" anchorCtr="0">
              <a:noAutofit/>
            </a:bodyPr>
            <a:lstStyle/>
            <a:p>
              <a:endParaRPr sz="3600"/>
            </a:p>
          </p:txBody>
        </p:sp>
        <p:sp>
          <p:nvSpPr>
            <p:cNvPr id="113" name="Google Shape;2879;p64"/>
            <p:cNvSpPr/>
            <p:nvPr/>
          </p:nvSpPr>
          <p:spPr>
            <a:xfrm>
              <a:off x="1795894" y="4033972"/>
              <a:ext cx="216757" cy="267792"/>
            </a:xfrm>
            <a:custGeom>
              <a:avLst/>
              <a:gdLst/>
              <a:ahLst/>
              <a:cxnLst/>
              <a:rect l="l" t="t" r="r" b="b"/>
              <a:pathLst>
                <a:path w="2514" h="3106" extrusionOk="0">
                  <a:moveTo>
                    <a:pt x="2430" y="0"/>
                  </a:moveTo>
                  <a:cubicBezTo>
                    <a:pt x="2311" y="71"/>
                    <a:pt x="2180" y="119"/>
                    <a:pt x="2049" y="167"/>
                  </a:cubicBezTo>
                  <a:cubicBezTo>
                    <a:pt x="1704" y="274"/>
                    <a:pt x="1334" y="322"/>
                    <a:pt x="977" y="322"/>
                  </a:cubicBezTo>
                  <a:cubicBezTo>
                    <a:pt x="919" y="326"/>
                    <a:pt x="861" y="328"/>
                    <a:pt x="803" y="328"/>
                  </a:cubicBezTo>
                  <a:cubicBezTo>
                    <a:pt x="528" y="328"/>
                    <a:pt x="257" y="283"/>
                    <a:pt x="1" y="214"/>
                  </a:cubicBezTo>
                  <a:lnTo>
                    <a:pt x="1" y="214"/>
                  </a:lnTo>
                  <a:cubicBezTo>
                    <a:pt x="96" y="1310"/>
                    <a:pt x="191" y="2298"/>
                    <a:pt x="275" y="2834"/>
                  </a:cubicBezTo>
                  <a:cubicBezTo>
                    <a:pt x="599" y="3015"/>
                    <a:pt x="956" y="3105"/>
                    <a:pt x="1313" y="3105"/>
                  </a:cubicBezTo>
                  <a:cubicBezTo>
                    <a:pt x="1730" y="3105"/>
                    <a:pt x="2148" y="2982"/>
                    <a:pt x="2513" y="2738"/>
                  </a:cubicBezTo>
                  <a:cubicBezTo>
                    <a:pt x="2513" y="2738"/>
                    <a:pt x="2477" y="1584"/>
                    <a:pt x="2430" y="0"/>
                  </a:cubicBezTo>
                  <a:close/>
                </a:path>
              </a:pathLst>
            </a:custGeom>
            <a:solidFill>
              <a:schemeClr val="dk2"/>
            </a:solidFill>
            <a:ln>
              <a:noFill/>
            </a:ln>
          </p:spPr>
          <p:txBody>
            <a:bodyPr spcFirstLastPara="1" wrap="square" lIns="182850" tIns="182850" rIns="182850" bIns="182850" anchor="ctr" anchorCtr="0">
              <a:noAutofit/>
            </a:bodyPr>
            <a:lstStyle/>
            <a:p>
              <a:endParaRPr sz="3600"/>
            </a:p>
          </p:txBody>
        </p:sp>
        <p:sp>
          <p:nvSpPr>
            <p:cNvPr id="114" name="Google Shape;2880;p64"/>
            <p:cNvSpPr/>
            <p:nvPr/>
          </p:nvSpPr>
          <p:spPr>
            <a:xfrm>
              <a:off x="1123559" y="1024007"/>
              <a:ext cx="507232" cy="761904"/>
            </a:xfrm>
            <a:custGeom>
              <a:avLst/>
              <a:gdLst/>
              <a:ahLst/>
              <a:cxnLst/>
              <a:rect l="l" t="t" r="r" b="b"/>
              <a:pathLst>
                <a:path w="5883" h="8837" extrusionOk="0">
                  <a:moveTo>
                    <a:pt x="3851" y="0"/>
                  </a:moveTo>
                  <a:cubicBezTo>
                    <a:pt x="3809" y="0"/>
                    <a:pt x="3768" y="1"/>
                    <a:pt x="3727" y="2"/>
                  </a:cubicBezTo>
                  <a:cubicBezTo>
                    <a:pt x="3179" y="26"/>
                    <a:pt x="2608" y="133"/>
                    <a:pt x="2191" y="490"/>
                  </a:cubicBezTo>
                  <a:cubicBezTo>
                    <a:pt x="1751" y="871"/>
                    <a:pt x="1548" y="1466"/>
                    <a:pt x="1453" y="2050"/>
                  </a:cubicBezTo>
                  <a:cubicBezTo>
                    <a:pt x="1191" y="3621"/>
                    <a:pt x="1596" y="5288"/>
                    <a:pt x="1096" y="6812"/>
                  </a:cubicBezTo>
                  <a:cubicBezTo>
                    <a:pt x="870" y="7515"/>
                    <a:pt x="453" y="8158"/>
                    <a:pt x="0" y="8753"/>
                  </a:cubicBezTo>
                  <a:cubicBezTo>
                    <a:pt x="146" y="8778"/>
                    <a:pt x="291" y="8791"/>
                    <a:pt x="434" y="8791"/>
                  </a:cubicBezTo>
                  <a:cubicBezTo>
                    <a:pt x="1234" y="8791"/>
                    <a:pt x="1991" y="8407"/>
                    <a:pt x="2465" y="7741"/>
                  </a:cubicBezTo>
                  <a:lnTo>
                    <a:pt x="2465" y="7741"/>
                  </a:lnTo>
                  <a:cubicBezTo>
                    <a:pt x="2358" y="8134"/>
                    <a:pt x="2191" y="8503"/>
                    <a:pt x="1977" y="8836"/>
                  </a:cubicBezTo>
                  <a:cubicBezTo>
                    <a:pt x="3084" y="8741"/>
                    <a:pt x="4096" y="7979"/>
                    <a:pt x="4584" y="6967"/>
                  </a:cubicBezTo>
                  <a:cubicBezTo>
                    <a:pt x="5013" y="6050"/>
                    <a:pt x="5025" y="5003"/>
                    <a:pt x="5084" y="3991"/>
                  </a:cubicBezTo>
                  <a:cubicBezTo>
                    <a:pt x="5132" y="2979"/>
                    <a:pt x="5251" y="1907"/>
                    <a:pt x="5823" y="1085"/>
                  </a:cubicBezTo>
                  <a:lnTo>
                    <a:pt x="5882" y="812"/>
                  </a:lnTo>
                  <a:cubicBezTo>
                    <a:pt x="5408" y="213"/>
                    <a:pt x="4612" y="0"/>
                    <a:pt x="3851" y="0"/>
                  </a:cubicBezTo>
                  <a:close/>
                </a:path>
              </a:pathLst>
            </a:custGeom>
            <a:solidFill>
              <a:schemeClr val="accent5"/>
            </a:solidFill>
            <a:ln>
              <a:noFill/>
            </a:ln>
          </p:spPr>
          <p:txBody>
            <a:bodyPr spcFirstLastPara="1" wrap="square" lIns="182850" tIns="182850" rIns="182850" bIns="182850" anchor="ctr" anchorCtr="0">
              <a:noAutofit/>
            </a:bodyPr>
            <a:lstStyle/>
            <a:p>
              <a:endParaRPr sz="3600"/>
            </a:p>
          </p:txBody>
        </p:sp>
        <p:sp>
          <p:nvSpPr>
            <p:cNvPr id="115" name="Google Shape;2881;p64"/>
            <p:cNvSpPr/>
            <p:nvPr/>
          </p:nvSpPr>
          <p:spPr>
            <a:xfrm>
              <a:off x="1343245" y="1053752"/>
              <a:ext cx="740199" cy="757421"/>
            </a:xfrm>
            <a:custGeom>
              <a:avLst/>
              <a:gdLst/>
              <a:ahLst/>
              <a:cxnLst/>
              <a:rect l="l" t="t" r="r" b="b"/>
              <a:pathLst>
                <a:path w="8585" h="8785" extrusionOk="0">
                  <a:moveTo>
                    <a:pt x="4291" y="1"/>
                  </a:moveTo>
                  <a:cubicBezTo>
                    <a:pt x="4000" y="1"/>
                    <a:pt x="3737" y="27"/>
                    <a:pt x="3525" y="86"/>
                  </a:cubicBezTo>
                  <a:cubicBezTo>
                    <a:pt x="3120" y="169"/>
                    <a:pt x="2739" y="348"/>
                    <a:pt x="2429" y="621"/>
                  </a:cubicBezTo>
                  <a:cubicBezTo>
                    <a:pt x="2381" y="652"/>
                    <a:pt x="2334" y="663"/>
                    <a:pt x="2285" y="663"/>
                  </a:cubicBezTo>
                  <a:cubicBezTo>
                    <a:pt x="2164" y="663"/>
                    <a:pt x="2038" y="594"/>
                    <a:pt x="1893" y="586"/>
                  </a:cubicBezTo>
                  <a:cubicBezTo>
                    <a:pt x="1441" y="598"/>
                    <a:pt x="1024" y="812"/>
                    <a:pt x="750" y="1169"/>
                  </a:cubicBezTo>
                  <a:cubicBezTo>
                    <a:pt x="393" y="1657"/>
                    <a:pt x="286" y="2276"/>
                    <a:pt x="215" y="2884"/>
                  </a:cubicBezTo>
                  <a:cubicBezTo>
                    <a:pt x="72" y="4158"/>
                    <a:pt x="0" y="5503"/>
                    <a:pt x="512" y="6694"/>
                  </a:cubicBezTo>
                  <a:cubicBezTo>
                    <a:pt x="786" y="7325"/>
                    <a:pt x="1215" y="7884"/>
                    <a:pt x="1762" y="8313"/>
                  </a:cubicBezTo>
                  <a:cubicBezTo>
                    <a:pt x="1965" y="8491"/>
                    <a:pt x="2203" y="8622"/>
                    <a:pt x="2465" y="8706"/>
                  </a:cubicBezTo>
                  <a:cubicBezTo>
                    <a:pt x="2644" y="8760"/>
                    <a:pt x="2834" y="8784"/>
                    <a:pt x="3027" y="8784"/>
                  </a:cubicBezTo>
                  <a:cubicBezTo>
                    <a:pt x="3129" y="8784"/>
                    <a:pt x="3231" y="8778"/>
                    <a:pt x="3334" y="8765"/>
                  </a:cubicBezTo>
                  <a:cubicBezTo>
                    <a:pt x="3917" y="8694"/>
                    <a:pt x="4489" y="8563"/>
                    <a:pt x="5049" y="8372"/>
                  </a:cubicBezTo>
                  <a:cubicBezTo>
                    <a:pt x="5549" y="8277"/>
                    <a:pt x="5965" y="7956"/>
                    <a:pt x="6203" y="7515"/>
                  </a:cubicBezTo>
                  <a:lnTo>
                    <a:pt x="6894" y="6503"/>
                  </a:lnTo>
                  <a:cubicBezTo>
                    <a:pt x="7001" y="6360"/>
                    <a:pt x="7096" y="6194"/>
                    <a:pt x="7156" y="6027"/>
                  </a:cubicBezTo>
                  <a:cubicBezTo>
                    <a:pt x="7251" y="5729"/>
                    <a:pt x="7180" y="5372"/>
                    <a:pt x="7311" y="5086"/>
                  </a:cubicBezTo>
                  <a:cubicBezTo>
                    <a:pt x="7466" y="4693"/>
                    <a:pt x="7906" y="4503"/>
                    <a:pt x="8168" y="4193"/>
                  </a:cubicBezTo>
                  <a:cubicBezTo>
                    <a:pt x="8525" y="3777"/>
                    <a:pt x="8585" y="3181"/>
                    <a:pt x="8525" y="2634"/>
                  </a:cubicBezTo>
                  <a:cubicBezTo>
                    <a:pt x="8501" y="2312"/>
                    <a:pt x="8418" y="2014"/>
                    <a:pt x="8287" y="1717"/>
                  </a:cubicBezTo>
                  <a:cubicBezTo>
                    <a:pt x="7954" y="1074"/>
                    <a:pt x="7287" y="681"/>
                    <a:pt x="6596" y="419"/>
                  </a:cubicBezTo>
                  <a:cubicBezTo>
                    <a:pt x="5901" y="165"/>
                    <a:pt x="5012" y="1"/>
                    <a:pt x="4291" y="1"/>
                  </a:cubicBezTo>
                  <a:close/>
                </a:path>
              </a:pathLst>
            </a:custGeom>
            <a:solidFill>
              <a:schemeClr val="accent5"/>
            </a:solidFill>
            <a:ln>
              <a:noFill/>
            </a:ln>
          </p:spPr>
          <p:txBody>
            <a:bodyPr spcFirstLastPara="1" wrap="square" lIns="182850" tIns="182850" rIns="182850" bIns="182850" anchor="ctr" anchorCtr="0">
              <a:noAutofit/>
            </a:bodyPr>
            <a:lstStyle/>
            <a:p>
              <a:endParaRPr sz="3600"/>
            </a:p>
          </p:txBody>
        </p:sp>
        <p:sp>
          <p:nvSpPr>
            <p:cNvPr id="116" name="Google Shape;2882;p64"/>
            <p:cNvSpPr/>
            <p:nvPr/>
          </p:nvSpPr>
          <p:spPr>
            <a:xfrm>
              <a:off x="1390407" y="2754838"/>
              <a:ext cx="586296" cy="319781"/>
            </a:xfrm>
            <a:custGeom>
              <a:avLst/>
              <a:gdLst/>
              <a:ahLst/>
              <a:cxnLst/>
              <a:rect l="l" t="t" r="r" b="b"/>
              <a:pathLst>
                <a:path w="6800" h="3709" extrusionOk="0">
                  <a:moveTo>
                    <a:pt x="239" y="1"/>
                  </a:moveTo>
                  <a:cubicBezTo>
                    <a:pt x="239" y="1"/>
                    <a:pt x="132" y="953"/>
                    <a:pt x="1" y="3132"/>
                  </a:cubicBezTo>
                  <a:cubicBezTo>
                    <a:pt x="477" y="3358"/>
                    <a:pt x="989" y="3513"/>
                    <a:pt x="1501" y="3585"/>
                  </a:cubicBezTo>
                  <a:cubicBezTo>
                    <a:pt x="2073" y="3656"/>
                    <a:pt x="2632" y="3692"/>
                    <a:pt x="3204" y="3704"/>
                  </a:cubicBezTo>
                  <a:cubicBezTo>
                    <a:pt x="3239" y="3406"/>
                    <a:pt x="3275" y="3216"/>
                    <a:pt x="3275" y="3216"/>
                  </a:cubicBezTo>
                  <a:lnTo>
                    <a:pt x="3680" y="3216"/>
                  </a:lnTo>
                  <a:lnTo>
                    <a:pt x="3728" y="3704"/>
                  </a:lnTo>
                  <a:cubicBezTo>
                    <a:pt x="3801" y="3707"/>
                    <a:pt x="3874" y="3708"/>
                    <a:pt x="3948" y="3708"/>
                  </a:cubicBezTo>
                  <a:cubicBezTo>
                    <a:pt x="4147" y="3708"/>
                    <a:pt x="4345" y="3697"/>
                    <a:pt x="4537" y="3680"/>
                  </a:cubicBezTo>
                  <a:cubicBezTo>
                    <a:pt x="5323" y="3597"/>
                    <a:pt x="6085" y="3370"/>
                    <a:pt x="6799" y="3013"/>
                  </a:cubicBezTo>
                  <a:cubicBezTo>
                    <a:pt x="6668" y="1465"/>
                    <a:pt x="6526" y="96"/>
                    <a:pt x="6526" y="96"/>
                  </a:cubicBezTo>
                  <a:lnTo>
                    <a:pt x="239" y="1"/>
                  </a:lnTo>
                  <a:close/>
                </a:path>
              </a:pathLst>
            </a:custGeom>
            <a:solidFill>
              <a:schemeClr val="accent6"/>
            </a:solidFill>
            <a:ln>
              <a:noFill/>
            </a:ln>
          </p:spPr>
          <p:txBody>
            <a:bodyPr spcFirstLastPara="1" wrap="square" lIns="182850" tIns="182850" rIns="182850" bIns="182850" anchor="ctr" anchorCtr="0">
              <a:noAutofit/>
            </a:bodyPr>
            <a:lstStyle/>
            <a:p>
              <a:endParaRPr sz="3600"/>
            </a:p>
          </p:txBody>
        </p:sp>
        <p:sp>
          <p:nvSpPr>
            <p:cNvPr id="117" name="Google Shape;2883;p64"/>
            <p:cNvSpPr/>
            <p:nvPr/>
          </p:nvSpPr>
          <p:spPr>
            <a:xfrm>
              <a:off x="1671739" y="3019701"/>
              <a:ext cx="142780" cy="13450"/>
            </a:xfrm>
            <a:custGeom>
              <a:avLst/>
              <a:gdLst/>
              <a:ahLst/>
              <a:cxnLst/>
              <a:rect l="l" t="t" r="r" b="b"/>
              <a:pathLst>
                <a:path w="1656" h="156" extrusionOk="0">
                  <a:moveTo>
                    <a:pt x="1631" y="1"/>
                  </a:moveTo>
                  <a:cubicBezTo>
                    <a:pt x="1096" y="84"/>
                    <a:pt x="560" y="120"/>
                    <a:pt x="12" y="132"/>
                  </a:cubicBezTo>
                  <a:cubicBezTo>
                    <a:pt x="12" y="132"/>
                    <a:pt x="0" y="132"/>
                    <a:pt x="0" y="144"/>
                  </a:cubicBezTo>
                  <a:cubicBezTo>
                    <a:pt x="0" y="155"/>
                    <a:pt x="12" y="155"/>
                    <a:pt x="12" y="155"/>
                  </a:cubicBezTo>
                  <a:cubicBezTo>
                    <a:pt x="560" y="155"/>
                    <a:pt x="1096" y="108"/>
                    <a:pt x="1643" y="25"/>
                  </a:cubicBezTo>
                  <a:cubicBezTo>
                    <a:pt x="1643" y="25"/>
                    <a:pt x="1655" y="13"/>
                    <a:pt x="1655" y="13"/>
                  </a:cubicBezTo>
                  <a:cubicBezTo>
                    <a:pt x="1643" y="1"/>
                    <a:pt x="1643" y="1"/>
                    <a:pt x="1631" y="1"/>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118" name="Google Shape;2884;p64"/>
            <p:cNvSpPr/>
            <p:nvPr/>
          </p:nvSpPr>
          <p:spPr>
            <a:xfrm>
              <a:off x="1685103" y="2810276"/>
              <a:ext cx="13364" cy="221838"/>
            </a:xfrm>
            <a:custGeom>
              <a:avLst/>
              <a:gdLst/>
              <a:ahLst/>
              <a:cxnLst/>
              <a:rect l="l" t="t" r="r" b="b"/>
              <a:pathLst>
                <a:path w="155" h="2573" extrusionOk="0">
                  <a:moveTo>
                    <a:pt x="143" y="1"/>
                  </a:moveTo>
                  <a:cubicBezTo>
                    <a:pt x="131" y="1"/>
                    <a:pt x="131" y="13"/>
                    <a:pt x="131" y="13"/>
                  </a:cubicBezTo>
                  <a:cubicBezTo>
                    <a:pt x="131" y="858"/>
                    <a:pt x="95" y="1715"/>
                    <a:pt x="12" y="2549"/>
                  </a:cubicBezTo>
                  <a:cubicBezTo>
                    <a:pt x="0" y="2561"/>
                    <a:pt x="12" y="2573"/>
                    <a:pt x="24" y="2573"/>
                  </a:cubicBezTo>
                  <a:cubicBezTo>
                    <a:pt x="24" y="2573"/>
                    <a:pt x="36" y="2561"/>
                    <a:pt x="36" y="2561"/>
                  </a:cubicBezTo>
                  <a:cubicBezTo>
                    <a:pt x="119" y="1715"/>
                    <a:pt x="155" y="870"/>
                    <a:pt x="155" y="13"/>
                  </a:cubicBezTo>
                  <a:cubicBezTo>
                    <a:pt x="155" y="13"/>
                    <a:pt x="155" y="1"/>
                    <a:pt x="143" y="1"/>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119" name="Google Shape;2885;p64"/>
            <p:cNvSpPr/>
            <p:nvPr/>
          </p:nvSpPr>
          <p:spPr>
            <a:xfrm>
              <a:off x="1736403" y="2809242"/>
              <a:ext cx="13450" cy="220803"/>
            </a:xfrm>
            <a:custGeom>
              <a:avLst/>
              <a:gdLst/>
              <a:ahLst/>
              <a:cxnLst/>
              <a:rect l="l" t="t" r="r" b="b"/>
              <a:pathLst>
                <a:path w="156" h="2561" extrusionOk="0">
                  <a:moveTo>
                    <a:pt x="131" y="1"/>
                  </a:moveTo>
                  <a:cubicBezTo>
                    <a:pt x="131" y="1"/>
                    <a:pt x="119" y="13"/>
                    <a:pt x="119" y="25"/>
                  </a:cubicBezTo>
                  <a:cubicBezTo>
                    <a:pt x="131" y="858"/>
                    <a:pt x="84" y="1704"/>
                    <a:pt x="0" y="2549"/>
                  </a:cubicBezTo>
                  <a:cubicBezTo>
                    <a:pt x="0" y="2561"/>
                    <a:pt x="0" y="2561"/>
                    <a:pt x="12" y="2561"/>
                  </a:cubicBezTo>
                  <a:lnTo>
                    <a:pt x="24" y="2561"/>
                  </a:lnTo>
                  <a:cubicBezTo>
                    <a:pt x="108" y="1715"/>
                    <a:pt x="155" y="870"/>
                    <a:pt x="155" y="25"/>
                  </a:cubicBezTo>
                  <a:cubicBezTo>
                    <a:pt x="155" y="13"/>
                    <a:pt x="143" y="1"/>
                    <a:pt x="131" y="1"/>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120" name="Google Shape;2886;p64"/>
            <p:cNvSpPr/>
            <p:nvPr/>
          </p:nvSpPr>
          <p:spPr>
            <a:xfrm>
              <a:off x="1398684" y="2789756"/>
              <a:ext cx="103723" cy="95529"/>
            </a:xfrm>
            <a:custGeom>
              <a:avLst/>
              <a:gdLst/>
              <a:ahLst/>
              <a:cxnLst/>
              <a:rect l="l" t="t" r="r" b="b"/>
              <a:pathLst>
                <a:path w="1203" h="1108" extrusionOk="0">
                  <a:moveTo>
                    <a:pt x="1191" y="1"/>
                  </a:moveTo>
                  <a:cubicBezTo>
                    <a:pt x="1179" y="1"/>
                    <a:pt x="1179" y="13"/>
                    <a:pt x="1179" y="13"/>
                  </a:cubicBezTo>
                  <a:cubicBezTo>
                    <a:pt x="1156" y="617"/>
                    <a:pt x="656" y="1085"/>
                    <a:pt x="57" y="1085"/>
                  </a:cubicBezTo>
                  <a:cubicBezTo>
                    <a:pt x="42" y="1085"/>
                    <a:pt x="27" y="1085"/>
                    <a:pt x="12" y="1084"/>
                  </a:cubicBezTo>
                  <a:cubicBezTo>
                    <a:pt x="12" y="1084"/>
                    <a:pt x="0" y="1084"/>
                    <a:pt x="0" y="1096"/>
                  </a:cubicBezTo>
                  <a:cubicBezTo>
                    <a:pt x="0" y="1096"/>
                    <a:pt x="12" y="1108"/>
                    <a:pt x="12" y="1108"/>
                  </a:cubicBezTo>
                  <a:lnTo>
                    <a:pt x="72" y="1108"/>
                  </a:lnTo>
                  <a:cubicBezTo>
                    <a:pt x="679" y="1108"/>
                    <a:pt x="1179" y="632"/>
                    <a:pt x="1203" y="13"/>
                  </a:cubicBezTo>
                  <a:cubicBezTo>
                    <a:pt x="1203" y="13"/>
                    <a:pt x="1203" y="1"/>
                    <a:pt x="1191" y="1"/>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121" name="Google Shape;2887;p64"/>
            <p:cNvSpPr/>
            <p:nvPr/>
          </p:nvSpPr>
          <p:spPr>
            <a:xfrm>
              <a:off x="1731230" y="3028926"/>
              <a:ext cx="2156" cy="25779"/>
            </a:xfrm>
            <a:custGeom>
              <a:avLst/>
              <a:gdLst/>
              <a:ahLst/>
              <a:cxnLst/>
              <a:rect l="l" t="t" r="r" b="b"/>
              <a:pathLst>
                <a:path w="25" h="299" extrusionOk="0">
                  <a:moveTo>
                    <a:pt x="13" y="1"/>
                  </a:moveTo>
                  <a:cubicBezTo>
                    <a:pt x="1" y="1"/>
                    <a:pt x="1" y="1"/>
                    <a:pt x="1" y="13"/>
                  </a:cubicBezTo>
                  <a:lnTo>
                    <a:pt x="1" y="287"/>
                  </a:lnTo>
                  <a:cubicBezTo>
                    <a:pt x="1" y="287"/>
                    <a:pt x="1" y="299"/>
                    <a:pt x="13" y="299"/>
                  </a:cubicBezTo>
                  <a:cubicBezTo>
                    <a:pt x="25" y="299"/>
                    <a:pt x="25" y="287"/>
                    <a:pt x="25" y="287"/>
                  </a:cubicBezTo>
                  <a:lnTo>
                    <a:pt x="25" y="13"/>
                  </a:lnTo>
                  <a:cubicBezTo>
                    <a:pt x="25" y="1"/>
                    <a:pt x="25" y="1"/>
                    <a:pt x="13" y="1"/>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sp>
          <p:nvSpPr>
            <p:cNvPr id="122" name="Google Shape;2888;p64"/>
            <p:cNvSpPr/>
            <p:nvPr/>
          </p:nvSpPr>
          <p:spPr>
            <a:xfrm>
              <a:off x="1702519" y="3005647"/>
              <a:ext cx="302891" cy="165020"/>
            </a:xfrm>
            <a:custGeom>
              <a:avLst/>
              <a:gdLst/>
              <a:ahLst/>
              <a:cxnLst/>
              <a:rect l="l" t="t" r="r" b="b"/>
              <a:pathLst>
                <a:path w="3513" h="1914" extrusionOk="0">
                  <a:moveTo>
                    <a:pt x="3235" y="1"/>
                  </a:moveTo>
                  <a:cubicBezTo>
                    <a:pt x="3061" y="1"/>
                    <a:pt x="2799" y="225"/>
                    <a:pt x="2679" y="271"/>
                  </a:cubicBezTo>
                  <a:cubicBezTo>
                    <a:pt x="2417" y="390"/>
                    <a:pt x="2144" y="461"/>
                    <a:pt x="1870" y="497"/>
                  </a:cubicBezTo>
                  <a:cubicBezTo>
                    <a:pt x="1517" y="541"/>
                    <a:pt x="1170" y="566"/>
                    <a:pt x="820" y="566"/>
                  </a:cubicBezTo>
                  <a:cubicBezTo>
                    <a:pt x="698" y="566"/>
                    <a:pt x="576" y="563"/>
                    <a:pt x="453" y="557"/>
                  </a:cubicBezTo>
                  <a:cubicBezTo>
                    <a:pt x="432" y="558"/>
                    <a:pt x="411" y="559"/>
                    <a:pt x="391" y="559"/>
                  </a:cubicBezTo>
                  <a:cubicBezTo>
                    <a:pt x="281" y="559"/>
                    <a:pt x="174" y="532"/>
                    <a:pt x="84" y="461"/>
                  </a:cubicBezTo>
                  <a:cubicBezTo>
                    <a:pt x="0" y="509"/>
                    <a:pt x="12" y="628"/>
                    <a:pt x="24" y="711"/>
                  </a:cubicBezTo>
                  <a:cubicBezTo>
                    <a:pt x="84" y="1033"/>
                    <a:pt x="12" y="1342"/>
                    <a:pt x="72" y="1652"/>
                  </a:cubicBezTo>
                  <a:cubicBezTo>
                    <a:pt x="72" y="1723"/>
                    <a:pt x="108" y="1795"/>
                    <a:pt x="155" y="1842"/>
                  </a:cubicBezTo>
                  <a:cubicBezTo>
                    <a:pt x="203" y="1866"/>
                    <a:pt x="251" y="1878"/>
                    <a:pt x="298" y="1878"/>
                  </a:cubicBezTo>
                  <a:cubicBezTo>
                    <a:pt x="548" y="1902"/>
                    <a:pt x="810" y="1914"/>
                    <a:pt x="1072" y="1914"/>
                  </a:cubicBezTo>
                  <a:cubicBezTo>
                    <a:pt x="1810" y="1914"/>
                    <a:pt x="2548" y="1783"/>
                    <a:pt x="3251" y="1521"/>
                  </a:cubicBezTo>
                  <a:cubicBezTo>
                    <a:pt x="3299" y="1509"/>
                    <a:pt x="3346" y="1485"/>
                    <a:pt x="3394" y="1450"/>
                  </a:cubicBezTo>
                  <a:cubicBezTo>
                    <a:pt x="3489" y="1331"/>
                    <a:pt x="3513" y="1176"/>
                    <a:pt x="3489" y="1033"/>
                  </a:cubicBezTo>
                  <a:cubicBezTo>
                    <a:pt x="3453" y="771"/>
                    <a:pt x="3429" y="509"/>
                    <a:pt x="3406" y="247"/>
                  </a:cubicBezTo>
                  <a:cubicBezTo>
                    <a:pt x="3406" y="188"/>
                    <a:pt x="3394" y="116"/>
                    <a:pt x="3358" y="68"/>
                  </a:cubicBezTo>
                  <a:cubicBezTo>
                    <a:pt x="3328" y="20"/>
                    <a:pt x="3285" y="1"/>
                    <a:pt x="3235" y="1"/>
                  </a:cubicBezTo>
                  <a:close/>
                </a:path>
              </a:pathLst>
            </a:custGeom>
            <a:solidFill>
              <a:schemeClr val="accent6"/>
            </a:solidFill>
            <a:ln>
              <a:noFill/>
            </a:ln>
          </p:spPr>
          <p:txBody>
            <a:bodyPr spcFirstLastPara="1" wrap="square" lIns="182850" tIns="182850" rIns="182850" bIns="182850" anchor="ctr" anchorCtr="0">
              <a:noAutofit/>
            </a:bodyPr>
            <a:lstStyle/>
            <a:p>
              <a:endParaRPr sz="3600"/>
            </a:p>
          </p:txBody>
        </p:sp>
        <p:sp>
          <p:nvSpPr>
            <p:cNvPr id="123" name="Google Shape;2889;p64"/>
            <p:cNvSpPr/>
            <p:nvPr/>
          </p:nvSpPr>
          <p:spPr>
            <a:xfrm>
              <a:off x="1748732" y="3071087"/>
              <a:ext cx="225896" cy="43195"/>
            </a:xfrm>
            <a:custGeom>
              <a:avLst/>
              <a:gdLst/>
              <a:ahLst/>
              <a:cxnLst/>
              <a:rect l="l" t="t" r="r" b="b"/>
              <a:pathLst>
                <a:path w="2620" h="501" extrusionOk="0">
                  <a:moveTo>
                    <a:pt x="2596" y="0"/>
                  </a:moveTo>
                  <a:cubicBezTo>
                    <a:pt x="1968" y="319"/>
                    <a:pt x="1282" y="475"/>
                    <a:pt x="582" y="475"/>
                  </a:cubicBezTo>
                  <a:cubicBezTo>
                    <a:pt x="393" y="475"/>
                    <a:pt x="203" y="463"/>
                    <a:pt x="12" y="441"/>
                  </a:cubicBezTo>
                  <a:cubicBezTo>
                    <a:pt x="12" y="441"/>
                    <a:pt x="0" y="441"/>
                    <a:pt x="0" y="452"/>
                  </a:cubicBezTo>
                  <a:cubicBezTo>
                    <a:pt x="0" y="464"/>
                    <a:pt x="0" y="464"/>
                    <a:pt x="12" y="464"/>
                  </a:cubicBezTo>
                  <a:cubicBezTo>
                    <a:pt x="203" y="488"/>
                    <a:pt x="393" y="500"/>
                    <a:pt x="584" y="500"/>
                  </a:cubicBezTo>
                  <a:cubicBezTo>
                    <a:pt x="1286" y="500"/>
                    <a:pt x="1989" y="345"/>
                    <a:pt x="2620" y="36"/>
                  </a:cubicBezTo>
                  <a:cubicBezTo>
                    <a:pt x="2620" y="24"/>
                    <a:pt x="2620" y="12"/>
                    <a:pt x="2620" y="12"/>
                  </a:cubicBezTo>
                  <a:cubicBezTo>
                    <a:pt x="2608" y="0"/>
                    <a:pt x="2608" y="0"/>
                    <a:pt x="2596" y="0"/>
                  </a:cubicBezTo>
                  <a:close/>
                </a:path>
              </a:pathLst>
            </a:custGeom>
            <a:solidFill>
              <a:schemeClr val="accent6"/>
            </a:solidFill>
            <a:ln>
              <a:noFill/>
            </a:ln>
          </p:spPr>
          <p:txBody>
            <a:bodyPr spcFirstLastPara="1" wrap="square" lIns="182850" tIns="182850" rIns="182850" bIns="182850" anchor="ctr" anchorCtr="0">
              <a:noAutofit/>
            </a:bodyPr>
            <a:lstStyle/>
            <a:p>
              <a:endParaRPr sz="3600"/>
            </a:p>
          </p:txBody>
        </p:sp>
        <p:sp>
          <p:nvSpPr>
            <p:cNvPr id="124" name="Google Shape;2890;p64"/>
            <p:cNvSpPr/>
            <p:nvPr/>
          </p:nvSpPr>
          <p:spPr>
            <a:xfrm>
              <a:off x="1365834" y="3013148"/>
              <a:ext cx="311082" cy="159847"/>
            </a:xfrm>
            <a:custGeom>
              <a:avLst/>
              <a:gdLst/>
              <a:ahLst/>
              <a:cxnLst/>
              <a:rect l="l" t="t" r="r" b="b"/>
              <a:pathLst>
                <a:path w="3608" h="1854" extrusionOk="0">
                  <a:moveTo>
                    <a:pt x="245" y="0"/>
                  </a:moveTo>
                  <a:cubicBezTo>
                    <a:pt x="193" y="0"/>
                    <a:pt x="149" y="19"/>
                    <a:pt x="119" y="65"/>
                  </a:cubicBezTo>
                  <a:cubicBezTo>
                    <a:pt x="95" y="124"/>
                    <a:pt x="84" y="184"/>
                    <a:pt x="84" y="255"/>
                  </a:cubicBezTo>
                  <a:cubicBezTo>
                    <a:pt x="60" y="517"/>
                    <a:pt x="48" y="779"/>
                    <a:pt x="36" y="1041"/>
                  </a:cubicBezTo>
                  <a:cubicBezTo>
                    <a:pt x="0" y="1184"/>
                    <a:pt x="36" y="1339"/>
                    <a:pt x="131" y="1446"/>
                  </a:cubicBezTo>
                  <a:cubicBezTo>
                    <a:pt x="179" y="1482"/>
                    <a:pt x="226" y="1505"/>
                    <a:pt x="274" y="1529"/>
                  </a:cubicBezTo>
                  <a:cubicBezTo>
                    <a:pt x="923" y="1746"/>
                    <a:pt x="1593" y="1854"/>
                    <a:pt x="2264" y="1854"/>
                  </a:cubicBezTo>
                  <a:cubicBezTo>
                    <a:pt x="2331" y="1854"/>
                    <a:pt x="2398" y="1853"/>
                    <a:pt x="2465" y="1851"/>
                  </a:cubicBezTo>
                  <a:cubicBezTo>
                    <a:pt x="2727" y="1851"/>
                    <a:pt x="2989" y="1827"/>
                    <a:pt x="3239" y="1803"/>
                  </a:cubicBezTo>
                  <a:cubicBezTo>
                    <a:pt x="3286" y="1791"/>
                    <a:pt x="3334" y="1779"/>
                    <a:pt x="3382" y="1755"/>
                  </a:cubicBezTo>
                  <a:cubicBezTo>
                    <a:pt x="3429" y="1708"/>
                    <a:pt x="3453" y="1636"/>
                    <a:pt x="3465" y="1565"/>
                  </a:cubicBezTo>
                  <a:cubicBezTo>
                    <a:pt x="3501" y="1255"/>
                    <a:pt x="3548" y="946"/>
                    <a:pt x="3596" y="624"/>
                  </a:cubicBezTo>
                  <a:cubicBezTo>
                    <a:pt x="3608" y="541"/>
                    <a:pt x="3608" y="422"/>
                    <a:pt x="3536" y="374"/>
                  </a:cubicBezTo>
                  <a:cubicBezTo>
                    <a:pt x="3401" y="447"/>
                    <a:pt x="3256" y="484"/>
                    <a:pt x="3111" y="484"/>
                  </a:cubicBezTo>
                  <a:cubicBezTo>
                    <a:pt x="3090" y="484"/>
                    <a:pt x="3069" y="483"/>
                    <a:pt x="3048" y="482"/>
                  </a:cubicBezTo>
                  <a:cubicBezTo>
                    <a:pt x="2849" y="496"/>
                    <a:pt x="2651" y="503"/>
                    <a:pt x="2454" y="503"/>
                  </a:cubicBezTo>
                  <a:cubicBezTo>
                    <a:pt x="2181" y="503"/>
                    <a:pt x="1908" y="490"/>
                    <a:pt x="1631" y="470"/>
                  </a:cubicBezTo>
                  <a:cubicBezTo>
                    <a:pt x="1358" y="434"/>
                    <a:pt x="1072" y="362"/>
                    <a:pt x="810" y="267"/>
                  </a:cubicBezTo>
                  <a:cubicBezTo>
                    <a:pt x="690" y="212"/>
                    <a:pt x="421" y="0"/>
                    <a:pt x="245" y="0"/>
                  </a:cubicBezTo>
                  <a:close/>
                </a:path>
              </a:pathLst>
            </a:custGeom>
            <a:solidFill>
              <a:schemeClr val="accent6"/>
            </a:solidFill>
            <a:ln>
              <a:noFill/>
            </a:ln>
          </p:spPr>
          <p:txBody>
            <a:bodyPr spcFirstLastPara="1" wrap="square" lIns="182850" tIns="182850" rIns="182850" bIns="182850" anchor="ctr" anchorCtr="0">
              <a:noAutofit/>
            </a:bodyPr>
            <a:lstStyle/>
            <a:p>
              <a:endParaRPr sz="3600"/>
            </a:p>
          </p:txBody>
        </p:sp>
        <p:sp>
          <p:nvSpPr>
            <p:cNvPr id="125" name="Google Shape;2891;p64"/>
            <p:cNvSpPr/>
            <p:nvPr/>
          </p:nvSpPr>
          <p:spPr>
            <a:xfrm>
              <a:off x="1399718" y="3075397"/>
              <a:ext cx="234087" cy="35780"/>
            </a:xfrm>
            <a:custGeom>
              <a:avLst/>
              <a:gdLst/>
              <a:ahLst/>
              <a:cxnLst/>
              <a:rect l="l" t="t" r="r" b="b"/>
              <a:pathLst>
                <a:path w="2715" h="415" extrusionOk="0">
                  <a:moveTo>
                    <a:pt x="18" y="1"/>
                  </a:moveTo>
                  <a:cubicBezTo>
                    <a:pt x="15" y="1"/>
                    <a:pt x="12" y="4"/>
                    <a:pt x="12" y="10"/>
                  </a:cubicBezTo>
                  <a:cubicBezTo>
                    <a:pt x="0" y="10"/>
                    <a:pt x="0" y="21"/>
                    <a:pt x="12" y="21"/>
                  </a:cubicBezTo>
                  <a:cubicBezTo>
                    <a:pt x="417" y="236"/>
                    <a:pt x="869" y="367"/>
                    <a:pt x="1322" y="391"/>
                  </a:cubicBezTo>
                  <a:cubicBezTo>
                    <a:pt x="1465" y="414"/>
                    <a:pt x="1607" y="414"/>
                    <a:pt x="1750" y="414"/>
                  </a:cubicBezTo>
                  <a:cubicBezTo>
                    <a:pt x="2084" y="414"/>
                    <a:pt x="2405" y="391"/>
                    <a:pt x="2703" y="367"/>
                  </a:cubicBezTo>
                  <a:cubicBezTo>
                    <a:pt x="2715" y="367"/>
                    <a:pt x="2715" y="355"/>
                    <a:pt x="2715" y="343"/>
                  </a:cubicBezTo>
                  <a:cubicBezTo>
                    <a:pt x="2715" y="343"/>
                    <a:pt x="2715" y="331"/>
                    <a:pt x="2703" y="331"/>
                  </a:cubicBezTo>
                  <a:cubicBezTo>
                    <a:pt x="2394" y="372"/>
                    <a:pt x="2079" y="390"/>
                    <a:pt x="1766" y="390"/>
                  </a:cubicBezTo>
                  <a:cubicBezTo>
                    <a:pt x="1621" y="390"/>
                    <a:pt x="1477" y="386"/>
                    <a:pt x="1334" y="379"/>
                  </a:cubicBezTo>
                  <a:cubicBezTo>
                    <a:pt x="881" y="343"/>
                    <a:pt x="429" y="224"/>
                    <a:pt x="24" y="10"/>
                  </a:cubicBezTo>
                  <a:cubicBezTo>
                    <a:pt x="24" y="4"/>
                    <a:pt x="21" y="1"/>
                    <a:pt x="18" y="1"/>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126" name="Google Shape;2892;p64"/>
            <p:cNvSpPr/>
            <p:nvPr/>
          </p:nvSpPr>
          <p:spPr>
            <a:xfrm>
              <a:off x="1340141" y="1873688"/>
              <a:ext cx="638632" cy="951841"/>
            </a:xfrm>
            <a:custGeom>
              <a:avLst/>
              <a:gdLst/>
              <a:ahLst/>
              <a:cxnLst/>
              <a:rect l="l" t="t" r="r" b="b"/>
              <a:pathLst>
                <a:path w="7407" h="11040" extrusionOk="0">
                  <a:moveTo>
                    <a:pt x="2919" y="0"/>
                  </a:moveTo>
                  <a:cubicBezTo>
                    <a:pt x="2152" y="0"/>
                    <a:pt x="1201" y="80"/>
                    <a:pt x="774" y="434"/>
                  </a:cubicBezTo>
                  <a:cubicBezTo>
                    <a:pt x="1" y="1077"/>
                    <a:pt x="1525" y="6149"/>
                    <a:pt x="1370" y="6875"/>
                  </a:cubicBezTo>
                  <a:cubicBezTo>
                    <a:pt x="1144" y="8006"/>
                    <a:pt x="822" y="9126"/>
                    <a:pt x="429" y="10209"/>
                  </a:cubicBezTo>
                  <a:cubicBezTo>
                    <a:pt x="429" y="10209"/>
                    <a:pt x="2455" y="11039"/>
                    <a:pt x="4563" y="11039"/>
                  </a:cubicBezTo>
                  <a:cubicBezTo>
                    <a:pt x="5547" y="11039"/>
                    <a:pt x="6548" y="10858"/>
                    <a:pt x="7371" y="10328"/>
                  </a:cubicBezTo>
                  <a:cubicBezTo>
                    <a:pt x="7371" y="10328"/>
                    <a:pt x="6942" y="8435"/>
                    <a:pt x="6656" y="6280"/>
                  </a:cubicBezTo>
                  <a:cubicBezTo>
                    <a:pt x="6549" y="5423"/>
                    <a:pt x="7406" y="1934"/>
                    <a:pt x="7204" y="886"/>
                  </a:cubicBezTo>
                  <a:cubicBezTo>
                    <a:pt x="7050" y="142"/>
                    <a:pt x="5486" y="37"/>
                    <a:pt x="4620" y="37"/>
                  </a:cubicBezTo>
                  <a:cubicBezTo>
                    <a:pt x="4281" y="37"/>
                    <a:pt x="4049" y="53"/>
                    <a:pt x="4049" y="53"/>
                  </a:cubicBezTo>
                  <a:cubicBezTo>
                    <a:pt x="4049" y="53"/>
                    <a:pt x="3545" y="0"/>
                    <a:pt x="2919" y="0"/>
                  </a:cubicBezTo>
                  <a:close/>
                </a:path>
              </a:pathLst>
            </a:custGeom>
            <a:solidFill>
              <a:schemeClr val="lt2"/>
            </a:solidFill>
            <a:ln>
              <a:noFill/>
            </a:ln>
          </p:spPr>
          <p:txBody>
            <a:bodyPr spcFirstLastPara="1" wrap="square" lIns="182850" tIns="182850" rIns="182850" bIns="182850" anchor="ctr" anchorCtr="0">
              <a:noAutofit/>
            </a:bodyPr>
            <a:lstStyle/>
            <a:p>
              <a:endParaRPr sz="3600"/>
            </a:p>
          </p:txBody>
        </p:sp>
        <p:sp>
          <p:nvSpPr>
            <p:cNvPr id="127" name="Google Shape;2893;p64"/>
            <p:cNvSpPr/>
            <p:nvPr/>
          </p:nvSpPr>
          <p:spPr>
            <a:xfrm>
              <a:off x="1519821" y="1873602"/>
              <a:ext cx="360400" cy="107082"/>
            </a:xfrm>
            <a:custGeom>
              <a:avLst/>
              <a:gdLst/>
              <a:ahLst/>
              <a:cxnLst/>
              <a:rect l="l" t="t" r="r" b="b"/>
              <a:pathLst>
                <a:path w="4180" h="1242" extrusionOk="0">
                  <a:moveTo>
                    <a:pt x="820" y="1"/>
                  </a:moveTo>
                  <a:cubicBezTo>
                    <a:pt x="547" y="1"/>
                    <a:pt x="274" y="10"/>
                    <a:pt x="0" y="30"/>
                  </a:cubicBezTo>
                  <a:cubicBezTo>
                    <a:pt x="179" y="268"/>
                    <a:pt x="393" y="471"/>
                    <a:pt x="643" y="625"/>
                  </a:cubicBezTo>
                  <a:cubicBezTo>
                    <a:pt x="1096" y="947"/>
                    <a:pt x="1631" y="1149"/>
                    <a:pt x="2179" y="1221"/>
                  </a:cubicBezTo>
                  <a:cubicBezTo>
                    <a:pt x="2274" y="1235"/>
                    <a:pt x="2369" y="1241"/>
                    <a:pt x="2464" y="1241"/>
                  </a:cubicBezTo>
                  <a:cubicBezTo>
                    <a:pt x="3180" y="1241"/>
                    <a:pt x="3842" y="849"/>
                    <a:pt x="4179" y="197"/>
                  </a:cubicBezTo>
                  <a:cubicBezTo>
                    <a:pt x="3645" y="67"/>
                    <a:pt x="2991" y="39"/>
                    <a:pt x="2534" y="39"/>
                  </a:cubicBezTo>
                  <a:cubicBezTo>
                    <a:pt x="2196" y="39"/>
                    <a:pt x="1965" y="54"/>
                    <a:pt x="1965" y="54"/>
                  </a:cubicBezTo>
                  <a:cubicBezTo>
                    <a:pt x="1583" y="19"/>
                    <a:pt x="1202" y="1"/>
                    <a:pt x="820" y="1"/>
                  </a:cubicBezTo>
                  <a:close/>
                </a:path>
              </a:pathLst>
            </a:custGeom>
            <a:solidFill>
              <a:schemeClr val="accent2"/>
            </a:solidFill>
            <a:ln>
              <a:noFill/>
            </a:ln>
          </p:spPr>
          <p:txBody>
            <a:bodyPr spcFirstLastPara="1" wrap="square" lIns="182850" tIns="182850" rIns="182850" bIns="182850" anchor="ctr" anchorCtr="0">
              <a:noAutofit/>
            </a:bodyPr>
            <a:lstStyle/>
            <a:p>
              <a:endParaRPr sz="3600"/>
            </a:p>
          </p:txBody>
        </p:sp>
        <p:sp>
          <p:nvSpPr>
            <p:cNvPr id="128" name="Google Shape;2894;p64"/>
            <p:cNvSpPr/>
            <p:nvPr/>
          </p:nvSpPr>
          <p:spPr>
            <a:xfrm>
              <a:off x="1608109" y="1731428"/>
              <a:ext cx="169422" cy="203732"/>
            </a:xfrm>
            <a:custGeom>
              <a:avLst/>
              <a:gdLst/>
              <a:ahLst/>
              <a:cxnLst/>
              <a:rect l="l" t="t" r="r" b="b"/>
              <a:pathLst>
                <a:path w="1965" h="2363" extrusionOk="0">
                  <a:moveTo>
                    <a:pt x="0" y="0"/>
                  </a:moveTo>
                  <a:lnTo>
                    <a:pt x="0" y="1727"/>
                  </a:lnTo>
                  <a:cubicBezTo>
                    <a:pt x="0" y="1727"/>
                    <a:pt x="203" y="2298"/>
                    <a:pt x="1024" y="2358"/>
                  </a:cubicBezTo>
                  <a:cubicBezTo>
                    <a:pt x="1068" y="2361"/>
                    <a:pt x="1109" y="2363"/>
                    <a:pt x="1149" y="2363"/>
                  </a:cubicBezTo>
                  <a:cubicBezTo>
                    <a:pt x="1816" y="2363"/>
                    <a:pt x="1965" y="1917"/>
                    <a:pt x="1965" y="1917"/>
                  </a:cubicBezTo>
                  <a:lnTo>
                    <a:pt x="1893" y="346"/>
                  </a:lnTo>
                  <a:lnTo>
                    <a:pt x="0" y="0"/>
                  </a:lnTo>
                  <a:close/>
                </a:path>
              </a:pathLst>
            </a:custGeom>
            <a:solidFill>
              <a:schemeClr val="accent2"/>
            </a:solidFill>
            <a:ln>
              <a:noFill/>
            </a:ln>
          </p:spPr>
          <p:txBody>
            <a:bodyPr spcFirstLastPara="1" wrap="square" lIns="182850" tIns="182850" rIns="182850" bIns="182850" anchor="ctr" anchorCtr="0">
              <a:noAutofit/>
            </a:bodyPr>
            <a:lstStyle/>
            <a:p>
              <a:endParaRPr sz="3600"/>
            </a:p>
          </p:txBody>
        </p:sp>
        <p:sp>
          <p:nvSpPr>
            <p:cNvPr id="129" name="Google Shape;2895;p64"/>
            <p:cNvSpPr/>
            <p:nvPr/>
          </p:nvSpPr>
          <p:spPr>
            <a:xfrm>
              <a:off x="1608109" y="1731428"/>
              <a:ext cx="168388" cy="150967"/>
            </a:xfrm>
            <a:custGeom>
              <a:avLst/>
              <a:gdLst/>
              <a:ahLst/>
              <a:cxnLst/>
              <a:rect l="l" t="t" r="r" b="b"/>
              <a:pathLst>
                <a:path w="1953" h="1751" extrusionOk="0">
                  <a:moveTo>
                    <a:pt x="0" y="0"/>
                  </a:moveTo>
                  <a:lnTo>
                    <a:pt x="0" y="1036"/>
                  </a:lnTo>
                  <a:cubicBezTo>
                    <a:pt x="322" y="1477"/>
                    <a:pt x="834" y="1739"/>
                    <a:pt x="1381" y="1751"/>
                  </a:cubicBezTo>
                  <a:cubicBezTo>
                    <a:pt x="1572" y="1751"/>
                    <a:pt x="1774" y="1715"/>
                    <a:pt x="1953" y="1643"/>
                  </a:cubicBezTo>
                  <a:lnTo>
                    <a:pt x="1893" y="358"/>
                  </a:lnTo>
                  <a:lnTo>
                    <a:pt x="0" y="0"/>
                  </a:lnTo>
                  <a:close/>
                </a:path>
              </a:pathLst>
            </a:custGeom>
            <a:solidFill>
              <a:srgbClr val="000000">
                <a:alpha val="4019"/>
              </a:srgbClr>
            </a:solidFill>
            <a:ln>
              <a:noFill/>
            </a:ln>
          </p:spPr>
          <p:txBody>
            <a:bodyPr spcFirstLastPara="1" wrap="square" lIns="182850" tIns="182850" rIns="182850" bIns="182850" anchor="ctr" anchorCtr="0">
              <a:noAutofit/>
            </a:bodyPr>
            <a:lstStyle/>
            <a:p>
              <a:endParaRPr sz="3600"/>
            </a:p>
          </p:txBody>
        </p:sp>
        <p:sp>
          <p:nvSpPr>
            <p:cNvPr id="226" name="Google Shape;2896;p64"/>
            <p:cNvSpPr/>
            <p:nvPr/>
          </p:nvSpPr>
          <p:spPr>
            <a:xfrm>
              <a:off x="1394545" y="1124710"/>
              <a:ext cx="634493" cy="717674"/>
            </a:xfrm>
            <a:custGeom>
              <a:avLst/>
              <a:gdLst/>
              <a:ahLst/>
              <a:cxnLst/>
              <a:rect l="l" t="t" r="r" b="b"/>
              <a:pathLst>
                <a:path w="7359" h="8324" extrusionOk="0">
                  <a:moveTo>
                    <a:pt x="3775" y="1"/>
                  </a:moveTo>
                  <a:cubicBezTo>
                    <a:pt x="1394" y="1"/>
                    <a:pt x="1" y="1501"/>
                    <a:pt x="203" y="3787"/>
                  </a:cubicBezTo>
                  <a:cubicBezTo>
                    <a:pt x="394" y="6013"/>
                    <a:pt x="1644" y="8323"/>
                    <a:pt x="4037" y="8323"/>
                  </a:cubicBezTo>
                  <a:cubicBezTo>
                    <a:pt x="6430" y="8323"/>
                    <a:pt x="7359" y="6085"/>
                    <a:pt x="7359" y="3787"/>
                  </a:cubicBezTo>
                  <a:cubicBezTo>
                    <a:pt x="7359" y="1489"/>
                    <a:pt x="6168" y="1"/>
                    <a:pt x="3775" y="1"/>
                  </a:cubicBezTo>
                  <a:close/>
                </a:path>
              </a:pathLst>
            </a:custGeom>
            <a:solidFill>
              <a:schemeClr val="accent2"/>
            </a:solidFill>
            <a:ln>
              <a:noFill/>
            </a:ln>
          </p:spPr>
          <p:txBody>
            <a:bodyPr spcFirstLastPara="1" wrap="square" lIns="182850" tIns="182850" rIns="182850" bIns="182850" anchor="ctr" anchorCtr="0">
              <a:noAutofit/>
            </a:bodyPr>
            <a:lstStyle/>
            <a:p>
              <a:endParaRPr sz="3600"/>
            </a:p>
          </p:txBody>
        </p:sp>
        <p:sp>
          <p:nvSpPr>
            <p:cNvPr id="227" name="Google Shape;2897;p64"/>
            <p:cNvSpPr/>
            <p:nvPr/>
          </p:nvSpPr>
          <p:spPr>
            <a:xfrm>
              <a:off x="1541324" y="1515136"/>
              <a:ext cx="126256" cy="108331"/>
            </a:xfrm>
            <a:custGeom>
              <a:avLst/>
              <a:gdLst/>
              <a:ahLst/>
              <a:cxnLst/>
              <a:rect l="l" t="t" r="r" b="b"/>
              <a:pathLst>
                <a:path w="1775" h="1523" extrusionOk="0">
                  <a:moveTo>
                    <a:pt x="762" y="1"/>
                  </a:moveTo>
                  <a:cubicBezTo>
                    <a:pt x="346" y="1"/>
                    <a:pt x="0" y="346"/>
                    <a:pt x="0" y="763"/>
                  </a:cubicBezTo>
                  <a:cubicBezTo>
                    <a:pt x="0" y="1221"/>
                    <a:pt x="370" y="1522"/>
                    <a:pt x="760" y="1522"/>
                  </a:cubicBezTo>
                  <a:cubicBezTo>
                    <a:pt x="948" y="1522"/>
                    <a:pt x="1140" y="1453"/>
                    <a:pt x="1298" y="1299"/>
                  </a:cubicBezTo>
                  <a:cubicBezTo>
                    <a:pt x="1774" y="822"/>
                    <a:pt x="1429" y="1"/>
                    <a:pt x="762" y="1"/>
                  </a:cubicBezTo>
                  <a:close/>
                </a:path>
              </a:pathLst>
            </a:custGeom>
            <a:solidFill>
              <a:schemeClr val="accent3"/>
            </a:solidFill>
            <a:ln>
              <a:noFill/>
            </a:ln>
          </p:spPr>
          <p:txBody>
            <a:bodyPr spcFirstLastPara="1" wrap="square" lIns="182850" tIns="182850" rIns="182850" bIns="182850" anchor="ctr" anchorCtr="0">
              <a:noAutofit/>
            </a:bodyPr>
            <a:lstStyle/>
            <a:p>
              <a:endParaRPr sz="3600"/>
            </a:p>
          </p:txBody>
        </p:sp>
        <p:sp>
          <p:nvSpPr>
            <p:cNvPr id="228" name="Google Shape;2898;p64"/>
            <p:cNvSpPr/>
            <p:nvPr/>
          </p:nvSpPr>
          <p:spPr>
            <a:xfrm>
              <a:off x="1880202" y="1574409"/>
              <a:ext cx="125971" cy="108118"/>
            </a:xfrm>
            <a:custGeom>
              <a:avLst/>
              <a:gdLst/>
              <a:ahLst/>
              <a:cxnLst/>
              <a:rect l="l" t="t" r="r" b="b"/>
              <a:pathLst>
                <a:path w="1771" h="1520" extrusionOk="0">
                  <a:moveTo>
                    <a:pt x="759" y="1"/>
                  </a:moveTo>
                  <a:cubicBezTo>
                    <a:pt x="342" y="1"/>
                    <a:pt x="9" y="346"/>
                    <a:pt x="9" y="763"/>
                  </a:cubicBezTo>
                  <a:cubicBezTo>
                    <a:pt x="1" y="1215"/>
                    <a:pt x="376" y="1520"/>
                    <a:pt x="768" y="1520"/>
                  </a:cubicBezTo>
                  <a:cubicBezTo>
                    <a:pt x="953" y="1520"/>
                    <a:pt x="1142" y="1452"/>
                    <a:pt x="1295" y="1299"/>
                  </a:cubicBezTo>
                  <a:cubicBezTo>
                    <a:pt x="1771" y="822"/>
                    <a:pt x="1437" y="1"/>
                    <a:pt x="759" y="1"/>
                  </a:cubicBezTo>
                  <a:close/>
                </a:path>
              </a:pathLst>
            </a:custGeom>
            <a:solidFill>
              <a:schemeClr val="accent3"/>
            </a:solidFill>
            <a:ln>
              <a:noFill/>
            </a:ln>
          </p:spPr>
          <p:txBody>
            <a:bodyPr spcFirstLastPara="1" wrap="square" lIns="182850" tIns="182850" rIns="182850" bIns="182850" anchor="ctr" anchorCtr="0">
              <a:noAutofit/>
            </a:bodyPr>
            <a:lstStyle/>
            <a:p>
              <a:endParaRPr sz="3600"/>
            </a:p>
          </p:txBody>
        </p:sp>
        <p:sp>
          <p:nvSpPr>
            <p:cNvPr id="229" name="Google Shape;2899;p64"/>
            <p:cNvSpPr/>
            <p:nvPr/>
          </p:nvSpPr>
          <p:spPr>
            <a:xfrm>
              <a:off x="1629664" y="1628742"/>
              <a:ext cx="237191" cy="93632"/>
            </a:xfrm>
            <a:custGeom>
              <a:avLst/>
              <a:gdLst/>
              <a:ahLst/>
              <a:cxnLst/>
              <a:rect l="l" t="t" r="r" b="b"/>
              <a:pathLst>
                <a:path w="2751" h="1086" extrusionOk="0">
                  <a:moveTo>
                    <a:pt x="0" y="1"/>
                  </a:moveTo>
                  <a:cubicBezTo>
                    <a:pt x="0" y="1"/>
                    <a:pt x="393" y="1049"/>
                    <a:pt x="1393" y="1084"/>
                  </a:cubicBezTo>
                  <a:cubicBezTo>
                    <a:pt x="1417" y="1085"/>
                    <a:pt x="1441" y="1086"/>
                    <a:pt x="1464" y="1086"/>
                  </a:cubicBezTo>
                  <a:cubicBezTo>
                    <a:pt x="2399" y="1086"/>
                    <a:pt x="2750" y="406"/>
                    <a:pt x="2750" y="406"/>
                  </a:cubicBezTo>
                  <a:cubicBezTo>
                    <a:pt x="2322" y="275"/>
                    <a:pt x="1881" y="167"/>
                    <a:pt x="1441" y="108"/>
                  </a:cubicBezTo>
                  <a:cubicBezTo>
                    <a:pt x="965" y="36"/>
                    <a:pt x="476" y="1"/>
                    <a:pt x="0" y="1"/>
                  </a:cubicBezTo>
                  <a:close/>
                </a:path>
              </a:pathLst>
            </a:custGeom>
            <a:solidFill>
              <a:schemeClr val="lt1"/>
            </a:solidFill>
            <a:ln>
              <a:noFill/>
            </a:ln>
          </p:spPr>
          <p:txBody>
            <a:bodyPr spcFirstLastPara="1" wrap="square" lIns="182850" tIns="182850" rIns="182850" bIns="182850" anchor="ctr" anchorCtr="0">
              <a:noAutofit/>
            </a:bodyPr>
            <a:lstStyle/>
            <a:p>
              <a:endParaRPr sz="3600"/>
            </a:p>
          </p:txBody>
        </p:sp>
        <p:sp>
          <p:nvSpPr>
            <p:cNvPr id="230" name="Google Shape;2900;p64"/>
            <p:cNvSpPr/>
            <p:nvPr/>
          </p:nvSpPr>
          <p:spPr>
            <a:xfrm>
              <a:off x="1702519" y="1728324"/>
              <a:ext cx="68890" cy="17330"/>
            </a:xfrm>
            <a:custGeom>
              <a:avLst/>
              <a:gdLst/>
              <a:ahLst/>
              <a:cxnLst/>
              <a:rect l="l" t="t" r="r" b="b"/>
              <a:pathLst>
                <a:path w="799" h="201" extrusionOk="0">
                  <a:moveTo>
                    <a:pt x="0" y="1"/>
                  </a:moveTo>
                  <a:lnTo>
                    <a:pt x="0" y="1"/>
                  </a:lnTo>
                  <a:cubicBezTo>
                    <a:pt x="48" y="60"/>
                    <a:pt x="108" y="96"/>
                    <a:pt x="167" y="132"/>
                  </a:cubicBezTo>
                  <a:cubicBezTo>
                    <a:pt x="239" y="155"/>
                    <a:pt x="310" y="179"/>
                    <a:pt x="381" y="191"/>
                  </a:cubicBezTo>
                  <a:cubicBezTo>
                    <a:pt x="417" y="197"/>
                    <a:pt x="453" y="200"/>
                    <a:pt x="489" y="200"/>
                  </a:cubicBezTo>
                  <a:cubicBezTo>
                    <a:pt x="524" y="200"/>
                    <a:pt x="560" y="197"/>
                    <a:pt x="596" y="191"/>
                  </a:cubicBezTo>
                  <a:cubicBezTo>
                    <a:pt x="667" y="179"/>
                    <a:pt x="739" y="155"/>
                    <a:pt x="798" y="120"/>
                  </a:cubicBezTo>
                  <a:lnTo>
                    <a:pt x="798" y="120"/>
                  </a:lnTo>
                  <a:cubicBezTo>
                    <a:pt x="727" y="132"/>
                    <a:pt x="655" y="132"/>
                    <a:pt x="596" y="132"/>
                  </a:cubicBezTo>
                  <a:cubicBezTo>
                    <a:pt x="524" y="132"/>
                    <a:pt x="453" y="120"/>
                    <a:pt x="393" y="120"/>
                  </a:cubicBezTo>
                  <a:cubicBezTo>
                    <a:pt x="322" y="108"/>
                    <a:pt x="262" y="96"/>
                    <a:pt x="191" y="72"/>
                  </a:cubicBezTo>
                  <a:cubicBezTo>
                    <a:pt x="131" y="60"/>
                    <a:pt x="60" y="36"/>
                    <a:pt x="0" y="1"/>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sp>
          <p:nvSpPr>
            <p:cNvPr id="231" name="Google Shape;2901;p64"/>
            <p:cNvSpPr/>
            <p:nvPr/>
          </p:nvSpPr>
          <p:spPr>
            <a:xfrm>
              <a:off x="1609144" y="1367242"/>
              <a:ext cx="140711" cy="39919"/>
            </a:xfrm>
            <a:custGeom>
              <a:avLst/>
              <a:gdLst/>
              <a:ahLst/>
              <a:cxnLst/>
              <a:rect l="l" t="t" r="r" b="b"/>
              <a:pathLst>
                <a:path w="1632" h="463" extrusionOk="0">
                  <a:moveTo>
                    <a:pt x="723" y="1"/>
                  </a:moveTo>
                  <a:cubicBezTo>
                    <a:pt x="602" y="1"/>
                    <a:pt x="488" y="27"/>
                    <a:pt x="381" y="81"/>
                  </a:cubicBezTo>
                  <a:cubicBezTo>
                    <a:pt x="238" y="141"/>
                    <a:pt x="107" y="236"/>
                    <a:pt x="0" y="343"/>
                  </a:cubicBezTo>
                  <a:cubicBezTo>
                    <a:pt x="131" y="272"/>
                    <a:pt x="262" y="200"/>
                    <a:pt x="405" y="164"/>
                  </a:cubicBezTo>
                  <a:cubicBezTo>
                    <a:pt x="476" y="141"/>
                    <a:pt x="548" y="129"/>
                    <a:pt x="619" y="117"/>
                  </a:cubicBezTo>
                  <a:cubicBezTo>
                    <a:pt x="655" y="111"/>
                    <a:pt x="691" y="108"/>
                    <a:pt x="726" y="108"/>
                  </a:cubicBezTo>
                  <a:cubicBezTo>
                    <a:pt x="762" y="108"/>
                    <a:pt x="798" y="111"/>
                    <a:pt x="833" y="117"/>
                  </a:cubicBezTo>
                  <a:cubicBezTo>
                    <a:pt x="905" y="129"/>
                    <a:pt x="976" y="141"/>
                    <a:pt x="1048" y="152"/>
                  </a:cubicBezTo>
                  <a:cubicBezTo>
                    <a:pt x="1107" y="176"/>
                    <a:pt x="1179" y="200"/>
                    <a:pt x="1250" y="236"/>
                  </a:cubicBezTo>
                  <a:cubicBezTo>
                    <a:pt x="1381" y="295"/>
                    <a:pt x="1512" y="367"/>
                    <a:pt x="1631" y="462"/>
                  </a:cubicBezTo>
                  <a:cubicBezTo>
                    <a:pt x="1536" y="343"/>
                    <a:pt x="1417" y="236"/>
                    <a:pt x="1286" y="152"/>
                  </a:cubicBezTo>
                  <a:cubicBezTo>
                    <a:pt x="1155" y="69"/>
                    <a:pt x="1000" y="21"/>
                    <a:pt x="845" y="10"/>
                  </a:cubicBezTo>
                  <a:cubicBezTo>
                    <a:pt x="804" y="4"/>
                    <a:pt x="763" y="1"/>
                    <a:pt x="723" y="1"/>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232" name="Google Shape;2902;p64"/>
            <p:cNvSpPr/>
            <p:nvPr/>
          </p:nvSpPr>
          <p:spPr>
            <a:xfrm>
              <a:off x="1849350" y="1385434"/>
              <a:ext cx="140711" cy="38108"/>
            </a:xfrm>
            <a:custGeom>
              <a:avLst/>
              <a:gdLst/>
              <a:ahLst/>
              <a:cxnLst/>
              <a:rect l="l" t="t" r="r" b="b"/>
              <a:pathLst>
                <a:path w="1632" h="442" extrusionOk="0">
                  <a:moveTo>
                    <a:pt x="834" y="1"/>
                  </a:moveTo>
                  <a:cubicBezTo>
                    <a:pt x="679" y="1"/>
                    <a:pt x="524" y="37"/>
                    <a:pt x="381" y="108"/>
                  </a:cubicBezTo>
                  <a:cubicBezTo>
                    <a:pt x="238" y="168"/>
                    <a:pt x="107" y="251"/>
                    <a:pt x="0" y="370"/>
                  </a:cubicBezTo>
                  <a:cubicBezTo>
                    <a:pt x="131" y="287"/>
                    <a:pt x="262" y="227"/>
                    <a:pt x="405" y="180"/>
                  </a:cubicBezTo>
                  <a:cubicBezTo>
                    <a:pt x="476" y="156"/>
                    <a:pt x="548" y="144"/>
                    <a:pt x="619" y="132"/>
                  </a:cubicBezTo>
                  <a:cubicBezTo>
                    <a:pt x="691" y="120"/>
                    <a:pt x="762" y="120"/>
                    <a:pt x="834" y="120"/>
                  </a:cubicBezTo>
                  <a:cubicBezTo>
                    <a:pt x="905" y="120"/>
                    <a:pt x="976" y="132"/>
                    <a:pt x="1048" y="144"/>
                  </a:cubicBezTo>
                  <a:cubicBezTo>
                    <a:pt x="1119" y="156"/>
                    <a:pt x="1179" y="180"/>
                    <a:pt x="1250" y="203"/>
                  </a:cubicBezTo>
                  <a:cubicBezTo>
                    <a:pt x="1381" y="275"/>
                    <a:pt x="1512" y="346"/>
                    <a:pt x="1631" y="442"/>
                  </a:cubicBezTo>
                  <a:cubicBezTo>
                    <a:pt x="1536" y="311"/>
                    <a:pt x="1417" y="203"/>
                    <a:pt x="1286" y="132"/>
                  </a:cubicBezTo>
                  <a:cubicBezTo>
                    <a:pt x="1215" y="96"/>
                    <a:pt x="1143" y="61"/>
                    <a:pt x="1072" y="37"/>
                  </a:cubicBezTo>
                  <a:cubicBezTo>
                    <a:pt x="988" y="13"/>
                    <a:pt x="917" y="1"/>
                    <a:pt x="834" y="1"/>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233" name="Google Shape;2903;p64"/>
            <p:cNvSpPr/>
            <p:nvPr/>
          </p:nvSpPr>
          <p:spPr>
            <a:xfrm>
              <a:off x="1295997" y="1405437"/>
              <a:ext cx="203393" cy="260980"/>
            </a:xfrm>
            <a:custGeom>
              <a:avLst/>
              <a:gdLst/>
              <a:ahLst/>
              <a:cxnLst/>
              <a:rect l="l" t="t" r="r" b="b"/>
              <a:pathLst>
                <a:path w="2359" h="3027" extrusionOk="0">
                  <a:moveTo>
                    <a:pt x="1132" y="0"/>
                  </a:moveTo>
                  <a:cubicBezTo>
                    <a:pt x="1021" y="0"/>
                    <a:pt x="913" y="18"/>
                    <a:pt x="810" y="55"/>
                  </a:cubicBezTo>
                  <a:cubicBezTo>
                    <a:pt x="179" y="281"/>
                    <a:pt x="1" y="1150"/>
                    <a:pt x="346" y="1960"/>
                  </a:cubicBezTo>
                  <a:cubicBezTo>
                    <a:pt x="631" y="2619"/>
                    <a:pt x="1169" y="3027"/>
                    <a:pt x="1704" y="3027"/>
                  </a:cubicBezTo>
                  <a:cubicBezTo>
                    <a:pt x="1816" y="3027"/>
                    <a:pt x="1927" y="3009"/>
                    <a:pt x="2037" y="2972"/>
                  </a:cubicBezTo>
                  <a:cubicBezTo>
                    <a:pt x="2037" y="2972"/>
                    <a:pt x="2358" y="733"/>
                    <a:pt x="2227" y="579"/>
                  </a:cubicBezTo>
                  <a:cubicBezTo>
                    <a:pt x="1931" y="217"/>
                    <a:pt x="1519" y="0"/>
                    <a:pt x="1132" y="0"/>
                  </a:cubicBezTo>
                  <a:close/>
                </a:path>
              </a:pathLst>
            </a:custGeom>
            <a:solidFill>
              <a:schemeClr val="accent2"/>
            </a:solidFill>
            <a:ln>
              <a:noFill/>
            </a:ln>
          </p:spPr>
          <p:txBody>
            <a:bodyPr spcFirstLastPara="1" wrap="square" lIns="182850" tIns="182850" rIns="182850" bIns="182850" anchor="ctr" anchorCtr="0">
              <a:noAutofit/>
            </a:bodyPr>
            <a:lstStyle/>
            <a:p>
              <a:endParaRPr sz="3600"/>
            </a:p>
          </p:txBody>
        </p:sp>
        <p:sp>
          <p:nvSpPr>
            <p:cNvPr id="234" name="Google Shape;2904;p64"/>
            <p:cNvSpPr/>
            <p:nvPr/>
          </p:nvSpPr>
          <p:spPr>
            <a:xfrm>
              <a:off x="1346349" y="1481826"/>
              <a:ext cx="123208" cy="91563"/>
            </a:xfrm>
            <a:custGeom>
              <a:avLst/>
              <a:gdLst/>
              <a:ahLst/>
              <a:cxnLst/>
              <a:rect l="l" t="t" r="r" b="b"/>
              <a:pathLst>
                <a:path w="1429" h="1062" extrusionOk="0">
                  <a:moveTo>
                    <a:pt x="221" y="1"/>
                  </a:moveTo>
                  <a:cubicBezTo>
                    <a:pt x="146" y="1"/>
                    <a:pt x="72" y="9"/>
                    <a:pt x="0" y="26"/>
                  </a:cubicBezTo>
                  <a:cubicBezTo>
                    <a:pt x="26" y="24"/>
                    <a:pt x="52" y="23"/>
                    <a:pt x="77" y="23"/>
                  </a:cubicBezTo>
                  <a:cubicBezTo>
                    <a:pt x="206" y="23"/>
                    <a:pt x="333" y="48"/>
                    <a:pt x="452" y="97"/>
                  </a:cubicBezTo>
                  <a:cubicBezTo>
                    <a:pt x="595" y="157"/>
                    <a:pt x="738" y="228"/>
                    <a:pt x="857" y="324"/>
                  </a:cubicBezTo>
                  <a:lnTo>
                    <a:pt x="941" y="407"/>
                  </a:lnTo>
                  <a:cubicBezTo>
                    <a:pt x="964" y="431"/>
                    <a:pt x="1000" y="455"/>
                    <a:pt x="1024" y="490"/>
                  </a:cubicBezTo>
                  <a:lnTo>
                    <a:pt x="1060" y="526"/>
                  </a:lnTo>
                  <a:cubicBezTo>
                    <a:pt x="1072" y="538"/>
                    <a:pt x="1083" y="562"/>
                    <a:pt x="1095" y="574"/>
                  </a:cubicBezTo>
                  <a:lnTo>
                    <a:pt x="1167" y="669"/>
                  </a:lnTo>
                  <a:cubicBezTo>
                    <a:pt x="1191" y="693"/>
                    <a:pt x="1214" y="728"/>
                    <a:pt x="1238" y="764"/>
                  </a:cubicBezTo>
                  <a:lnTo>
                    <a:pt x="1310" y="859"/>
                  </a:lnTo>
                  <a:cubicBezTo>
                    <a:pt x="1345" y="931"/>
                    <a:pt x="1381" y="990"/>
                    <a:pt x="1429" y="1062"/>
                  </a:cubicBezTo>
                  <a:cubicBezTo>
                    <a:pt x="1405" y="990"/>
                    <a:pt x="1381" y="907"/>
                    <a:pt x="1334" y="836"/>
                  </a:cubicBezTo>
                  <a:cubicBezTo>
                    <a:pt x="1298" y="776"/>
                    <a:pt x="1262" y="693"/>
                    <a:pt x="1214" y="633"/>
                  </a:cubicBezTo>
                  <a:lnTo>
                    <a:pt x="1155" y="538"/>
                  </a:lnTo>
                  <a:cubicBezTo>
                    <a:pt x="1143" y="514"/>
                    <a:pt x="1131" y="502"/>
                    <a:pt x="1119" y="490"/>
                  </a:cubicBezTo>
                  <a:lnTo>
                    <a:pt x="1072" y="443"/>
                  </a:lnTo>
                  <a:cubicBezTo>
                    <a:pt x="1048" y="407"/>
                    <a:pt x="1024" y="383"/>
                    <a:pt x="988" y="347"/>
                  </a:cubicBezTo>
                  <a:lnTo>
                    <a:pt x="905" y="264"/>
                  </a:lnTo>
                  <a:cubicBezTo>
                    <a:pt x="774" y="169"/>
                    <a:pt x="631" y="86"/>
                    <a:pt x="476" y="38"/>
                  </a:cubicBezTo>
                  <a:cubicBezTo>
                    <a:pt x="393" y="12"/>
                    <a:pt x="307" y="1"/>
                    <a:pt x="221" y="1"/>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235" name="Google Shape;2905;p64"/>
            <p:cNvSpPr/>
            <p:nvPr/>
          </p:nvSpPr>
          <p:spPr>
            <a:xfrm>
              <a:off x="1791842" y="1454236"/>
              <a:ext cx="48283" cy="169159"/>
            </a:xfrm>
            <a:custGeom>
              <a:avLst/>
              <a:gdLst/>
              <a:ahLst/>
              <a:cxnLst/>
              <a:rect l="l" t="t" r="r" b="b"/>
              <a:pathLst>
                <a:path w="560" h="1962" extrusionOk="0">
                  <a:moveTo>
                    <a:pt x="238" y="1"/>
                  </a:moveTo>
                  <a:cubicBezTo>
                    <a:pt x="227" y="191"/>
                    <a:pt x="227" y="394"/>
                    <a:pt x="238" y="596"/>
                  </a:cubicBezTo>
                  <a:cubicBezTo>
                    <a:pt x="262" y="798"/>
                    <a:pt x="310" y="989"/>
                    <a:pt x="369" y="1179"/>
                  </a:cubicBezTo>
                  <a:cubicBezTo>
                    <a:pt x="393" y="1275"/>
                    <a:pt x="417" y="1370"/>
                    <a:pt x="453" y="1465"/>
                  </a:cubicBezTo>
                  <a:cubicBezTo>
                    <a:pt x="477" y="1549"/>
                    <a:pt x="500" y="1644"/>
                    <a:pt x="488" y="1739"/>
                  </a:cubicBezTo>
                  <a:cubicBezTo>
                    <a:pt x="477" y="1787"/>
                    <a:pt x="453" y="1822"/>
                    <a:pt x="417" y="1846"/>
                  </a:cubicBezTo>
                  <a:cubicBezTo>
                    <a:pt x="381" y="1870"/>
                    <a:pt x="334" y="1882"/>
                    <a:pt x="286" y="1906"/>
                  </a:cubicBezTo>
                  <a:cubicBezTo>
                    <a:pt x="191" y="1941"/>
                    <a:pt x="96" y="1953"/>
                    <a:pt x="0" y="1953"/>
                  </a:cubicBezTo>
                  <a:cubicBezTo>
                    <a:pt x="40" y="1958"/>
                    <a:pt x="81" y="1961"/>
                    <a:pt x="123" y="1961"/>
                  </a:cubicBezTo>
                  <a:cubicBezTo>
                    <a:pt x="182" y="1961"/>
                    <a:pt x="242" y="1955"/>
                    <a:pt x="298" y="1941"/>
                  </a:cubicBezTo>
                  <a:cubicBezTo>
                    <a:pt x="346" y="1930"/>
                    <a:pt x="405" y="1906"/>
                    <a:pt x="441" y="1882"/>
                  </a:cubicBezTo>
                  <a:cubicBezTo>
                    <a:pt x="500" y="1858"/>
                    <a:pt x="536" y="1810"/>
                    <a:pt x="548" y="1751"/>
                  </a:cubicBezTo>
                  <a:cubicBezTo>
                    <a:pt x="560" y="1703"/>
                    <a:pt x="560" y="1644"/>
                    <a:pt x="548" y="1596"/>
                  </a:cubicBezTo>
                  <a:cubicBezTo>
                    <a:pt x="548" y="1537"/>
                    <a:pt x="536" y="1489"/>
                    <a:pt x="524" y="1441"/>
                  </a:cubicBezTo>
                  <a:cubicBezTo>
                    <a:pt x="500" y="1346"/>
                    <a:pt x="465" y="1251"/>
                    <a:pt x="441" y="1156"/>
                  </a:cubicBezTo>
                  <a:cubicBezTo>
                    <a:pt x="381" y="965"/>
                    <a:pt x="334" y="775"/>
                    <a:pt x="310" y="584"/>
                  </a:cubicBezTo>
                  <a:cubicBezTo>
                    <a:pt x="274" y="394"/>
                    <a:pt x="250" y="191"/>
                    <a:pt x="238" y="1"/>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236" name="Google Shape;2906;p64"/>
            <p:cNvSpPr/>
            <p:nvPr/>
          </p:nvSpPr>
          <p:spPr>
            <a:xfrm>
              <a:off x="1678895" y="1444838"/>
              <a:ext cx="45265" cy="21813"/>
            </a:xfrm>
            <a:custGeom>
              <a:avLst/>
              <a:gdLst/>
              <a:ahLst/>
              <a:cxnLst/>
              <a:rect l="l" t="t" r="r" b="b"/>
              <a:pathLst>
                <a:path w="525" h="253" extrusionOk="0">
                  <a:moveTo>
                    <a:pt x="229" y="1"/>
                  </a:moveTo>
                  <a:cubicBezTo>
                    <a:pt x="195" y="1"/>
                    <a:pt x="159" y="8"/>
                    <a:pt x="132" y="14"/>
                  </a:cubicBezTo>
                  <a:cubicBezTo>
                    <a:pt x="84" y="38"/>
                    <a:pt x="36" y="74"/>
                    <a:pt x="1" y="122"/>
                  </a:cubicBezTo>
                  <a:cubicBezTo>
                    <a:pt x="48" y="98"/>
                    <a:pt x="96" y="86"/>
                    <a:pt x="155" y="74"/>
                  </a:cubicBezTo>
                  <a:lnTo>
                    <a:pt x="215" y="74"/>
                  </a:lnTo>
                  <a:cubicBezTo>
                    <a:pt x="239" y="74"/>
                    <a:pt x="263" y="74"/>
                    <a:pt x="286" y="86"/>
                  </a:cubicBezTo>
                  <a:cubicBezTo>
                    <a:pt x="334" y="98"/>
                    <a:pt x="370" y="122"/>
                    <a:pt x="405" y="145"/>
                  </a:cubicBezTo>
                  <a:cubicBezTo>
                    <a:pt x="453" y="181"/>
                    <a:pt x="489" y="217"/>
                    <a:pt x="525" y="253"/>
                  </a:cubicBezTo>
                  <a:cubicBezTo>
                    <a:pt x="513" y="193"/>
                    <a:pt x="477" y="145"/>
                    <a:pt x="441" y="110"/>
                  </a:cubicBezTo>
                  <a:cubicBezTo>
                    <a:pt x="405" y="62"/>
                    <a:pt x="358" y="26"/>
                    <a:pt x="298" y="14"/>
                  </a:cubicBezTo>
                  <a:cubicBezTo>
                    <a:pt x="278" y="4"/>
                    <a:pt x="254" y="1"/>
                    <a:pt x="229" y="1"/>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237" name="Google Shape;2907;p64"/>
            <p:cNvSpPr/>
            <p:nvPr/>
          </p:nvSpPr>
          <p:spPr>
            <a:xfrm>
              <a:off x="1674843" y="1473721"/>
              <a:ext cx="42162" cy="67853"/>
            </a:xfrm>
            <a:custGeom>
              <a:avLst/>
              <a:gdLst/>
              <a:ahLst/>
              <a:cxnLst/>
              <a:rect l="l" t="t" r="r" b="b"/>
              <a:pathLst>
                <a:path w="489" h="787" extrusionOk="0">
                  <a:moveTo>
                    <a:pt x="250" y="1"/>
                  </a:moveTo>
                  <a:cubicBezTo>
                    <a:pt x="107" y="1"/>
                    <a:pt x="0" y="180"/>
                    <a:pt x="0" y="394"/>
                  </a:cubicBezTo>
                  <a:cubicBezTo>
                    <a:pt x="0" y="608"/>
                    <a:pt x="107" y="787"/>
                    <a:pt x="250" y="787"/>
                  </a:cubicBezTo>
                  <a:cubicBezTo>
                    <a:pt x="381" y="787"/>
                    <a:pt x="488" y="608"/>
                    <a:pt x="488" y="394"/>
                  </a:cubicBezTo>
                  <a:cubicBezTo>
                    <a:pt x="488" y="180"/>
                    <a:pt x="381" y="1"/>
                    <a:pt x="250" y="1"/>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238" name="Google Shape;2908;p64"/>
            <p:cNvSpPr/>
            <p:nvPr/>
          </p:nvSpPr>
          <p:spPr>
            <a:xfrm>
              <a:off x="1656306" y="1478895"/>
              <a:ext cx="26814" cy="20606"/>
            </a:xfrm>
            <a:custGeom>
              <a:avLst/>
              <a:gdLst/>
              <a:ahLst/>
              <a:cxnLst/>
              <a:rect l="l" t="t" r="r" b="b"/>
              <a:pathLst>
                <a:path w="311" h="239" extrusionOk="0">
                  <a:moveTo>
                    <a:pt x="1" y="0"/>
                  </a:moveTo>
                  <a:lnTo>
                    <a:pt x="1" y="0"/>
                  </a:lnTo>
                  <a:cubicBezTo>
                    <a:pt x="36" y="60"/>
                    <a:pt x="72" y="108"/>
                    <a:pt x="120" y="155"/>
                  </a:cubicBezTo>
                  <a:cubicBezTo>
                    <a:pt x="144" y="167"/>
                    <a:pt x="179" y="191"/>
                    <a:pt x="203" y="203"/>
                  </a:cubicBezTo>
                  <a:cubicBezTo>
                    <a:pt x="239" y="227"/>
                    <a:pt x="275" y="239"/>
                    <a:pt x="310" y="239"/>
                  </a:cubicBezTo>
                  <a:lnTo>
                    <a:pt x="310" y="131"/>
                  </a:lnTo>
                  <a:lnTo>
                    <a:pt x="227" y="131"/>
                  </a:lnTo>
                  <a:cubicBezTo>
                    <a:pt x="203" y="120"/>
                    <a:pt x="179" y="108"/>
                    <a:pt x="155" y="108"/>
                  </a:cubicBezTo>
                  <a:cubicBezTo>
                    <a:pt x="96" y="72"/>
                    <a:pt x="48" y="48"/>
                    <a:pt x="1" y="0"/>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239" name="Google Shape;2909;p64"/>
            <p:cNvSpPr/>
            <p:nvPr/>
          </p:nvSpPr>
          <p:spPr>
            <a:xfrm>
              <a:off x="1667600" y="1463461"/>
              <a:ext cx="21641" cy="27848"/>
            </a:xfrm>
            <a:custGeom>
              <a:avLst/>
              <a:gdLst/>
              <a:ahLst/>
              <a:cxnLst/>
              <a:rect l="l" t="t" r="r" b="b"/>
              <a:pathLst>
                <a:path w="251" h="323" extrusionOk="0">
                  <a:moveTo>
                    <a:pt x="1" y="1"/>
                  </a:moveTo>
                  <a:lnTo>
                    <a:pt x="1" y="1"/>
                  </a:lnTo>
                  <a:cubicBezTo>
                    <a:pt x="13" y="60"/>
                    <a:pt x="36" y="120"/>
                    <a:pt x="72" y="179"/>
                  </a:cubicBezTo>
                  <a:cubicBezTo>
                    <a:pt x="84" y="203"/>
                    <a:pt x="108" y="227"/>
                    <a:pt x="132" y="263"/>
                  </a:cubicBezTo>
                  <a:cubicBezTo>
                    <a:pt x="155" y="287"/>
                    <a:pt x="179" y="310"/>
                    <a:pt x="215" y="322"/>
                  </a:cubicBezTo>
                  <a:lnTo>
                    <a:pt x="251" y="227"/>
                  </a:lnTo>
                  <a:cubicBezTo>
                    <a:pt x="227" y="215"/>
                    <a:pt x="203" y="215"/>
                    <a:pt x="179" y="203"/>
                  </a:cubicBezTo>
                  <a:cubicBezTo>
                    <a:pt x="155" y="179"/>
                    <a:pt x="132" y="168"/>
                    <a:pt x="108" y="144"/>
                  </a:cubicBezTo>
                  <a:cubicBezTo>
                    <a:pt x="72" y="108"/>
                    <a:pt x="36" y="48"/>
                    <a:pt x="1" y="1"/>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240" name="Google Shape;2910;p64"/>
            <p:cNvSpPr/>
            <p:nvPr/>
          </p:nvSpPr>
          <p:spPr>
            <a:xfrm>
              <a:off x="1867801" y="1456305"/>
              <a:ext cx="44231" cy="18537"/>
            </a:xfrm>
            <a:custGeom>
              <a:avLst/>
              <a:gdLst/>
              <a:ahLst/>
              <a:cxnLst/>
              <a:rect l="l" t="t" r="r" b="b"/>
              <a:pathLst>
                <a:path w="513" h="215" extrusionOk="0">
                  <a:moveTo>
                    <a:pt x="286" y="1"/>
                  </a:moveTo>
                  <a:cubicBezTo>
                    <a:pt x="227" y="1"/>
                    <a:pt x="167" y="12"/>
                    <a:pt x="119" y="48"/>
                  </a:cubicBezTo>
                  <a:cubicBezTo>
                    <a:pt x="72" y="60"/>
                    <a:pt x="24" y="108"/>
                    <a:pt x="0" y="143"/>
                  </a:cubicBezTo>
                  <a:cubicBezTo>
                    <a:pt x="36" y="131"/>
                    <a:pt x="84" y="108"/>
                    <a:pt x="131" y="96"/>
                  </a:cubicBezTo>
                  <a:cubicBezTo>
                    <a:pt x="165" y="87"/>
                    <a:pt x="199" y="79"/>
                    <a:pt x="232" y="79"/>
                  </a:cubicBezTo>
                  <a:cubicBezTo>
                    <a:pt x="246" y="79"/>
                    <a:pt x="260" y="80"/>
                    <a:pt x="274" y="84"/>
                  </a:cubicBezTo>
                  <a:cubicBezTo>
                    <a:pt x="286" y="84"/>
                    <a:pt x="310" y="84"/>
                    <a:pt x="334" y="96"/>
                  </a:cubicBezTo>
                  <a:cubicBezTo>
                    <a:pt x="358" y="96"/>
                    <a:pt x="381" y="108"/>
                    <a:pt x="393" y="120"/>
                  </a:cubicBezTo>
                  <a:cubicBezTo>
                    <a:pt x="441" y="143"/>
                    <a:pt x="477" y="179"/>
                    <a:pt x="512" y="215"/>
                  </a:cubicBezTo>
                  <a:cubicBezTo>
                    <a:pt x="500" y="155"/>
                    <a:pt x="477" y="108"/>
                    <a:pt x="429" y="72"/>
                  </a:cubicBezTo>
                  <a:cubicBezTo>
                    <a:pt x="393" y="36"/>
                    <a:pt x="334" y="12"/>
                    <a:pt x="286" y="1"/>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241" name="Google Shape;2911;p64"/>
            <p:cNvSpPr/>
            <p:nvPr/>
          </p:nvSpPr>
          <p:spPr>
            <a:xfrm>
              <a:off x="1861593" y="1490189"/>
              <a:ext cx="45265" cy="68888"/>
            </a:xfrm>
            <a:custGeom>
              <a:avLst/>
              <a:gdLst/>
              <a:ahLst/>
              <a:cxnLst/>
              <a:rect l="l" t="t" r="r" b="b"/>
              <a:pathLst>
                <a:path w="525" h="799" extrusionOk="0">
                  <a:moveTo>
                    <a:pt x="299" y="0"/>
                  </a:moveTo>
                  <a:cubicBezTo>
                    <a:pt x="156" y="0"/>
                    <a:pt x="37" y="167"/>
                    <a:pt x="25" y="381"/>
                  </a:cubicBezTo>
                  <a:cubicBezTo>
                    <a:pt x="1" y="596"/>
                    <a:pt x="96" y="786"/>
                    <a:pt x="239" y="798"/>
                  </a:cubicBezTo>
                  <a:cubicBezTo>
                    <a:pt x="370" y="798"/>
                    <a:pt x="489" y="631"/>
                    <a:pt x="513" y="417"/>
                  </a:cubicBezTo>
                  <a:cubicBezTo>
                    <a:pt x="525" y="203"/>
                    <a:pt x="430" y="12"/>
                    <a:pt x="299" y="0"/>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242" name="Google Shape;2912;p64"/>
            <p:cNvSpPr/>
            <p:nvPr/>
          </p:nvSpPr>
          <p:spPr>
            <a:xfrm>
              <a:off x="1900650" y="1499414"/>
              <a:ext cx="27763" cy="18537"/>
            </a:xfrm>
            <a:custGeom>
              <a:avLst/>
              <a:gdLst/>
              <a:ahLst/>
              <a:cxnLst/>
              <a:rect l="l" t="t" r="r" b="b"/>
              <a:pathLst>
                <a:path w="322" h="215" extrusionOk="0">
                  <a:moveTo>
                    <a:pt x="322" y="1"/>
                  </a:moveTo>
                  <a:cubicBezTo>
                    <a:pt x="274" y="48"/>
                    <a:pt x="227" y="72"/>
                    <a:pt x="167" y="96"/>
                  </a:cubicBezTo>
                  <a:cubicBezTo>
                    <a:pt x="143" y="96"/>
                    <a:pt x="108" y="108"/>
                    <a:pt x="84" y="108"/>
                  </a:cubicBezTo>
                  <a:lnTo>
                    <a:pt x="12" y="108"/>
                  </a:lnTo>
                  <a:lnTo>
                    <a:pt x="0" y="215"/>
                  </a:lnTo>
                  <a:cubicBezTo>
                    <a:pt x="36" y="215"/>
                    <a:pt x="72" y="203"/>
                    <a:pt x="108" y="191"/>
                  </a:cubicBezTo>
                  <a:cubicBezTo>
                    <a:pt x="131" y="179"/>
                    <a:pt x="167" y="155"/>
                    <a:pt x="191" y="143"/>
                  </a:cubicBezTo>
                  <a:cubicBezTo>
                    <a:pt x="239" y="108"/>
                    <a:pt x="286" y="60"/>
                    <a:pt x="322" y="1"/>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243" name="Google Shape;2913;p64"/>
            <p:cNvSpPr/>
            <p:nvPr/>
          </p:nvSpPr>
          <p:spPr>
            <a:xfrm>
              <a:off x="1895477" y="1483981"/>
              <a:ext cx="23710" cy="25779"/>
            </a:xfrm>
            <a:custGeom>
              <a:avLst/>
              <a:gdLst/>
              <a:ahLst/>
              <a:cxnLst/>
              <a:rect l="l" t="t" r="r" b="b"/>
              <a:pathLst>
                <a:path w="275" h="299" extrusionOk="0">
                  <a:moveTo>
                    <a:pt x="275" y="1"/>
                  </a:moveTo>
                  <a:lnTo>
                    <a:pt x="275" y="1"/>
                  </a:lnTo>
                  <a:cubicBezTo>
                    <a:pt x="239" y="49"/>
                    <a:pt x="191" y="96"/>
                    <a:pt x="144" y="132"/>
                  </a:cubicBezTo>
                  <a:cubicBezTo>
                    <a:pt x="120" y="144"/>
                    <a:pt x="96" y="156"/>
                    <a:pt x="72" y="168"/>
                  </a:cubicBezTo>
                  <a:cubicBezTo>
                    <a:pt x="48" y="180"/>
                    <a:pt x="25" y="191"/>
                    <a:pt x="1" y="191"/>
                  </a:cubicBezTo>
                  <a:lnTo>
                    <a:pt x="25" y="299"/>
                  </a:lnTo>
                  <a:cubicBezTo>
                    <a:pt x="60" y="287"/>
                    <a:pt x="96" y="263"/>
                    <a:pt x="120" y="239"/>
                  </a:cubicBezTo>
                  <a:cubicBezTo>
                    <a:pt x="144" y="215"/>
                    <a:pt x="168" y="191"/>
                    <a:pt x="191" y="168"/>
                  </a:cubicBezTo>
                  <a:cubicBezTo>
                    <a:pt x="227" y="108"/>
                    <a:pt x="251" y="61"/>
                    <a:pt x="275" y="1"/>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244" name="Google Shape;2914;p64"/>
            <p:cNvSpPr/>
            <p:nvPr/>
          </p:nvSpPr>
          <p:spPr>
            <a:xfrm>
              <a:off x="1381181" y="1108329"/>
              <a:ext cx="674585" cy="345991"/>
            </a:xfrm>
            <a:custGeom>
              <a:avLst/>
              <a:gdLst/>
              <a:ahLst/>
              <a:cxnLst/>
              <a:rect l="l" t="t" r="r" b="b"/>
              <a:pathLst>
                <a:path w="7824" h="4013" extrusionOk="0">
                  <a:moveTo>
                    <a:pt x="3918" y="0"/>
                  </a:moveTo>
                  <a:cubicBezTo>
                    <a:pt x="1" y="0"/>
                    <a:pt x="239" y="3453"/>
                    <a:pt x="239" y="3453"/>
                  </a:cubicBezTo>
                  <a:cubicBezTo>
                    <a:pt x="608" y="3501"/>
                    <a:pt x="941" y="3703"/>
                    <a:pt x="1156" y="4013"/>
                  </a:cubicBezTo>
                  <a:cubicBezTo>
                    <a:pt x="1156" y="4013"/>
                    <a:pt x="2168" y="3560"/>
                    <a:pt x="2477" y="1346"/>
                  </a:cubicBezTo>
                  <a:cubicBezTo>
                    <a:pt x="2477" y="1346"/>
                    <a:pt x="2775" y="2417"/>
                    <a:pt x="4442" y="3096"/>
                  </a:cubicBezTo>
                  <a:cubicBezTo>
                    <a:pt x="4442" y="3096"/>
                    <a:pt x="4144" y="2846"/>
                    <a:pt x="4192" y="2096"/>
                  </a:cubicBezTo>
                  <a:lnTo>
                    <a:pt x="4192" y="2096"/>
                  </a:lnTo>
                  <a:cubicBezTo>
                    <a:pt x="4192" y="2096"/>
                    <a:pt x="5001" y="3275"/>
                    <a:pt x="6025" y="3465"/>
                  </a:cubicBezTo>
                  <a:cubicBezTo>
                    <a:pt x="6025" y="3465"/>
                    <a:pt x="5680" y="2894"/>
                    <a:pt x="5644" y="2393"/>
                  </a:cubicBezTo>
                  <a:lnTo>
                    <a:pt x="5644" y="2393"/>
                  </a:lnTo>
                  <a:cubicBezTo>
                    <a:pt x="6085" y="2989"/>
                    <a:pt x="6764" y="3370"/>
                    <a:pt x="7490" y="3441"/>
                  </a:cubicBezTo>
                  <a:cubicBezTo>
                    <a:pt x="7490" y="3441"/>
                    <a:pt x="7823" y="0"/>
                    <a:pt x="3918" y="0"/>
                  </a:cubicBezTo>
                  <a:close/>
                </a:path>
              </a:pathLst>
            </a:custGeom>
            <a:solidFill>
              <a:schemeClr val="accent5"/>
            </a:solidFill>
            <a:ln>
              <a:noFill/>
            </a:ln>
          </p:spPr>
          <p:txBody>
            <a:bodyPr spcFirstLastPara="1" wrap="square" lIns="182850" tIns="182850" rIns="182850" bIns="182850" anchor="ctr" anchorCtr="0">
              <a:noAutofit/>
            </a:bodyPr>
            <a:lstStyle/>
            <a:p>
              <a:endParaRPr sz="3600"/>
            </a:p>
          </p:txBody>
        </p:sp>
        <p:sp>
          <p:nvSpPr>
            <p:cNvPr id="245" name="Google Shape;2915;p64"/>
            <p:cNvSpPr/>
            <p:nvPr/>
          </p:nvSpPr>
          <p:spPr>
            <a:xfrm>
              <a:off x="1456106" y="1281369"/>
              <a:ext cx="68890" cy="145276"/>
            </a:xfrm>
            <a:custGeom>
              <a:avLst/>
              <a:gdLst/>
              <a:ahLst/>
              <a:cxnLst/>
              <a:rect l="l" t="t" r="r" b="b"/>
              <a:pathLst>
                <a:path w="799" h="1685" extrusionOk="0">
                  <a:moveTo>
                    <a:pt x="772" y="1"/>
                  </a:moveTo>
                  <a:cubicBezTo>
                    <a:pt x="769" y="1"/>
                    <a:pt x="763" y="9"/>
                    <a:pt x="763" y="17"/>
                  </a:cubicBezTo>
                  <a:cubicBezTo>
                    <a:pt x="668" y="625"/>
                    <a:pt x="406" y="1184"/>
                    <a:pt x="13" y="1660"/>
                  </a:cubicBezTo>
                  <a:cubicBezTo>
                    <a:pt x="1" y="1672"/>
                    <a:pt x="1" y="1672"/>
                    <a:pt x="13" y="1684"/>
                  </a:cubicBezTo>
                  <a:lnTo>
                    <a:pt x="37" y="1684"/>
                  </a:lnTo>
                  <a:cubicBezTo>
                    <a:pt x="430" y="1208"/>
                    <a:pt x="692" y="625"/>
                    <a:pt x="787" y="17"/>
                  </a:cubicBezTo>
                  <a:cubicBezTo>
                    <a:pt x="799" y="5"/>
                    <a:pt x="787" y="5"/>
                    <a:pt x="775" y="5"/>
                  </a:cubicBezTo>
                  <a:cubicBezTo>
                    <a:pt x="775" y="2"/>
                    <a:pt x="774" y="1"/>
                    <a:pt x="772" y="1"/>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246" name="Google Shape;2916;p64"/>
            <p:cNvSpPr/>
            <p:nvPr/>
          </p:nvSpPr>
          <p:spPr>
            <a:xfrm>
              <a:off x="1277546" y="1883344"/>
              <a:ext cx="807795" cy="633009"/>
            </a:xfrm>
            <a:custGeom>
              <a:avLst/>
              <a:gdLst/>
              <a:ahLst/>
              <a:cxnLst/>
              <a:rect l="l" t="t" r="r" b="b"/>
              <a:pathLst>
                <a:path w="9369" h="7342" extrusionOk="0">
                  <a:moveTo>
                    <a:pt x="2298" y="1"/>
                  </a:moveTo>
                  <a:cubicBezTo>
                    <a:pt x="2298" y="1"/>
                    <a:pt x="953" y="108"/>
                    <a:pt x="572" y="1167"/>
                  </a:cubicBezTo>
                  <a:cubicBezTo>
                    <a:pt x="191" y="2239"/>
                    <a:pt x="0" y="6251"/>
                    <a:pt x="810" y="7144"/>
                  </a:cubicBezTo>
                  <a:cubicBezTo>
                    <a:pt x="934" y="7283"/>
                    <a:pt x="1138" y="7342"/>
                    <a:pt x="1395" y="7342"/>
                  </a:cubicBezTo>
                  <a:cubicBezTo>
                    <a:pt x="2812" y="7342"/>
                    <a:pt x="5834" y="5549"/>
                    <a:pt x="5834" y="5549"/>
                  </a:cubicBezTo>
                  <a:cubicBezTo>
                    <a:pt x="5834" y="5549"/>
                    <a:pt x="5913" y="5551"/>
                    <a:pt x="6039" y="5551"/>
                  </a:cubicBezTo>
                  <a:cubicBezTo>
                    <a:pt x="6385" y="5551"/>
                    <a:pt x="7088" y="5538"/>
                    <a:pt x="7489" y="5442"/>
                  </a:cubicBezTo>
                  <a:cubicBezTo>
                    <a:pt x="8049" y="5311"/>
                    <a:pt x="8882" y="5120"/>
                    <a:pt x="9049" y="4882"/>
                  </a:cubicBezTo>
                  <a:cubicBezTo>
                    <a:pt x="9098" y="4814"/>
                    <a:pt x="9011" y="4789"/>
                    <a:pt x="8863" y="4789"/>
                  </a:cubicBezTo>
                  <a:cubicBezTo>
                    <a:pt x="8650" y="4789"/>
                    <a:pt x="8312" y="4840"/>
                    <a:pt x="8073" y="4882"/>
                  </a:cubicBezTo>
                  <a:cubicBezTo>
                    <a:pt x="8478" y="4799"/>
                    <a:pt x="9192" y="4632"/>
                    <a:pt x="9323" y="4370"/>
                  </a:cubicBezTo>
                  <a:cubicBezTo>
                    <a:pt x="9358" y="4304"/>
                    <a:pt x="9271" y="4279"/>
                    <a:pt x="9124" y="4279"/>
                  </a:cubicBezTo>
                  <a:cubicBezTo>
                    <a:pt x="8718" y="4279"/>
                    <a:pt x="7858" y="4465"/>
                    <a:pt x="7858" y="4465"/>
                  </a:cubicBezTo>
                  <a:cubicBezTo>
                    <a:pt x="7858" y="4465"/>
                    <a:pt x="9001" y="4203"/>
                    <a:pt x="9287" y="3930"/>
                  </a:cubicBezTo>
                  <a:cubicBezTo>
                    <a:pt x="9369" y="3852"/>
                    <a:pt x="9266" y="3824"/>
                    <a:pt x="9081" y="3824"/>
                  </a:cubicBezTo>
                  <a:cubicBezTo>
                    <a:pt x="8645" y="3824"/>
                    <a:pt x="7751" y="3977"/>
                    <a:pt x="7751" y="3977"/>
                  </a:cubicBezTo>
                  <a:cubicBezTo>
                    <a:pt x="7751" y="3977"/>
                    <a:pt x="8704" y="3763"/>
                    <a:pt x="8966" y="3465"/>
                  </a:cubicBezTo>
                  <a:cubicBezTo>
                    <a:pt x="9029" y="3390"/>
                    <a:pt x="8958" y="3362"/>
                    <a:pt x="8816" y="3362"/>
                  </a:cubicBezTo>
                  <a:cubicBezTo>
                    <a:pt x="8396" y="3362"/>
                    <a:pt x="7358" y="3608"/>
                    <a:pt x="7358" y="3608"/>
                  </a:cubicBezTo>
                  <a:cubicBezTo>
                    <a:pt x="7358" y="3608"/>
                    <a:pt x="7977" y="3049"/>
                    <a:pt x="7739" y="2906"/>
                  </a:cubicBezTo>
                  <a:cubicBezTo>
                    <a:pt x="7725" y="2898"/>
                    <a:pt x="7704" y="2894"/>
                    <a:pt x="7679" y="2894"/>
                  </a:cubicBezTo>
                  <a:cubicBezTo>
                    <a:pt x="7295" y="2894"/>
                    <a:pt x="5763" y="3788"/>
                    <a:pt x="5406" y="4358"/>
                  </a:cubicBezTo>
                  <a:lnTo>
                    <a:pt x="5406" y="4346"/>
                  </a:lnTo>
                  <a:cubicBezTo>
                    <a:pt x="3203" y="4692"/>
                    <a:pt x="2358" y="5049"/>
                    <a:pt x="2358" y="5049"/>
                  </a:cubicBezTo>
                  <a:cubicBezTo>
                    <a:pt x="2358" y="5049"/>
                    <a:pt x="2655" y="798"/>
                    <a:pt x="2298" y="1"/>
                  </a:cubicBezTo>
                  <a:close/>
                </a:path>
              </a:pathLst>
            </a:custGeom>
            <a:solidFill>
              <a:schemeClr val="accent2"/>
            </a:solidFill>
            <a:ln>
              <a:noFill/>
            </a:ln>
          </p:spPr>
          <p:txBody>
            <a:bodyPr spcFirstLastPara="1" wrap="square" lIns="182850" tIns="182850" rIns="182850" bIns="182850" anchor="ctr" anchorCtr="0">
              <a:noAutofit/>
            </a:bodyPr>
            <a:lstStyle/>
            <a:p>
              <a:endParaRPr sz="3600"/>
            </a:p>
          </p:txBody>
        </p:sp>
        <p:sp>
          <p:nvSpPr>
            <p:cNvPr id="247" name="Google Shape;2917;p64"/>
            <p:cNvSpPr/>
            <p:nvPr/>
          </p:nvSpPr>
          <p:spPr>
            <a:xfrm>
              <a:off x="1261078" y="1883344"/>
              <a:ext cx="263919" cy="466782"/>
            </a:xfrm>
            <a:custGeom>
              <a:avLst/>
              <a:gdLst/>
              <a:ahLst/>
              <a:cxnLst/>
              <a:rect l="l" t="t" r="r" b="b"/>
              <a:pathLst>
                <a:path w="3061" h="5414" extrusionOk="0">
                  <a:moveTo>
                    <a:pt x="2489" y="1"/>
                  </a:moveTo>
                  <a:cubicBezTo>
                    <a:pt x="2489" y="1"/>
                    <a:pt x="1144" y="96"/>
                    <a:pt x="763" y="1167"/>
                  </a:cubicBezTo>
                  <a:cubicBezTo>
                    <a:pt x="572" y="1691"/>
                    <a:pt x="1" y="4072"/>
                    <a:pt x="1" y="5334"/>
                  </a:cubicBezTo>
                  <a:cubicBezTo>
                    <a:pt x="1" y="5334"/>
                    <a:pt x="414" y="5414"/>
                    <a:pt x="897" y="5414"/>
                  </a:cubicBezTo>
                  <a:cubicBezTo>
                    <a:pt x="1138" y="5414"/>
                    <a:pt x="1398" y="5394"/>
                    <a:pt x="1632" y="5334"/>
                  </a:cubicBezTo>
                  <a:cubicBezTo>
                    <a:pt x="2096" y="5192"/>
                    <a:pt x="2561" y="5025"/>
                    <a:pt x="3001" y="4811"/>
                  </a:cubicBezTo>
                  <a:cubicBezTo>
                    <a:pt x="3061" y="3489"/>
                    <a:pt x="2739" y="536"/>
                    <a:pt x="2489" y="1"/>
                  </a:cubicBezTo>
                  <a:close/>
                </a:path>
              </a:pathLst>
            </a:custGeom>
            <a:solidFill>
              <a:schemeClr val="lt2"/>
            </a:solidFill>
            <a:ln>
              <a:noFill/>
            </a:ln>
          </p:spPr>
          <p:txBody>
            <a:bodyPr spcFirstLastPara="1" wrap="square" lIns="182850" tIns="182850" rIns="182850" bIns="182850" anchor="ctr" anchorCtr="0">
              <a:noAutofit/>
            </a:bodyPr>
            <a:lstStyle/>
            <a:p>
              <a:endParaRPr sz="3600"/>
            </a:p>
          </p:txBody>
        </p:sp>
        <p:sp>
          <p:nvSpPr>
            <p:cNvPr id="248" name="Google Shape;2918;p64"/>
            <p:cNvSpPr/>
            <p:nvPr/>
          </p:nvSpPr>
          <p:spPr>
            <a:xfrm>
              <a:off x="1582761" y="2539465"/>
              <a:ext cx="292286" cy="128205"/>
            </a:xfrm>
            <a:custGeom>
              <a:avLst/>
              <a:gdLst/>
              <a:ahLst/>
              <a:cxnLst/>
              <a:rect l="l" t="t" r="r" b="b"/>
              <a:pathLst>
                <a:path w="3390" h="1487" extrusionOk="0">
                  <a:moveTo>
                    <a:pt x="19" y="0"/>
                  </a:moveTo>
                  <a:cubicBezTo>
                    <a:pt x="9" y="0"/>
                    <a:pt x="0" y="14"/>
                    <a:pt x="8" y="22"/>
                  </a:cubicBezTo>
                  <a:cubicBezTo>
                    <a:pt x="711" y="939"/>
                    <a:pt x="1794" y="1487"/>
                    <a:pt x="2949" y="1487"/>
                  </a:cubicBezTo>
                  <a:cubicBezTo>
                    <a:pt x="3092" y="1487"/>
                    <a:pt x="3235" y="1475"/>
                    <a:pt x="3378" y="1463"/>
                  </a:cubicBezTo>
                  <a:cubicBezTo>
                    <a:pt x="3390" y="1463"/>
                    <a:pt x="3390" y="1451"/>
                    <a:pt x="3390" y="1451"/>
                  </a:cubicBezTo>
                  <a:cubicBezTo>
                    <a:pt x="3390" y="1443"/>
                    <a:pt x="3384" y="1434"/>
                    <a:pt x="3380" y="1434"/>
                  </a:cubicBezTo>
                  <a:cubicBezTo>
                    <a:pt x="3379" y="1434"/>
                    <a:pt x="3378" y="1436"/>
                    <a:pt x="3378" y="1439"/>
                  </a:cubicBezTo>
                  <a:cubicBezTo>
                    <a:pt x="3243" y="1454"/>
                    <a:pt x="3107" y="1462"/>
                    <a:pt x="2973" y="1462"/>
                  </a:cubicBezTo>
                  <a:cubicBezTo>
                    <a:pt x="1829" y="1462"/>
                    <a:pt x="735" y="927"/>
                    <a:pt x="32" y="10"/>
                  </a:cubicBezTo>
                  <a:cubicBezTo>
                    <a:pt x="28" y="3"/>
                    <a:pt x="24" y="0"/>
                    <a:pt x="19" y="0"/>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249" name="Google Shape;2919;p64"/>
            <p:cNvSpPr/>
            <p:nvPr/>
          </p:nvSpPr>
          <p:spPr>
            <a:xfrm>
              <a:off x="1420238" y="1901795"/>
              <a:ext cx="94497" cy="237271"/>
            </a:xfrm>
            <a:custGeom>
              <a:avLst/>
              <a:gdLst/>
              <a:ahLst/>
              <a:cxnLst/>
              <a:rect l="l" t="t" r="r" b="b"/>
              <a:pathLst>
                <a:path w="1096" h="2752" extrusionOk="0">
                  <a:moveTo>
                    <a:pt x="0" y="1"/>
                  </a:moveTo>
                  <a:cubicBezTo>
                    <a:pt x="0" y="13"/>
                    <a:pt x="0" y="25"/>
                    <a:pt x="0" y="25"/>
                  </a:cubicBezTo>
                  <a:cubicBezTo>
                    <a:pt x="619" y="810"/>
                    <a:pt x="988" y="1751"/>
                    <a:pt x="1072" y="2739"/>
                  </a:cubicBezTo>
                  <a:cubicBezTo>
                    <a:pt x="1072" y="2751"/>
                    <a:pt x="1072" y="2751"/>
                    <a:pt x="1084" y="2751"/>
                  </a:cubicBezTo>
                  <a:cubicBezTo>
                    <a:pt x="1084" y="2751"/>
                    <a:pt x="1096" y="2739"/>
                    <a:pt x="1096" y="2739"/>
                  </a:cubicBezTo>
                  <a:cubicBezTo>
                    <a:pt x="1012" y="1739"/>
                    <a:pt x="643" y="787"/>
                    <a:pt x="24" y="1"/>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250" name="Google Shape;2920;p64"/>
            <p:cNvSpPr/>
            <p:nvPr/>
          </p:nvSpPr>
          <p:spPr>
            <a:xfrm>
              <a:off x="1908841" y="1923867"/>
              <a:ext cx="23710" cy="213130"/>
            </a:xfrm>
            <a:custGeom>
              <a:avLst/>
              <a:gdLst/>
              <a:ahLst/>
              <a:cxnLst/>
              <a:rect l="l" t="t" r="r" b="b"/>
              <a:pathLst>
                <a:path w="275" h="2472" extrusionOk="0">
                  <a:moveTo>
                    <a:pt x="161" y="1"/>
                  </a:moveTo>
                  <a:cubicBezTo>
                    <a:pt x="152" y="1"/>
                    <a:pt x="144" y="7"/>
                    <a:pt x="144" y="19"/>
                  </a:cubicBezTo>
                  <a:cubicBezTo>
                    <a:pt x="239" y="400"/>
                    <a:pt x="179" y="804"/>
                    <a:pt x="132" y="1197"/>
                  </a:cubicBezTo>
                  <a:cubicBezTo>
                    <a:pt x="60" y="1614"/>
                    <a:pt x="1" y="2043"/>
                    <a:pt x="132" y="2448"/>
                  </a:cubicBezTo>
                  <a:cubicBezTo>
                    <a:pt x="132" y="2448"/>
                    <a:pt x="132" y="2459"/>
                    <a:pt x="144" y="2459"/>
                  </a:cubicBezTo>
                  <a:lnTo>
                    <a:pt x="144" y="2471"/>
                  </a:lnTo>
                  <a:cubicBezTo>
                    <a:pt x="155" y="2471"/>
                    <a:pt x="155" y="2459"/>
                    <a:pt x="155" y="2448"/>
                  </a:cubicBezTo>
                  <a:cubicBezTo>
                    <a:pt x="36" y="2055"/>
                    <a:pt x="96" y="1602"/>
                    <a:pt x="155" y="1209"/>
                  </a:cubicBezTo>
                  <a:cubicBezTo>
                    <a:pt x="215" y="804"/>
                    <a:pt x="274" y="400"/>
                    <a:pt x="179" y="19"/>
                  </a:cubicBezTo>
                  <a:cubicBezTo>
                    <a:pt x="179" y="7"/>
                    <a:pt x="170" y="1"/>
                    <a:pt x="161" y="1"/>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251" name="Google Shape;2921;p64"/>
            <p:cNvSpPr/>
            <p:nvPr/>
          </p:nvSpPr>
          <p:spPr>
            <a:xfrm rot="-1034474">
              <a:off x="1410452" y="1254947"/>
              <a:ext cx="68889" cy="145279"/>
            </a:xfrm>
            <a:custGeom>
              <a:avLst/>
              <a:gdLst/>
              <a:ahLst/>
              <a:cxnLst/>
              <a:rect l="l" t="t" r="r" b="b"/>
              <a:pathLst>
                <a:path w="799" h="1685" extrusionOk="0">
                  <a:moveTo>
                    <a:pt x="772" y="1"/>
                  </a:moveTo>
                  <a:cubicBezTo>
                    <a:pt x="769" y="1"/>
                    <a:pt x="763" y="9"/>
                    <a:pt x="763" y="17"/>
                  </a:cubicBezTo>
                  <a:cubicBezTo>
                    <a:pt x="668" y="625"/>
                    <a:pt x="406" y="1184"/>
                    <a:pt x="13" y="1660"/>
                  </a:cubicBezTo>
                  <a:cubicBezTo>
                    <a:pt x="1" y="1672"/>
                    <a:pt x="1" y="1672"/>
                    <a:pt x="13" y="1684"/>
                  </a:cubicBezTo>
                  <a:lnTo>
                    <a:pt x="37" y="1684"/>
                  </a:lnTo>
                  <a:cubicBezTo>
                    <a:pt x="430" y="1208"/>
                    <a:pt x="692" y="625"/>
                    <a:pt x="787" y="17"/>
                  </a:cubicBezTo>
                  <a:cubicBezTo>
                    <a:pt x="799" y="5"/>
                    <a:pt x="787" y="5"/>
                    <a:pt x="775" y="5"/>
                  </a:cubicBezTo>
                  <a:cubicBezTo>
                    <a:pt x="775" y="2"/>
                    <a:pt x="774" y="1"/>
                    <a:pt x="772" y="1"/>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252" name="Google Shape;2922;p64"/>
            <p:cNvSpPr/>
            <p:nvPr/>
          </p:nvSpPr>
          <p:spPr>
            <a:xfrm rot="6759232">
              <a:off x="1888836" y="1194087"/>
              <a:ext cx="68887" cy="145275"/>
            </a:xfrm>
            <a:custGeom>
              <a:avLst/>
              <a:gdLst/>
              <a:ahLst/>
              <a:cxnLst/>
              <a:rect l="l" t="t" r="r" b="b"/>
              <a:pathLst>
                <a:path w="799" h="1685" extrusionOk="0">
                  <a:moveTo>
                    <a:pt x="772" y="1"/>
                  </a:moveTo>
                  <a:cubicBezTo>
                    <a:pt x="769" y="1"/>
                    <a:pt x="763" y="9"/>
                    <a:pt x="763" y="17"/>
                  </a:cubicBezTo>
                  <a:cubicBezTo>
                    <a:pt x="668" y="625"/>
                    <a:pt x="406" y="1184"/>
                    <a:pt x="13" y="1660"/>
                  </a:cubicBezTo>
                  <a:cubicBezTo>
                    <a:pt x="1" y="1672"/>
                    <a:pt x="1" y="1672"/>
                    <a:pt x="13" y="1684"/>
                  </a:cubicBezTo>
                  <a:lnTo>
                    <a:pt x="37" y="1684"/>
                  </a:lnTo>
                  <a:cubicBezTo>
                    <a:pt x="430" y="1208"/>
                    <a:pt x="692" y="625"/>
                    <a:pt x="787" y="17"/>
                  </a:cubicBezTo>
                  <a:cubicBezTo>
                    <a:pt x="799" y="5"/>
                    <a:pt x="787" y="5"/>
                    <a:pt x="775" y="5"/>
                  </a:cubicBezTo>
                  <a:cubicBezTo>
                    <a:pt x="775" y="2"/>
                    <a:pt x="774" y="1"/>
                    <a:pt x="772" y="1"/>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253" name="Google Shape;2923;p64"/>
            <p:cNvSpPr/>
            <p:nvPr/>
          </p:nvSpPr>
          <p:spPr>
            <a:xfrm>
              <a:off x="1701988" y="3001812"/>
              <a:ext cx="302891" cy="165020"/>
            </a:xfrm>
            <a:custGeom>
              <a:avLst/>
              <a:gdLst/>
              <a:ahLst/>
              <a:cxnLst/>
              <a:rect l="l" t="t" r="r" b="b"/>
              <a:pathLst>
                <a:path w="3513" h="1914" extrusionOk="0">
                  <a:moveTo>
                    <a:pt x="3235" y="1"/>
                  </a:moveTo>
                  <a:cubicBezTo>
                    <a:pt x="3061" y="1"/>
                    <a:pt x="2799" y="225"/>
                    <a:pt x="2679" y="271"/>
                  </a:cubicBezTo>
                  <a:cubicBezTo>
                    <a:pt x="2417" y="390"/>
                    <a:pt x="2144" y="461"/>
                    <a:pt x="1870" y="497"/>
                  </a:cubicBezTo>
                  <a:cubicBezTo>
                    <a:pt x="1517" y="541"/>
                    <a:pt x="1170" y="566"/>
                    <a:pt x="820" y="566"/>
                  </a:cubicBezTo>
                  <a:cubicBezTo>
                    <a:pt x="698" y="566"/>
                    <a:pt x="576" y="563"/>
                    <a:pt x="453" y="557"/>
                  </a:cubicBezTo>
                  <a:cubicBezTo>
                    <a:pt x="432" y="558"/>
                    <a:pt x="411" y="559"/>
                    <a:pt x="391" y="559"/>
                  </a:cubicBezTo>
                  <a:cubicBezTo>
                    <a:pt x="281" y="559"/>
                    <a:pt x="174" y="532"/>
                    <a:pt x="84" y="461"/>
                  </a:cubicBezTo>
                  <a:cubicBezTo>
                    <a:pt x="0" y="509"/>
                    <a:pt x="12" y="628"/>
                    <a:pt x="24" y="711"/>
                  </a:cubicBezTo>
                  <a:cubicBezTo>
                    <a:pt x="84" y="1033"/>
                    <a:pt x="12" y="1342"/>
                    <a:pt x="72" y="1652"/>
                  </a:cubicBezTo>
                  <a:cubicBezTo>
                    <a:pt x="72" y="1723"/>
                    <a:pt x="108" y="1795"/>
                    <a:pt x="155" y="1842"/>
                  </a:cubicBezTo>
                  <a:cubicBezTo>
                    <a:pt x="203" y="1866"/>
                    <a:pt x="251" y="1878"/>
                    <a:pt x="298" y="1878"/>
                  </a:cubicBezTo>
                  <a:cubicBezTo>
                    <a:pt x="548" y="1902"/>
                    <a:pt x="810" y="1914"/>
                    <a:pt x="1072" y="1914"/>
                  </a:cubicBezTo>
                  <a:cubicBezTo>
                    <a:pt x="1810" y="1914"/>
                    <a:pt x="2548" y="1783"/>
                    <a:pt x="3251" y="1521"/>
                  </a:cubicBezTo>
                  <a:cubicBezTo>
                    <a:pt x="3299" y="1509"/>
                    <a:pt x="3346" y="1485"/>
                    <a:pt x="3394" y="1450"/>
                  </a:cubicBezTo>
                  <a:cubicBezTo>
                    <a:pt x="3489" y="1331"/>
                    <a:pt x="3513" y="1176"/>
                    <a:pt x="3489" y="1033"/>
                  </a:cubicBezTo>
                  <a:cubicBezTo>
                    <a:pt x="3453" y="771"/>
                    <a:pt x="3429" y="509"/>
                    <a:pt x="3406" y="247"/>
                  </a:cubicBezTo>
                  <a:cubicBezTo>
                    <a:pt x="3406" y="188"/>
                    <a:pt x="3394" y="116"/>
                    <a:pt x="3358" y="68"/>
                  </a:cubicBezTo>
                  <a:cubicBezTo>
                    <a:pt x="3328" y="20"/>
                    <a:pt x="3285" y="1"/>
                    <a:pt x="3235" y="1"/>
                  </a:cubicBezTo>
                  <a:close/>
                </a:path>
              </a:pathLst>
            </a:custGeom>
            <a:solidFill>
              <a:srgbClr val="000000">
                <a:alpha val="12500"/>
              </a:srgbClr>
            </a:solidFill>
            <a:ln>
              <a:noFill/>
            </a:ln>
          </p:spPr>
          <p:txBody>
            <a:bodyPr spcFirstLastPara="1" wrap="square" lIns="182850" tIns="182850" rIns="182850" bIns="182850" anchor="ctr" anchorCtr="0">
              <a:noAutofit/>
            </a:bodyPr>
            <a:lstStyle/>
            <a:p>
              <a:endParaRPr sz="3600"/>
            </a:p>
          </p:txBody>
        </p:sp>
        <p:sp>
          <p:nvSpPr>
            <p:cNvPr id="254" name="Google Shape;2924;p64"/>
            <p:cNvSpPr/>
            <p:nvPr/>
          </p:nvSpPr>
          <p:spPr>
            <a:xfrm>
              <a:off x="1365303" y="3009313"/>
              <a:ext cx="311082" cy="159847"/>
            </a:xfrm>
            <a:custGeom>
              <a:avLst/>
              <a:gdLst/>
              <a:ahLst/>
              <a:cxnLst/>
              <a:rect l="l" t="t" r="r" b="b"/>
              <a:pathLst>
                <a:path w="3608" h="1854" extrusionOk="0">
                  <a:moveTo>
                    <a:pt x="245" y="0"/>
                  </a:moveTo>
                  <a:cubicBezTo>
                    <a:pt x="193" y="0"/>
                    <a:pt x="149" y="19"/>
                    <a:pt x="119" y="65"/>
                  </a:cubicBezTo>
                  <a:cubicBezTo>
                    <a:pt x="95" y="124"/>
                    <a:pt x="84" y="184"/>
                    <a:pt x="84" y="255"/>
                  </a:cubicBezTo>
                  <a:cubicBezTo>
                    <a:pt x="60" y="517"/>
                    <a:pt x="48" y="779"/>
                    <a:pt x="36" y="1041"/>
                  </a:cubicBezTo>
                  <a:cubicBezTo>
                    <a:pt x="0" y="1184"/>
                    <a:pt x="36" y="1339"/>
                    <a:pt x="131" y="1446"/>
                  </a:cubicBezTo>
                  <a:cubicBezTo>
                    <a:pt x="179" y="1482"/>
                    <a:pt x="226" y="1505"/>
                    <a:pt x="274" y="1529"/>
                  </a:cubicBezTo>
                  <a:cubicBezTo>
                    <a:pt x="923" y="1746"/>
                    <a:pt x="1593" y="1854"/>
                    <a:pt x="2264" y="1854"/>
                  </a:cubicBezTo>
                  <a:cubicBezTo>
                    <a:pt x="2331" y="1854"/>
                    <a:pt x="2398" y="1853"/>
                    <a:pt x="2465" y="1851"/>
                  </a:cubicBezTo>
                  <a:cubicBezTo>
                    <a:pt x="2727" y="1851"/>
                    <a:pt x="2989" y="1827"/>
                    <a:pt x="3239" y="1803"/>
                  </a:cubicBezTo>
                  <a:cubicBezTo>
                    <a:pt x="3286" y="1791"/>
                    <a:pt x="3334" y="1779"/>
                    <a:pt x="3382" y="1755"/>
                  </a:cubicBezTo>
                  <a:cubicBezTo>
                    <a:pt x="3429" y="1708"/>
                    <a:pt x="3453" y="1636"/>
                    <a:pt x="3465" y="1565"/>
                  </a:cubicBezTo>
                  <a:cubicBezTo>
                    <a:pt x="3501" y="1255"/>
                    <a:pt x="3548" y="946"/>
                    <a:pt x="3596" y="624"/>
                  </a:cubicBezTo>
                  <a:cubicBezTo>
                    <a:pt x="3608" y="541"/>
                    <a:pt x="3608" y="422"/>
                    <a:pt x="3536" y="374"/>
                  </a:cubicBezTo>
                  <a:cubicBezTo>
                    <a:pt x="3401" y="447"/>
                    <a:pt x="3256" y="484"/>
                    <a:pt x="3111" y="484"/>
                  </a:cubicBezTo>
                  <a:cubicBezTo>
                    <a:pt x="3090" y="484"/>
                    <a:pt x="3069" y="483"/>
                    <a:pt x="3048" y="482"/>
                  </a:cubicBezTo>
                  <a:cubicBezTo>
                    <a:pt x="2849" y="496"/>
                    <a:pt x="2651" y="503"/>
                    <a:pt x="2454" y="503"/>
                  </a:cubicBezTo>
                  <a:cubicBezTo>
                    <a:pt x="2181" y="503"/>
                    <a:pt x="1908" y="490"/>
                    <a:pt x="1631" y="470"/>
                  </a:cubicBezTo>
                  <a:cubicBezTo>
                    <a:pt x="1358" y="434"/>
                    <a:pt x="1072" y="362"/>
                    <a:pt x="810" y="267"/>
                  </a:cubicBezTo>
                  <a:cubicBezTo>
                    <a:pt x="690" y="212"/>
                    <a:pt x="421" y="0"/>
                    <a:pt x="245" y="0"/>
                  </a:cubicBezTo>
                  <a:close/>
                </a:path>
              </a:pathLst>
            </a:custGeom>
            <a:solidFill>
              <a:srgbClr val="000000">
                <a:alpha val="12500"/>
              </a:srgbClr>
            </a:solidFill>
            <a:ln>
              <a:noFill/>
            </a:ln>
          </p:spPr>
          <p:txBody>
            <a:bodyPr spcFirstLastPara="1" wrap="square" lIns="182850" tIns="182850" rIns="182850" bIns="182850" anchor="ctr" anchorCtr="0">
              <a:noAutofit/>
            </a:bodyPr>
            <a:lstStyle/>
            <a:p>
              <a:endParaRPr sz="3600"/>
            </a:p>
          </p:txBody>
        </p:sp>
      </p:grpSp>
      <p:sp>
        <p:nvSpPr>
          <p:cNvPr id="255" name="Google Shape;2071;p49"/>
          <p:cNvSpPr/>
          <p:nvPr/>
        </p:nvSpPr>
        <p:spPr>
          <a:xfrm flipH="1">
            <a:off x="1072370" y="936987"/>
            <a:ext cx="2803896" cy="1809414"/>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3"/>
          </a:solidFill>
          <a:ln>
            <a:noFill/>
          </a:ln>
        </p:spPr>
        <p:txBody>
          <a:bodyPr spcFirstLastPara="1" wrap="square" lIns="182850" tIns="182850" rIns="182850" bIns="182850" anchor="ctr" anchorCtr="0">
            <a:noAutofit/>
          </a:bodyPr>
          <a:lstStyle/>
          <a:p>
            <a:endParaRPr sz="3600"/>
          </a:p>
        </p:txBody>
      </p:sp>
      <p:sp>
        <p:nvSpPr>
          <p:cNvPr id="256" name="TextBox 255"/>
          <p:cNvSpPr txBox="1"/>
          <p:nvPr/>
        </p:nvSpPr>
        <p:spPr>
          <a:xfrm>
            <a:off x="1244302" y="1329018"/>
            <a:ext cx="2460030" cy="830997"/>
          </a:xfrm>
          <a:prstGeom prst="rect">
            <a:avLst/>
          </a:prstGeom>
          <a:noFill/>
        </p:spPr>
        <p:txBody>
          <a:bodyPr wrap="square" rtlCol="0">
            <a:spAutoFit/>
          </a:bodyPr>
          <a:lstStyle/>
          <a:p>
            <a:pPr algn="ctr"/>
            <a:r>
              <a:rPr lang="en-US" sz="4800" b="1" dirty="0" err="1">
                <a:solidFill>
                  <a:schemeClr val="bg1"/>
                </a:solidFill>
                <a:latin typeface="Arial" panose="020B0604020202020204" pitchFamily="34" charset="0"/>
                <a:cs typeface="Arial" panose="020B0604020202020204" pitchFamily="34" charset="0"/>
              </a:rPr>
              <a:t>Nhóm</a:t>
            </a:r>
            <a:r>
              <a:rPr lang="en-US" sz="4800" b="1" dirty="0">
                <a:solidFill>
                  <a:schemeClr val="bg1"/>
                </a:solidFill>
                <a:latin typeface="Arial" panose="020B0604020202020204" pitchFamily="34" charset="0"/>
                <a:cs typeface="Arial" panose="020B0604020202020204" pitchFamily="34" charset="0"/>
              </a:rPr>
              <a:t> </a:t>
            </a:r>
            <a:r>
              <a:rPr lang="en-US" sz="4800" b="1" dirty="0" smtClean="0">
                <a:solidFill>
                  <a:schemeClr val="bg1"/>
                </a:solidFill>
                <a:latin typeface="Arial" panose="020B0604020202020204" pitchFamily="34" charset="0"/>
                <a:cs typeface="Arial" panose="020B0604020202020204" pitchFamily="34" charset="0"/>
              </a:rPr>
              <a:t>3</a:t>
            </a:r>
            <a:endParaRPr lang="en-US" sz="4800" b="1" dirty="0">
              <a:solidFill>
                <a:schemeClr val="bg1"/>
              </a:solidFill>
              <a:latin typeface="Arial" panose="020B0604020202020204" pitchFamily="34" charset="0"/>
              <a:cs typeface="Arial" panose="020B0604020202020204" pitchFamily="34" charset="0"/>
            </a:endParaRPr>
          </a:p>
        </p:txBody>
      </p:sp>
      <p:sp>
        <p:nvSpPr>
          <p:cNvPr id="257" name="Oval Callout 256"/>
          <p:cNvSpPr/>
          <p:nvPr/>
        </p:nvSpPr>
        <p:spPr>
          <a:xfrm>
            <a:off x="6558782" y="1268545"/>
            <a:ext cx="9870980" cy="6139090"/>
          </a:xfrm>
          <a:prstGeom prst="wedgeEllipseCallout">
            <a:avLst>
              <a:gd name="adj1" fmla="val -58197"/>
              <a:gd name="adj2" fmla="val 11783"/>
            </a:avLst>
          </a:prstGeom>
          <a:solidFill>
            <a:schemeClr val="accent5">
              <a:lumMod val="20000"/>
              <a:lumOff val="80000"/>
            </a:schemeClr>
          </a:solidFill>
          <a:ln>
            <a:solidFill>
              <a:schemeClr val="accent5">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58" name="Rectangle 257"/>
          <p:cNvSpPr/>
          <p:nvPr/>
        </p:nvSpPr>
        <p:spPr>
          <a:xfrm>
            <a:off x="7329043" y="2266454"/>
            <a:ext cx="8281144" cy="4247317"/>
          </a:xfrm>
          <a:prstGeom prst="rect">
            <a:avLst/>
          </a:prstGeom>
        </p:spPr>
        <p:txBody>
          <a:bodyPr wrap="square">
            <a:spAutoFit/>
          </a:bodyPr>
          <a:lstStyle/>
          <a:p>
            <a:pPr algn="just">
              <a:lnSpc>
                <a:spcPct val="150000"/>
              </a:lnSpc>
            </a:pPr>
            <a:r>
              <a:rPr lang="vi-VN" sz="4500" dirty="0" smtClean="0">
                <a:latin typeface="Arial" panose="020B0604020202020204" pitchFamily="34" charset="0"/>
                <a:cs typeface="Arial" panose="020B0604020202020204" pitchFamily="34" charset="0"/>
              </a:rPr>
              <a:t>	</a:t>
            </a:r>
            <a:r>
              <a:rPr lang="en-US" sz="4500" dirty="0" smtClean="0">
                <a:latin typeface="Arial" panose="020B0604020202020204" pitchFamily="34" charset="0"/>
                <a:cs typeface="Arial" panose="020B0604020202020204" pitchFamily="34" charset="0"/>
              </a:rPr>
              <a:t>Có </a:t>
            </a:r>
            <a:r>
              <a:rPr lang="en-US" sz="4500" dirty="0">
                <a:latin typeface="Arial" panose="020B0604020202020204" pitchFamily="34" charset="0"/>
                <a:cs typeface="Arial" panose="020B0604020202020204" pitchFamily="34" charset="0"/>
              </a:rPr>
              <a:t>thể t</a:t>
            </a:r>
            <a:r>
              <a:rPr lang="vi-VN" sz="4500" dirty="0"/>
              <a:t>hiết kế một trò chơi gồm nhiều thành viên, mời Minh chơi cùng vì có một vị trí chơi đang bị thiếu. </a:t>
            </a:r>
            <a:endParaRPr lang="en-US" sz="4500" dirty="0"/>
          </a:p>
        </p:txBody>
      </p:sp>
    </p:spTree>
    <p:extLst>
      <p:ext uri="{BB962C8B-B14F-4D97-AF65-F5344CB8AC3E}">
        <p14:creationId xmlns:p14="http://schemas.microsoft.com/office/powerpoint/2010/main" val="5603143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fade">
                                      <p:cBhvr>
                                        <p:cTn id="7" dur="500"/>
                                        <p:tgtEl>
                                          <p:spTgt spid="256"/>
                                        </p:tgtEl>
                                      </p:cBhvr>
                                    </p:animEffect>
                                    <p:anim calcmode="lin" valueType="num">
                                      <p:cBhvr>
                                        <p:cTn id="8" dur="500" fill="hold"/>
                                        <p:tgtEl>
                                          <p:spTgt spid="256"/>
                                        </p:tgtEl>
                                        <p:attrNameLst>
                                          <p:attrName>ppt_x</p:attrName>
                                        </p:attrNameLst>
                                      </p:cBhvr>
                                      <p:tavLst>
                                        <p:tav tm="0">
                                          <p:val>
                                            <p:strVal val="#ppt_x"/>
                                          </p:val>
                                        </p:tav>
                                        <p:tav tm="100000">
                                          <p:val>
                                            <p:strVal val="#ppt_x"/>
                                          </p:val>
                                        </p:tav>
                                      </p:tavLst>
                                    </p:anim>
                                    <p:anim calcmode="lin" valueType="num">
                                      <p:cBhvr>
                                        <p:cTn id="9" dur="500" fill="hold"/>
                                        <p:tgtEl>
                                          <p:spTgt spid="25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55"/>
                                        </p:tgtEl>
                                        <p:attrNameLst>
                                          <p:attrName>style.visibility</p:attrName>
                                        </p:attrNameLst>
                                      </p:cBhvr>
                                      <p:to>
                                        <p:strVal val="visible"/>
                                      </p:to>
                                    </p:set>
                                    <p:animEffect transition="in" filter="fade">
                                      <p:cBhvr>
                                        <p:cTn id="12" dur="500"/>
                                        <p:tgtEl>
                                          <p:spTgt spid="255"/>
                                        </p:tgtEl>
                                      </p:cBhvr>
                                    </p:animEffect>
                                    <p:anim calcmode="lin" valueType="num">
                                      <p:cBhvr>
                                        <p:cTn id="13" dur="500" fill="hold"/>
                                        <p:tgtEl>
                                          <p:spTgt spid="255"/>
                                        </p:tgtEl>
                                        <p:attrNameLst>
                                          <p:attrName>ppt_x</p:attrName>
                                        </p:attrNameLst>
                                      </p:cBhvr>
                                      <p:tavLst>
                                        <p:tav tm="0">
                                          <p:val>
                                            <p:strVal val="#ppt_x"/>
                                          </p:val>
                                        </p:tav>
                                        <p:tav tm="100000">
                                          <p:val>
                                            <p:strVal val="#ppt_x"/>
                                          </p:val>
                                        </p:tav>
                                      </p:tavLst>
                                    </p:anim>
                                    <p:anim calcmode="lin" valueType="num">
                                      <p:cBhvr>
                                        <p:cTn id="14" dur="500" fill="hold"/>
                                        <p:tgtEl>
                                          <p:spTgt spid="25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1"/>
                                        </p:tgtEl>
                                        <p:attrNameLst>
                                          <p:attrName>style.visibility</p:attrName>
                                        </p:attrNameLst>
                                      </p:cBhvr>
                                      <p:to>
                                        <p:strVal val="visible"/>
                                      </p:to>
                                    </p:set>
                                    <p:animEffect transition="in" filter="fade">
                                      <p:cBhvr>
                                        <p:cTn id="19" dur="500"/>
                                        <p:tgtEl>
                                          <p:spTgt spid="101"/>
                                        </p:tgtEl>
                                      </p:cBhvr>
                                    </p:animEffect>
                                  </p:childTnLst>
                                </p:cTn>
                              </p:par>
                              <p:par>
                                <p:cTn id="20" presetID="18" presetClass="entr" presetSubtype="3" fill="hold" grpId="0" nodeType="withEffect">
                                  <p:stCondLst>
                                    <p:cond delay="0"/>
                                  </p:stCondLst>
                                  <p:childTnLst>
                                    <p:set>
                                      <p:cBhvr>
                                        <p:cTn id="21" dur="1" fill="hold">
                                          <p:stCondLst>
                                            <p:cond delay="0"/>
                                          </p:stCondLst>
                                        </p:cTn>
                                        <p:tgtEl>
                                          <p:spTgt spid="257"/>
                                        </p:tgtEl>
                                        <p:attrNameLst>
                                          <p:attrName>style.visibility</p:attrName>
                                        </p:attrNameLst>
                                      </p:cBhvr>
                                      <p:to>
                                        <p:strVal val="visible"/>
                                      </p:to>
                                    </p:set>
                                    <p:animEffect transition="in" filter="strips(upRight)">
                                      <p:cBhvr>
                                        <p:cTn id="22" dur="500"/>
                                        <p:tgtEl>
                                          <p:spTgt spid="257"/>
                                        </p:tgtEl>
                                      </p:cBhvr>
                                    </p:animEffect>
                                  </p:childTnLst>
                                </p:cTn>
                              </p:par>
                              <p:par>
                                <p:cTn id="23" presetID="18" presetClass="entr" presetSubtype="3" fill="hold" grpId="0" nodeType="withEffect">
                                  <p:stCondLst>
                                    <p:cond delay="0"/>
                                  </p:stCondLst>
                                  <p:childTnLst>
                                    <p:set>
                                      <p:cBhvr>
                                        <p:cTn id="24" dur="1" fill="hold">
                                          <p:stCondLst>
                                            <p:cond delay="0"/>
                                          </p:stCondLst>
                                        </p:cTn>
                                        <p:tgtEl>
                                          <p:spTgt spid="258"/>
                                        </p:tgtEl>
                                        <p:attrNameLst>
                                          <p:attrName>style.visibility</p:attrName>
                                        </p:attrNameLst>
                                      </p:cBhvr>
                                      <p:to>
                                        <p:strVal val="visible"/>
                                      </p:to>
                                    </p:set>
                                    <p:animEffect transition="in" filter="strips(upRight)">
                                      <p:cBhvr>
                                        <p:cTn id="25" dur="500"/>
                                        <p:tgtEl>
                                          <p:spTgt spid="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5" grpId="0" animBg="1"/>
      <p:bldP spid="256" grpId="0"/>
      <p:bldP spid="257" grpId="0" animBg="1"/>
      <p:bldP spid="2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520</Words>
  <Application>Microsoft Office PowerPoint</Application>
  <PresentationFormat>Custom</PresentationFormat>
  <Paragraphs>45</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 Hà Nguyễn</dc:creator>
  <cp:keywords>thuvienhoclieu.com</cp:keywords>
  <dc:description>thuvienhoclieu.com</dc:description>
  <cp:lastModifiedBy>Tien Ich May Tinh</cp:lastModifiedBy>
  <cp:revision>7</cp:revision>
  <dcterms:created xsi:type="dcterms:W3CDTF">2006-08-16T00:00:00Z</dcterms:created>
  <dcterms:modified xsi:type="dcterms:W3CDTF">2024-09-08T03:02:19Z</dcterms:modified>
  <dc:identifier>DAEswOIwa4E</dc:identifier>
</cp:coreProperties>
</file>