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0" r:id="rId2"/>
    <p:sldMasterId id="2147483684" r:id="rId3"/>
  </p:sldMasterIdLst>
  <p:notesMasterIdLst>
    <p:notesMasterId r:id="rId35"/>
  </p:notesMasterIdLst>
  <p:sldIdLst>
    <p:sldId id="519" r:id="rId4"/>
    <p:sldId id="664" r:id="rId5"/>
    <p:sldId id="647" r:id="rId6"/>
    <p:sldId id="668" r:id="rId7"/>
    <p:sldId id="259" r:id="rId8"/>
    <p:sldId id="656" r:id="rId9"/>
    <p:sldId id="669" r:id="rId10"/>
    <p:sldId id="670" r:id="rId11"/>
    <p:sldId id="672" r:id="rId12"/>
    <p:sldId id="671" r:id="rId13"/>
    <p:sldId id="328" r:id="rId14"/>
    <p:sldId id="390" r:id="rId15"/>
    <p:sldId id="673" r:id="rId16"/>
    <p:sldId id="674" r:id="rId17"/>
    <p:sldId id="677" r:id="rId18"/>
    <p:sldId id="678" r:id="rId19"/>
    <p:sldId id="675" r:id="rId20"/>
    <p:sldId id="679" r:id="rId21"/>
    <p:sldId id="681" r:id="rId22"/>
    <p:sldId id="682" r:id="rId23"/>
    <p:sldId id="531" r:id="rId24"/>
    <p:sldId id="683" r:id="rId25"/>
    <p:sldId id="687" r:id="rId26"/>
    <p:sldId id="684" r:id="rId27"/>
    <p:sldId id="688" r:id="rId28"/>
    <p:sldId id="689" r:id="rId29"/>
    <p:sldId id="686" r:id="rId30"/>
    <p:sldId id="685" r:id="rId31"/>
    <p:sldId id="691" r:id="rId32"/>
    <p:sldId id="282" r:id="rId33"/>
    <p:sldId id="274" r:id="rId34"/>
  </p:sldIdLst>
  <p:sldSz cx="12192000" cy="6858000"/>
  <p:notesSz cx="6858000" cy="9144000"/>
  <p:embeddedFontLst>
    <p:embeddedFont>
      <p:font typeface="#9Slide03 BoosterNextFYBlack" charset="0"/>
      <p:regular r:id="rId36"/>
    </p:embeddedFont>
    <p:embeddedFont>
      <p:font typeface="#9Slide03 SFU Futura_12" charset="0"/>
      <p:regular r:id="rId37"/>
    </p:embeddedFont>
    <p:embeddedFont>
      <p:font typeface="#9Slide07 IcielBC Cubano Normal" charset="0"/>
      <p:regular r:id="rId38"/>
    </p:embeddedFont>
    <p:embeddedFont>
      <p:font typeface="Cambria" pitchFamily="18" charset="0"/>
      <p:regular r:id="rId39"/>
      <p:bold r:id="rId40"/>
      <p:italic r:id="rId41"/>
      <p:boldItalic r:id="rId42"/>
    </p:embeddedFont>
    <p:embeddedFont>
      <p:font typeface="#9Slide07 IcielKoni" charset="0"/>
      <p:bold r:id="rId43"/>
    </p:embeddedFont>
    <p:embeddedFont>
      <p:font typeface="#9Slide05 Great Vibes" charset="0"/>
      <p:regular r:id="rId44"/>
    </p:embeddedFont>
    <p:embeddedFont>
      <p:font typeface="#9Slide03 Iciel Blooming Elegan" charset="0"/>
      <p:regular r:id="rId45"/>
    </p:embeddedFont>
    <p:embeddedFont>
      <p:font typeface="#9Slide03 SFU Futura_05" charset="0"/>
      <p:bold r:id="rId46"/>
    </p:embeddedFont>
    <p:embeddedFont>
      <p:font typeface="#9Slide07 IcielStormtrooper" charset="0"/>
      <p:regular r:id="rId47"/>
    </p:embeddedFont>
    <p:embeddedFont>
      <p:font typeface="#9Slide03 SFU Futura_09" charset="0"/>
      <p:regular r:id="rId48"/>
    </p:embeddedFont>
    <p:embeddedFont>
      <p:font typeface="#9Slide05 IcielSanelma" charset="0"/>
      <p:regular r:id="rId49"/>
    </p:embeddedFont>
    <p:embeddedFont>
      <p:font typeface="#9Slide07 Crocante" charset="0"/>
      <p:regular r:id="rId50"/>
    </p:embeddedFont>
    <p:embeddedFont>
      <p:font typeface="Tahoma" pitchFamily="34" charset="0"/>
      <p:regular r:id="rId51"/>
      <p:bold r:id="rId52"/>
    </p:embeddedFont>
    <p:embeddedFont>
      <p:font typeface="#9Slide05 Lobster" charset="0"/>
      <p:regular r:id="rId53"/>
    </p:embeddedFont>
    <p:embeddedFont>
      <p:font typeface="#9Slide03 SFU Futura_03" charset="0"/>
      <p:regular r:id="rId54"/>
    </p:embeddedFont>
    <p:embeddedFont>
      <p:font typeface="#9Slide05 GeosansLight" charset="0"/>
      <p:regular r:id="rId55"/>
    </p:embeddedFont>
    <p:embeddedFont>
      <p:font typeface="#9Slide07 SVNSalty Sans" charset="0"/>
      <p:regular r:id="rId56"/>
    </p:embeddedFont>
    <p:embeddedFont>
      <p:font typeface="Lato" pitchFamily="34" charset="0"/>
      <p:regular r:id="rId57"/>
      <p:bold r:id="rId58"/>
    </p:embeddedFont>
    <p:embeddedFont>
      <p:font typeface="#9Slide05 Gullever Font" charset="0"/>
      <p:regular r:id="rId59"/>
    </p:embeddedFont>
    <p:embeddedFont>
      <p:font typeface="#9Slide05 Beautiful Caps" charset="0"/>
      <p:regular r:id="rId60"/>
    </p:embeddedFont>
    <p:embeddedFont>
      <p:font typeface="Calibri Light" charset="0"/>
      <p:regular r:id="rId61"/>
      <p:italic r:id="rId62"/>
    </p:embeddedFont>
    <p:embeddedFont>
      <p:font typeface="Calibri"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37E"/>
    <a:srgbClr val="2000C5"/>
    <a:srgbClr val="2B8D3A"/>
    <a:srgbClr val="268808"/>
    <a:srgbClr val="2BCD15"/>
    <a:srgbClr val="00C505"/>
    <a:srgbClr val="0033CC"/>
    <a:srgbClr val="0991CD"/>
    <a:srgbClr val="FFE5AF"/>
    <a:srgbClr val="CED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4660"/>
  </p:normalViewPr>
  <p:slideViewPr>
    <p:cSldViewPr snapToGrid="0">
      <p:cViewPr varScale="1">
        <p:scale>
          <a:sx n="69" d="100"/>
          <a:sy n="69" d="100"/>
        </p:scale>
        <p:origin x="-69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 Target="slides/slide2.xml"/><Relationship Id="rId61" Type="http://schemas.openxmlformats.org/officeDocument/2006/relationships/font" Target="fonts/font2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4.fntdata"/><Relationship Id="rId34" Type="http://schemas.openxmlformats.org/officeDocument/2006/relationships/slide" Target="slides/slide31.xml"/><Relationship Id="rId50" Type="http://schemas.openxmlformats.org/officeDocument/2006/relationships/font" Target="fonts/font15.fntdata"/><Relationship Id="rId55"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58891" y="220985"/>
          <a:ext cx="1503233" cy="557471"/>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636279" y="207709"/>
          <a:ext cx="1503233" cy="51253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0" y="777380"/>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881A06E0-E49E-4B3D-B00C-3CB6E26FA445}">
      <dgm:prSet phldrT="[Text]" custT="1"/>
      <dgm:spPr>
        <a:xfrm>
          <a:off x="1654047" y="1426237"/>
          <a:ext cx="1503233" cy="51922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7043FC2F-AD6A-44DA-90B4-DA973E550942}" type="parTrans" cxnId="{0333793B-9CE8-4826-9E7D-AD0FB0B34E3A}">
      <dgm:prSet/>
      <dgm:spPr/>
      <dgm:t>
        <a:bodyPr/>
        <a:lstStyle/>
        <a:p>
          <a:endParaRPr lang="en-US" sz="1800">
            <a:solidFill>
              <a:schemeClr val="bg1"/>
            </a:solidFill>
          </a:endParaRPr>
        </a:p>
      </dgm:t>
    </dgm:pt>
    <dgm:pt modelId="{EE390E69-698E-4FB8-92CA-97107895047D}" type="sibTrans" cxnId="{0333793B-9CE8-4826-9E7D-AD0FB0B34E3A}">
      <dgm:prSet/>
      <dgm:spPr/>
      <dgm:t>
        <a:bodyPr/>
        <a:lstStyle/>
        <a:p>
          <a:endParaRPr lang="en-US" sz="1800">
            <a:solidFill>
              <a:schemeClr val="bg1"/>
            </a:solidFill>
          </a:endParaRPr>
        </a:p>
      </dgm:t>
    </dgm:pt>
    <dgm:pt modelId="{9DF0C496-6687-424B-8591-99A5511D3EA7}">
      <dgm:prSet phldrT="[Text]" custT="1"/>
      <dgm:spPr>
        <a:xfrm>
          <a:off x="1654047" y="792091"/>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1</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1915" y="1380892"/>
          <a:ext cx="1503233" cy="56343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2</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1915" y="1380892"/>
          <a:ext cx="1503233" cy="563432"/>
        </a:xfr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C51B4C7B-0AD4-4C12-A804-ECC29849C0A8}">
      <dgm:prSet phldrT="[Text]" custT="1"/>
      <dgm:spPr>
        <a:xfrm>
          <a:off x="11915" y="1380892"/>
          <a:ext cx="1503233" cy="563432"/>
        </a:xfr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FAB16CDC-C950-471E-A3CA-11F98EDBBE23}" type="parTrans" cxnId="{8F4166F8-ED97-4629-A7A1-6C57F593BF54}">
      <dgm:prSet/>
      <dgm:spPr/>
      <dgm:t>
        <a:bodyPr/>
        <a:lstStyle/>
        <a:p>
          <a:endParaRPr lang="vi-VN">
            <a:solidFill>
              <a:schemeClr val="bg1"/>
            </a:solidFill>
          </a:endParaRPr>
        </a:p>
      </dgm:t>
    </dgm:pt>
    <dgm:pt modelId="{9E918DE7-0065-4A4F-BA0E-BE5AA4102469}" type="sibTrans" cxnId="{8F4166F8-ED97-4629-A7A1-6C57F593BF54}">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1175" custLinFactNeighborY="15430">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8" custScaleY="62469" custLinFactX="-13894" custLinFactNeighborX="-100000" custLinFactNeighborY="7232">
        <dgm:presLayoutVars>
          <dgm:bulletEnabled val="1"/>
        </dgm:presLayoutVars>
      </dgm:prSet>
      <dgm:spPr>
        <a:prstGeom prst="rect">
          <a:avLst/>
        </a:prstGeom>
      </dgm:spPr>
      <dgm:t>
        <a:bodyPr/>
        <a:lstStyle/>
        <a:p>
          <a:endParaRPr lang="en-US"/>
        </a:p>
      </dgm:t>
    </dgm:pt>
    <dgm:pt modelId="{15822C2C-CE57-4EE5-8183-10A6A4FA62E7}" type="pres">
      <dgm:prSet presAssocID="{A06A71F3-9705-4050-B31B-FF8E2990865C}" presName="sibTrans" presStyleCnt="0"/>
      <dgm:spPr/>
    </dgm:pt>
    <dgm:pt modelId="{9D2D6460-3C06-4AE6-ABA1-3A07C9B03053}" type="pres">
      <dgm:prSet presAssocID="{C51B4C7B-0AD4-4C12-A804-ECC29849C0A8}" presName="node" presStyleLbl="node1" presStyleIdx="6" presStyleCnt="8" custScaleY="62469" custLinFactNeighborX="-7726" custLinFactNeighborY="53067">
        <dgm:presLayoutVars>
          <dgm:bulletEnabled val="1"/>
        </dgm:presLayoutVars>
      </dgm:prSet>
      <dgm:spPr>
        <a:prstGeom prst="rect">
          <a:avLst/>
        </a:prstGeom>
      </dgm:spPr>
      <dgm:t>
        <a:bodyPr/>
        <a:lstStyle/>
        <a:p>
          <a:endParaRPr lang="en-US"/>
        </a:p>
      </dgm:t>
    </dgm:pt>
    <dgm:pt modelId="{67BF6286-F205-4B51-A52B-287D60BF071D}" type="pres">
      <dgm:prSet presAssocID="{9E918DE7-0065-4A4F-BA0E-BE5AA4102469}" presName="sibTrans" presStyleCnt="0"/>
      <dgm:spPr/>
    </dgm:pt>
    <dgm:pt modelId="{5BF1D0E3-69E6-4D37-8AE9-75F51BC5564B}" type="pres">
      <dgm:prSet presAssocID="{881A06E0-E49E-4B3D-B00C-3CB6E26FA445}" presName="node" presStyleLbl="node1" presStyleIdx="7" presStyleCnt="8" custScaleY="57568" custLinFactNeighborX="-2324" custLinFactNeighborY="-2896">
        <dgm:presLayoutVars>
          <dgm:bulletEnabled val="1"/>
        </dgm:presLayoutVars>
      </dgm:prSet>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8F4166F8-ED97-4629-A7A1-6C57F593BF54}" srcId="{5A6E2918-9E58-4D0E-AC58-BB9CF5C26D00}" destId="{C51B4C7B-0AD4-4C12-A804-ECC29849C0A8}" srcOrd="6" destOrd="0" parTransId="{FAB16CDC-C950-471E-A3CA-11F98EDBBE23}" sibTransId="{9E918DE7-0065-4A4F-BA0E-BE5AA4102469}"/>
    <dgm:cxn modelId="{A560ACE2-620B-4151-B303-DDC7F179BC55}" type="presOf" srcId="{881A06E0-E49E-4B3D-B00C-3CB6E26FA445}" destId="{5BF1D0E3-69E6-4D37-8AE9-75F51BC5564B}"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2E6FCDBA-C60E-4A6D-9A37-83CA2511DABD}" type="presOf" srcId="{C51B4C7B-0AD4-4C12-A804-ECC29849C0A8}" destId="{9D2D6460-3C06-4AE6-ABA1-3A07C9B03053}"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0333793B-9CE8-4826-9E7D-AD0FB0B34E3A}" srcId="{5A6E2918-9E58-4D0E-AC58-BB9CF5C26D00}" destId="{881A06E0-E49E-4B3D-B00C-3CB6E26FA445}" srcOrd="7" destOrd="0" parTransId="{7043FC2F-AD6A-44DA-90B4-DA973E550942}" sibTransId="{EE390E69-698E-4FB8-92CA-97107895047D}"/>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 modelId="{87C72144-0A8A-46FA-82F3-FCA61B6CD4CD}" type="presParOf" srcId="{59086665-5AEF-431B-8B98-43580BE61BD3}" destId="{15822C2C-CE57-4EE5-8183-10A6A4FA62E7}" srcOrd="11" destOrd="0" presId="urn:microsoft.com/office/officeart/2005/8/layout/default"/>
    <dgm:cxn modelId="{906022CB-4F72-4AF0-9C7A-FC87B7724C2A}" type="presParOf" srcId="{59086665-5AEF-431B-8B98-43580BE61BD3}" destId="{9D2D6460-3C06-4AE6-ABA1-3A07C9B03053}" srcOrd="12" destOrd="0" presId="urn:microsoft.com/office/officeart/2005/8/layout/default"/>
    <dgm:cxn modelId="{478133EF-A762-48C6-A45C-85C21FF67F85}" type="presParOf" srcId="{59086665-5AEF-431B-8B98-43580BE61BD3}" destId="{67BF6286-F205-4B51-A52B-287D60BF071D}" srcOrd="13" destOrd="0" presId="urn:microsoft.com/office/officeart/2005/8/layout/default"/>
    <dgm:cxn modelId="{3610CEAC-E02B-4298-98BF-6A870FA842D6}" type="presParOf" srcId="{59086665-5AEF-431B-8B98-43580BE61BD3}" destId="{5BF1D0E3-69E6-4D37-8AE9-75F51BC5564B}" srcOrd="14"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58891" y="220985"/>
          <a:ext cx="1503233" cy="557471"/>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636279" y="207709"/>
          <a:ext cx="1503233" cy="51253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0" y="777380"/>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881A06E0-E49E-4B3D-B00C-3CB6E26FA445}">
      <dgm:prSet phldrT="[Text]" custT="1"/>
      <dgm:spPr>
        <a:xfrm>
          <a:off x="1654047" y="1426237"/>
          <a:ext cx="1503233" cy="51922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7043FC2F-AD6A-44DA-90B4-DA973E550942}" type="parTrans" cxnId="{0333793B-9CE8-4826-9E7D-AD0FB0B34E3A}">
      <dgm:prSet/>
      <dgm:spPr/>
      <dgm:t>
        <a:bodyPr/>
        <a:lstStyle/>
        <a:p>
          <a:endParaRPr lang="en-US" sz="1800">
            <a:solidFill>
              <a:schemeClr val="bg1"/>
            </a:solidFill>
          </a:endParaRPr>
        </a:p>
      </dgm:t>
    </dgm:pt>
    <dgm:pt modelId="{EE390E69-698E-4FB8-92CA-97107895047D}" type="sibTrans" cxnId="{0333793B-9CE8-4826-9E7D-AD0FB0B34E3A}">
      <dgm:prSet/>
      <dgm:spPr/>
      <dgm:t>
        <a:bodyPr/>
        <a:lstStyle/>
        <a:p>
          <a:endParaRPr lang="en-US" sz="1800">
            <a:solidFill>
              <a:schemeClr val="bg1"/>
            </a:solidFill>
          </a:endParaRPr>
        </a:p>
      </dgm:t>
    </dgm:pt>
    <dgm:pt modelId="{9DF0C496-6687-424B-8591-99A5511D3EA7}">
      <dgm:prSet phldrT="[Text]" custT="1"/>
      <dgm:spPr>
        <a:xfrm>
          <a:off x="1654047" y="792091"/>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1</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1915" y="1380892"/>
          <a:ext cx="1503233" cy="56343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2</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1915" y="1380892"/>
          <a:ext cx="1503233" cy="563432"/>
        </a:xfr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C51B4C7B-0AD4-4C12-A804-ECC29849C0A8}">
      <dgm:prSet phldrT="[Text]" custT="1"/>
      <dgm:spPr>
        <a:xfrm>
          <a:off x="11915" y="1380892"/>
          <a:ext cx="1503233" cy="563432"/>
        </a:xfr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FAB16CDC-C950-471E-A3CA-11F98EDBBE23}" type="parTrans" cxnId="{8F4166F8-ED97-4629-A7A1-6C57F593BF54}">
      <dgm:prSet/>
      <dgm:spPr/>
      <dgm:t>
        <a:bodyPr/>
        <a:lstStyle/>
        <a:p>
          <a:endParaRPr lang="vi-VN">
            <a:solidFill>
              <a:schemeClr val="bg1"/>
            </a:solidFill>
          </a:endParaRPr>
        </a:p>
      </dgm:t>
    </dgm:pt>
    <dgm:pt modelId="{9E918DE7-0065-4A4F-BA0E-BE5AA4102469}" type="sibTrans" cxnId="{8F4166F8-ED97-4629-A7A1-6C57F593BF54}">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1175" custLinFactNeighborY="15430">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8" custScaleY="62469" custLinFactX="-13894" custLinFactNeighborX="-100000" custLinFactNeighborY="7232">
        <dgm:presLayoutVars>
          <dgm:bulletEnabled val="1"/>
        </dgm:presLayoutVars>
      </dgm:prSet>
      <dgm:spPr>
        <a:prstGeom prst="rect">
          <a:avLst/>
        </a:prstGeom>
      </dgm:spPr>
      <dgm:t>
        <a:bodyPr/>
        <a:lstStyle/>
        <a:p>
          <a:endParaRPr lang="en-US"/>
        </a:p>
      </dgm:t>
    </dgm:pt>
    <dgm:pt modelId="{15822C2C-CE57-4EE5-8183-10A6A4FA62E7}" type="pres">
      <dgm:prSet presAssocID="{A06A71F3-9705-4050-B31B-FF8E2990865C}" presName="sibTrans" presStyleCnt="0"/>
      <dgm:spPr/>
    </dgm:pt>
    <dgm:pt modelId="{9D2D6460-3C06-4AE6-ABA1-3A07C9B03053}" type="pres">
      <dgm:prSet presAssocID="{C51B4C7B-0AD4-4C12-A804-ECC29849C0A8}" presName="node" presStyleLbl="node1" presStyleIdx="6" presStyleCnt="8" custScaleY="62469" custLinFactNeighborX="-7726" custLinFactNeighborY="53067">
        <dgm:presLayoutVars>
          <dgm:bulletEnabled val="1"/>
        </dgm:presLayoutVars>
      </dgm:prSet>
      <dgm:spPr>
        <a:prstGeom prst="rect">
          <a:avLst/>
        </a:prstGeom>
      </dgm:spPr>
      <dgm:t>
        <a:bodyPr/>
        <a:lstStyle/>
        <a:p>
          <a:endParaRPr lang="en-US"/>
        </a:p>
      </dgm:t>
    </dgm:pt>
    <dgm:pt modelId="{67BF6286-F205-4B51-A52B-287D60BF071D}" type="pres">
      <dgm:prSet presAssocID="{9E918DE7-0065-4A4F-BA0E-BE5AA4102469}" presName="sibTrans" presStyleCnt="0"/>
      <dgm:spPr/>
    </dgm:pt>
    <dgm:pt modelId="{5BF1D0E3-69E6-4D37-8AE9-75F51BC5564B}" type="pres">
      <dgm:prSet presAssocID="{881A06E0-E49E-4B3D-B00C-3CB6E26FA445}" presName="node" presStyleLbl="node1" presStyleIdx="7" presStyleCnt="8" custScaleY="57568" custLinFactNeighborX="-2324" custLinFactNeighborY="-2896">
        <dgm:presLayoutVars>
          <dgm:bulletEnabled val="1"/>
        </dgm:presLayoutVars>
      </dgm:prSet>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8F4166F8-ED97-4629-A7A1-6C57F593BF54}" srcId="{5A6E2918-9E58-4D0E-AC58-BB9CF5C26D00}" destId="{C51B4C7B-0AD4-4C12-A804-ECC29849C0A8}" srcOrd="6" destOrd="0" parTransId="{FAB16CDC-C950-471E-A3CA-11F98EDBBE23}" sibTransId="{9E918DE7-0065-4A4F-BA0E-BE5AA4102469}"/>
    <dgm:cxn modelId="{A560ACE2-620B-4151-B303-DDC7F179BC55}" type="presOf" srcId="{881A06E0-E49E-4B3D-B00C-3CB6E26FA445}" destId="{5BF1D0E3-69E6-4D37-8AE9-75F51BC5564B}"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2E6FCDBA-C60E-4A6D-9A37-83CA2511DABD}" type="presOf" srcId="{C51B4C7B-0AD4-4C12-A804-ECC29849C0A8}" destId="{9D2D6460-3C06-4AE6-ABA1-3A07C9B03053}"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0333793B-9CE8-4826-9E7D-AD0FB0B34E3A}" srcId="{5A6E2918-9E58-4D0E-AC58-BB9CF5C26D00}" destId="{881A06E0-E49E-4B3D-B00C-3CB6E26FA445}" srcOrd="7" destOrd="0" parTransId="{7043FC2F-AD6A-44DA-90B4-DA973E550942}" sibTransId="{EE390E69-698E-4FB8-92CA-97107895047D}"/>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 modelId="{87C72144-0A8A-46FA-82F3-FCA61B6CD4CD}" type="presParOf" srcId="{59086665-5AEF-431B-8B98-43580BE61BD3}" destId="{15822C2C-CE57-4EE5-8183-10A6A4FA62E7}" srcOrd="11" destOrd="0" presId="urn:microsoft.com/office/officeart/2005/8/layout/default"/>
    <dgm:cxn modelId="{906022CB-4F72-4AF0-9C7A-FC87B7724C2A}" type="presParOf" srcId="{59086665-5AEF-431B-8B98-43580BE61BD3}" destId="{9D2D6460-3C06-4AE6-ABA1-3A07C9B03053}" srcOrd="12" destOrd="0" presId="urn:microsoft.com/office/officeart/2005/8/layout/default"/>
    <dgm:cxn modelId="{478133EF-A762-48C6-A45C-85C21FF67F85}" type="presParOf" srcId="{59086665-5AEF-431B-8B98-43580BE61BD3}" destId="{67BF6286-F205-4B51-A52B-287D60BF071D}" srcOrd="13" destOrd="0" presId="urn:microsoft.com/office/officeart/2005/8/layout/default"/>
    <dgm:cxn modelId="{3610CEAC-E02B-4298-98BF-6A870FA842D6}" type="presParOf" srcId="{59086665-5AEF-431B-8B98-43580BE61BD3}" destId="{5BF1D0E3-69E6-4D37-8AE9-75F51BC5564B}" srcOrd="14"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271419" y="88522"/>
          <a:ext cx="1350779" cy="500933"/>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71419" y="88522"/>
        <a:ext cx="1350779" cy="500933"/>
      </dsp:txXfrm>
    </dsp:sp>
    <dsp:sp modelId="{E341FB33-7DA3-4947-88D1-64E47AB6B1C1}">
      <dsp:nvSpPr>
        <dsp:cNvPr id="0" name=""/>
        <dsp:cNvSpPr/>
      </dsp:nvSpPr>
      <dsp:spPr>
        <a:xfrm>
          <a:off x="1750927" y="146455"/>
          <a:ext cx="1350779" cy="46055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750927" y="146455"/>
        <a:ext cx="1350779" cy="460556"/>
      </dsp:txXfrm>
    </dsp:sp>
    <dsp:sp modelId="{4674F73E-6616-4528-897B-0C1BA4A17C2F}">
      <dsp:nvSpPr>
        <dsp:cNvPr id="0" name=""/>
        <dsp:cNvSpPr/>
      </dsp:nvSpPr>
      <dsp:spPr>
        <a:xfrm>
          <a:off x="243633" y="721527"/>
          <a:ext cx="1350779" cy="506291"/>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43633" y="721527"/>
        <a:ext cx="1350779" cy="506291"/>
      </dsp:txXfrm>
    </dsp:sp>
    <dsp:sp modelId="{B83FE495-18DA-46E9-9689-58E5E96ED3DD}">
      <dsp:nvSpPr>
        <dsp:cNvPr id="0" name=""/>
        <dsp:cNvSpPr/>
      </dsp:nvSpPr>
      <dsp:spPr>
        <a:xfrm>
          <a:off x="1766894" y="704491"/>
          <a:ext cx="1350779" cy="506291"/>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766894" y="704491"/>
        <a:ext cx="1350779" cy="506291"/>
      </dsp:txXfrm>
    </dsp:sp>
    <dsp:sp modelId="{8DF98C85-37A6-4D29-A104-3F948EF14576}">
      <dsp:nvSpPr>
        <dsp:cNvPr id="0" name=""/>
        <dsp:cNvSpPr/>
      </dsp:nvSpPr>
      <dsp:spPr>
        <a:xfrm>
          <a:off x="1735407" y="1320736"/>
          <a:ext cx="1350779" cy="50629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735407" y="1320736"/>
        <a:ext cx="1350779" cy="506291"/>
      </dsp:txXfrm>
    </dsp:sp>
    <dsp:sp modelId="{8DA1A64A-8281-41F7-9C58-A84E4A600C85}">
      <dsp:nvSpPr>
        <dsp:cNvPr id="0" name=""/>
        <dsp:cNvSpPr/>
      </dsp:nvSpPr>
      <dsp:spPr>
        <a:xfrm>
          <a:off x="228342" y="1337204"/>
          <a:ext cx="1350779" cy="50629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228342" y="1337204"/>
        <a:ext cx="1350779" cy="506291"/>
      </dsp:txXfrm>
    </dsp:sp>
    <dsp:sp modelId="{9D2D6460-3C06-4AE6-ABA1-3A07C9B03053}">
      <dsp:nvSpPr>
        <dsp:cNvPr id="0" name=""/>
        <dsp:cNvSpPr/>
      </dsp:nvSpPr>
      <dsp:spPr>
        <a:xfrm>
          <a:off x="176580" y="1921171"/>
          <a:ext cx="1350779" cy="506291"/>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76580" y="1921171"/>
        <a:ext cx="1350779" cy="506291"/>
      </dsp:txXfrm>
    </dsp:sp>
    <dsp:sp modelId="{5BF1D0E3-69E6-4D37-8AE9-75F51BC5564B}">
      <dsp:nvSpPr>
        <dsp:cNvPr id="0" name=""/>
        <dsp:cNvSpPr/>
      </dsp:nvSpPr>
      <dsp:spPr>
        <a:xfrm>
          <a:off x="1735407" y="1916350"/>
          <a:ext cx="1350779" cy="466569"/>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735407" y="1916350"/>
        <a:ext cx="1350779" cy="4665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271419" y="88522"/>
          <a:ext cx="1350779" cy="500933"/>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71419" y="88522"/>
        <a:ext cx="1350779" cy="500933"/>
      </dsp:txXfrm>
    </dsp:sp>
    <dsp:sp modelId="{E341FB33-7DA3-4947-88D1-64E47AB6B1C1}">
      <dsp:nvSpPr>
        <dsp:cNvPr id="0" name=""/>
        <dsp:cNvSpPr/>
      </dsp:nvSpPr>
      <dsp:spPr>
        <a:xfrm>
          <a:off x="1750927" y="146455"/>
          <a:ext cx="1350779" cy="46055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750927" y="146455"/>
        <a:ext cx="1350779" cy="460556"/>
      </dsp:txXfrm>
    </dsp:sp>
    <dsp:sp modelId="{4674F73E-6616-4528-897B-0C1BA4A17C2F}">
      <dsp:nvSpPr>
        <dsp:cNvPr id="0" name=""/>
        <dsp:cNvSpPr/>
      </dsp:nvSpPr>
      <dsp:spPr>
        <a:xfrm>
          <a:off x="243633" y="721527"/>
          <a:ext cx="1350779" cy="506291"/>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43633" y="721527"/>
        <a:ext cx="1350779" cy="506291"/>
      </dsp:txXfrm>
    </dsp:sp>
    <dsp:sp modelId="{B83FE495-18DA-46E9-9689-58E5E96ED3DD}">
      <dsp:nvSpPr>
        <dsp:cNvPr id="0" name=""/>
        <dsp:cNvSpPr/>
      </dsp:nvSpPr>
      <dsp:spPr>
        <a:xfrm>
          <a:off x="1766894" y="704491"/>
          <a:ext cx="1350779" cy="506291"/>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766894" y="704491"/>
        <a:ext cx="1350779" cy="506291"/>
      </dsp:txXfrm>
    </dsp:sp>
    <dsp:sp modelId="{8DF98C85-37A6-4D29-A104-3F948EF14576}">
      <dsp:nvSpPr>
        <dsp:cNvPr id="0" name=""/>
        <dsp:cNvSpPr/>
      </dsp:nvSpPr>
      <dsp:spPr>
        <a:xfrm>
          <a:off x="1735407" y="1320736"/>
          <a:ext cx="1350779" cy="50629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735407" y="1320736"/>
        <a:ext cx="1350779" cy="506291"/>
      </dsp:txXfrm>
    </dsp:sp>
    <dsp:sp modelId="{8DA1A64A-8281-41F7-9C58-A84E4A600C85}">
      <dsp:nvSpPr>
        <dsp:cNvPr id="0" name=""/>
        <dsp:cNvSpPr/>
      </dsp:nvSpPr>
      <dsp:spPr>
        <a:xfrm>
          <a:off x="228342" y="1337204"/>
          <a:ext cx="1350779" cy="506291"/>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228342" y="1337204"/>
        <a:ext cx="1350779" cy="506291"/>
      </dsp:txXfrm>
    </dsp:sp>
    <dsp:sp modelId="{9D2D6460-3C06-4AE6-ABA1-3A07C9B03053}">
      <dsp:nvSpPr>
        <dsp:cNvPr id="0" name=""/>
        <dsp:cNvSpPr/>
      </dsp:nvSpPr>
      <dsp:spPr>
        <a:xfrm>
          <a:off x="176580" y="1921171"/>
          <a:ext cx="1350779" cy="506291"/>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76580" y="1921171"/>
        <a:ext cx="1350779" cy="506291"/>
      </dsp:txXfrm>
    </dsp:sp>
    <dsp:sp modelId="{5BF1D0E3-69E6-4D37-8AE9-75F51BC5564B}">
      <dsp:nvSpPr>
        <dsp:cNvPr id="0" name=""/>
        <dsp:cNvSpPr/>
      </dsp:nvSpPr>
      <dsp:spPr>
        <a:xfrm>
          <a:off x="1735407" y="1916350"/>
          <a:ext cx="1350779" cy="466569"/>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735407" y="1916350"/>
        <a:ext cx="1350779" cy="4665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69259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EA7A4-FEC6-4A13-AD0C-37FB4A3F89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725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152769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2446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9183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386969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EA7A4-FEC6-4A13-AD0C-37FB4A3F89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547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EA7A4-FEC6-4A13-AD0C-37FB4A3F896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01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DBAE35-4AF4-4519-A968-806D9E59725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A2234C-D72C-46F3-A2D6-20475363484F}"/>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1474C-DCAD-411B-AF4D-0CBD9EB5A636}"/>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1050249" y="1340267"/>
            <a:ext cx="4768000" cy="329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7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27716" y="4966133"/>
            <a:ext cx="4482000" cy="44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9613672" y="5112728"/>
            <a:ext cx="1977200" cy="1420800"/>
            <a:chOff x="5912779" y="4216896"/>
            <a:chExt cx="1482900" cy="1065600"/>
          </a:xfrm>
        </p:grpSpPr>
        <p:cxnSp>
          <p:nvCxnSpPr>
            <p:cNvPr id="13" name="Google Shape;13;p2"/>
            <p:cNvCxnSpPr/>
            <p:nvPr/>
          </p:nvCxnSpPr>
          <p:spPr>
            <a:xfrm>
              <a:off x="612787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4" name="Google Shape;14;p2"/>
            <p:cNvCxnSpPr/>
            <p:nvPr/>
          </p:nvCxnSpPr>
          <p:spPr>
            <a:xfrm>
              <a:off x="634394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5" name="Google Shape;15;p2"/>
            <p:cNvCxnSpPr/>
            <p:nvPr/>
          </p:nvCxnSpPr>
          <p:spPr>
            <a:xfrm>
              <a:off x="656000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6" name="Google Shape;16;p2"/>
            <p:cNvCxnSpPr/>
            <p:nvPr/>
          </p:nvCxnSpPr>
          <p:spPr>
            <a:xfrm>
              <a:off x="677607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7" name="Google Shape;17;p2"/>
            <p:cNvCxnSpPr/>
            <p:nvPr/>
          </p:nvCxnSpPr>
          <p:spPr>
            <a:xfrm>
              <a:off x="699213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8" name="Google Shape;18;p2"/>
            <p:cNvCxnSpPr/>
            <p:nvPr/>
          </p:nvCxnSpPr>
          <p:spPr>
            <a:xfrm>
              <a:off x="720820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9" name="Google Shape;19;p2"/>
            <p:cNvCxnSpPr/>
            <p:nvPr/>
          </p:nvCxnSpPr>
          <p:spPr>
            <a:xfrm>
              <a:off x="6654229" y="36760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20" name="Google Shape;20;p2"/>
            <p:cNvCxnSpPr/>
            <p:nvPr/>
          </p:nvCxnSpPr>
          <p:spPr>
            <a:xfrm>
              <a:off x="6654229" y="38920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21" name="Google Shape;21;p2"/>
            <p:cNvCxnSpPr/>
            <p:nvPr/>
          </p:nvCxnSpPr>
          <p:spPr>
            <a:xfrm>
              <a:off x="6654229" y="410813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22" name="Google Shape;22;p2"/>
            <p:cNvCxnSpPr/>
            <p:nvPr/>
          </p:nvCxnSpPr>
          <p:spPr>
            <a:xfrm>
              <a:off x="6654229" y="4324197"/>
              <a:ext cx="0" cy="1482900"/>
            </a:xfrm>
            <a:prstGeom prst="straightConnector1">
              <a:avLst/>
            </a:prstGeom>
            <a:noFill/>
            <a:ln w="9525" cap="flat" cmpd="sng">
              <a:solidFill>
                <a:schemeClr val="accent3"/>
              </a:solidFill>
              <a:prstDash val="solid"/>
              <a:round/>
              <a:headEnd type="none" w="med" len="med"/>
              <a:tailEnd type="none" w="med" len="med"/>
            </a:ln>
          </p:spPr>
        </p:cxnSp>
      </p:grpSp>
      <p:grpSp>
        <p:nvGrpSpPr>
          <p:cNvPr id="23" name="Google Shape;23;p2"/>
          <p:cNvGrpSpPr/>
          <p:nvPr/>
        </p:nvGrpSpPr>
        <p:grpSpPr>
          <a:xfrm rot="5400000" flipH="1">
            <a:off x="-1154665" y="-1205778"/>
            <a:ext cx="3044540" cy="3044540"/>
            <a:chOff x="6188681" y="2227829"/>
            <a:chExt cx="5346300" cy="5346300"/>
          </a:xfrm>
        </p:grpSpPr>
        <p:sp>
          <p:nvSpPr>
            <p:cNvPr id="24" name="Google Shape;24;p2"/>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2"/>
          <p:cNvSpPr/>
          <p:nvPr/>
        </p:nvSpPr>
        <p:spPr>
          <a:xfrm>
            <a:off x="373200" y="3220318"/>
            <a:ext cx="11445384" cy="3313220"/>
          </a:xfrm>
          <a:custGeom>
            <a:avLst/>
            <a:gdLst/>
            <a:ahLst/>
            <a:cxnLst/>
            <a:rect l="l" t="t" r="r" b="b"/>
            <a:pathLst>
              <a:path w="227452" h="65843" extrusionOk="0">
                <a:moveTo>
                  <a:pt x="88800" y="0"/>
                </a:moveTo>
                <a:cubicBezTo>
                  <a:pt x="78068" y="0"/>
                  <a:pt x="69106" y="8113"/>
                  <a:pt x="59849" y="13775"/>
                </a:cubicBezTo>
                <a:cubicBezTo>
                  <a:pt x="48657" y="20632"/>
                  <a:pt x="35652" y="24128"/>
                  <a:pt x="22660" y="24128"/>
                </a:cubicBezTo>
                <a:cubicBezTo>
                  <a:pt x="14976" y="24128"/>
                  <a:pt x="7297" y="22905"/>
                  <a:pt x="0" y="20431"/>
                </a:cubicBezTo>
                <a:lnTo>
                  <a:pt x="0" y="59763"/>
                </a:lnTo>
                <a:cubicBezTo>
                  <a:pt x="0" y="63107"/>
                  <a:pt x="2706" y="65842"/>
                  <a:pt x="6079" y="65842"/>
                </a:cubicBezTo>
                <a:lnTo>
                  <a:pt x="221372" y="65842"/>
                </a:lnTo>
                <a:cubicBezTo>
                  <a:pt x="224746" y="65842"/>
                  <a:pt x="227451" y="63107"/>
                  <a:pt x="227451" y="59763"/>
                </a:cubicBezTo>
                <a:lnTo>
                  <a:pt x="227451" y="13775"/>
                </a:lnTo>
                <a:cubicBezTo>
                  <a:pt x="220943" y="11004"/>
                  <a:pt x="213752" y="9903"/>
                  <a:pt x="206564" y="9903"/>
                </a:cubicBezTo>
                <a:cubicBezTo>
                  <a:pt x="203580" y="9903"/>
                  <a:pt x="200597" y="10092"/>
                  <a:pt x="197664" y="10431"/>
                </a:cubicBezTo>
                <a:cubicBezTo>
                  <a:pt x="184685" y="11921"/>
                  <a:pt x="172162" y="16024"/>
                  <a:pt x="159304" y="18334"/>
                </a:cubicBezTo>
                <a:cubicBezTo>
                  <a:pt x="153998" y="19275"/>
                  <a:pt x="148546" y="19890"/>
                  <a:pt x="143142" y="19890"/>
                </a:cubicBezTo>
                <a:cubicBezTo>
                  <a:pt x="135452" y="19890"/>
                  <a:pt x="127858" y="18645"/>
                  <a:pt x="120914" y="15325"/>
                </a:cubicBezTo>
                <a:cubicBezTo>
                  <a:pt x="110215" y="10218"/>
                  <a:pt x="101036" y="218"/>
                  <a:pt x="89273" y="6"/>
                </a:cubicBezTo>
                <a:cubicBezTo>
                  <a:pt x="89115" y="2"/>
                  <a:pt x="88957" y="0"/>
                  <a:pt x="88800" y="0"/>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077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3"/>
          <p:cNvSpPr txBox="1">
            <a:spLocks noGrp="1"/>
          </p:cNvSpPr>
          <p:nvPr>
            <p:ph type="title"/>
          </p:nvPr>
        </p:nvSpPr>
        <p:spPr>
          <a:xfrm>
            <a:off x="6033633" y="3206200"/>
            <a:ext cx="4363600" cy="1122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6099367" y="2162633"/>
            <a:ext cx="134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6253967" y="4568933"/>
            <a:ext cx="4891600" cy="41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 name="Google Shape;34;p3"/>
          <p:cNvGrpSpPr/>
          <p:nvPr/>
        </p:nvGrpSpPr>
        <p:grpSpPr>
          <a:xfrm>
            <a:off x="8872272" y="324461"/>
            <a:ext cx="1977200" cy="1420800"/>
            <a:chOff x="5912779" y="4216896"/>
            <a:chExt cx="1482900" cy="1065600"/>
          </a:xfrm>
        </p:grpSpPr>
        <p:cxnSp>
          <p:nvCxnSpPr>
            <p:cNvPr id="35" name="Google Shape;35;p3"/>
            <p:cNvCxnSpPr/>
            <p:nvPr/>
          </p:nvCxnSpPr>
          <p:spPr>
            <a:xfrm>
              <a:off x="612787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6" name="Google Shape;36;p3"/>
            <p:cNvCxnSpPr/>
            <p:nvPr/>
          </p:nvCxnSpPr>
          <p:spPr>
            <a:xfrm>
              <a:off x="634394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7" name="Google Shape;37;p3"/>
            <p:cNvCxnSpPr/>
            <p:nvPr/>
          </p:nvCxnSpPr>
          <p:spPr>
            <a:xfrm>
              <a:off x="656000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8" name="Google Shape;38;p3"/>
            <p:cNvCxnSpPr/>
            <p:nvPr/>
          </p:nvCxnSpPr>
          <p:spPr>
            <a:xfrm>
              <a:off x="677607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9" name="Google Shape;39;p3"/>
            <p:cNvCxnSpPr/>
            <p:nvPr/>
          </p:nvCxnSpPr>
          <p:spPr>
            <a:xfrm>
              <a:off x="699213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40" name="Google Shape;40;p3"/>
            <p:cNvCxnSpPr/>
            <p:nvPr/>
          </p:nvCxnSpPr>
          <p:spPr>
            <a:xfrm>
              <a:off x="720820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41" name="Google Shape;41;p3"/>
            <p:cNvCxnSpPr/>
            <p:nvPr/>
          </p:nvCxnSpPr>
          <p:spPr>
            <a:xfrm>
              <a:off x="6654229" y="36760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42" name="Google Shape;42;p3"/>
            <p:cNvCxnSpPr/>
            <p:nvPr/>
          </p:nvCxnSpPr>
          <p:spPr>
            <a:xfrm>
              <a:off x="6654229" y="38920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43" name="Google Shape;43;p3"/>
            <p:cNvCxnSpPr/>
            <p:nvPr/>
          </p:nvCxnSpPr>
          <p:spPr>
            <a:xfrm>
              <a:off x="6654229" y="410813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44" name="Google Shape;44;p3"/>
            <p:cNvCxnSpPr/>
            <p:nvPr/>
          </p:nvCxnSpPr>
          <p:spPr>
            <a:xfrm>
              <a:off x="6654229" y="4324197"/>
              <a:ext cx="0" cy="1482900"/>
            </a:xfrm>
            <a:prstGeom prst="straightConnector1">
              <a:avLst/>
            </a:prstGeom>
            <a:noFill/>
            <a:ln w="9525" cap="flat" cmpd="sng">
              <a:solidFill>
                <a:schemeClr val="accent3"/>
              </a:solidFill>
              <a:prstDash val="solid"/>
              <a:round/>
              <a:headEnd type="none" w="med" len="med"/>
              <a:tailEnd type="none" w="med" len="med"/>
            </a:ln>
          </p:spPr>
        </p:cxnSp>
      </p:grpSp>
      <p:sp>
        <p:nvSpPr>
          <p:cNvPr id="45" name="Google Shape;45;p3"/>
          <p:cNvSpPr/>
          <p:nvPr/>
        </p:nvSpPr>
        <p:spPr>
          <a:xfrm rot="10800000">
            <a:off x="361629" y="332364"/>
            <a:ext cx="6758571" cy="6201269"/>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8477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3"/>
        <p:cNvGrpSpPr/>
        <p:nvPr/>
      </p:nvGrpSpPr>
      <p:grpSpPr>
        <a:xfrm>
          <a:off x="0" y="0"/>
          <a:ext cx="0" cy="0"/>
          <a:chOff x="0" y="0"/>
          <a:chExt cx="0" cy="0"/>
        </a:xfrm>
      </p:grpSpPr>
      <p:sp>
        <p:nvSpPr>
          <p:cNvPr id="84" name="Google Shape;84;p6"/>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500"/>
              <a:buNone/>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a:endParaRPr/>
          </a:p>
        </p:txBody>
      </p:sp>
      <p:grpSp>
        <p:nvGrpSpPr>
          <p:cNvPr id="86" name="Google Shape;86;p6"/>
          <p:cNvGrpSpPr/>
          <p:nvPr/>
        </p:nvGrpSpPr>
        <p:grpSpPr>
          <a:xfrm rot="-5400000">
            <a:off x="10300203" y="-1205778"/>
            <a:ext cx="3044540" cy="3044540"/>
            <a:chOff x="6188681" y="2227829"/>
            <a:chExt cx="5346300" cy="5346300"/>
          </a:xfrm>
        </p:grpSpPr>
        <p:sp>
          <p:nvSpPr>
            <p:cNvPr id="87" name="Google Shape;87;p6"/>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6"/>
          <p:cNvGrpSpPr/>
          <p:nvPr/>
        </p:nvGrpSpPr>
        <p:grpSpPr>
          <a:xfrm>
            <a:off x="715072" y="324465"/>
            <a:ext cx="1977200" cy="1096800"/>
            <a:chOff x="531804" y="243349"/>
            <a:chExt cx="1482900" cy="822600"/>
          </a:xfrm>
        </p:grpSpPr>
        <p:cxnSp>
          <p:nvCxnSpPr>
            <p:cNvPr id="92" name="Google Shape;92;p6"/>
            <p:cNvCxnSpPr/>
            <p:nvPr/>
          </p:nvCxnSpPr>
          <p:spPr>
            <a:xfrm>
              <a:off x="74690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3" name="Google Shape;93;p6"/>
            <p:cNvCxnSpPr/>
            <p:nvPr/>
          </p:nvCxnSpPr>
          <p:spPr>
            <a:xfrm>
              <a:off x="96296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4" name="Google Shape;94;p6"/>
            <p:cNvCxnSpPr/>
            <p:nvPr/>
          </p:nvCxnSpPr>
          <p:spPr>
            <a:xfrm>
              <a:off x="117903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5" name="Google Shape;95;p6"/>
            <p:cNvCxnSpPr/>
            <p:nvPr/>
          </p:nvCxnSpPr>
          <p:spPr>
            <a:xfrm>
              <a:off x="139509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6" name="Google Shape;96;p6"/>
            <p:cNvCxnSpPr/>
            <p:nvPr/>
          </p:nvCxnSpPr>
          <p:spPr>
            <a:xfrm>
              <a:off x="161116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7" name="Google Shape;97;p6"/>
            <p:cNvCxnSpPr/>
            <p:nvPr/>
          </p:nvCxnSpPr>
          <p:spPr>
            <a:xfrm>
              <a:off x="182722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8" name="Google Shape;98;p6"/>
            <p:cNvCxnSpPr/>
            <p:nvPr/>
          </p:nvCxnSpPr>
          <p:spPr>
            <a:xfrm>
              <a:off x="1273254" y="-297538"/>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99" name="Google Shape;99;p6"/>
            <p:cNvCxnSpPr/>
            <p:nvPr/>
          </p:nvCxnSpPr>
          <p:spPr>
            <a:xfrm>
              <a:off x="1273254" y="-8147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100" name="Google Shape;100;p6"/>
            <p:cNvCxnSpPr/>
            <p:nvPr/>
          </p:nvCxnSpPr>
          <p:spPr>
            <a:xfrm>
              <a:off x="1273254" y="134586"/>
              <a:ext cx="0" cy="1482900"/>
            </a:xfrm>
            <a:prstGeom prst="straightConnector1">
              <a:avLst/>
            </a:prstGeom>
            <a:noFill/>
            <a:ln w="9525" cap="flat" cmpd="sng">
              <a:solidFill>
                <a:schemeClr val="accent3"/>
              </a:solidFill>
              <a:prstDash val="solid"/>
              <a:round/>
              <a:headEnd type="none" w="med" len="med"/>
              <a:tailEnd type="none" w="med" len="med"/>
            </a:ln>
          </p:spPr>
        </p:cxnSp>
      </p:grpSp>
    </p:spTree>
    <p:extLst>
      <p:ext uri="{BB962C8B-B14F-4D97-AF65-F5344CB8AC3E}">
        <p14:creationId xmlns:p14="http://schemas.microsoft.com/office/powerpoint/2010/main" val="4123513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1"/>
        <p:cNvGrpSpPr/>
        <p:nvPr/>
      </p:nvGrpSpPr>
      <p:grpSpPr>
        <a:xfrm>
          <a:off x="0" y="0"/>
          <a:ext cx="0" cy="0"/>
          <a:chOff x="0" y="0"/>
          <a:chExt cx="0" cy="0"/>
        </a:xfrm>
      </p:grpSpPr>
      <p:sp>
        <p:nvSpPr>
          <p:cNvPr id="102" name="Google Shape;102;p7"/>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txBox="1">
            <a:spLocks noGrp="1"/>
          </p:cNvSpPr>
          <p:nvPr>
            <p:ph type="body" idx="1"/>
          </p:nvPr>
        </p:nvSpPr>
        <p:spPr>
          <a:xfrm>
            <a:off x="1490584" y="1767400"/>
            <a:ext cx="4205200" cy="3844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1"/>
              </a:buClr>
              <a:buSzPts val="1400"/>
              <a:buChar char="●"/>
              <a:defRPr sz="1867">
                <a:solidFill>
                  <a:srgbClr val="434343"/>
                </a:solidFill>
              </a:defRPr>
            </a:lvl1pPr>
            <a:lvl2pPr marL="1219170" lvl="1" indent="-423323" rtl="0">
              <a:lnSpc>
                <a:spcPct val="115000"/>
              </a:lnSpc>
              <a:spcBef>
                <a:spcPts val="0"/>
              </a:spcBef>
              <a:spcAft>
                <a:spcPts val="0"/>
              </a:spcAft>
              <a:buSzPts val="1400"/>
              <a:buFont typeface="Anaheim"/>
              <a:buChar char="○"/>
              <a:defRPr>
                <a:solidFill>
                  <a:srgbClr val="434343"/>
                </a:solidFill>
              </a:defRPr>
            </a:lvl2pPr>
            <a:lvl3pPr marL="1828754" lvl="2" indent="-423323" rtl="0">
              <a:lnSpc>
                <a:spcPct val="115000"/>
              </a:lnSpc>
              <a:spcBef>
                <a:spcPts val="0"/>
              </a:spcBef>
              <a:spcAft>
                <a:spcPts val="0"/>
              </a:spcAft>
              <a:buSzPts val="1400"/>
              <a:buFont typeface="Anaheim"/>
              <a:buChar char="■"/>
              <a:defRPr>
                <a:solidFill>
                  <a:srgbClr val="434343"/>
                </a:solidFill>
              </a:defRPr>
            </a:lvl3pPr>
            <a:lvl4pPr marL="2438339" lvl="3" indent="-423323" rtl="0">
              <a:lnSpc>
                <a:spcPct val="115000"/>
              </a:lnSpc>
              <a:spcBef>
                <a:spcPts val="0"/>
              </a:spcBef>
              <a:spcAft>
                <a:spcPts val="0"/>
              </a:spcAft>
              <a:buSzPts val="1400"/>
              <a:buFont typeface="Anaheim"/>
              <a:buChar char="●"/>
              <a:defRPr>
                <a:solidFill>
                  <a:srgbClr val="434343"/>
                </a:solidFill>
              </a:defRPr>
            </a:lvl4pPr>
            <a:lvl5pPr marL="3047924" lvl="4" indent="-423323" rtl="0">
              <a:lnSpc>
                <a:spcPct val="115000"/>
              </a:lnSpc>
              <a:spcBef>
                <a:spcPts val="0"/>
              </a:spcBef>
              <a:spcAft>
                <a:spcPts val="0"/>
              </a:spcAft>
              <a:buSzPts val="1400"/>
              <a:buFont typeface="Anaheim"/>
              <a:buChar char="○"/>
              <a:defRPr>
                <a:solidFill>
                  <a:srgbClr val="434343"/>
                </a:solidFill>
              </a:defRPr>
            </a:lvl5pPr>
            <a:lvl6pPr marL="3657509" lvl="5" indent="-423323" rtl="0">
              <a:lnSpc>
                <a:spcPct val="115000"/>
              </a:lnSpc>
              <a:spcBef>
                <a:spcPts val="0"/>
              </a:spcBef>
              <a:spcAft>
                <a:spcPts val="0"/>
              </a:spcAft>
              <a:buSzPts val="1400"/>
              <a:buFont typeface="Anaheim"/>
              <a:buChar char="■"/>
              <a:defRPr>
                <a:solidFill>
                  <a:srgbClr val="434343"/>
                </a:solidFill>
              </a:defRPr>
            </a:lvl6pPr>
            <a:lvl7pPr marL="4267093" lvl="6" indent="-423323" rtl="0">
              <a:lnSpc>
                <a:spcPct val="115000"/>
              </a:lnSpc>
              <a:spcBef>
                <a:spcPts val="0"/>
              </a:spcBef>
              <a:spcAft>
                <a:spcPts val="0"/>
              </a:spcAft>
              <a:buSzPts val="1400"/>
              <a:buFont typeface="Anaheim"/>
              <a:buChar char="●"/>
              <a:defRPr>
                <a:solidFill>
                  <a:srgbClr val="434343"/>
                </a:solidFill>
              </a:defRPr>
            </a:lvl7pPr>
            <a:lvl8pPr marL="4876678" lvl="7" indent="-423323" rtl="0">
              <a:lnSpc>
                <a:spcPct val="115000"/>
              </a:lnSpc>
              <a:spcBef>
                <a:spcPts val="0"/>
              </a:spcBef>
              <a:spcAft>
                <a:spcPts val="0"/>
              </a:spcAft>
              <a:buSzPts val="1400"/>
              <a:buFont typeface="Anaheim"/>
              <a:buChar char="○"/>
              <a:defRPr>
                <a:solidFill>
                  <a:srgbClr val="434343"/>
                </a:solidFill>
              </a:defRPr>
            </a:lvl8pPr>
            <a:lvl9pPr marL="5486263" lvl="8" indent="-423323" rtl="0">
              <a:lnSpc>
                <a:spcPct val="115000"/>
              </a:lnSpc>
              <a:spcBef>
                <a:spcPts val="0"/>
              </a:spcBef>
              <a:spcAft>
                <a:spcPts val="0"/>
              </a:spcAft>
              <a:buSzPts val="1400"/>
              <a:buFont typeface="Anaheim"/>
              <a:buChar char="■"/>
              <a:defRPr>
                <a:solidFill>
                  <a:srgbClr val="434343"/>
                </a:solidFill>
              </a:defRPr>
            </a:lvl9pPr>
          </a:lstStyle>
          <a:p>
            <a:endParaRPr/>
          </a:p>
        </p:txBody>
      </p:sp>
      <p:sp>
        <p:nvSpPr>
          <p:cNvPr id="104" name="Google Shape;104;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500"/>
              <a:buNone/>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a:endParaRPr/>
          </a:p>
        </p:txBody>
      </p:sp>
      <p:sp>
        <p:nvSpPr>
          <p:cNvPr id="105" name="Google Shape;105;p7"/>
          <p:cNvSpPr/>
          <p:nvPr/>
        </p:nvSpPr>
        <p:spPr>
          <a:xfrm>
            <a:off x="373200" y="3220318"/>
            <a:ext cx="11445384" cy="3313220"/>
          </a:xfrm>
          <a:custGeom>
            <a:avLst/>
            <a:gdLst/>
            <a:ahLst/>
            <a:cxnLst/>
            <a:rect l="l" t="t" r="r" b="b"/>
            <a:pathLst>
              <a:path w="227452" h="65843" extrusionOk="0">
                <a:moveTo>
                  <a:pt x="88800" y="0"/>
                </a:moveTo>
                <a:cubicBezTo>
                  <a:pt x="78068" y="0"/>
                  <a:pt x="69106" y="8113"/>
                  <a:pt x="59849" y="13775"/>
                </a:cubicBezTo>
                <a:cubicBezTo>
                  <a:pt x="48657" y="20632"/>
                  <a:pt x="35652" y="24128"/>
                  <a:pt x="22660" y="24128"/>
                </a:cubicBezTo>
                <a:cubicBezTo>
                  <a:pt x="14976" y="24128"/>
                  <a:pt x="7297" y="22905"/>
                  <a:pt x="0" y="20431"/>
                </a:cubicBezTo>
                <a:lnTo>
                  <a:pt x="0" y="59763"/>
                </a:lnTo>
                <a:cubicBezTo>
                  <a:pt x="0" y="63107"/>
                  <a:pt x="2706" y="65842"/>
                  <a:pt x="6079" y="65842"/>
                </a:cubicBezTo>
                <a:lnTo>
                  <a:pt x="221372" y="65842"/>
                </a:lnTo>
                <a:cubicBezTo>
                  <a:pt x="224746" y="65842"/>
                  <a:pt x="227451" y="63107"/>
                  <a:pt x="227451" y="59763"/>
                </a:cubicBezTo>
                <a:lnTo>
                  <a:pt x="227451" y="13775"/>
                </a:lnTo>
                <a:cubicBezTo>
                  <a:pt x="220943" y="11004"/>
                  <a:pt x="213752" y="9903"/>
                  <a:pt x="206564" y="9903"/>
                </a:cubicBezTo>
                <a:cubicBezTo>
                  <a:pt x="203580" y="9903"/>
                  <a:pt x="200597" y="10092"/>
                  <a:pt x="197664" y="10431"/>
                </a:cubicBezTo>
                <a:cubicBezTo>
                  <a:pt x="184685" y="11921"/>
                  <a:pt x="172162" y="16024"/>
                  <a:pt x="159304" y="18334"/>
                </a:cubicBezTo>
                <a:cubicBezTo>
                  <a:pt x="153998" y="19275"/>
                  <a:pt x="148546" y="19890"/>
                  <a:pt x="143142" y="19890"/>
                </a:cubicBezTo>
                <a:cubicBezTo>
                  <a:pt x="135452" y="19890"/>
                  <a:pt x="127858" y="18645"/>
                  <a:pt x="120914" y="15325"/>
                </a:cubicBezTo>
                <a:cubicBezTo>
                  <a:pt x="110215" y="10218"/>
                  <a:pt x="101036" y="218"/>
                  <a:pt x="89273" y="6"/>
                </a:cubicBezTo>
                <a:cubicBezTo>
                  <a:pt x="89115" y="2"/>
                  <a:pt x="88957" y="0"/>
                  <a:pt x="88800" y="0"/>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6" name="Google Shape;106;p7"/>
          <p:cNvGrpSpPr/>
          <p:nvPr/>
        </p:nvGrpSpPr>
        <p:grpSpPr>
          <a:xfrm>
            <a:off x="9613672" y="5403365"/>
            <a:ext cx="1977200" cy="1131600"/>
            <a:chOff x="7210254" y="4075699"/>
            <a:chExt cx="1482900" cy="848700"/>
          </a:xfrm>
        </p:grpSpPr>
        <p:cxnSp>
          <p:nvCxnSpPr>
            <p:cNvPr id="107" name="Google Shape;107;p7"/>
            <p:cNvCxnSpPr/>
            <p:nvPr/>
          </p:nvCxnSpPr>
          <p:spPr>
            <a:xfrm>
              <a:off x="7425350"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08" name="Google Shape;108;p7"/>
            <p:cNvCxnSpPr/>
            <p:nvPr/>
          </p:nvCxnSpPr>
          <p:spPr>
            <a:xfrm>
              <a:off x="7641415"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09" name="Google Shape;109;p7"/>
            <p:cNvCxnSpPr/>
            <p:nvPr/>
          </p:nvCxnSpPr>
          <p:spPr>
            <a:xfrm>
              <a:off x="7857480"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0" name="Google Shape;110;p7"/>
            <p:cNvCxnSpPr/>
            <p:nvPr/>
          </p:nvCxnSpPr>
          <p:spPr>
            <a:xfrm>
              <a:off x="8073545"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1" name="Google Shape;111;p7"/>
            <p:cNvCxnSpPr/>
            <p:nvPr/>
          </p:nvCxnSpPr>
          <p:spPr>
            <a:xfrm>
              <a:off x="8289610"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2" name="Google Shape;112;p7"/>
            <p:cNvCxnSpPr/>
            <p:nvPr/>
          </p:nvCxnSpPr>
          <p:spPr>
            <a:xfrm>
              <a:off x="8505675"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3" name="Google Shape;113;p7"/>
            <p:cNvCxnSpPr/>
            <p:nvPr/>
          </p:nvCxnSpPr>
          <p:spPr>
            <a:xfrm>
              <a:off x="7951704" y="35348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114" name="Google Shape;114;p7"/>
            <p:cNvCxnSpPr/>
            <p:nvPr/>
          </p:nvCxnSpPr>
          <p:spPr>
            <a:xfrm>
              <a:off x="7951704" y="37508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115" name="Google Shape;115;p7"/>
            <p:cNvCxnSpPr/>
            <p:nvPr/>
          </p:nvCxnSpPr>
          <p:spPr>
            <a:xfrm>
              <a:off x="7951704" y="3966936"/>
              <a:ext cx="0" cy="1482900"/>
            </a:xfrm>
            <a:prstGeom prst="straightConnector1">
              <a:avLst/>
            </a:prstGeom>
            <a:noFill/>
            <a:ln w="9525" cap="flat" cmpd="sng">
              <a:solidFill>
                <a:schemeClr val="accent3"/>
              </a:solidFill>
              <a:prstDash val="solid"/>
              <a:round/>
              <a:headEnd type="none" w="med" len="med"/>
              <a:tailEnd type="none" w="med" len="med"/>
            </a:ln>
          </p:spPr>
        </p:cxnSp>
      </p:grpSp>
    </p:spTree>
    <p:extLst>
      <p:ext uri="{BB962C8B-B14F-4D97-AF65-F5344CB8AC3E}">
        <p14:creationId xmlns:p14="http://schemas.microsoft.com/office/powerpoint/2010/main" val="363305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1104767" y="1762333"/>
            <a:ext cx="8515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solidFill>
                  <a:schemeClr val="accen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8" name="Google Shape;138;p9"/>
          <p:cNvSpPr txBox="1">
            <a:spLocks noGrp="1"/>
          </p:cNvSpPr>
          <p:nvPr>
            <p:ph type="subTitle" idx="1"/>
          </p:nvPr>
        </p:nvSpPr>
        <p:spPr>
          <a:xfrm>
            <a:off x="1104767" y="2884717"/>
            <a:ext cx="6214800" cy="15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39" name="Google Shape;139;p9"/>
          <p:cNvGrpSpPr/>
          <p:nvPr/>
        </p:nvGrpSpPr>
        <p:grpSpPr>
          <a:xfrm>
            <a:off x="8251575" y="2970439"/>
            <a:ext cx="7128400" cy="7128400"/>
            <a:chOff x="6188681" y="2227829"/>
            <a:chExt cx="5346300" cy="5346300"/>
          </a:xfrm>
        </p:grpSpPr>
        <p:sp>
          <p:nvSpPr>
            <p:cNvPr id="140" name="Google Shape;140;p9"/>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 name="Google Shape;144;p9"/>
          <p:cNvSpPr/>
          <p:nvPr/>
        </p:nvSpPr>
        <p:spPr>
          <a:xfrm>
            <a:off x="5057200" y="315233"/>
            <a:ext cx="6758571" cy="6218456"/>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4839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1513117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90"/>
        <p:cNvGrpSpPr/>
        <p:nvPr/>
      </p:nvGrpSpPr>
      <p:grpSpPr>
        <a:xfrm>
          <a:off x="0" y="0"/>
          <a:ext cx="0" cy="0"/>
          <a:chOff x="0" y="0"/>
          <a:chExt cx="0" cy="0"/>
        </a:xfrm>
      </p:grpSpPr>
      <p:sp>
        <p:nvSpPr>
          <p:cNvPr id="291" name="Google Shape;291;p22"/>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2"/>
          <p:cNvSpPr txBox="1">
            <a:spLocks noGrp="1"/>
          </p:cNvSpPr>
          <p:nvPr>
            <p:ph type="title"/>
          </p:nvPr>
        </p:nvSpPr>
        <p:spPr>
          <a:xfrm>
            <a:off x="953467" y="3062517"/>
            <a:ext cx="5346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293" name="Google Shape;293;p22"/>
          <p:cNvSpPr txBox="1">
            <a:spLocks noGrp="1"/>
          </p:cNvSpPr>
          <p:nvPr>
            <p:ph type="title" idx="2" hasCustomPrompt="1"/>
          </p:nvPr>
        </p:nvSpPr>
        <p:spPr>
          <a:xfrm>
            <a:off x="2862367" y="1975417"/>
            <a:ext cx="1520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solidFill>
                  <a:schemeClr val="lt1"/>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294" name="Google Shape;294;p22"/>
          <p:cNvSpPr txBox="1">
            <a:spLocks noGrp="1"/>
          </p:cNvSpPr>
          <p:nvPr>
            <p:ph type="subTitle" idx="1"/>
          </p:nvPr>
        </p:nvSpPr>
        <p:spPr>
          <a:xfrm>
            <a:off x="1075751" y="4392784"/>
            <a:ext cx="5093600" cy="4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95" name="Google Shape;295;p22"/>
          <p:cNvGrpSpPr/>
          <p:nvPr/>
        </p:nvGrpSpPr>
        <p:grpSpPr>
          <a:xfrm>
            <a:off x="709072" y="324465"/>
            <a:ext cx="1977200" cy="1096800"/>
            <a:chOff x="531804" y="243349"/>
            <a:chExt cx="1482900" cy="822600"/>
          </a:xfrm>
        </p:grpSpPr>
        <p:cxnSp>
          <p:nvCxnSpPr>
            <p:cNvPr id="296" name="Google Shape;296;p22"/>
            <p:cNvCxnSpPr/>
            <p:nvPr/>
          </p:nvCxnSpPr>
          <p:spPr>
            <a:xfrm>
              <a:off x="74690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297" name="Google Shape;297;p22"/>
            <p:cNvCxnSpPr/>
            <p:nvPr/>
          </p:nvCxnSpPr>
          <p:spPr>
            <a:xfrm>
              <a:off x="96296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298" name="Google Shape;298;p22"/>
            <p:cNvCxnSpPr/>
            <p:nvPr/>
          </p:nvCxnSpPr>
          <p:spPr>
            <a:xfrm>
              <a:off x="117903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299" name="Google Shape;299;p22"/>
            <p:cNvCxnSpPr/>
            <p:nvPr/>
          </p:nvCxnSpPr>
          <p:spPr>
            <a:xfrm>
              <a:off x="139509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300" name="Google Shape;300;p22"/>
            <p:cNvCxnSpPr/>
            <p:nvPr/>
          </p:nvCxnSpPr>
          <p:spPr>
            <a:xfrm>
              <a:off x="161116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301" name="Google Shape;301;p22"/>
            <p:cNvCxnSpPr/>
            <p:nvPr/>
          </p:nvCxnSpPr>
          <p:spPr>
            <a:xfrm>
              <a:off x="182722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302" name="Google Shape;302;p22"/>
            <p:cNvCxnSpPr/>
            <p:nvPr/>
          </p:nvCxnSpPr>
          <p:spPr>
            <a:xfrm>
              <a:off x="1273254" y="-297538"/>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303" name="Google Shape;303;p22"/>
            <p:cNvCxnSpPr/>
            <p:nvPr/>
          </p:nvCxnSpPr>
          <p:spPr>
            <a:xfrm>
              <a:off x="1273254" y="-8147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304" name="Google Shape;304;p22"/>
            <p:cNvCxnSpPr/>
            <p:nvPr/>
          </p:nvCxnSpPr>
          <p:spPr>
            <a:xfrm>
              <a:off x="1273254" y="134586"/>
              <a:ext cx="0" cy="1482900"/>
            </a:xfrm>
            <a:prstGeom prst="straightConnector1">
              <a:avLst/>
            </a:prstGeom>
            <a:noFill/>
            <a:ln w="9525" cap="flat" cmpd="sng">
              <a:solidFill>
                <a:schemeClr val="accent3"/>
              </a:solidFill>
              <a:prstDash val="solid"/>
              <a:round/>
              <a:headEnd type="none" w="med" len="med"/>
              <a:tailEnd type="none" w="med" len="med"/>
            </a:ln>
          </p:spPr>
        </p:cxnSp>
      </p:grpSp>
      <p:sp>
        <p:nvSpPr>
          <p:cNvPr id="305" name="Google Shape;305;p22"/>
          <p:cNvSpPr/>
          <p:nvPr/>
        </p:nvSpPr>
        <p:spPr>
          <a:xfrm>
            <a:off x="5057200" y="315233"/>
            <a:ext cx="6758571" cy="6218456"/>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603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51"/>
        <p:cNvGrpSpPr/>
        <p:nvPr/>
      </p:nvGrpSpPr>
      <p:grpSpPr>
        <a:xfrm>
          <a:off x="0" y="0"/>
          <a:ext cx="0" cy="0"/>
          <a:chOff x="0" y="0"/>
          <a:chExt cx="0" cy="0"/>
        </a:xfrm>
      </p:grpSpPr>
      <p:sp>
        <p:nvSpPr>
          <p:cNvPr id="552" name="Google Shape;552;p33"/>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3"/>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3"/>
          <p:cNvSpPr/>
          <p:nvPr/>
        </p:nvSpPr>
        <p:spPr>
          <a:xfrm>
            <a:off x="5057200" y="323500"/>
            <a:ext cx="6758571" cy="6210368"/>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5" name="Google Shape;555;p33"/>
          <p:cNvGrpSpPr/>
          <p:nvPr/>
        </p:nvGrpSpPr>
        <p:grpSpPr>
          <a:xfrm>
            <a:off x="1543039" y="324400"/>
            <a:ext cx="1977200" cy="1099200"/>
            <a:chOff x="6978579" y="243300"/>
            <a:chExt cx="1482900" cy="824400"/>
          </a:xfrm>
        </p:grpSpPr>
        <p:cxnSp>
          <p:nvCxnSpPr>
            <p:cNvPr id="556" name="Google Shape;556;p33"/>
            <p:cNvCxnSpPr/>
            <p:nvPr/>
          </p:nvCxnSpPr>
          <p:spPr>
            <a:xfrm>
              <a:off x="7193675"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57" name="Google Shape;557;p33"/>
            <p:cNvCxnSpPr/>
            <p:nvPr/>
          </p:nvCxnSpPr>
          <p:spPr>
            <a:xfrm>
              <a:off x="7409740"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58" name="Google Shape;558;p33"/>
            <p:cNvCxnSpPr/>
            <p:nvPr/>
          </p:nvCxnSpPr>
          <p:spPr>
            <a:xfrm>
              <a:off x="7625805"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59" name="Google Shape;559;p33"/>
            <p:cNvCxnSpPr/>
            <p:nvPr/>
          </p:nvCxnSpPr>
          <p:spPr>
            <a:xfrm>
              <a:off x="7841870"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60" name="Google Shape;560;p33"/>
            <p:cNvCxnSpPr/>
            <p:nvPr/>
          </p:nvCxnSpPr>
          <p:spPr>
            <a:xfrm>
              <a:off x="8057935"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61" name="Google Shape;561;p33"/>
            <p:cNvCxnSpPr/>
            <p:nvPr/>
          </p:nvCxnSpPr>
          <p:spPr>
            <a:xfrm>
              <a:off x="8274000"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62" name="Google Shape;562;p33"/>
            <p:cNvCxnSpPr/>
            <p:nvPr/>
          </p:nvCxnSpPr>
          <p:spPr>
            <a:xfrm>
              <a:off x="7720029" y="-32262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63" name="Google Shape;563;p33"/>
            <p:cNvCxnSpPr/>
            <p:nvPr/>
          </p:nvCxnSpPr>
          <p:spPr>
            <a:xfrm>
              <a:off x="7720029" y="-10656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64" name="Google Shape;564;p33"/>
            <p:cNvCxnSpPr/>
            <p:nvPr/>
          </p:nvCxnSpPr>
          <p:spPr>
            <a:xfrm>
              <a:off x="7720029" y="109497"/>
              <a:ext cx="0" cy="1482900"/>
            </a:xfrm>
            <a:prstGeom prst="straightConnector1">
              <a:avLst/>
            </a:prstGeom>
            <a:noFill/>
            <a:ln w="9525" cap="flat" cmpd="sng">
              <a:solidFill>
                <a:schemeClr val="accent3"/>
              </a:solidFill>
              <a:prstDash val="solid"/>
              <a:round/>
              <a:headEnd type="none" w="med" len="med"/>
              <a:tailEnd type="none" w="med" len="med"/>
            </a:ln>
          </p:spPr>
        </p:cxnSp>
      </p:grpSp>
      <p:grpSp>
        <p:nvGrpSpPr>
          <p:cNvPr id="565" name="Google Shape;565;p33"/>
          <p:cNvGrpSpPr/>
          <p:nvPr/>
        </p:nvGrpSpPr>
        <p:grpSpPr>
          <a:xfrm>
            <a:off x="9248086" y="3975291"/>
            <a:ext cx="5129596" cy="5129596"/>
            <a:chOff x="6188681" y="2227829"/>
            <a:chExt cx="5346300" cy="5346300"/>
          </a:xfrm>
        </p:grpSpPr>
        <p:sp>
          <p:nvSpPr>
            <p:cNvPr id="566" name="Google Shape;566;p33"/>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3"/>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3"/>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3"/>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8003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BF9D9-3D85-4F50-B482-2799AAE5FFCA}"/>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0"/>
        <p:cNvGrpSpPr/>
        <p:nvPr/>
      </p:nvGrpSpPr>
      <p:grpSpPr>
        <a:xfrm>
          <a:off x="0" y="0"/>
          <a:ext cx="0" cy="0"/>
          <a:chOff x="0" y="0"/>
          <a:chExt cx="0" cy="0"/>
        </a:xfrm>
      </p:grpSpPr>
      <p:sp>
        <p:nvSpPr>
          <p:cNvPr id="571" name="Google Shape;571;p34"/>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a:off x="373200" y="324400"/>
            <a:ext cx="11445600" cy="62092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3" name="Google Shape;573;p34"/>
          <p:cNvGrpSpPr/>
          <p:nvPr/>
        </p:nvGrpSpPr>
        <p:grpSpPr>
          <a:xfrm>
            <a:off x="9613672" y="5112728"/>
            <a:ext cx="1977200" cy="1420800"/>
            <a:chOff x="5912779" y="4216896"/>
            <a:chExt cx="1482900" cy="1065600"/>
          </a:xfrm>
        </p:grpSpPr>
        <p:cxnSp>
          <p:nvCxnSpPr>
            <p:cNvPr id="574" name="Google Shape;574;p34"/>
            <p:cNvCxnSpPr/>
            <p:nvPr/>
          </p:nvCxnSpPr>
          <p:spPr>
            <a:xfrm>
              <a:off x="612787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5" name="Google Shape;575;p34"/>
            <p:cNvCxnSpPr/>
            <p:nvPr/>
          </p:nvCxnSpPr>
          <p:spPr>
            <a:xfrm>
              <a:off x="634394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6" name="Google Shape;576;p34"/>
            <p:cNvCxnSpPr/>
            <p:nvPr/>
          </p:nvCxnSpPr>
          <p:spPr>
            <a:xfrm>
              <a:off x="656000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7" name="Google Shape;577;p34"/>
            <p:cNvCxnSpPr/>
            <p:nvPr/>
          </p:nvCxnSpPr>
          <p:spPr>
            <a:xfrm>
              <a:off x="677607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8" name="Google Shape;578;p34"/>
            <p:cNvCxnSpPr/>
            <p:nvPr/>
          </p:nvCxnSpPr>
          <p:spPr>
            <a:xfrm>
              <a:off x="699213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9" name="Google Shape;579;p34"/>
            <p:cNvCxnSpPr/>
            <p:nvPr/>
          </p:nvCxnSpPr>
          <p:spPr>
            <a:xfrm>
              <a:off x="720820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80" name="Google Shape;580;p34"/>
            <p:cNvCxnSpPr/>
            <p:nvPr/>
          </p:nvCxnSpPr>
          <p:spPr>
            <a:xfrm>
              <a:off x="6654229" y="36760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81" name="Google Shape;581;p34"/>
            <p:cNvCxnSpPr/>
            <p:nvPr/>
          </p:nvCxnSpPr>
          <p:spPr>
            <a:xfrm>
              <a:off x="6654229" y="38920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82" name="Google Shape;582;p34"/>
            <p:cNvCxnSpPr/>
            <p:nvPr/>
          </p:nvCxnSpPr>
          <p:spPr>
            <a:xfrm>
              <a:off x="6654229" y="410813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83" name="Google Shape;583;p34"/>
            <p:cNvCxnSpPr/>
            <p:nvPr/>
          </p:nvCxnSpPr>
          <p:spPr>
            <a:xfrm>
              <a:off x="6654229" y="4324197"/>
              <a:ext cx="0" cy="1482900"/>
            </a:xfrm>
            <a:prstGeom prst="straightConnector1">
              <a:avLst/>
            </a:prstGeom>
            <a:noFill/>
            <a:ln w="9525" cap="flat" cmpd="sng">
              <a:solidFill>
                <a:schemeClr val="accent3"/>
              </a:solidFill>
              <a:prstDash val="solid"/>
              <a:round/>
              <a:headEnd type="none" w="med" len="med"/>
              <a:tailEnd type="none" w="med" len="med"/>
            </a:ln>
          </p:spPr>
        </p:cxnSp>
      </p:grpSp>
      <p:grpSp>
        <p:nvGrpSpPr>
          <p:cNvPr id="584" name="Google Shape;584;p34"/>
          <p:cNvGrpSpPr/>
          <p:nvPr/>
        </p:nvGrpSpPr>
        <p:grpSpPr>
          <a:xfrm rot="5400000" flipH="1">
            <a:off x="-2230052" y="-2269654"/>
            <a:ext cx="5175219" cy="5175219"/>
            <a:chOff x="6188681" y="2227829"/>
            <a:chExt cx="5346300" cy="5346300"/>
          </a:xfrm>
        </p:grpSpPr>
        <p:sp>
          <p:nvSpPr>
            <p:cNvPr id="585" name="Google Shape;585;p34"/>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4"/>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4"/>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4"/>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34"/>
          <p:cNvSpPr/>
          <p:nvPr/>
        </p:nvSpPr>
        <p:spPr>
          <a:xfrm>
            <a:off x="373200" y="3220318"/>
            <a:ext cx="11445384" cy="3313220"/>
          </a:xfrm>
          <a:custGeom>
            <a:avLst/>
            <a:gdLst/>
            <a:ahLst/>
            <a:cxnLst/>
            <a:rect l="l" t="t" r="r" b="b"/>
            <a:pathLst>
              <a:path w="227452" h="65843" extrusionOk="0">
                <a:moveTo>
                  <a:pt x="88800" y="0"/>
                </a:moveTo>
                <a:cubicBezTo>
                  <a:pt x="78068" y="0"/>
                  <a:pt x="69106" y="8113"/>
                  <a:pt x="59849" y="13775"/>
                </a:cubicBezTo>
                <a:cubicBezTo>
                  <a:pt x="48657" y="20632"/>
                  <a:pt x="35652" y="24128"/>
                  <a:pt x="22660" y="24128"/>
                </a:cubicBezTo>
                <a:cubicBezTo>
                  <a:pt x="14976" y="24128"/>
                  <a:pt x="7297" y="22905"/>
                  <a:pt x="0" y="20431"/>
                </a:cubicBezTo>
                <a:lnTo>
                  <a:pt x="0" y="59763"/>
                </a:lnTo>
                <a:cubicBezTo>
                  <a:pt x="0" y="63107"/>
                  <a:pt x="2706" y="65842"/>
                  <a:pt x="6079" y="65842"/>
                </a:cubicBezTo>
                <a:lnTo>
                  <a:pt x="221372" y="65842"/>
                </a:lnTo>
                <a:cubicBezTo>
                  <a:pt x="224746" y="65842"/>
                  <a:pt x="227451" y="63107"/>
                  <a:pt x="227451" y="59763"/>
                </a:cubicBezTo>
                <a:lnTo>
                  <a:pt x="227451" y="13775"/>
                </a:lnTo>
                <a:cubicBezTo>
                  <a:pt x="220943" y="11004"/>
                  <a:pt x="213752" y="9903"/>
                  <a:pt x="206564" y="9903"/>
                </a:cubicBezTo>
                <a:cubicBezTo>
                  <a:pt x="203580" y="9903"/>
                  <a:pt x="200597" y="10092"/>
                  <a:pt x="197664" y="10431"/>
                </a:cubicBezTo>
                <a:cubicBezTo>
                  <a:pt x="184685" y="11921"/>
                  <a:pt x="172162" y="16024"/>
                  <a:pt x="159304" y="18334"/>
                </a:cubicBezTo>
                <a:cubicBezTo>
                  <a:pt x="153998" y="19275"/>
                  <a:pt x="148546" y="19890"/>
                  <a:pt x="143142" y="19890"/>
                </a:cubicBezTo>
                <a:cubicBezTo>
                  <a:pt x="135452" y="19890"/>
                  <a:pt x="127858" y="18645"/>
                  <a:pt x="120914" y="15325"/>
                </a:cubicBezTo>
                <a:cubicBezTo>
                  <a:pt x="110215" y="10218"/>
                  <a:pt x="101036" y="218"/>
                  <a:pt x="89273" y="6"/>
                </a:cubicBezTo>
                <a:cubicBezTo>
                  <a:pt x="89115" y="2"/>
                  <a:pt x="88957" y="0"/>
                  <a:pt x="88800" y="0"/>
                </a:cubicBezTo>
                <a:close/>
              </a:path>
            </a:pathLst>
          </a:custGeom>
          <a:solidFill>
            <a:srgbClr val="CCCCCC">
              <a:alpha val="21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0507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321EBFB-34D8-46B7-98E7-44BE1EE8B6B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AB44C3B4-6640-4BA5-9D09-F60AF7B807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5B9073CA-9689-4F88-9721-9FFF5C54F53D}"/>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A895DF74-4ACD-411C-B8E5-E1D75424992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078A23A-848D-4AE7-ABB2-DC074EAC5468}"/>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88597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461ED87-C263-4178-A5C2-15BB9232EFB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355A010-A279-4608-BAFB-EEED0917068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2491FBB-ACC5-4207-8386-BF2B8946F226}"/>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B86A806D-E970-457E-AA29-01D55B39782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53647F9-4DF3-4917-A038-A5FBF4A335BB}"/>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4240704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8C90A50-DEBC-4BAE-A55B-23A02771B05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64A3ED3-85E0-4C82-B298-1393DB3DB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C92DC84-8C71-4762-8F05-C18FA1497D55}"/>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15D939AC-4812-4C52-A83B-1D27932259A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2E91183-7CED-4436-A04C-0371EC57B36A}"/>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2228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5B0509-5A61-451C-967C-946FAF0D3AD7}"/>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46140B4-6EFA-412C-9F12-4E4F21FE176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D268954C-ADD5-4E1D-921B-F690BD9F587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5DAACFE-7C96-4191-91E2-82D4F0303DCF}"/>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9AB14B39-ED92-4287-A769-1B89F9C1811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F46CE8C-1337-4D7D-AEED-A5721FE10358}"/>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3761783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776C0E7-20E2-4BDF-9178-38733D50B1A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C254F77D-569A-428A-B1A7-0803994C3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864E0CFF-0C69-47D0-8654-A2F910151829}"/>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CA2A2B5E-253E-49E3-9D1B-59C9359761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6863996C-89A3-4AA0-BA73-E114646A3F3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D0D87361-294E-4B65-9D41-1F5DE8D98F64}"/>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8" name="Chỗ dành sẵn cho Chân trang 7">
            <a:extLst>
              <a:ext uri="{FF2B5EF4-FFF2-40B4-BE49-F238E27FC236}">
                <a16:creationId xmlns:a16="http://schemas.microsoft.com/office/drawing/2014/main" xmlns="" id="{60C0EB66-892F-413A-AA1A-C01222759A6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DC97E525-8203-4A36-8F06-BB6A7884E8D8}"/>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2985689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636AEE-0C5A-4EF5-B89F-AD163FDEF61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EE9EA819-8DD5-4954-9BD7-08941FE43E4F}"/>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4" name="Chỗ dành sẵn cho Chân trang 3">
            <a:extLst>
              <a:ext uri="{FF2B5EF4-FFF2-40B4-BE49-F238E27FC236}">
                <a16:creationId xmlns:a16="http://schemas.microsoft.com/office/drawing/2014/main" xmlns="" id="{42E9552F-49B5-42A5-8903-0A7120332BC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B6CAC206-F012-4934-838E-165373DAC841}"/>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36128711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1CDE1EE-4F56-4B64-97C5-DC5369AE4623}"/>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3" name="Chỗ dành sẵn cho Chân trang 2">
            <a:extLst>
              <a:ext uri="{FF2B5EF4-FFF2-40B4-BE49-F238E27FC236}">
                <a16:creationId xmlns:a16="http://schemas.microsoft.com/office/drawing/2014/main" xmlns="" id="{2C9A99B3-DEEB-45A2-9745-9F25CE67C01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B7BAA60D-5F2A-42B2-847C-723C7EB23E66}"/>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1481979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650BCF-7E90-4EDF-B5E6-AF82BA76A0D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94C4CCB-BD06-4749-BD8B-9635405A3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A7CF5B4-72AC-4BF1-A6FC-B4AD51E2A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AA082C6-365F-4B43-95AE-9283E835B2C7}"/>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6C523986-8FFF-43B9-9066-CA8B079C8B3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9E70AF5-D4F0-416D-B3B1-65538D64A1ED}"/>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1433829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2E1CEB8-BA56-4D35-BBD1-21A743ABD1F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0557BBD5-0B9E-467A-80FA-70135563CD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25E86722-6308-4CB0-874D-66C68BE2FD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C69D946-C6DC-4636-9712-E8AE1608B60A}"/>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DC650062-33DC-4045-93AC-4ED6B77288E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4B6D5F9-3EE5-4BFC-8CED-BAEF8F080AAB}"/>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97962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C3A1BC-566C-4269-B685-26C4AC62851E}"/>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D5CEA4D-2CB0-49F2-BB73-5DFB992F786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5760C81-499D-4567-9BCE-3119AB345AA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C9C9CF1-F160-4911-A9D1-DD1CB4FF79A0}"/>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4EE3F9C2-DBAE-432F-BA31-2F2B30E8EA2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5CD7AA8E-D7E6-446E-BA48-BB65A107E1FF}"/>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135391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071BD4C-74BC-4C8C-9D5A-ED86FDF566B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EE60516C-D647-4983-8C7B-1487C9B5068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062008C-27D5-468A-B902-7FA31264629F}"/>
              </a:ext>
            </a:extLst>
          </p:cNvPr>
          <p:cNvSpPr>
            <a:spLocks noGrp="1"/>
          </p:cNvSpPr>
          <p:nvPr>
            <p:ph type="dt" sz="half" idx="10"/>
          </p:nvPr>
        </p:nvSpPr>
        <p:spPr/>
        <p:txBody>
          <a:body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BE56FA8A-7227-43F7-BC57-4C3FD9AA1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214F3807-0310-4EE9-BBB0-A81068673639}"/>
              </a:ext>
            </a:extLst>
          </p:cNvPr>
          <p:cNvSpPr>
            <a:spLocks noGrp="1"/>
          </p:cNvSpPr>
          <p:nvPr>
            <p:ph type="sldNum" sz="quarter" idx="12"/>
          </p:nvPr>
        </p:nvSpPr>
        <p:spPr/>
        <p:txBody>
          <a:bodyPr/>
          <a:lstStyle/>
          <a:p>
            <a:fld id="{8EA96BFF-A360-4042-89AB-C09064A505E4}" type="slidenum">
              <a:rPr lang="en-US" smtClean="0"/>
              <a:t>‹#›</a:t>
            </a:fld>
            <a:endParaRPr lang="en-US"/>
          </a:p>
        </p:txBody>
      </p:sp>
    </p:spTree>
    <p:extLst>
      <p:ext uri="{BB962C8B-B14F-4D97-AF65-F5344CB8AC3E}">
        <p14:creationId xmlns:p14="http://schemas.microsoft.com/office/powerpoint/2010/main" val="425094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F8F2B-E362-45E2-B396-CFC8EB4F74E4}"/>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6" name="Footer Placeholder 5">
            <a:extLst>
              <a:ext uri="{FF2B5EF4-FFF2-40B4-BE49-F238E27FC236}">
                <a16:creationId xmlns:a16="http://schemas.microsoft.com/office/drawing/2014/main" xmlns=""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EBED0-D2D7-4417-B306-837209F710A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8" name="Footer Placeholder 7">
            <a:extLst>
              <a:ext uri="{FF2B5EF4-FFF2-40B4-BE49-F238E27FC236}">
                <a16:creationId xmlns:a16="http://schemas.microsoft.com/office/drawing/2014/main" xmlns=""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BD0591-0175-4144-9CB8-C26C7CBBC4DA}"/>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4" name="Footer Placeholder 3">
            <a:extLst>
              <a:ext uri="{FF2B5EF4-FFF2-40B4-BE49-F238E27FC236}">
                <a16:creationId xmlns:a16="http://schemas.microsoft.com/office/drawing/2014/main" xmlns=""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011306-E80E-441B-B8D0-DE38E9DEE4A3}"/>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3" name="Footer Placeholder 2">
            <a:extLst>
              <a:ext uri="{FF2B5EF4-FFF2-40B4-BE49-F238E27FC236}">
                <a16:creationId xmlns:a16="http://schemas.microsoft.com/office/drawing/2014/main" xmlns=""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DB210-35C4-4084-BFF3-9038B00CCA7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6" name="Footer Placeholder 5">
            <a:extLst>
              <a:ext uri="{FF2B5EF4-FFF2-40B4-BE49-F238E27FC236}">
                <a16:creationId xmlns:a16="http://schemas.microsoft.com/office/drawing/2014/main" xmlns=""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931A0F-212A-4FDB-9B0E-F87E996D82AD}"/>
              </a:ext>
            </a:extLst>
          </p:cNvPr>
          <p:cNvSpPr>
            <a:spLocks noGrp="1"/>
          </p:cNvSpPr>
          <p:nvPr>
            <p:ph type="dt" sz="half" idx="10"/>
          </p:nvPr>
        </p:nvSpPr>
        <p:spPr/>
        <p:txBody>
          <a:bodyPr/>
          <a:lstStyle/>
          <a:p>
            <a:fld id="{19D6E806-824E-41C9-8D3A-2E5D3B8BCB4A}" type="datetimeFigureOut">
              <a:rPr lang="en-US" smtClean="0"/>
              <a:t>2/3/2023</a:t>
            </a:fld>
            <a:endParaRPr lang="en-US"/>
          </a:p>
        </p:txBody>
      </p:sp>
      <p:sp>
        <p:nvSpPr>
          <p:cNvPr id="6" name="Footer Placeholder 5">
            <a:extLst>
              <a:ext uri="{FF2B5EF4-FFF2-40B4-BE49-F238E27FC236}">
                <a16:creationId xmlns:a16="http://schemas.microsoft.com/office/drawing/2014/main" xmlns=""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2/3/2023</a:t>
            </a:fld>
            <a:endParaRPr lang="en-US"/>
          </a:p>
        </p:txBody>
      </p:sp>
      <p:sp>
        <p:nvSpPr>
          <p:cNvPr id="5" name="Footer Placeholder 4">
            <a:extLst>
              <a:ext uri="{FF2B5EF4-FFF2-40B4-BE49-F238E27FC236}">
                <a16:creationId xmlns:a16="http://schemas.microsoft.com/office/drawing/2014/main" xmlns=""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rgbClr val="FF8042"/>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extLst>
      <p:ext uri="{BB962C8B-B14F-4D97-AF65-F5344CB8AC3E}">
        <p14:creationId xmlns:p14="http://schemas.microsoft.com/office/powerpoint/2010/main" val="2800051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4D45471-4D68-42AC-B93D-BB4C5D20E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21E93A0-0738-4ECA-83F4-58154F58C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466E209-E042-4F99-95A4-B02DC0AE3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19D7D-7237-4C9B-AC59-A5644CAFA49E}"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9C30418A-2EDB-48BC-841A-A8B5DF6B4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A2FA9059-5FE0-48F4-9D85-65A767A18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96BFF-A360-4042-89AB-C09064A505E4}" type="slidenum">
              <a:rPr lang="en-US" smtClean="0"/>
              <a:t>‹#›</a:t>
            </a:fld>
            <a:endParaRPr lang="en-US"/>
          </a:p>
        </p:txBody>
      </p:sp>
    </p:spTree>
    <p:extLst>
      <p:ext uri="{BB962C8B-B14F-4D97-AF65-F5344CB8AC3E}">
        <p14:creationId xmlns:p14="http://schemas.microsoft.com/office/powerpoint/2010/main" val="24489045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9.wdp"/><Relationship Id="rId11" Type="http://schemas.microsoft.com/office/2007/relationships/hdphoto" Target="../media/hdphoto12.wdp"/><Relationship Id="rId5" Type="http://schemas.openxmlformats.org/officeDocument/2006/relationships/image" Target="../media/image3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diagramQuickStyle" Target="../diagrams/quickStyle1.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2.wdp"/><Relationship Id="rId11" Type="http://schemas.openxmlformats.org/officeDocument/2006/relationships/diagramLayout" Target="../diagrams/layout1.xml"/><Relationship Id="rId5" Type="http://schemas.openxmlformats.org/officeDocument/2006/relationships/image" Target="../media/image19.png"/><Relationship Id="rId15" Type="http://schemas.openxmlformats.org/officeDocument/2006/relationships/image" Target="../media/image39.png"/><Relationship Id="rId10" Type="http://schemas.openxmlformats.org/officeDocument/2006/relationships/diagramData" Target="../diagrams/data1.xml"/><Relationship Id="rId4" Type="http://schemas.openxmlformats.org/officeDocument/2006/relationships/notesSlide" Target="../notesSlides/notesSlide3.xml"/><Relationship Id="rId9" Type="http://schemas.openxmlformats.org/officeDocument/2006/relationships/image" Target="../media/image38.png"/><Relationship Id="rId14"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diagramColors" Target="../diagrams/colors2.xml"/><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2.wdp"/><Relationship Id="rId11" Type="http://schemas.openxmlformats.org/officeDocument/2006/relationships/diagramLayout" Target="../diagrams/layout2.xml"/><Relationship Id="rId5" Type="http://schemas.openxmlformats.org/officeDocument/2006/relationships/image" Target="../media/image19.png"/><Relationship Id="rId10" Type="http://schemas.openxmlformats.org/officeDocument/2006/relationships/diagramData" Target="../diagrams/data2.xml"/><Relationship Id="rId4" Type="http://schemas.openxmlformats.org/officeDocument/2006/relationships/audio" Target="../media/audio2.wav"/><Relationship Id="rId9" Type="http://schemas.openxmlformats.org/officeDocument/2006/relationships/image" Target="../media/image38.png"/><Relationship Id="rId14"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27.wdp"/><Relationship Id="rId3" Type="http://schemas.microsoft.com/office/2007/relationships/hdphoto" Target="../media/hdphoto22.wdp"/><Relationship Id="rId7" Type="http://schemas.microsoft.com/office/2007/relationships/hdphoto" Target="../media/hdphoto24.wdp"/><Relationship Id="rId12"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11" Type="http://schemas.microsoft.com/office/2007/relationships/hdphoto" Target="../media/hdphoto26.wdp"/><Relationship Id="rId5" Type="http://schemas.microsoft.com/office/2007/relationships/hdphoto" Target="../media/hdphoto23.wdp"/><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25.wdp"/></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microsoft.com/office/2007/relationships/hdphoto" Target="../media/hdphoto5.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28.wdp"/><Relationship Id="rId7" Type="http://schemas.microsoft.com/office/2007/relationships/hdphoto" Target="../media/hdphoto30.wdp"/><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29.wdp"/><Relationship Id="rId4" Type="http://schemas.openxmlformats.org/officeDocument/2006/relationships/image" Target="../media/image55.png"/><Relationship Id="rId9" Type="http://schemas.microsoft.com/office/2007/relationships/hdphoto" Target="../media/hdphoto31.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2.wdp"/><Relationship Id="rId5" Type="http://schemas.openxmlformats.org/officeDocument/2006/relationships/image" Target="../media/image58.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jpeg"/><Relationship Id="rId7" Type="http://schemas.microsoft.com/office/2007/relationships/hdphoto" Target="../media/hdphoto32.wdp"/><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58.png"/><Relationship Id="rId11" Type="http://schemas.microsoft.com/office/2007/relationships/hdphoto" Target="../media/hdphoto34.wdp"/><Relationship Id="rId5" Type="http://schemas.openxmlformats.org/officeDocument/2006/relationships/image" Target="../media/image62.jpeg"/><Relationship Id="rId10" Type="http://schemas.openxmlformats.org/officeDocument/2006/relationships/image" Target="../media/image64.png"/><Relationship Id="rId4" Type="http://schemas.openxmlformats.org/officeDocument/2006/relationships/image" Target="../media/image61.jpeg"/><Relationship Id="rId9" Type="http://schemas.microsoft.com/office/2007/relationships/hdphoto" Target="../media/hdphoto33.wdp"/></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35.wdp"/><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9.wdp"/><Relationship Id="rId11" Type="http://schemas.microsoft.com/office/2007/relationships/hdphoto" Target="../media/hdphoto12.wdp"/><Relationship Id="rId5" Type="http://schemas.openxmlformats.org/officeDocument/2006/relationships/image" Target="../media/image3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32.wdp"/><Relationship Id="rId7"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36.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hdphoto" Target="../media/hdphoto32.wdp"/><Relationship Id="rId7" Type="http://schemas.openxmlformats.org/officeDocument/2006/relationships/image" Target="../media/image72.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9.png"/><Relationship Id="rId4" Type="http://schemas.microsoft.com/office/2007/relationships/hdphoto" Target="../media/hdphoto19.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microsoft.com/office/2007/relationships/hdphoto" Target="../media/hdphoto38.wdp"/><Relationship Id="rId13" Type="http://schemas.openxmlformats.org/officeDocument/2006/relationships/image" Target="../media/image82.png"/><Relationship Id="rId3" Type="http://schemas.openxmlformats.org/officeDocument/2006/relationships/slideLayout" Target="../slideLayouts/slideLayout7.xml"/><Relationship Id="rId7" Type="http://schemas.openxmlformats.org/officeDocument/2006/relationships/image" Target="../media/image79.png"/><Relationship Id="rId12" Type="http://schemas.microsoft.com/office/2007/relationships/hdphoto" Target="../media/hdphoto19.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8.png"/><Relationship Id="rId11" Type="http://schemas.openxmlformats.org/officeDocument/2006/relationships/image" Target="../media/image32.png"/><Relationship Id="rId5" Type="http://schemas.microsoft.com/office/2007/relationships/hdphoto" Target="../media/hdphoto37.wdp"/><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4.png"/><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0.png"/><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24.png"/><Relationship Id="rId4" Type="http://schemas.microsoft.com/office/2007/relationships/hdphoto" Target="../media/hdphoto15.wdp"/></Relationships>
</file>

<file path=ppt/slides/_rels/slide8.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5.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C4B62D9-C5F9-4E38-84F0-66FB82F31E05}"/>
              </a:ext>
            </a:extLst>
          </p:cNvPr>
          <p:cNvGrpSpPr/>
          <p:nvPr/>
        </p:nvGrpSpPr>
        <p:grpSpPr>
          <a:xfrm>
            <a:off x="4755196" y="134060"/>
            <a:ext cx="7318962" cy="1465188"/>
            <a:chOff x="2594249" y="118118"/>
            <a:chExt cx="7318962" cy="1465188"/>
          </a:xfrm>
        </p:grpSpPr>
        <p:sp>
          <p:nvSpPr>
            <p:cNvPr id="5" name="Rectangle: Rounded Corners 4">
              <a:extLst>
                <a:ext uri="{FF2B5EF4-FFF2-40B4-BE49-F238E27FC236}">
                  <a16:creationId xmlns:a16="http://schemas.microsoft.com/office/drawing/2014/main" xmlns="" id="{E92F8BE4-F4B0-4C15-9D2E-B93C53F5E217}"/>
                </a:ext>
              </a:extLst>
            </p:cNvPr>
            <p:cNvSpPr/>
            <p:nvPr/>
          </p:nvSpPr>
          <p:spPr>
            <a:xfrm>
              <a:off x="3090178" y="118118"/>
              <a:ext cx="6795334" cy="131311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8047" l="3438" r="100000">
                          <a14:foregroundMark x1="50253" y1="78006" x2="50253" y2="78006"/>
                          <a14:foregroundMark x1="21234" y1="52826" x2="21234" y2="52826"/>
                          <a14:foregroundMark x1="59454" y1="42446" x2="36097" y2="62384"/>
                          <a14:foregroundMark x1="24267" y1="76053" x2="24267" y2="76053"/>
                          <a14:foregroundMark x1="50961" y1="65982" x2="54196" y2="60946"/>
                          <a14:foregroundMark x1="24267" y1="78212" x2="32963" y2="69270"/>
                          <a14:foregroundMark x1="32963" y1="69270" x2="32963" y2="68859"/>
                          <a14:foregroundMark x1="32760" y1="63618" x2="46208" y2="41727"/>
                          <a14:foregroundMark x1="41962" y1="48201" x2="54499" y2="34224"/>
                          <a14:foregroundMark x1="54499" y1="34224" x2="68655" y2="35560"/>
                          <a14:foregroundMark x1="68655" y1="35560" x2="62083" y2="36999"/>
                          <a14:foregroundMark x1="58746" y1="35252" x2="62487" y2="32169"/>
                          <a14:foregroundMark x1="61072" y1="31655" x2="52578" y2="39363"/>
                          <a14:foregroundMark x1="57533" y1="53237" x2="41052" y2="64543"/>
                          <a14:foregroundMark x1="12235" y1="70812" x2="12235" y2="70812"/>
                          <a14:foregroundMark x1="9606" y1="62179" x2="9606" y2="62179"/>
                          <a14:foregroundMark x1="11729" y1="64337" x2="11729" y2="64337"/>
                          <a14:foregroundMark x1="3539" y1="68140" x2="3539" y2="68140"/>
                          <a14:foregroundMark x1="5662" y1="77492" x2="5662" y2="77492"/>
                          <a14:foregroundMark x1="14560" y1="88078" x2="14560" y2="88078"/>
                          <a14:foregroundMark x1="27806" y1="89723" x2="27806" y2="89723"/>
                          <a14:foregroundMark x1="38928" y1="91675" x2="38928" y2="91675"/>
                          <a14:foregroundMark x1="36097" y1="88798" x2="36097" y2="88798"/>
                          <a14:foregroundMark x1="25885" y1="88078" x2="25885" y2="88078"/>
                          <a14:foregroundMark x1="31850" y1="98150" x2="31850" y2="98150"/>
                          <a14:foregroundMark x1="22649" y1="95683" x2="22649" y2="95683"/>
                          <a14:foregroundMark x1="9403" y1="93114" x2="9403" y2="93114"/>
                          <a14:foregroundMark x1="31345" y1="60432" x2="54499" y2="30730"/>
                          <a14:foregroundMark x1="60364" y1="39157" x2="56623" y2="41007"/>
                        </a14:backgroundRemoval>
                      </a14:imgEffect>
                    </a14:imgLayer>
                  </a14:imgProps>
                </a:ext>
                <a:ext uri="{28A0092B-C50C-407E-A947-70E740481C1C}">
                  <a14:useLocalDpi xmlns:a14="http://schemas.microsoft.com/office/drawing/2010/main" val="0"/>
                </a:ext>
              </a:extLst>
            </a:blip>
            <a:srcRect/>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Rounded Corners 7">
            <a:extLst>
              <a:ext uri="{FF2B5EF4-FFF2-40B4-BE49-F238E27FC236}">
                <a16:creationId xmlns:a16="http://schemas.microsoft.com/office/drawing/2014/main" xmlns="" id="{9731B856-505B-4C12-AE96-B34567953D3E}"/>
              </a:ext>
            </a:extLst>
          </p:cNvPr>
          <p:cNvSpPr/>
          <p:nvPr/>
        </p:nvSpPr>
        <p:spPr>
          <a:xfrm>
            <a:off x="1963960" y="4828731"/>
            <a:ext cx="2453294" cy="1779422"/>
          </a:xfrm>
          <a:prstGeom prst="roundRect">
            <a:avLst/>
          </a:prstGeom>
          <a:solidFill>
            <a:srgbClr val="4FC6E0"/>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Tìm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từ</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khoá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có</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nghĩa</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theo</a:t>
            </a:r>
            <a:r>
              <a:rPr lang="en-US" sz="2800" b="1" dirty="0">
                <a:solidFill>
                  <a:schemeClr val="tx1"/>
                </a:solidFill>
                <a:latin typeface="#9Slide03 SFU Futura_12" panose="00000400000000000000" pitchFamily="2" charset="0"/>
                <a:cs typeface="Arial" panose="020B0604020202020204" pitchFamily="34" charset="0"/>
              </a:rPr>
              <a:t> hang </a:t>
            </a:r>
            <a:r>
              <a:rPr lang="en-US" sz="2800" b="1" dirty="0" err="1">
                <a:solidFill>
                  <a:schemeClr val="tx1"/>
                </a:solidFill>
                <a:latin typeface="#9Slide03 SFU Futura_12" panose="00000400000000000000" pitchFamily="2" charset="0"/>
                <a:cs typeface="Arial" panose="020B0604020202020204" pitchFamily="34" charset="0"/>
              </a:rPr>
              <a:t>ngang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dọc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chéo</a:t>
            </a:r>
            <a:r>
              <a:rPr lang="en-US" sz="2800" b="1" dirty="0">
                <a:solidFill>
                  <a:schemeClr val="tx1"/>
                </a:solidFill>
                <a:latin typeface="#9Slide03 SFU Futura_12" panose="00000400000000000000" pitchFamily="2" charset="0"/>
                <a:cs typeface="Arial" panose="020B0604020202020204" pitchFamily="34" charset="0"/>
              </a:rPr>
              <a:t> </a:t>
            </a:r>
          </a:p>
        </p:txBody>
      </p:sp>
      <p:sp>
        <p:nvSpPr>
          <p:cNvPr id="24" name="Rectangle: Rounded Corners 7">
            <a:extLst>
              <a:ext uri="{FF2B5EF4-FFF2-40B4-BE49-F238E27FC236}">
                <a16:creationId xmlns:a16="http://schemas.microsoft.com/office/drawing/2014/main" xmlns="" id="{A3BA8D6A-4D01-49E4-8C32-23CAA2363653}"/>
              </a:ext>
            </a:extLst>
          </p:cNvPr>
          <p:cNvSpPr/>
          <p:nvPr/>
        </p:nvSpPr>
        <p:spPr>
          <a:xfrm>
            <a:off x="118794" y="4830611"/>
            <a:ext cx="1685536" cy="1777161"/>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nhóm</a:t>
            </a:r>
            <a:r>
              <a:rPr lang="en-US" sz="2800" b="1" dirty="0">
                <a:solidFill>
                  <a:schemeClr val="tx1"/>
                </a:solidFill>
                <a:latin typeface="#9Slide03 SFU Futura_12" panose="00000400000000000000" pitchFamily="2" charset="0"/>
                <a:cs typeface="Arial" panose="020B0604020202020204" pitchFamily="34" charset="0"/>
              </a:rPr>
              <a:t>: 6 </a:t>
            </a:r>
            <a:r>
              <a:rPr lang="en-US" sz="2800" b="1" dirty="0" err="1">
                <a:solidFill>
                  <a:schemeClr val="tx1"/>
                </a:solidFill>
                <a:latin typeface="#9Slide03 SFU Futura_12" panose="00000400000000000000" pitchFamily="2" charset="0"/>
                <a:cs typeface="Arial" panose="020B0604020202020204" pitchFamily="34" charset="0"/>
              </a:rPr>
              <a:t>nhóm</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7" name="Rectangle: Rounded Corners 7">
            <a:extLst>
              <a:ext uri="{FF2B5EF4-FFF2-40B4-BE49-F238E27FC236}">
                <a16:creationId xmlns:a16="http://schemas.microsoft.com/office/drawing/2014/main" xmlns="" id="{D6CE6303-3C40-4361-9869-64BB994762E1}"/>
              </a:ext>
            </a:extLst>
          </p:cNvPr>
          <p:cNvSpPr/>
          <p:nvPr/>
        </p:nvSpPr>
        <p:spPr>
          <a:xfrm>
            <a:off x="860996" y="1584759"/>
            <a:ext cx="7304738"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a:solidFill>
                  <a:srgbClr val="FF0000"/>
                </a:solidFill>
                <a:latin typeface="#9Slide05 Great Vibes" panose="02000507080000020002" pitchFamily="2" charset="0"/>
                <a:cs typeface="Arial" panose="020B0604020202020204" pitchFamily="34" charset="0"/>
              </a:rPr>
              <a:t>Ai </a:t>
            </a:r>
            <a:r>
              <a:rPr lang="en-US" sz="11500" b="1" dirty="0" err="1">
                <a:solidFill>
                  <a:srgbClr val="FF0000"/>
                </a:solidFill>
                <a:latin typeface="#9Slide05 Great Vibes" panose="02000507080000020002" pitchFamily="2" charset="0"/>
                <a:cs typeface="Arial" panose="020B0604020202020204" pitchFamily="34" charset="0"/>
              </a:rPr>
              <a:t>tinh</a:t>
            </a:r>
            <a:r>
              <a:rPr lang="en-US" sz="11500" b="1" dirty="0">
                <a:solidFill>
                  <a:srgbClr val="FF0000"/>
                </a:solidFill>
                <a:latin typeface="#9Slide05 Great Vibes" panose="02000507080000020002" pitchFamily="2" charset="0"/>
                <a:cs typeface="Arial" panose="020B0604020202020204" pitchFamily="34" charset="0"/>
              </a:rPr>
              <a:t> </a:t>
            </a:r>
            <a:r>
              <a:rPr lang="en-US" sz="11500" b="1" dirty="0" err="1">
                <a:solidFill>
                  <a:srgbClr val="FF0000"/>
                </a:solidFill>
                <a:latin typeface="#9Slide05 Great Vibes" panose="02000507080000020002" pitchFamily="2" charset="0"/>
                <a:cs typeface="Arial" panose="020B0604020202020204" pitchFamily="34" charset="0"/>
              </a:rPr>
              <a:t>mắt</a:t>
            </a:r>
            <a:r>
              <a:rPr lang="en-US" sz="11500" b="1" dirty="0">
                <a:solidFill>
                  <a:srgbClr val="FF0000"/>
                </a:solidFill>
                <a:latin typeface="#9Slide05 Great Vibes" panose="02000507080000020002" pitchFamily="2" charset="0"/>
                <a:cs typeface="Arial" panose="020B0604020202020204" pitchFamily="34" charset="0"/>
              </a:rPr>
              <a:t> ?</a:t>
            </a:r>
          </a:p>
        </p:txBody>
      </p:sp>
      <p:sp>
        <p:nvSpPr>
          <p:cNvPr id="36" name="Rectangle: Rounded Corners 7">
            <a:extLst>
              <a:ext uri="{FF2B5EF4-FFF2-40B4-BE49-F238E27FC236}">
                <a16:creationId xmlns:a16="http://schemas.microsoft.com/office/drawing/2014/main" xmlns="" id="{D2B680DB-E633-4DF1-9493-1C62B4D6F032}"/>
              </a:ext>
            </a:extLst>
          </p:cNvPr>
          <p:cNvSpPr/>
          <p:nvPr/>
        </p:nvSpPr>
        <p:spPr>
          <a:xfrm>
            <a:off x="8165734" y="4882117"/>
            <a:ext cx="1542317" cy="169663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3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8" name="Picture 8" descr="Nhóm | Teams - Cộng đồng Kiến trúc cảnh quan">
            <a:extLst>
              <a:ext uri="{FF2B5EF4-FFF2-40B4-BE49-F238E27FC236}">
                <a16:creationId xmlns:a16="http://schemas.microsoft.com/office/drawing/2014/main" xmlns="" id="{2F1BF12D-A5DE-430F-8779-7A794F0F4F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86" y="3429000"/>
            <a:ext cx="1345551" cy="1299152"/>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xmlns="" id="{8529DE91-F9A3-4AAE-9D59-914616AB64F5}"/>
              </a:ext>
            </a:extLst>
          </p:cNvPr>
          <p:cNvCxnSpPr/>
          <p:nvPr/>
        </p:nvCxnSpPr>
        <p:spPr>
          <a:xfrm>
            <a:off x="-44103" y="3103703"/>
            <a:ext cx="12192000"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Rectangle: Rounded Corners 7">
            <a:extLst>
              <a:ext uri="{FF2B5EF4-FFF2-40B4-BE49-F238E27FC236}">
                <a16:creationId xmlns:a16="http://schemas.microsoft.com/office/drawing/2014/main" xmlns="" id="{67EE3694-8414-4DFD-926A-EB30DD533E39}"/>
              </a:ext>
            </a:extLst>
          </p:cNvPr>
          <p:cNvSpPr/>
          <p:nvPr/>
        </p:nvSpPr>
        <p:spPr>
          <a:xfrm>
            <a:off x="9869719" y="4828731"/>
            <a:ext cx="2127369" cy="1777161"/>
          </a:xfrm>
          <a:prstGeom prst="roundRect">
            <a:avLst/>
          </a:prstGeom>
          <a:solidFill>
            <a:srgbClr val="4FC6E0"/>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Nhóm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tìm</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được</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nhiều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từ</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khoá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8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8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8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xmlns="" id="{0ED8DB4E-9DDA-4542-ABD4-79DAEDDCBA3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12" b="99697" l="0" r="100000"/>
                    </a14:imgEffect>
                  </a14:imgLayer>
                </a14:imgProps>
              </a:ext>
              <a:ext uri="{28A0092B-C50C-407E-A947-70E740481C1C}">
                <a14:useLocalDpi xmlns:a14="http://schemas.microsoft.com/office/drawing/2010/main" val="0"/>
              </a:ext>
            </a:extLst>
          </a:blip>
          <a:srcRect/>
          <a:stretch/>
        </p:blipFill>
        <p:spPr bwMode="auto">
          <a:xfrm>
            <a:off x="8357584" y="3357295"/>
            <a:ext cx="1282291" cy="138953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7">
            <a:extLst>
              <a:ext uri="{FF2B5EF4-FFF2-40B4-BE49-F238E27FC236}">
                <a16:creationId xmlns:a16="http://schemas.microsoft.com/office/drawing/2014/main" xmlns="" id="{67B3FEC1-760E-4B1E-93CD-74D3D46FF791}"/>
              </a:ext>
            </a:extLst>
          </p:cNvPr>
          <p:cNvSpPr/>
          <p:nvPr/>
        </p:nvSpPr>
        <p:spPr>
          <a:xfrm>
            <a:off x="6367483" y="4843432"/>
            <a:ext cx="1645042" cy="1750019"/>
          </a:xfrm>
          <a:prstGeom prst="roundRect">
            <a:avLst/>
          </a:prstGeom>
          <a:solidFill>
            <a:srgbClr val="4FC6E0"/>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Ghi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vào</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giấy</a:t>
            </a:r>
            <a:r>
              <a:rPr lang="en-US" sz="2800" b="1" dirty="0">
                <a:solidFill>
                  <a:schemeClr val="tx1"/>
                </a:solidFill>
                <a:latin typeface="#9Slide03 SFU Futura_12" panose="00000400000000000000" pitchFamily="2" charset="0"/>
                <a:cs typeface="Arial" panose="020B0604020202020204" pitchFamily="34" charset="0"/>
              </a:rPr>
              <a:t> note</a:t>
            </a:r>
          </a:p>
        </p:txBody>
      </p:sp>
      <p:pic>
        <p:nvPicPr>
          <p:cNvPr id="19" name="Picture 2" descr="navocado-task-badges-legal-task-icons-smaller | Icon, Task, Icon collection">
            <a:extLst>
              <a:ext uri="{FF2B5EF4-FFF2-40B4-BE49-F238E27FC236}">
                <a16:creationId xmlns:a16="http://schemas.microsoft.com/office/drawing/2014/main" xmlns="" id="{821FACA5-DEE8-49A2-A437-53AAEC263A5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409238" y="3357295"/>
            <a:ext cx="1324971" cy="12555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Cầm Png Kính Lúp, Kính Lúp, Thương Mại, Biểu Tượng miễn phí tải  tập tin PNG PSDComment và Vector">
            <a:extLst>
              <a:ext uri="{FF2B5EF4-FFF2-40B4-BE49-F238E27FC236}">
                <a16:creationId xmlns:a16="http://schemas.microsoft.com/office/drawing/2014/main" xmlns="" id="{027E83FC-845E-40DE-86E2-D09CB9DB3FF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6250" b="96250" l="0" r="100000">
                        <a14:foregroundMark x1="19110" y1="94375" x2="19110" y2="94375"/>
                        <a14:foregroundMark x1="42670" y1="96406" x2="42670" y2="96406"/>
                        <a14:foregroundMark x1="54712" y1="6250" x2="54712" y2="6250"/>
                      </a14:backgroundRemoval>
                    </a14:imgEffect>
                  </a14:imgLayer>
                </a14:imgProps>
              </a:ext>
              <a:ext uri="{28A0092B-C50C-407E-A947-70E740481C1C}">
                <a14:useLocalDpi xmlns:a14="http://schemas.microsoft.com/office/drawing/2010/main" val="0"/>
              </a:ext>
            </a:extLst>
          </a:blip>
          <a:srcRect/>
          <a:stretch/>
        </p:blipFill>
        <p:spPr bwMode="auto">
          <a:xfrm>
            <a:off x="335302" y="88926"/>
            <a:ext cx="1788920" cy="277405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7">
            <a:extLst>
              <a:ext uri="{FF2B5EF4-FFF2-40B4-BE49-F238E27FC236}">
                <a16:creationId xmlns:a16="http://schemas.microsoft.com/office/drawing/2014/main" xmlns="" id="{9A7B51BF-AD11-4682-A61A-D37F65083850}"/>
              </a:ext>
            </a:extLst>
          </p:cNvPr>
          <p:cNvSpPr/>
          <p:nvPr/>
        </p:nvSpPr>
        <p:spPr>
          <a:xfrm>
            <a:off x="4569232" y="4828731"/>
            <a:ext cx="1645042" cy="175001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Chủ</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đề</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cây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trồng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vật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nuôi</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30" name="Picture 6" descr="Hình ảnh Các Vector Biểu Tượng Thực Vật đất, Nền, Đen., Thiết Kế. Vector và  PNG với nền trong suốt để tải xuống miễn phí">
            <a:extLst>
              <a:ext uri="{FF2B5EF4-FFF2-40B4-BE49-F238E27FC236}">
                <a16:creationId xmlns:a16="http://schemas.microsoft.com/office/drawing/2014/main" xmlns="" id="{4A70790A-632E-487B-9A63-86417551999B}"/>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785" b="97041" l="4003" r="97737">
                        <a14:foregroundMark x1="21845" y1="65013" x2="16362" y2="49956"/>
                        <a14:foregroundMark x1="16362" y1="49956" x2="16536" y2="23499"/>
                        <a14:foregroundMark x1="16536" y1="23499" x2="17319" y2="22541"/>
                        <a14:foregroundMark x1="33507" y1="16623" x2="36815" y2="14970"/>
                        <a14:foregroundMark x1="46475" y1="12707" x2="47084" y2="12707"/>
                        <a14:foregroundMark x1="59182" y1="12533" x2="75370" y2="18625"/>
                        <a14:foregroundMark x1="87903" y1="24369" x2="91558" y2="30548"/>
                        <a14:foregroundMark x1="95039" y1="37163" x2="96258" y2="40818"/>
                        <a14:foregroundMark x1="95648" y1="48042" x2="93995" y2="52480"/>
                        <a14:foregroundMark x1="94691" y1="57267" x2="90775" y2="67276"/>
                        <a14:foregroundMark x1="90775" y1="67276" x2="87467" y2="71976"/>
                        <a14:foregroundMark x1="85205" y1="73629" x2="80331" y2="76936"/>
                        <a14:foregroundMark x1="79634" y1="78329" x2="74326" y2="84334"/>
                        <a14:foregroundMark x1="74326" y1="84334" x2="71453" y2="85727"/>
                        <a14:foregroundMark x1="67972" y1="92689" x2="58747" y2="91732"/>
                        <a14:foregroundMark x1="52393" y1="92689" x2="46475" y2="95213"/>
                        <a14:foregroundMark x1="46040" y1="94778" x2="46040" y2="94778"/>
                        <a14:foregroundMark x1="33768" y1="85988" x2="24717" y2="76936"/>
                        <a14:foregroundMark x1="24717" y1="76936" x2="24717" y2="76936"/>
                        <a14:foregroundMark x1="21410" y1="72411" x2="20017" y2="69539"/>
                        <a14:foregroundMark x1="17929" y1="63011" x2="16275" y2="57267"/>
                        <a14:foregroundMark x1="16275" y1="54395" x2="16884" y2="53351"/>
                        <a14:foregroundMark x1="18538" y1="48999" x2="19408" y2="48999"/>
                        <a14:foregroundMark x1="27589" y1="57441" x2="27589" y2="57441"/>
                        <a14:foregroundMark x1="28024" y1="57441" x2="26545" y2="56397"/>
                        <a14:foregroundMark x1="34378" y1="36118" x2="33768" y2="26632"/>
                        <a14:foregroundMark x1="33768" y1="26632" x2="33768" y2="26632"/>
                        <a14:foregroundMark x1="38207" y1="20714" x2="39861" y2="19669"/>
                        <a14:foregroundMark x1="49521" y1="16623" x2="49521" y2="16623"/>
                        <a14:foregroundMark x1="67798" y1="8616" x2="65970" y2="8442"/>
                        <a14:foregroundMark x1="44386" y1="16188" x2="44386" y2="16188"/>
                        <a14:foregroundMark x1="46040" y1="18277" x2="46649" y2="18886"/>
                        <a14:foregroundMark x1="47694" y1="20540" x2="49956" y2="23586"/>
                        <a14:foregroundMark x1="52219" y1="24630" x2="52219" y2="24630"/>
                        <a14:foregroundMark x1="53786" y1="13751" x2="53786" y2="13751"/>
                        <a14:foregroundMark x1="11401" y1="29765" x2="26371" y2="15492"/>
                        <a14:foregroundMark x1="26371" y1="15492" x2="69626" y2="16971"/>
                        <a14:foregroundMark x1="69626" y1="16971" x2="89034" y2="53351"/>
                        <a14:foregroundMark x1="89034" y1="53351" x2="64578" y2="61619"/>
                        <a14:foregroundMark x1="64578" y1="61619" x2="62663" y2="58660"/>
                        <a14:foregroundMark x1="88077" y1="40992" x2="80070" y2="57876"/>
                        <a14:foregroundMark x1="80070" y1="57876" x2="32463" y2="51697"/>
                        <a14:foregroundMark x1="32463" y1="51697" x2="60748" y2="53960"/>
                        <a14:foregroundMark x1="60748" y1="53960" x2="54047" y2="40122"/>
                        <a14:foregroundMark x1="54047" y1="40122" x2="96084" y2="50914"/>
                        <a14:foregroundMark x1="96084" y1="50914" x2="91384" y2="53351"/>
                        <a14:foregroundMark x1="91819" y1="48825" x2="90601" y2="64926"/>
                        <a14:foregroundMark x1="90601" y1="64926" x2="75979" y2="86771"/>
                        <a14:foregroundMark x1="75979" y1="86771" x2="42907" y2="86162"/>
                        <a14:foregroundMark x1="42907" y1="86162" x2="21410" y2="54395"/>
                        <a14:foregroundMark x1="21410" y1="54395" x2="20975" y2="35248"/>
                        <a14:foregroundMark x1="21236" y1="35074" x2="27589" y2="47171"/>
                        <a14:foregroundMark x1="31506" y1="50218" x2="36379" y2="59530"/>
                        <a14:foregroundMark x1="36379" y1="59530" x2="36379" y2="59530"/>
                        <a14:foregroundMark x1="40296" y1="64839" x2="36641" y2="69104"/>
                        <a14:foregroundMark x1="23673" y1="71802" x2="20801" y2="63969"/>
                        <a14:foregroundMark x1="15666" y1="61358" x2="12359" y2="60487"/>
                        <a14:foregroundMark x1="10531" y1="59704" x2="6440" y2="36902"/>
                        <a14:foregroundMark x1="6440" y1="36902" x2="22628" y2="18277"/>
                        <a14:foregroundMark x1="26545" y1="12533" x2="66057" y2="8529"/>
                        <a14:foregroundMark x1="66057" y1="8529" x2="72063" y2="9051"/>
                        <a14:foregroundMark x1="53612" y1="5309" x2="82332" y2="13316"/>
                        <a14:foregroundMark x1="56919" y1="8007" x2="55440" y2="8181"/>
                        <a14:foregroundMark x1="50740" y1="3481" x2="50740" y2="3481"/>
                        <a14:foregroundMark x1="50740" y1="3307" x2="50740" y2="3307"/>
                        <a14:foregroundMark x1="42124" y1="5309" x2="14883" y2="19930"/>
                        <a14:foregroundMark x1="8877" y1="53786" x2="19843" y2="75979"/>
                        <a14:foregroundMark x1="19843" y1="75979" x2="31941" y2="88251"/>
                        <a14:foregroundMark x1="31941" y1="88251" x2="37424" y2="88599"/>
                        <a14:foregroundMark x1="54221" y1="95387" x2="73716" y2="89208"/>
                        <a14:foregroundMark x1="73716" y1="89208" x2="75370" y2="87554"/>
                        <a14:foregroundMark x1="94256" y1="62141" x2="85379" y2="78938"/>
                        <a14:foregroundMark x1="97128" y1="53525" x2="97128" y2="53525"/>
                        <a14:foregroundMark x1="97911" y1="50653" x2="97911" y2="50653"/>
                        <a14:foregroundMark x1="97911" y1="50479" x2="97911" y2="50479"/>
                        <a14:foregroundMark x1="55440" y1="97041" x2="25413" y2="89121"/>
                        <a14:foregroundMark x1="25413" y1="89121" x2="11575" y2="75805"/>
                        <a14:foregroundMark x1="11575" y1="75805" x2="6701" y2="62576"/>
                        <a14:foregroundMark x1="6701" y1="62576" x2="7485" y2="54569"/>
                        <a14:foregroundMark x1="4003" y1="47607" x2="4003" y2="47607"/>
                        <a14:foregroundMark x1="4352" y1="42646" x2="4352" y2="42646"/>
                      </a14:backgroundRemoval>
                    </a14:imgEffect>
                  </a14:imgLayer>
                </a14:imgProps>
              </a:ext>
              <a:ext uri="{28A0092B-C50C-407E-A947-70E740481C1C}">
                <a14:useLocalDpi xmlns:a14="http://schemas.microsoft.com/office/drawing/2010/main" val="0"/>
              </a:ext>
            </a:extLst>
          </a:blip>
          <a:srcRect/>
          <a:stretch>
            <a:fillRect/>
          </a:stretch>
        </p:blipFill>
        <p:spPr bwMode="auto">
          <a:xfrm>
            <a:off x="4723011" y="3374318"/>
            <a:ext cx="1314439" cy="13144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in Icon #123565 - Free Icons Library">
            <a:extLst>
              <a:ext uri="{FF2B5EF4-FFF2-40B4-BE49-F238E27FC236}">
                <a16:creationId xmlns:a16="http://schemas.microsoft.com/office/drawing/2014/main" xmlns="" id="{6D9F8D00-CF79-43BB-A16F-755A0C73F0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06199" y="3397148"/>
            <a:ext cx="1331004" cy="13310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vyachievement - Luyện thi đại học mỹ, hỗ trợ thi tuyển đại học, trường nội  trú tại Mỹ">
            <a:extLst>
              <a:ext uri="{FF2B5EF4-FFF2-40B4-BE49-F238E27FC236}">
                <a16:creationId xmlns:a16="http://schemas.microsoft.com/office/drawing/2014/main" xmlns="" id="{10108F6C-EEE4-4E60-BC43-21366E1DF68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83976" y="3374318"/>
            <a:ext cx="1345551" cy="134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par>
                                <p:cTn id="23" presetID="22" presetClass="entr" presetSubtype="4"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wipe(down)">
                                      <p:cBhvr>
                                        <p:cTn id="25" dur="500"/>
                                        <p:tgtEl>
                                          <p:spTgt spid="10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wipe(down)">
                                      <p:cBhvr>
                                        <p:cTn id="37" dur="500"/>
                                        <p:tgtEl>
                                          <p:spTgt spid="103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6" grpId="0" animBg="1"/>
      <p:bldP spid="41" grpId="0" animBg="1"/>
      <p:bldP spid="2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AB47E0F1-E014-43FD-B0FA-25ED38273066}"/>
              </a:ext>
            </a:extLst>
          </p:cNvPr>
          <p:cNvSpPr>
            <a:spLocks noChangeArrowheads="1"/>
          </p:cNvSpPr>
          <p:nvPr/>
        </p:nvSpPr>
        <p:spPr bwMode="auto">
          <a:xfrm>
            <a:off x="1947016" y="5574919"/>
            <a:ext cx="8492173"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vi-VN" altLang="en-US" sz="3200" b="1">
                <a:solidFill>
                  <a:srgbClr val="2000C5"/>
                </a:solidFill>
                <a:latin typeface="#9Slide03 SFU Futura_12" panose="00000400000000000000" pitchFamily="2" charset="0"/>
                <a:cs typeface="Times New Roman" panose="02020603050405020304" pitchFamily="18" charset="0"/>
              </a:rPr>
              <a:t>Góp phần đảm bảo an ninh lương thực, ổn định xã hội và bảo vệ môi trường.</a:t>
            </a:r>
            <a:endParaRPr lang="vi-VN" altLang="en-US" sz="3200" b="1" dirty="0">
              <a:solidFill>
                <a:srgbClr val="2000C5"/>
              </a:solidFill>
              <a:latin typeface="#9Slide03 SFU Futura_12" panose="00000400000000000000" pitchFamily="2" charset="0"/>
            </a:endParaRPr>
          </a:p>
        </p:txBody>
      </p:sp>
      <p:grpSp>
        <p:nvGrpSpPr>
          <p:cNvPr id="26" name="Group 25">
            <a:extLst>
              <a:ext uri="{FF2B5EF4-FFF2-40B4-BE49-F238E27FC236}">
                <a16:creationId xmlns:a16="http://schemas.microsoft.com/office/drawing/2014/main" xmlns="" id="{F7176468-88F0-479A-98A7-0FB71F898D1F}"/>
              </a:ext>
            </a:extLst>
          </p:cNvPr>
          <p:cNvGrpSpPr/>
          <p:nvPr/>
        </p:nvGrpSpPr>
        <p:grpSpPr>
          <a:xfrm>
            <a:off x="427703" y="-73823"/>
            <a:ext cx="11737355" cy="841411"/>
            <a:chOff x="1144293" y="-75533"/>
            <a:chExt cx="10962052" cy="841411"/>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1247256" y="15187"/>
              <a:ext cx="10774584"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84CA8690-B743-4F32-9D0A-4A1D8F060316}"/>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1. VAI TRÒ </a:t>
              </a: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CỦA TRỒNG TRỌT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1144293" y="-75533"/>
              <a:ext cx="910745" cy="79189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xmlns="" id="{48AFD2F0-A538-1333-BC82-EC11FF23143C}"/>
              </a:ext>
            </a:extLst>
          </p:cNvPr>
          <p:cNvPicPr>
            <a:picLocks noChangeAspect="1"/>
          </p:cNvPicPr>
          <p:nvPr/>
        </p:nvPicPr>
        <p:blipFill>
          <a:blip r:embed="rId4"/>
          <a:stretch>
            <a:fillRect/>
          </a:stretch>
        </p:blipFill>
        <p:spPr>
          <a:xfrm>
            <a:off x="323029" y="1436355"/>
            <a:ext cx="5251862" cy="38164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xmlns="" id="{8F1721D2-03B3-30BD-E591-473E485FFD94}"/>
              </a:ext>
            </a:extLst>
          </p:cNvPr>
          <p:cNvPicPr>
            <a:picLocks noChangeAspect="1"/>
          </p:cNvPicPr>
          <p:nvPr/>
        </p:nvPicPr>
        <p:blipFill>
          <a:blip r:embed="rId5"/>
          <a:stretch>
            <a:fillRect/>
          </a:stretch>
        </p:blipFill>
        <p:spPr>
          <a:xfrm>
            <a:off x="5973098" y="1694101"/>
            <a:ext cx="5748014" cy="34697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53923588"/>
      </p:ext>
    </p:extLst>
  </p:cSld>
  <p:clrMapOvr>
    <a:masterClrMapping/>
  </p:clrMapOvr>
  <p:transition>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19">
            <a:extLst>
              <a:ext uri="{FF2B5EF4-FFF2-40B4-BE49-F238E27FC236}">
                <a16:creationId xmlns:a16="http://schemas.microsoft.com/office/drawing/2014/main" xmlns="" id="{83FF9F39-AEE6-4518-8F09-17919F599E62}"/>
              </a:ext>
            </a:extLst>
          </p:cNvPr>
          <p:cNvCxnSpPr>
            <a:cxnSpLocks/>
          </p:cNvCxnSpPr>
          <p:nvPr/>
        </p:nvCxnSpPr>
        <p:spPr>
          <a:xfrm>
            <a:off x="1419678" y="696103"/>
            <a:ext cx="3207525" cy="0"/>
          </a:xfrm>
          <a:prstGeom prst="line">
            <a:avLst/>
          </a:prstGeom>
          <a:noFill/>
          <a:ln w="28575" cap="flat" cmpd="sng" algn="ctr">
            <a:solidFill>
              <a:srgbClr val="00B050"/>
            </a:solidFill>
            <a:prstDash val="sysDash"/>
            <a:miter lim="800000"/>
          </a:ln>
          <a:effectLst/>
        </p:spPr>
      </p:cxnSp>
      <p:grpSp>
        <p:nvGrpSpPr>
          <p:cNvPr id="6" name="Group 5">
            <a:extLst>
              <a:ext uri="{FF2B5EF4-FFF2-40B4-BE49-F238E27FC236}">
                <a16:creationId xmlns:a16="http://schemas.microsoft.com/office/drawing/2014/main" xmlns="" id="{C51A67A3-D70D-4A38-B60F-BA70AE5EBC66}"/>
              </a:ext>
            </a:extLst>
          </p:cNvPr>
          <p:cNvGrpSpPr/>
          <p:nvPr/>
        </p:nvGrpSpPr>
        <p:grpSpPr>
          <a:xfrm>
            <a:off x="835590" y="1068483"/>
            <a:ext cx="3542065" cy="1207481"/>
            <a:chOff x="7033847" y="1776002"/>
            <a:chExt cx="3542065" cy="1207481"/>
          </a:xfrm>
        </p:grpSpPr>
        <p:sp>
          <p:nvSpPr>
            <p:cNvPr id="7" name="Flowchart: Terminator 6">
              <a:extLst>
                <a:ext uri="{FF2B5EF4-FFF2-40B4-BE49-F238E27FC236}">
                  <a16:creationId xmlns:a16="http://schemas.microsoft.com/office/drawing/2014/main" xmlns="" id="{20CA9738-9D7C-4D27-85F8-F18409272BFC}"/>
                </a:ext>
              </a:extLst>
            </p:cNvPr>
            <p:cNvSpPr/>
            <p:nvPr/>
          </p:nvSpPr>
          <p:spPr>
            <a:xfrm>
              <a:off x="7735163" y="2084201"/>
              <a:ext cx="2840749"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rPr>
                <a:t>Thảo luận cặp đôi </a:t>
              </a:r>
              <a:endParaRPr kumimoji="0" lang="en-US"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endParaRPr>
            </a:p>
          </p:txBody>
        </p:sp>
        <p:pic>
          <p:nvPicPr>
            <p:cNvPr id="8" name="Picture 7">
              <a:extLst>
                <a:ext uri="{FF2B5EF4-FFF2-40B4-BE49-F238E27FC236}">
                  <a16:creationId xmlns:a16="http://schemas.microsoft.com/office/drawing/2014/main" xmlns="" id="{47FED9B3-01E2-4684-AA5D-FE0DCC6088B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grpSp>
        <p:nvGrpSpPr>
          <p:cNvPr id="9" name="Group 8">
            <a:extLst>
              <a:ext uri="{FF2B5EF4-FFF2-40B4-BE49-F238E27FC236}">
                <a16:creationId xmlns:a16="http://schemas.microsoft.com/office/drawing/2014/main" xmlns="" id="{964F9F7F-60B6-40D4-929F-212E319C481F}"/>
              </a:ext>
            </a:extLst>
          </p:cNvPr>
          <p:cNvGrpSpPr/>
          <p:nvPr/>
        </p:nvGrpSpPr>
        <p:grpSpPr>
          <a:xfrm>
            <a:off x="767344" y="2259757"/>
            <a:ext cx="3974887" cy="4298495"/>
            <a:chOff x="361214" y="2311323"/>
            <a:chExt cx="3568229" cy="3991055"/>
          </a:xfrm>
          <a:solidFill>
            <a:schemeClr val="accent4">
              <a:lumMod val="20000"/>
              <a:lumOff val="80000"/>
            </a:schemeClr>
          </a:solidFill>
        </p:grpSpPr>
        <p:grpSp>
          <p:nvGrpSpPr>
            <p:cNvPr id="10" name="Group 9">
              <a:extLst>
                <a:ext uri="{FF2B5EF4-FFF2-40B4-BE49-F238E27FC236}">
                  <a16:creationId xmlns:a16="http://schemas.microsoft.com/office/drawing/2014/main" xmlns="" id="{228F360E-FA27-4D3F-99FC-03AE6C3FF242}"/>
                </a:ext>
              </a:extLst>
            </p:cNvPr>
            <p:cNvGrpSpPr/>
            <p:nvPr/>
          </p:nvGrpSpPr>
          <p:grpSpPr>
            <a:xfrm>
              <a:off x="361214" y="2311323"/>
              <a:ext cx="3568229" cy="3991055"/>
              <a:chOff x="181537" y="2697237"/>
              <a:chExt cx="3568229" cy="3991055"/>
            </a:xfrm>
            <a:grpFill/>
          </p:grpSpPr>
          <p:sp>
            <p:nvSpPr>
              <p:cNvPr id="12" name="Rectangle 11">
                <a:extLst>
                  <a:ext uri="{FF2B5EF4-FFF2-40B4-BE49-F238E27FC236}">
                    <a16:creationId xmlns:a16="http://schemas.microsoft.com/office/drawing/2014/main" xmlns="" id="{9DE4B32E-531A-4210-9340-BAF9C67FD73F}"/>
                  </a:ext>
                </a:extLst>
              </p:cNvPr>
              <p:cNvSpPr/>
              <p:nvPr/>
            </p:nvSpPr>
            <p:spPr>
              <a:xfrm>
                <a:off x="181537" y="2722897"/>
                <a:ext cx="3568229" cy="39653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7030A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31BE5550-ED67-4BF6-9163-5507C526B39D}"/>
                  </a:ext>
                </a:extLst>
              </p:cNvPr>
              <p:cNvSpPr txBox="1"/>
              <p:nvPr/>
            </p:nvSpPr>
            <p:spPr>
              <a:xfrm>
                <a:off x="184721" y="2697237"/>
                <a:ext cx="2126512" cy="1218977"/>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2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bạn ngồi cạnh nhau sẽ cùng thảo luận</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pic>
            <p:nvPicPr>
              <p:cNvPr id="15" name="Picture 14">
                <a:extLst>
                  <a:ext uri="{FF2B5EF4-FFF2-40B4-BE49-F238E27FC236}">
                    <a16:creationId xmlns:a16="http://schemas.microsoft.com/office/drawing/2014/main" xmlns="" id="{F32380D8-735F-4897-AB2D-A3C50B8164C5}"/>
                  </a:ext>
                </a:extLst>
              </p:cNvPr>
              <p:cNvPicPr>
                <a:picLocks noChangeAspect="1"/>
              </p:cNvPicPr>
              <p:nvPr/>
            </p:nvPicPr>
            <p:blipFill>
              <a:blip r:embed="rId7">
                <a:clrChange>
                  <a:clrFrom>
                    <a:srgbClr val="F5F5F5"/>
                  </a:clrFrom>
                  <a:clrTo>
                    <a:srgbClr val="F5F5F5">
                      <a:alpha val="0"/>
                    </a:srgbClr>
                  </a:clrTo>
                </a:clrChange>
              </a:blip>
              <a:stretch>
                <a:fillRect/>
              </a:stretch>
            </p:blipFill>
            <p:spPr>
              <a:xfrm>
                <a:off x="483926" y="3865242"/>
                <a:ext cx="1312813" cy="1416573"/>
              </a:xfrm>
              <a:prstGeom prst="rect">
                <a:avLst/>
              </a:prstGeom>
              <a:grpFill/>
            </p:spPr>
          </p:pic>
          <p:sp>
            <p:nvSpPr>
              <p:cNvPr id="16" name="TextBox 15">
                <a:extLst>
                  <a:ext uri="{FF2B5EF4-FFF2-40B4-BE49-F238E27FC236}">
                    <a16:creationId xmlns:a16="http://schemas.microsoft.com/office/drawing/2014/main" xmlns="" id="{69C73A4D-5EB6-4ADC-8512-705D52EA0CB4}"/>
                  </a:ext>
                </a:extLst>
              </p:cNvPr>
              <p:cNvSpPr txBox="1"/>
              <p:nvPr/>
            </p:nvSpPr>
            <p:spPr>
              <a:xfrm>
                <a:off x="2167727" y="4379706"/>
                <a:ext cx="1474804" cy="52687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3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phút</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sp>
            <p:nvSpPr>
              <p:cNvPr id="17" name="TextBox 16">
                <a:extLst>
                  <a:ext uri="{FF2B5EF4-FFF2-40B4-BE49-F238E27FC236}">
                    <a16:creationId xmlns:a16="http://schemas.microsoft.com/office/drawing/2014/main" xmlns="" id="{A1E86B14-3DC1-45B9-A900-17320CA924F4}"/>
                  </a:ext>
                </a:extLst>
              </p:cNvPr>
              <p:cNvSpPr txBox="1"/>
              <p:nvPr/>
            </p:nvSpPr>
            <p:spPr>
              <a:xfrm>
                <a:off x="1206920" y="5484004"/>
                <a:ext cx="2485498" cy="79307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Hoàn thành phiếu học tập </a:t>
                </a:r>
                <a:endParaRPr kumimoji="0" lang="en-US" sz="18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grpSp>
        <p:pic>
          <p:nvPicPr>
            <p:cNvPr id="11" name="Picture 10">
              <a:extLst>
                <a:ext uri="{FF2B5EF4-FFF2-40B4-BE49-F238E27FC236}">
                  <a16:creationId xmlns:a16="http://schemas.microsoft.com/office/drawing/2014/main" xmlns="" id="{3F95C75B-BD7F-41DB-8548-176A866CD754}"/>
                </a:ext>
              </a:extLst>
            </p:cNvPr>
            <p:cNvPicPr>
              <a:picLocks noChangeAspect="1"/>
            </p:cNvPicPr>
            <p:nvPr/>
          </p:nvPicPr>
          <p:blipFill>
            <a:blip r:embed="rId8"/>
            <a:stretch>
              <a:fillRect/>
            </a:stretch>
          </p:blipFill>
          <p:spPr>
            <a:xfrm>
              <a:off x="390017" y="4997442"/>
              <a:ext cx="991092" cy="991092"/>
            </a:xfrm>
            <a:prstGeom prst="rect">
              <a:avLst/>
            </a:prstGeom>
            <a:grpFill/>
          </p:spPr>
        </p:pic>
      </p:grpSp>
      <p:grpSp>
        <p:nvGrpSpPr>
          <p:cNvPr id="19" name="Group 18">
            <a:extLst>
              <a:ext uri="{FF2B5EF4-FFF2-40B4-BE49-F238E27FC236}">
                <a16:creationId xmlns:a16="http://schemas.microsoft.com/office/drawing/2014/main" xmlns="" id="{5766F20B-0E09-4EDF-ACC6-BA995720E692}"/>
              </a:ext>
            </a:extLst>
          </p:cNvPr>
          <p:cNvGrpSpPr/>
          <p:nvPr/>
        </p:nvGrpSpPr>
        <p:grpSpPr>
          <a:xfrm>
            <a:off x="6726999" y="1052277"/>
            <a:ext cx="3382071" cy="1207481"/>
            <a:chOff x="7033847" y="1776002"/>
            <a:chExt cx="3382071" cy="1207481"/>
          </a:xfrm>
        </p:grpSpPr>
        <p:sp>
          <p:nvSpPr>
            <p:cNvPr id="20" name="Flowchart: Terminator 19">
              <a:extLst>
                <a:ext uri="{FF2B5EF4-FFF2-40B4-BE49-F238E27FC236}">
                  <a16:creationId xmlns:a16="http://schemas.microsoft.com/office/drawing/2014/main" xmlns="" id="{A5A215FE-251A-41BD-AD65-3F8A0C15D679}"/>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rPr>
                <a:t>Nhiệm vụ 2</a:t>
              </a:r>
              <a:endParaRPr kumimoji="0" lang="en-US"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endParaRPr>
            </a:p>
          </p:txBody>
        </p:sp>
        <p:pic>
          <p:nvPicPr>
            <p:cNvPr id="21" name="Picture 20">
              <a:extLst>
                <a:ext uri="{FF2B5EF4-FFF2-40B4-BE49-F238E27FC236}">
                  <a16:creationId xmlns:a16="http://schemas.microsoft.com/office/drawing/2014/main" xmlns="" id="{C4403EBE-29C9-4EBC-80CD-ED05466239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sp>
        <p:nvSpPr>
          <p:cNvPr id="22" name="Rectangle 21">
            <a:extLst>
              <a:ext uri="{FF2B5EF4-FFF2-40B4-BE49-F238E27FC236}">
                <a16:creationId xmlns:a16="http://schemas.microsoft.com/office/drawing/2014/main" xmlns="" id="{1D5168F4-FA3C-4AAA-80B5-C01651197FDF}"/>
              </a:ext>
            </a:extLst>
          </p:cNvPr>
          <p:cNvSpPr/>
          <p:nvPr/>
        </p:nvSpPr>
        <p:spPr>
          <a:xfrm>
            <a:off x="5160515" y="2134251"/>
            <a:ext cx="6642247" cy="4278094"/>
          </a:xfrm>
          <a:prstGeom prst="rect">
            <a:avLst/>
          </a:prstGeom>
          <a:solidFill>
            <a:schemeClr val="bg1">
              <a:lumMod val="95000"/>
            </a:schemeClr>
          </a:solidFill>
          <a:ln>
            <a:solidFill>
              <a:schemeClr val="tx1"/>
            </a:solidFill>
            <a:prstDash val="lgDashDot"/>
          </a:ln>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70C0"/>
                </a:solidFill>
                <a:effectLst/>
                <a:uLnTx/>
                <a:uFillTx/>
                <a:latin typeface="#9Slide03 SFU Futura_09" panose="00000400000000000000" pitchFamily="2" charset="0"/>
                <a:ea typeface="+mn-ea"/>
                <a:cs typeface="+mn-cs"/>
              </a:rPr>
              <a:t>Nêu các đặc điểm ngành</a:t>
            </a:r>
            <a:r>
              <a:rPr kumimoji="0" lang="vi-VN" sz="32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rPr>
              <a:t> trồng trọt? Lấy ví dụ?</a:t>
            </a:r>
          </a:p>
          <a:p>
            <a:pPr marR="0" lvl="0" algn="just" defTabSz="914400" rtl="0" eaLnBrk="1" fontAlgn="auto" latinLnBrk="0" hangingPunct="1">
              <a:lnSpc>
                <a:spcPct val="100000"/>
              </a:lnSpc>
              <a:spcBef>
                <a:spcPts val="0"/>
              </a:spcBef>
              <a:spcAft>
                <a:spcPts val="0"/>
              </a:spcAft>
              <a:buClrTx/>
              <a:buSzTx/>
              <a:tabLst/>
              <a:defRPr/>
            </a:pPr>
            <a:r>
              <a:rPr lang="vi-VN" sz="3200" b="1" dirty="0">
                <a:solidFill>
                  <a:srgbClr val="0070C0"/>
                </a:solidFill>
                <a:latin typeface="#9Slide03 SFU Futura_09" panose="00000400000000000000" pitchFamily="2" charset="0"/>
              </a:rPr>
              <a:t>Thời gian: 3 phút</a:t>
            </a:r>
            <a:endParaRPr kumimoji="0" lang="vi-VN" sz="32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lang="vi-VN" sz="3200" b="1" dirty="0">
              <a:solidFill>
                <a:srgbClr val="0070C0"/>
              </a:solidFill>
              <a:latin typeface="#9Slide03 SFU Futura_09" panose="00000400000000000000" pitchFamily="2" charset="0"/>
            </a:endParaRPr>
          </a:p>
          <a:p>
            <a:pPr marR="0" lvl="0" algn="just" defTabSz="914400" rtl="0" eaLnBrk="1" fontAlgn="auto" latinLnBrk="0" hangingPunct="1">
              <a:lnSpc>
                <a:spcPct val="100000"/>
              </a:lnSpc>
              <a:spcBef>
                <a:spcPts val="0"/>
              </a:spcBef>
              <a:spcAft>
                <a:spcPts val="0"/>
              </a:spcAft>
              <a:buClrTx/>
              <a:buSzTx/>
              <a:tabLst/>
              <a:defRPr/>
            </a:pPr>
            <a:endParaRPr kumimoji="0" lang="vi-VN" sz="32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lang="vi-VN" sz="2800" b="1" baseline="0" dirty="0">
              <a:solidFill>
                <a:srgbClr val="0070C0"/>
              </a:solidFill>
              <a:latin typeface="#9Slide03 SFU Futura_09" panose="00000400000000000000" pitchFamily="2"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vi-VN" sz="28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lang="vi-VN" sz="2800" b="1" baseline="0" dirty="0">
              <a:solidFill>
                <a:srgbClr val="0070C0"/>
              </a:solidFill>
              <a:latin typeface="#9Slide03 SFU Futura_09" panose="00000400000000000000" pitchFamily="2"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vi-VN" sz="28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p:txBody>
      </p:sp>
      <p:grpSp>
        <p:nvGrpSpPr>
          <p:cNvPr id="24" name="Nhóm 1">
            <a:extLst>
              <a:ext uri="{FF2B5EF4-FFF2-40B4-BE49-F238E27FC236}">
                <a16:creationId xmlns:a16="http://schemas.microsoft.com/office/drawing/2014/main" xmlns="" id="{6A441878-DC9A-493F-AF6C-FBF76BDEEDEB}"/>
              </a:ext>
            </a:extLst>
          </p:cNvPr>
          <p:cNvGrpSpPr/>
          <p:nvPr/>
        </p:nvGrpSpPr>
        <p:grpSpPr>
          <a:xfrm>
            <a:off x="0" y="-14068"/>
            <a:ext cx="12206068" cy="6858000"/>
            <a:chOff x="-14068" y="0"/>
            <a:chExt cx="12206068" cy="6858000"/>
          </a:xfrm>
        </p:grpSpPr>
        <p:grpSp>
          <p:nvGrpSpPr>
            <p:cNvPr id="2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noFill/>
                <a:prstDash val="solid"/>
                <a:miter lim="800000"/>
              </a:ln>
              <a:effectLst/>
            </p:spPr>
          </p:cxnSp>
          <p:cxnSp>
            <p:nvCxnSpPr>
              <p:cNvPr id="2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noFill/>
                <a:prstDash val="solid"/>
                <a:miter lim="800000"/>
              </a:ln>
              <a:effectLst/>
            </p:spPr>
          </p:cxnSp>
          <p:cxnSp>
            <p:nvCxnSpPr>
              <p:cNvPr id="2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noFill/>
                <a:prstDash val="solid"/>
                <a:miter lim="800000"/>
              </a:ln>
              <a:effectLst/>
            </p:spPr>
          </p:cxnSp>
        </p:grpSp>
        <p:cxnSp>
          <p:nvCxnSpPr>
            <p:cNvPr id="2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noFill/>
              <a:prstDash val="solid"/>
              <a:miter lim="800000"/>
            </a:ln>
            <a:effectLst/>
          </p:spPr>
        </p:cxnSp>
      </p:grpSp>
      <p:pic>
        <p:nvPicPr>
          <p:cNvPr id="2" name="Picture 1">
            <a:extLst>
              <a:ext uri="{FF2B5EF4-FFF2-40B4-BE49-F238E27FC236}">
                <a16:creationId xmlns:a16="http://schemas.microsoft.com/office/drawing/2014/main" xmlns="" id="{062EC81E-4D1D-C454-1678-8643E3B3A7E7}"/>
              </a:ext>
            </a:extLst>
          </p:cNvPr>
          <p:cNvPicPr>
            <a:picLocks noChangeAspect="1"/>
          </p:cNvPicPr>
          <p:nvPr/>
        </p:nvPicPr>
        <p:blipFill>
          <a:blip r:embed="rId9"/>
          <a:stretch>
            <a:fillRect/>
          </a:stretch>
        </p:blipFill>
        <p:spPr>
          <a:xfrm>
            <a:off x="2815764" y="1639271"/>
            <a:ext cx="2173128" cy="1914422"/>
          </a:xfrm>
          <a:prstGeom prst="rect">
            <a:avLst/>
          </a:prstGeom>
        </p:spPr>
      </p:pic>
      <p:grpSp>
        <p:nvGrpSpPr>
          <p:cNvPr id="33" name="Group 32">
            <a:extLst>
              <a:ext uri="{FF2B5EF4-FFF2-40B4-BE49-F238E27FC236}">
                <a16:creationId xmlns:a16="http://schemas.microsoft.com/office/drawing/2014/main" xmlns="" id="{AF1F17DB-113A-0BE3-EAB7-72831C9039DC}"/>
              </a:ext>
            </a:extLst>
          </p:cNvPr>
          <p:cNvGrpSpPr/>
          <p:nvPr/>
        </p:nvGrpSpPr>
        <p:grpSpPr>
          <a:xfrm>
            <a:off x="0" y="42692"/>
            <a:ext cx="12192000" cy="797188"/>
            <a:chOff x="-63737" y="12755"/>
            <a:chExt cx="12192000" cy="909805"/>
          </a:xfrm>
        </p:grpSpPr>
        <p:sp>
          <p:nvSpPr>
            <p:cNvPr id="34" name="Rectangle: Rounded Corners 33">
              <a:extLst>
                <a:ext uri="{FF2B5EF4-FFF2-40B4-BE49-F238E27FC236}">
                  <a16:creationId xmlns:a16="http://schemas.microsoft.com/office/drawing/2014/main" xmlns="" id="{760F5A7A-0467-53D7-F343-486ECEFB8140}"/>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7DCAF21F-DF1A-F74E-63EE-D7FABE95ED9B}"/>
                </a:ext>
              </a:extLst>
            </p:cNvPr>
            <p:cNvSpPr/>
            <p:nvPr/>
          </p:nvSpPr>
          <p:spPr>
            <a:xfrm>
              <a:off x="752168" y="12755"/>
              <a:ext cx="11270964" cy="707887"/>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1. TÌM HIỂU NGÀNH TRỒNG TRỌT</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36"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C2495524-E9B7-B465-124E-64F6D714B7D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41394" y="70496"/>
              <a:ext cx="815905" cy="70942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BCEBD939-D023-F601-C376-A7345FB51DDE}"/>
              </a:ext>
            </a:extLst>
          </p:cNvPr>
          <p:cNvPicPr>
            <a:picLocks noChangeAspect="1"/>
          </p:cNvPicPr>
          <p:nvPr/>
        </p:nvPicPr>
        <p:blipFill>
          <a:blip r:embed="rId12"/>
          <a:stretch>
            <a:fillRect/>
          </a:stretch>
        </p:blipFill>
        <p:spPr>
          <a:xfrm>
            <a:off x="5284518" y="3166831"/>
            <a:ext cx="2992156" cy="3500177"/>
          </a:xfrm>
          <a:prstGeom prst="rect">
            <a:avLst/>
          </a:prstGeom>
        </p:spPr>
      </p:pic>
      <p:sp>
        <p:nvSpPr>
          <p:cNvPr id="31" name="Rounded Rectangle 3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 name="Rounded Rectangle 3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6" name="Rounded Rectangle 325"/>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7" name="Rounded Rectangle 326"/>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9" name="Rounded Rectangle 328"/>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0" name="Rounded Rectangle 329"/>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1" name="Rounded Rectangle 330"/>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2" name="Rounded Rectangle 331"/>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3" name="Rounded Rectangle 332"/>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4" name="Rounded Rectangle 333"/>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5" name="Rounded Rectangle 334"/>
          <p:cNvSpPr/>
          <p:nvPr/>
        </p:nvSpPr>
        <p:spPr>
          <a:xfrm>
            <a:off x="9296400" y="499449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36" name="Oval 335"/>
          <p:cNvSpPr/>
          <p:nvPr/>
        </p:nvSpPr>
        <p:spPr>
          <a:xfrm>
            <a:off x="9029700" y="4765895"/>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51164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36"/>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grpId="0" nodeType="clickEffect">
                                  <p:stCondLst>
                                    <p:cond delay="0"/>
                                  </p:stCondLst>
                                  <p:childTnLst>
                                    <p:animEffect transition="out" filter="box(in)">
                                      <p:cBhvr>
                                        <p:cTn id="24" dur="500"/>
                                        <p:tgtEl>
                                          <p:spTgt spid="336"/>
                                        </p:tgtEl>
                                      </p:cBhvr>
                                    </p:animEffect>
                                    <p:set>
                                      <p:cBhvr>
                                        <p:cTn id="25" dur="1" fill="hold">
                                          <p:stCondLst>
                                            <p:cond delay="499"/>
                                          </p:stCondLst>
                                        </p:cTn>
                                        <p:tgtEl>
                                          <p:spTgt spid="336"/>
                                        </p:tgtEl>
                                        <p:attrNameLst>
                                          <p:attrName>style.visibility</p:attrName>
                                        </p:attrNameLst>
                                      </p:cBhvr>
                                      <p:to>
                                        <p:strVal val="hidden"/>
                                      </p:to>
                                    </p:set>
                                  </p:childTnLst>
                                </p:cTn>
                              </p:par>
                            </p:childTnLst>
                          </p:cTn>
                        </p:par>
                        <p:par>
                          <p:cTn id="26" fill="hold">
                            <p:stCondLst>
                              <p:cond delay="500"/>
                            </p:stCondLst>
                            <p:childTnLst>
                              <p:par>
                                <p:cTn id="27" presetID="11" presetClass="entr" presetSubtype="0" fill="hold" grpId="0" nodeType="afterEffect">
                                  <p:stCondLst>
                                    <p:cond delay="0"/>
                                  </p:stCondLst>
                                  <p:childTnLst>
                                    <p:set>
                                      <p:cBhvr>
                                        <p:cTn id="28"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29" fill="hold">
                            <p:stCondLst>
                              <p:cond delay="1500"/>
                            </p:stCondLst>
                            <p:childTnLst>
                              <p:par>
                                <p:cTn id="30" presetID="11" presetClass="entr" presetSubtype="0" fill="hold" grpId="0" nodeType="afterEffect">
                                  <p:stCondLst>
                                    <p:cond delay="0"/>
                                  </p:stCondLst>
                                  <p:childTnLst>
                                    <p:set>
                                      <p:cBhvr>
                                        <p:cTn id="31"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2" fill="hold">
                            <p:stCondLst>
                              <p:cond delay="2500"/>
                            </p:stCondLst>
                            <p:childTnLst>
                              <p:par>
                                <p:cTn id="33" presetID="11" presetClass="entr" presetSubtype="0" fill="hold" grpId="0" nodeType="afterEffect">
                                  <p:stCondLst>
                                    <p:cond delay="0"/>
                                  </p:stCondLst>
                                  <p:childTnLst>
                                    <p:set>
                                      <p:cBhvr>
                                        <p:cTn id="34"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5" fill="hold">
                            <p:stCondLst>
                              <p:cond delay="3500"/>
                            </p:stCondLst>
                            <p:childTnLst>
                              <p:par>
                                <p:cTn id="36" presetID="11" presetClass="entr" presetSubtype="0" fill="hold" grpId="0" nodeType="afterEffect">
                                  <p:stCondLst>
                                    <p:cond delay="0"/>
                                  </p:stCondLst>
                                  <p:childTnLst>
                                    <p:set>
                                      <p:cBhvr>
                                        <p:cTn id="37"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8" fill="hold">
                            <p:stCondLst>
                              <p:cond delay="4500"/>
                            </p:stCondLst>
                            <p:childTnLst>
                              <p:par>
                                <p:cTn id="39" presetID="11" presetClass="entr" presetSubtype="0" fill="hold" grpId="0" nodeType="afterEffect">
                                  <p:stCondLst>
                                    <p:cond delay="0"/>
                                  </p:stCondLst>
                                  <p:childTnLst>
                                    <p:set>
                                      <p:cBhvr>
                                        <p:cTn id="40"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1" fill="hold">
                            <p:stCondLst>
                              <p:cond delay="5500"/>
                            </p:stCondLst>
                            <p:childTnLst>
                              <p:par>
                                <p:cTn id="42" presetID="11" presetClass="entr" presetSubtype="0" fill="hold" grpId="0" nodeType="afterEffect">
                                  <p:stCondLst>
                                    <p:cond delay="0"/>
                                  </p:stCondLst>
                                  <p:childTnLst>
                                    <p:set>
                                      <p:cBhvr>
                                        <p:cTn id="43"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4" fill="hold">
                            <p:stCondLst>
                              <p:cond delay="6500"/>
                            </p:stCondLst>
                            <p:childTnLst>
                              <p:par>
                                <p:cTn id="45" presetID="11" presetClass="entr" presetSubtype="0" fill="hold" grpId="0" nodeType="afterEffect">
                                  <p:stCondLst>
                                    <p:cond delay="0"/>
                                  </p:stCondLst>
                                  <p:childTnLst>
                                    <p:set>
                                      <p:cBhvr>
                                        <p:cTn id="46"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par>
                          <p:cTn id="47" fill="hold">
                            <p:stCondLst>
                              <p:cond delay="7500"/>
                            </p:stCondLst>
                            <p:childTnLst>
                              <p:par>
                                <p:cTn id="48" presetID="11" presetClass="entr" presetSubtype="0" fill="hold" grpId="0" nodeType="afterEffect">
                                  <p:stCondLst>
                                    <p:cond delay="0"/>
                                  </p:stCondLst>
                                  <p:childTnLst>
                                    <p:set>
                                      <p:cBhvr>
                                        <p:cTn id="49"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0" fill="hold">
                            <p:stCondLst>
                              <p:cond delay="8500"/>
                            </p:stCondLst>
                            <p:childTnLst>
                              <p:par>
                                <p:cTn id="51" presetID="11" presetClass="entr" presetSubtype="0" fill="hold" grpId="0" nodeType="afterEffect">
                                  <p:stCondLst>
                                    <p:cond delay="0"/>
                                  </p:stCondLst>
                                  <p:childTnLst>
                                    <p:set>
                                      <p:cBhvr>
                                        <p:cTn id="52"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3" fill="hold">
                            <p:stCondLst>
                              <p:cond delay="9500"/>
                            </p:stCondLst>
                            <p:childTnLst>
                              <p:par>
                                <p:cTn id="54" presetID="11" presetClass="entr" presetSubtype="0" fill="hold" grpId="0" nodeType="afterEffect">
                                  <p:stCondLst>
                                    <p:cond delay="0"/>
                                  </p:stCondLst>
                                  <p:childTnLst>
                                    <p:set>
                                      <p:cBhvr>
                                        <p:cTn id="55"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par>
                          <p:cTn id="56" fill="hold">
                            <p:stCondLst>
                              <p:cond delay="10500"/>
                            </p:stCondLst>
                            <p:childTnLst>
                              <p:par>
                                <p:cTn id="57" presetID="11" presetClass="entr" presetSubtype="0" fill="hold" grpId="0" nodeType="afterEffect">
                                  <p:stCondLst>
                                    <p:cond delay="0"/>
                                  </p:stCondLst>
                                  <p:childTnLst>
                                    <p:set>
                                      <p:cBhvr>
                                        <p:cTn id="58" dur="1000">
                                          <p:stCondLst>
                                            <p:cond delay="0"/>
                                          </p:stCondLst>
                                        </p:cTn>
                                        <p:tgtEl>
                                          <p:spTgt spid="166"/>
                                        </p:tgtEl>
                                        <p:attrNameLst>
                                          <p:attrName>style.visibility</p:attrName>
                                        </p:attrNameLst>
                                      </p:cBhvr>
                                      <p:to>
                                        <p:strVal val="visible"/>
                                      </p:to>
                                    </p:set>
                                  </p:childTnLst>
                                </p:cTn>
                              </p:par>
                            </p:childTnLst>
                          </p:cTn>
                        </p:par>
                        <p:par>
                          <p:cTn id="59" fill="hold">
                            <p:stCondLst>
                              <p:cond delay="11500"/>
                            </p:stCondLst>
                            <p:childTnLst>
                              <p:par>
                                <p:cTn id="60" presetID="11" presetClass="entr" presetSubtype="0" fill="hold" grpId="0" nodeType="afterEffect">
                                  <p:stCondLst>
                                    <p:cond delay="0"/>
                                  </p:stCondLst>
                                  <p:childTnLst>
                                    <p:set>
                                      <p:cBhvr>
                                        <p:cTn id="61" dur="1000">
                                          <p:stCondLst>
                                            <p:cond delay="0"/>
                                          </p:stCondLst>
                                        </p:cTn>
                                        <p:tgtEl>
                                          <p:spTgt spid="167"/>
                                        </p:tgtEl>
                                        <p:attrNameLst>
                                          <p:attrName>style.visibility</p:attrName>
                                        </p:attrNameLst>
                                      </p:cBhvr>
                                      <p:to>
                                        <p:strVal val="visible"/>
                                      </p:to>
                                    </p:set>
                                  </p:childTnLst>
                                </p:cTn>
                              </p:par>
                            </p:childTnLst>
                          </p:cTn>
                        </p:par>
                        <p:par>
                          <p:cTn id="62" fill="hold">
                            <p:stCondLst>
                              <p:cond delay="12500"/>
                            </p:stCondLst>
                            <p:childTnLst>
                              <p:par>
                                <p:cTn id="63" presetID="11" presetClass="entr" presetSubtype="0" fill="hold" grpId="0" nodeType="afterEffect">
                                  <p:stCondLst>
                                    <p:cond delay="0"/>
                                  </p:stCondLst>
                                  <p:childTnLst>
                                    <p:set>
                                      <p:cBhvr>
                                        <p:cTn id="64" dur="1000">
                                          <p:stCondLst>
                                            <p:cond delay="0"/>
                                          </p:stCondLst>
                                        </p:cTn>
                                        <p:tgtEl>
                                          <p:spTgt spid="168"/>
                                        </p:tgtEl>
                                        <p:attrNameLst>
                                          <p:attrName>style.visibility</p:attrName>
                                        </p:attrNameLst>
                                      </p:cBhvr>
                                      <p:to>
                                        <p:strVal val="visible"/>
                                      </p:to>
                                    </p:set>
                                  </p:childTnLst>
                                </p:cTn>
                              </p:par>
                            </p:childTnLst>
                          </p:cTn>
                        </p:par>
                        <p:par>
                          <p:cTn id="65" fill="hold">
                            <p:stCondLst>
                              <p:cond delay="13500"/>
                            </p:stCondLst>
                            <p:childTnLst>
                              <p:par>
                                <p:cTn id="66" presetID="11" presetClass="entr" presetSubtype="0" fill="hold" grpId="0" nodeType="afterEffect">
                                  <p:stCondLst>
                                    <p:cond delay="0"/>
                                  </p:stCondLst>
                                  <p:childTnLst>
                                    <p:set>
                                      <p:cBhvr>
                                        <p:cTn id="67" dur="1000">
                                          <p:stCondLst>
                                            <p:cond delay="0"/>
                                          </p:stCondLst>
                                        </p:cTn>
                                        <p:tgtEl>
                                          <p:spTgt spid="169"/>
                                        </p:tgtEl>
                                        <p:attrNameLst>
                                          <p:attrName>style.visibility</p:attrName>
                                        </p:attrNameLst>
                                      </p:cBhvr>
                                      <p:to>
                                        <p:strVal val="visible"/>
                                      </p:to>
                                    </p:set>
                                  </p:childTnLst>
                                </p:cTn>
                              </p:par>
                            </p:childTnLst>
                          </p:cTn>
                        </p:par>
                        <p:par>
                          <p:cTn id="68" fill="hold">
                            <p:stCondLst>
                              <p:cond delay="14500"/>
                            </p:stCondLst>
                            <p:childTnLst>
                              <p:par>
                                <p:cTn id="69" presetID="11" presetClass="entr" presetSubtype="0" fill="hold" grpId="0" nodeType="afterEffect">
                                  <p:stCondLst>
                                    <p:cond delay="0"/>
                                  </p:stCondLst>
                                  <p:childTnLst>
                                    <p:set>
                                      <p:cBhvr>
                                        <p:cTn id="70" dur="1000">
                                          <p:stCondLst>
                                            <p:cond delay="0"/>
                                          </p:stCondLst>
                                        </p:cTn>
                                        <p:tgtEl>
                                          <p:spTgt spid="170"/>
                                        </p:tgtEl>
                                        <p:attrNameLst>
                                          <p:attrName>style.visibility</p:attrName>
                                        </p:attrNameLst>
                                      </p:cBhvr>
                                      <p:to>
                                        <p:strVal val="visible"/>
                                      </p:to>
                                    </p:set>
                                  </p:childTnLst>
                                </p:cTn>
                              </p:par>
                            </p:childTnLst>
                          </p:cTn>
                        </p:par>
                        <p:par>
                          <p:cTn id="71" fill="hold">
                            <p:stCondLst>
                              <p:cond delay="15500"/>
                            </p:stCondLst>
                            <p:childTnLst>
                              <p:par>
                                <p:cTn id="72" presetID="11" presetClass="entr" presetSubtype="0" fill="hold" grpId="0" nodeType="afterEffect">
                                  <p:stCondLst>
                                    <p:cond delay="0"/>
                                  </p:stCondLst>
                                  <p:childTnLst>
                                    <p:set>
                                      <p:cBhvr>
                                        <p:cTn id="73" dur="1000">
                                          <p:stCondLst>
                                            <p:cond delay="0"/>
                                          </p:stCondLst>
                                        </p:cTn>
                                        <p:tgtEl>
                                          <p:spTgt spid="171"/>
                                        </p:tgtEl>
                                        <p:attrNameLst>
                                          <p:attrName>style.visibility</p:attrName>
                                        </p:attrNameLst>
                                      </p:cBhvr>
                                      <p:to>
                                        <p:strVal val="visible"/>
                                      </p:to>
                                    </p:set>
                                  </p:childTnLst>
                                </p:cTn>
                              </p:par>
                            </p:childTnLst>
                          </p:cTn>
                        </p:par>
                        <p:par>
                          <p:cTn id="74" fill="hold">
                            <p:stCondLst>
                              <p:cond delay="16500"/>
                            </p:stCondLst>
                            <p:childTnLst>
                              <p:par>
                                <p:cTn id="75" presetID="11" presetClass="entr" presetSubtype="0" fill="hold" grpId="0" nodeType="afterEffect">
                                  <p:stCondLst>
                                    <p:cond delay="0"/>
                                  </p:stCondLst>
                                  <p:childTnLst>
                                    <p:set>
                                      <p:cBhvr>
                                        <p:cTn id="76" dur="1000">
                                          <p:stCondLst>
                                            <p:cond delay="0"/>
                                          </p:stCondLst>
                                        </p:cTn>
                                        <p:tgtEl>
                                          <p:spTgt spid="172"/>
                                        </p:tgtEl>
                                        <p:attrNameLst>
                                          <p:attrName>style.visibility</p:attrName>
                                        </p:attrNameLst>
                                      </p:cBhvr>
                                      <p:to>
                                        <p:strVal val="visible"/>
                                      </p:to>
                                    </p:set>
                                  </p:childTnLst>
                                </p:cTn>
                              </p:par>
                            </p:childTnLst>
                          </p:cTn>
                        </p:par>
                        <p:par>
                          <p:cTn id="77" fill="hold">
                            <p:stCondLst>
                              <p:cond delay="17500"/>
                            </p:stCondLst>
                            <p:childTnLst>
                              <p:par>
                                <p:cTn id="78" presetID="11" presetClass="entr" presetSubtype="0" fill="hold" grpId="0" nodeType="afterEffect">
                                  <p:stCondLst>
                                    <p:cond delay="0"/>
                                  </p:stCondLst>
                                  <p:childTnLst>
                                    <p:set>
                                      <p:cBhvr>
                                        <p:cTn id="79" dur="1000">
                                          <p:stCondLst>
                                            <p:cond delay="0"/>
                                          </p:stCondLst>
                                        </p:cTn>
                                        <p:tgtEl>
                                          <p:spTgt spid="173"/>
                                        </p:tgtEl>
                                        <p:attrNameLst>
                                          <p:attrName>style.visibility</p:attrName>
                                        </p:attrNameLst>
                                      </p:cBhvr>
                                      <p:to>
                                        <p:strVal val="visible"/>
                                      </p:to>
                                    </p:set>
                                  </p:childTnLst>
                                </p:cTn>
                              </p:par>
                            </p:childTnLst>
                          </p:cTn>
                        </p:par>
                        <p:par>
                          <p:cTn id="80" fill="hold">
                            <p:stCondLst>
                              <p:cond delay="18500"/>
                            </p:stCondLst>
                            <p:childTnLst>
                              <p:par>
                                <p:cTn id="81" presetID="11" presetClass="entr" presetSubtype="0" fill="hold" grpId="0" nodeType="afterEffect">
                                  <p:stCondLst>
                                    <p:cond delay="0"/>
                                  </p:stCondLst>
                                  <p:childTnLst>
                                    <p:set>
                                      <p:cBhvr>
                                        <p:cTn id="82" dur="1000">
                                          <p:stCondLst>
                                            <p:cond delay="0"/>
                                          </p:stCondLst>
                                        </p:cTn>
                                        <p:tgtEl>
                                          <p:spTgt spid="174"/>
                                        </p:tgtEl>
                                        <p:attrNameLst>
                                          <p:attrName>style.visibility</p:attrName>
                                        </p:attrNameLst>
                                      </p:cBhvr>
                                      <p:to>
                                        <p:strVal val="visible"/>
                                      </p:to>
                                    </p:set>
                                  </p:childTnLst>
                                </p:cTn>
                              </p:par>
                            </p:childTnLst>
                          </p:cTn>
                        </p:par>
                        <p:par>
                          <p:cTn id="83" fill="hold">
                            <p:stCondLst>
                              <p:cond delay="19500"/>
                            </p:stCondLst>
                            <p:childTnLst>
                              <p:par>
                                <p:cTn id="84" presetID="11" presetClass="entr" presetSubtype="0" fill="hold" grpId="0" nodeType="afterEffect">
                                  <p:stCondLst>
                                    <p:cond delay="0"/>
                                  </p:stCondLst>
                                  <p:childTnLst>
                                    <p:set>
                                      <p:cBhvr>
                                        <p:cTn id="85" dur="1000">
                                          <p:stCondLst>
                                            <p:cond delay="0"/>
                                          </p:stCondLst>
                                        </p:cTn>
                                        <p:tgtEl>
                                          <p:spTgt spid="175"/>
                                        </p:tgtEl>
                                        <p:attrNameLst>
                                          <p:attrName>style.visibility</p:attrName>
                                        </p:attrNameLst>
                                      </p:cBhvr>
                                      <p:to>
                                        <p:strVal val="visible"/>
                                      </p:to>
                                    </p:set>
                                  </p:childTnLst>
                                </p:cTn>
                              </p:par>
                            </p:childTnLst>
                          </p:cTn>
                        </p:par>
                        <p:par>
                          <p:cTn id="86" fill="hold">
                            <p:stCondLst>
                              <p:cond delay="20500"/>
                            </p:stCondLst>
                            <p:childTnLst>
                              <p:par>
                                <p:cTn id="87" presetID="11" presetClass="entr" presetSubtype="0" fill="hold" grpId="0" nodeType="afterEffect">
                                  <p:stCondLst>
                                    <p:cond delay="0"/>
                                  </p:stCondLst>
                                  <p:childTnLst>
                                    <p:set>
                                      <p:cBhvr>
                                        <p:cTn id="88" dur="1000">
                                          <p:stCondLst>
                                            <p:cond delay="0"/>
                                          </p:stCondLst>
                                        </p:cTn>
                                        <p:tgtEl>
                                          <p:spTgt spid="176"/>
                                        </p:tgtEl>
                                        <p:attrNameLst>
                                          <p:attrName>style.visibility</p:attrName>
                                        </p:attrNameLst>
                                      </p:cBhvr>
                                      <p:to>
                                        <p:strVal val="visible"/>
                                      </p:to>
                                    </p:set>
                                  </p:childTnLst>
                                </p:cTn>
                              </p:par>
                            </p:childTnLst>
                          </p:cTn>
                        </p:par>
                        <p:par>
                          <p:cTn id="89" fill="hold">
                            <p:stCondLst>
                              <p:cond delay="21500"/>
                            </p:stCondLst>
                            <p:childTnLst>
                              <p:par>
                                <p:cTn id="90" presetID="11" presetClass="entr" presetSubtype="0" fill="hold" grpId="0" nodeType="afterEffect">
                                  <p:stCondLst>
                                    <p:cond delay="0"/>
                                  </p:stCondLst>
                                  <p:childTnLst>
                                    <p:set>
                                      <p:cBhvr>
                                        <p:cTn id="91" dur="1000">
                                          <p:stCondLst>
                                            <p:cond delay="0"/>
                                          </p:stCondLst>
                                        </p:cTn>
                                        <p:tgtEl>
                                          <p:spTgt spid="177"/>
                                        </p:tgtEl>
                                        <p:attrNameLst>
                                          <p:attrName>style.visibility</p:attrName>
                                        </p:attrNameLst>
                                      </p:cBhvr>
                                      <p:to>
                                        <p:strVal val="visible"/>
                                      </p:to>
                                    </p:set>
                                  </p:childTnLst>
                                </p:cTn>
                              </p:par>
                            </p:childTnLst>
                          </p:cTn>
                        </p:par>
                        <p:par>
                          <p:cTn id="92" fill="hold">
                            <p:stCondLst>
                              <p:cond delay="22500"/>
                            </p:stCondLst>
                            <p:childTnLst>
                              <p:par>
                                <p:cTn id="93" presetID="11" presetClass="entr" presetSubtype="0" fill="hold" grpId="0" nodeType="afterEffect">
                                  <p:stCondLst>
                                    <p:cond delay="0"/>
                                  </p:stCondLst>
                                  <p:childTnLst>
                                    <p:set>
                                      <p:cBhvr>
                                        <p:cTn id="94" dur="1000">
                                          <p:stCondLst>
                                            <p:cond delay="0"/>
                                          </p:stCondLst>
                                        </p:cTn>
                                        <p:tgtEl>
                                          <p:spTgt spid="178"/>
                                        </p:tgtEl>
                                        <p:attrNameLst>
                                          <p:attrName>style.visibility</p:attrName>
                                        </p:attrNameLst>
                                      </p:cBhvr>
                                      <p:to>
                                        <p:strVal val="visible"/>
                                      </p:to>
                                    </p:set>
                                  </p:childTnLst>
                                </p:cTn>
                              </p:par>
                            </p:childTnLst>
                          </p:cTn>
                        </p:par>
                        <p:par>
                          <p:cTn id="95" fill="hold">
                            <p:stCondLst>
                              <p:cond delay="23500"/>
                            </p:stCondLst>
                            <p:childTnLst>
                              <p:par>
                                <p:cTn id="96" presetID="11" presetClass="entr" presetSubtype="0" fill="hold" grpId="0" nodeType="afterEffect">
                                  <p:stCondLst>
                                    <p:cond delay="0"/>
                                  </p:stCondLst>
                                  <p:childTnLst>
                                    <p:set>
                                      <p:cBhvr>
                                        <p:cTn id="97" dur="1000">
                                          <p:stCondLst>
                                            <p:cond delay="0"/>
                                          </p:stCondLst>
                                        </p:cTn>
                                        <p:tgtEl>
                                          <p:spTgt spid="179"/>
                                        </p:tgtEl>
                                        <p:attrNameLst>
                                          <p:attrName>style.visibility</p:attrName>
                                        </p:attrNameLst>
                                      </p:cBhvr>
                                      <p:to>
                                        <p:strVal val="visible"/>
                                      </p:to>
                                    </p:set>
                                  </p:childTnLst>
                                </p:cTn>
                              </p:par>
                            </p:childTnLst>
                          </p:cTn>
                        </p:par>
                        <p:par>
                          <p:cTn id="98" fill="hold">
                            <p:stCondLst>
                              <p:cond delay="24500"/>
                            </p:stCondLst>
                            <p:childTnLst>
                              <p:par>
                                <p:cTn id="99" presetID="11" presetClass="entr" presetSubtype="0" fill="hold" grpId="0" nodeType="afterEffect">
                                  <p:stCondLst>
                                    <p:cond delay="0"/>
                                  </p:stCondLst>
                                  <p:childTnLst>
                                    <p:set>
                                      <p:cBhvr>
                                        <p:cTn id="100" dur="1000">
                                          <p:stCondLst>
                                            <p:cond delay="0"/>
                                          </p:stCondLst>
                                        </p:cTn>
                                        <p:tgtEl>
                                          <p:spTgt spid="180"/>
                                        </p:tgtEl>
                                        <p:attrNameLst>
                                          <p:attrName>style.visibility</p:attrName>
                                        </p:attrNameLst>
                                      </p:cBhvr>
                                      <p:to>
                                        <p:strVal val="visible"/>
                                      </p:to>
                                    </p:set>
                                  </p:childTnLst>
                                </p:cTn>
                              </p:par>
                            </p:childTnLst>
                          </p:cTn>
                        </p:par>
                        <p:par>
                          <p:cTn id="101" fill="hold">
                            <p:stCondLst>
                              <p:cond delay="25500"/>
                            </p:stCondLst>
                            <p:childTnLst>
                              <p:par>
                                <p:cTn id="102" presetID="11" presetClass="entr" presetSubtype="0" fill="hold" grpId="0" nodeType="afterEffect">
                                  <p:stCondLst>
                                    <p:cond delay="0"/>
                                  </p:stCondLst>
                                  <p:childTnLst>
                                    <p:set>
                                      <p:cBhvr>
                                        <p:cTn id="103" dur="1000">
                                          <p:stCondLst>
                                            <p:cond delay="0"/>
                                          </p:stCondLst>
                                        </p:cTn>
                                        <p:tgtEl>
                                          <p:spTgt spid="181"/>
                                        </p:tgtEl>
                                        <p:attrNameLst>
                                          <p:attrName>style.visibility</p:attrName>
                                        </p:attrNameLst>
                                      </p:cBhvr>
                                      <p:to>
                                        <p:strVal val="visible"/>
                                      </p:to>
                                    </p:set>
                                  </p:childTnLst>
                                </p:cTn>
                              </p:par>
                            </p:childTnLst>
                          </p:cTn>
                        </p:par>
                        <p:par>
                          <p:cTn id="104" fill="hold">
                            <p:stCondLst>
                              <p:cond delay="26500"/>
                            </p:stCondLst>
                            <p:childTnLst>
                              <p:par>
                                <p:cTn id="105" presetID="11" presetClass="entr" presetSubtype="0" fill="hold" grpId="0" nodeType="afterEffect">
                                  <p:stCondLst>
                                    <p:cond delay="0"/>
                                  </p:stCondLst>
                                  <p:childTnLst>
                                    <p:set>
                                      <p:cBhvr>
                                        <p:cTn id="106" dur="1000">
                                          <p:stCondLst>
                                            <p:cond delay="0"/>
                                          </p:stCondLst>
                                        </p:cTn>
                                        <p:tgtEl>
                                          <p:spTgt spid="182"/>
                                        </p:tgtEl>
                                        <p:attrNameLst>
                                          <p:attrName>style.visibility</p:attrName>
                                        </p:attrNameLst>
                                      </p:cBhvr>
                                      <p:to>
                                        <p:strVal val="visible"/>
                                      </p:to>
                                    </p:set>
                                  </p:childTnLst>
                                </p:cTn>
                              </p:par>
                            </p:childTnLst>
                          </p:cTn>
                        </p:par>
                        <p:par>
                          <p:cTn id="107" fill="hold">
                            <p:stCondLst>
                              <p:cond delay="27500"/>
                            </p:stCondLst>
                            <p:childTnLst>
                              <p:par>
                                <p:cTn id="108" presetID="11" presetClass="entr" presetSubtype="0" fill="hold" grpId="0" nodeType="afterEffect">
                                  <p:stCondLst>
                                    <p:cond delay="0"/>
                                  </p:stCondLst>
                                  <p:childTnLst>
                                    <p:set>
                                      <p:cBhvr>
                                        <p:cTn id="109" dur="1000">
                                          <p:stCondLst>
                                            <p:cond delay="0"/>
                                          </p:stCondLst>
                                        </p:cTn>
                                        <p:tgtEl>
                                          <p:spTgt spid="183"/>
                                        </p:tgtEl>
                                        <p:attrNameLst>
                                          <p:attrName>style.visibility</p:attrName>
                                        </p:attrNameLst>
                                      </p:cBhvr>
                                      <p:to>
                                        <p:strVal val="visible"/>
                                      </p:to>
                                    </p:set>
                                  </p:childTnLst>
                                </p:cTn>
                              </p:par>
                            </p:childTnLst>
                          </p:cTn>
                        </p:par>
                        <p:par>
                          <p:cTn id="110" fill="hold">
                            <p:stCondLst>
                              <p:cond delay="28500"/>
                            </p:stCondLst>
                            <p:childTnLst>
                              <p:par>
                                <p:cTn id="111" presetID="11" presetClass="entr" presetSubtype="0" fill="hold" grpId="0" nodeType="afterEffect">
                                  <p:stCondLst>
                                    <p:cond delay="0"/>
                                  </p:stCondLst>
                                  <p:childTnLst>
                                    <p:set>
                                      <p:cBhvr>
                                        <p:cTn id="112" dur="1000">
                                          <p:stCondLst>
                                            <p:cond delay="0"/>
                                          </p:stCondLst>
                                        </p:cTn>
                                        <p:tgtEl>
                                          <p:spTgt spid="184"/>
                                        </p:tgtEl>
                                        <p:attrNameLst>
                                          <p:attrName>style.visibility</p:attrName>
                                        </p:attrNameLst>
                                      </p:cBhvr>
                                      <p:to>
                                        <p:strVal val="visible"/>
                                      </p:to>
                                    </p:set>
                                  </p:childTnLst>
                                </p:cTn>
                              </p:par>
                            </p:childTnLst>
                          </p:cTn>
                        </p:par>
                        <p:par>
                          <p:cTn id="113" fill="hold">
                            <p:stCondLst>
                              <p:cond delay="29500"/>
                            </p:stCondLst>
                            <p:childTnLst>
                              <p:par>
                                <p:cTn id="114" presetID="11" presetClass="entr" presetSubtype="0" fill="hold" grpId="0" nodeType="afterEffect">
                                  <p:stCondLst>
                                    <p:cond delay="0"/>
                                  </p:stCondLst>
                                  <p:childTnLst>
                                    <p:set>
                                      <p:cBhvr>
                                        <p:cTn id="115" dur="1000">
                                          <p:stCondLst>
                                            <p:cond delay="0"/>
                                          </p:stCondLst>
                                        </p:cTn>
                                        <p:tgtEl>
                                          <p:spTgt spid="185"/>
                                        </p:tgtEl>
                                        <p:attrNameLst>
                                          <p:attrName>style.visibility</p:attrName>
                                        </p:attrNameLst>
                                      </p:cBhvr>
                                      <p:to>
                                        <p:strVal val="visible"/>
                                      </p:to>
                                    </p:set>
                                  </p:childTnLst>
                                </p:cTn>
                              </p:par>
                            </p:childTnLst>
                          </p:cTn>
                        </p:par>
                        <p:par>
                          <p:cTn id="116" fill="hold">
                            <p:stCondLst>
                              <p:cond delay="30500"/>
                            </p:stCondLst>
                            <p:childTnLst>
                              <p:par>
                                <p:cTn id="117" presetID="11" presetClass="entr" presetSubtype="0" fill="hold" grpId="0" nodeType="afterEffect">
                                  <p:stCondLst>
                                    <p:cond delay="0"/>
                                  </p:stCondLst>
                                  <p:childTnLst>
                                    <p:set>
                                      <p:cBhvr>
                                        <p:cTn id="118" dur="1000">
                                          <p:stCondLst>
                                            <p:cond delay="0"/>
                                          </p:stCondLst>
                                        </p:cTn>
                                        <p:tgtEl>
                                          <p:spTgt spid="186"/>
                                        </p:tgtEl>
                                        <p:attrNameLst>
                                          <p:attrName>style.visibility</p:attrName>
                                        </p:attrNameLst>
                                      </p:cBhvr>
                                      <p:to>
                                        <p:strVal val="visible"/>
                                      </p:to>
                                    </p:set>
                                  </p:childTnLst>
                                </p:cTn>
                              </p:par>
                            </p:childTnLst>
                          </p:cTn>
                        </p:par>
                        <p:par>
                          <p:cTn id="119" fill="hold">
                            <p:stCondLst>
                              <p:cond delay="31500"/>
                            </p:stCondLst>
                            <p:childTnLst>
                              <p:par>
                                <p:cTn id="120" presetID="11" presetClass="entr" presetSubtype="0" fill="hold" grpId="0" nodeType="afterEffect">
                                  <p:stCondLst>
                                    <p:cond delay="0"/>
                                  </p:stCondLst>
                                  <p:childTnLst>
                                    <p:set>
                                      <p:cBhvr>
                                        <p:cTn id="121" dur="1000">
                                          <p:stCondLst>
                                            <p:cond delay="0"/>
                                          </p:stCondLst>
                                        </p:cTn>
                                        <p:tgtEl>
                                          <p:spTgt spid="187"/>
                                        </p:tgtEl>
                                        <p:attrNameLst>
                                          <p:attrName>style.visibility</p:attrName>
                                        </p:attrNameLst>
                                      </p:cBhvr>
                                      <p:to>
                                        <p:strVal val="visible"/>
                                      </p:to>
                                    </p:set>
                                  </p:childTnLst>
                                </p:cTn>
                              </p:par>
                            </p:childTnLst>
                          </p:cTn>
                        </p:par>
                        <p:par>
                          <p:cTn id="122" fill="hold">
                            <p:stCondLst>
                              <p:cond delay="32500"/>
                            </p:stCondLst>
                            <p:childTnLst>
                              <p:par>
                                <p:cTn id="123" presetID="11" presetClass="entr" presetSubtype="0" fill="hold" grpId="0" nodeType="afterEffect">
                                  <p:stCondLst>
                                    <p:cond delay="0"/>
                                  </p:stCondLst>
                                  <p:childTnLst>
                                    <p:set>
                                      <p:cBhvr>
                                        <p:cTn id="124" dur="1000">
                                          <p:stCondLst>
                                            <p:cond delay="0"/>
                                          </p:stCondLst>
                                        </p:cTn>
                                        <p:tgtEl>
                                          <p:spTgt spid="188"/>
                                        </p:tgtEl>
                                        <p:attrNameLst>
                                          <p:attrName>style.visibility</p:attrName>
                                        </p:attrNameLst>
                                      </p:cBhvr>
                                      <p:to>
                                        <p:strVal val="visible"/>
                                      </p:to>
                                    </p:set>
                                  </p:childTnLst>
                                </p:cTn>
                              </p:par>
                            </p:childTnLst>
                          </p:cTn>
                        </p:par>
                        <p:par>
                          <p:cTn id="125" fill="hold">
                            <p:stCondLst>
                              <p:cond delay="33500"/>
                            </p:stCondLst>
                            <p:childTnLst>
                              <p:par>
                                <p:cTn id="126" presetID="11" presetClass="entr" presetSubtype="0" fill="hold" grpId="0" nodeType="afterEffect">
                                  <p:stCondLst>
                                    <p:cond delay="0"/>
                                  </p:stCondLst>
                                  <p:childTnLst>
                                    <p:set>
                                      <p:cBhvr>
                                        <p:cTn id="127" dur="1000">
                                          <p:stCondLst>
                                            <p:cond delay="0"/>
                                          </p:stCondLst>
                                        </p:cTn>
                                        <p:tgtEl>
                                          <p:spTgt spid="189"/>
                                        </p:tgtEl>
                                        <p:attrNameLst>
                                          <p:attrName>style.visibility</p:attrName>
                                        </p:attrNameLst>
                                      </p:cBhvr>
                                      <p:to>
                                        <p:strVal val="visible"/>
                                      </p:to>
                                    </p:set>
                                  </p:childTnLst>
                                </p:cTn>
                              </p:par>
                            </p:childTnLst>
                          </p:cTn>
                        </p:par>
                        <p:par>
                          <p:cTn id="128" fill="hold">
                            <p:stCondLst>
                              <p:cond delay="34500"/>
                            </p:stCondLst>
                            <p:childTnLst>
                              <p:par>
                                <p:cTn id="129" presetID="11" presetClass="entr" presetSubtype="0" fill="hold" grpId="0" nodeType="afterEffect">
                                  <p:stCondLst>
                                    <p:cond delay="0"/>
                                  </p:stCondLst>
                                  <p:childTnLst>
                                    <p:set>
                                      <p:cBhvr>
                                        <p:cTn id="130" dur="1000">
                                          <p:stCondLst>
                                            <p:cond delay="0"/>
                                          </p:stCondLst>
                                        </p:cTn>
                                        <p:tgtEl>
                                          <p:spTgt spid="190"/>
                                        </p:tgtEl>
                                        <p:attrNameLst>
                                          <p:attrName>style.visibility</p:attrName>
                                        </p:attrNameLst>
                                      </p:cBhvr>
                                      <p:to>
                                        <p:strVal val="visible"/>
                                      </p:to>
                                    </p:set>
                                  </p:childTnLst>
                                </p:cTn>
                              </p:par>
                            </p:childTnLst>
                          </p:cTn>
                        </p:par>
                        <p:par>
                          <p:cTn id="131" fill="hold">
                            <p:stCondLst>
                              <p:cond delay="35500"/>
                            </p:stCondLst>
                            <p:childTnLst>
                              <p:par>
                                <p:cTn id="132" presetID="11" presetClass="entr" presetSubtype="0" fill="hold" grpId="0" nodeType="afterEffect">
                                  <p:stCondLst>
                                    <p:cond delay="0"/>
                                  </p:stCondLst>
                                  <p:childTnLst>
                                    <p:set>
                                      <p:cBhvr>
                                        <p:cTn id="133" dur="1000">
                                          <p:stCondLst>
                                            <p:cond delay="0"/>
                                          </p:stCondLst>
                                        </p:cTn>
                                        <p:tgtEl>
                                          <p:spTgt spid="191"/>
                                        </p:tgtEl>
                                        <p:attrNameLst>
                                          <p:attrName>style.visibility</p:attrName>
                                        </p:attrNameLst>
                                      </p:cBhvr>
                                      <p:to>
                                        <p:strVal val="visible"/>
                                      </p:to>
                                    </p:set>
                                  </p:childTnLst>
                                </p:cTn>
                              </p:par>
                            </p:childTnLst>
                          </p:cTn>
                        </p:par>
                        <p:par>
                          <p:cTn id="134" fill="hold">
                            <p:stCondLst>
                              <p:cond delay="36500"/>
                            </p:stCondLst>
                            <p:childTnLst>
                              <p:par>
                                <p:cTn id="135" presetID="11" presetClass="entr" presetSubtype="0" fill="hold" grpId="0" nodeType="afterEffect">
                                  <p:stCondLst>
                                    <p:cond delay="0"/>
                                  </p:stCondLst>
                                  <p:childTnLst>
                                    <p:set>
                                      <p:cBhvr>
                                        <p:cTn id="136" dur="1000">
                                          <p:stCondLst>
                                            <p:cond delay="0"/>
                                          </p:stCondLst>
                                        </p:cTn>
                                        <p:tgtEl>
                                          <p:spTgt spid="192"/>
                                        </p:tgtEl>
                                        <p:attrNameLst>
                                          <p:attrName>style.visibility</p:attrName>
                                        </p:attrNameLst>
                                      </p:cBhvr>
                                      <p:to>
                                        <p:strVal val="visible"/>
                                      </p:to>
                                    </p:set>
                                  </p:childTnLst>
                                </p:cTn>
                              </p:par>
                            </p:childTnLst>
                          </p:cTn>
                        </p:par>
                        <p:par>
                          <p:cTn id="137" fill="hold">
                            <p:stCondLst>
                              <p:cond delay="37500"/>
                            </p:stCondLst>
                            <p:childTnLst>
                              <p:par>
                                <p:cTn id="138" presetID="11" presetClass="entr" presetSubtype="0" fill="hold" grpId="0" nodeType="afterEffect">
                                  <p:stCondLst>
                                    <p:cond delay="0"/>
                                  </p:stCondLst>
                                  <p:childTnLst>
                                    <p:set>
                                      <p:cBhvr>
                                        <p:cTn id="139" dur="1000">
                                          <p:stCondLst>
                                            <p:cond delay="0"/>
                                          </p:stCondLst>
                                        </p:cTn>
                                        <p:tgtEl>
                                          <p:spTgt spid="193"/>
                                        </p:tgtEl>
                                        <p:attrNameLst>
                                          <p:attrName>style.visibility</p:attrName>
                                        </p:attrNameLst>
                                      </p:cBhvr>
                                      <p:to>
                                        <p:strVal val="visible"/>
                                      </p:to>
                                    </p:set>
                                  </p:childTnLst>
                                </p:cTn>
                              </p:par>
                            </p:childTnLst>
                          </p:cTn>
                        </p:par>
                        <p:par>
                          <p:cTn id="140" fill="hold">
                            <p:stCondLst>
                              <p:cond delay="38500"/>
                            </p:stCondLst>
                            <p:childTnLst>
                              <p:par>
                                <p:cTn id="141" presetID="11" presetClass="entr" presetSubtype="0" fill="hold" grpId="0" nodeType="afterEffect">
                                  <p:stCondLst>
                                    <p:cond delay="0"/>
                                  </p:stCondLst>
                                  <p:childTnLst>
                                    <p:set>
                                      <p:cBhvr>
                                        <p:cTn id="142" dur="1000">
                                          <p:stCondLst>
                                            <p:cond delay="0"/>
                                          </p:stCondLst>
                                        </p:cTn>
                                        <p:tgtEl>
                                          <p:spTgt spid="194"/>
                                        </p:tgtEl>
                                        <p:attrNameLst>
                                          <p:attrName>style.visibility</p:attrName>
                                        </p:attrNameLst>
                                      </p:cBhvr>
                                      <p:to>
                                        <p:strVal val="visible"/>
                                      </p:to>
                                    </p:set>
                                  </p:childTnLst>
                                </p:cTn>
                              </p:par>
                            </p:childTnLst>
                          </p:cTn>
                        </p:par>
                        <p:par>
                          <p:cTn id="143" fill="hold">
                            <p:stCondLst>
                              <p:cond delay="39500"/>
                            </p:stCondLst>
                            <p:childTnLst>
                              <p:par>
                                <p:cTn id="144" presetID="11" presetClass="entr" presetSubtype="0" fill="hold" grpId="0" nodeType="afterEffect">
                                  <p:stCondLst>
                                    <p:cond delay="0"/>
                                  </p:stCondLst>
                                  <p:childTnLst>
                                    <p:set>
                                      <p:cBhvr>
                                        <p:cTn id="145" dur="1000">
                                          <p:stCondLst>
                                            <p:cond delay="0"/>
                                          </p:stCondLst>
                                        </p:cTn>
                                        <p:tgtEl>
                                          <p:spTgt spid="195"/>
                                        </p:tgtEl>
                                        <p:attrNameLst>
                                          <p:attrName>style.visibility</p:attrName>
                                        </p:attrNameLst>
                                      </p:cBhvr>
                                      <p:to>
                                        <p:strVal val="visible"/>
                                      </p:to>
                                    </p:set>
                                  </p:childTnLst>
                                </p:cTn>
                              </p:par>
                            </p:childTnLst>
                          </p:cTn>
                        </p:par>
                        <p:par>
                          <p:cTn id="146" fill="hold">
                            <p:stCondLst>
                              <p:cond delay="40500"/>
                            </p:stCondLst>
                            <p:childTnLst>
                              <p:par>
                                <p:cTn id="147" presetID="11" presetClass="entr" presetSubtype="0" fill="hold" grpId="0" nodeType="afterEffect">
                                  <p:stCondLst>
                                    <p:cond delay="0"/>
                                  </p:stCondLst>
                                  <p:childTnLst>
                                    <p:set>
                                      <p:cBhvr>
                                        <p:cTn id="148" dur="1000">
                                          <p:stCondLst>
                                            <p:cond delay="0"/>
                                          </p:stCondLst>
                                        </p:cTn>
                                        <p:tgtEl>
                                          <p:spTgt spid="196"/>
                                        </p:tgtEl>
                                        <p:attrNameLst>
                                          <p:attrName>style.visibility</p:attrName>
                                        </p:attrNameLst>
                                      </p:cBhvr>
                                      <p:to>
                                        <p:strVal val="visible"/>
                                      </p:to>
                                    </p:set>
                                  </p:childTnLst>
                                </p:cTn>
                              </p:par>
                            </p:childTnLst>
                          </p:cTn>
                        </p:par>
                        <p:par>
                          <p:cTn id="149" fill="hold">
                            <p:stCondLst>
                              <p:cond delay="41500"/>
                            </p:stCondLst>
                            <p:childTnLst>
                              <p:par>
                                <p:cTn id="150" presetID="11" presetClass="entr" presetSubtype="0" fill="hold" grpId="0" nodeType="afterEffect">
                                  <p:stCondLst>
                                    <p:cond delay="0"/>
                                  </p:stCondLst>
                                  <p:childTnLst>
                                    <p:set>
                                      <p:cBhvr>
                                        <p:cTn id="151" dur="1000">
                                          <p:stCondLst>
                                            <p:cond delay="0"/>
                                          </p:stCondLst>
                                        </p:cTn>
                                        <p:tgtEl>
                                          <p:spTgt spid="197"/>
                                        </p:tgtEl>
                                        <p:attrNameLst>
                                          <p:attrName>style.visibility</p:attrName>
                                        </p:attrNameLst>
                                      </p:cBhvr>
                                      <p:to>
                                        <p:strVal val="visible"/>
                                      </p:to>
                                    </p:set>
                                  </p:childTnLst>
                                </p:cTn>
                              </p:par>
                            </p:childTnLst>
                          </p:cTn>
                        </p:par>
                        <p:par>
                          <p:cTn id="152" fill="hold">
                            <p:stCondLst>
                              <p:cond delay="42500"/>
                            </p:stCondLst>
                            <p:childTnLst>
                              <p:par>
                                <p:cTn id="153" presetID="11" presetClass="entr" presetSubtype="0" fill="hold" grpId="0" nodeType="afterEffect">
                                  <p:stCondLst>
                                    <p:cond delay="0"/>
                                  </p:stCondLst>
                                  <p:childTnLst>
                                    <p:set>
                                      <p:cBhvr>
                                        <p:cTn id="154" dur="1000">
                                          <p:stCondLst>
                                            <p:cond delay="0"/>
                                          </p:stCondLst>
                                        </p:cTn>
                                        <p:tgtEl>
                                          <p:spTgt spid="198"/>
                                        </p:tgtEl>
                                        <p:attrNameLst>
                                          <p:attrName>style.visibility</p:attrName>
                                        </p:attrNameLst>
                                      </p:cBhvr>
                                      <p:to>
                                        <p:strVal val="visible"/>
                                      </p:to>
                                    </p:set>
                                  </p:childTnLst>
                                </p:cTn>
                              </p:par>
                            </p:childTnLst>
                          </p:cTn>
                        </p:par>
                        <p:par>
                          <p:cTn id="155" fill="hold">
                            <p:stCondLst>
                              <p:cond delay="43500"/>
                            </p:stCondLst>
                            <p:childTnLst>
                              <p:par>
                                <p:cTn id="156" presetID="11" presetClass="entr" presetSubtype="0" fill="hold" grpId="0" nodeType="afterEffect">
                                  <p:stCondLst>
                                    <p:cond delay="0"/>
                                  </p:stCondLst>
                                  <p:childTnLst>
                                    <p:set>
                                      <p:cBhvr>
                                        <p:cTn id="157" dur="1000">
                                          <p:stCondLst>
                                            <p:cond delay="0"/>
                                          </p:stCondLst>
                                        </p:cTn>
                                        <p:tgtEl>
                                          <p:spTgt spid="199"/>
                                        </p:tgtEl>
                                        <p:attrNameLst>
                                          <p:attrName>style.visibility</p:attrName>
                                        </p:attrNameLst>
                                      </p:cBhvr>
                                      <p:to>
                                        <p:strVal val="visible"/>
                                      </p:to>
                                    </p:set>
                                  </p:childTnLst>
                                </p:cTn>
                              </p:par>
                            </p:childTnLst>
                          </p:cTn>
                        </p:par>
                        <p:par>
                          <p:cTn id="158" fill="hold">
                            <p:stCondLst>
                              <p:cond delay="44500"/>
                            </p:stCondLst>
                            <p:childTnLst>
                              <p:par>
                                <p:cTn id="159" presetID="11" presetClass="entr" presetSubtype="0" fill="hold" grpId="0" nodeType="afterEffect">
                                  <p:stCondLst>
                                    <p:cond delay="0"/>
                                  </p:stCondLst>
                                  <p:childTnLst>
                                    <p:set>
                                      <p:cBhvr>
                                        <p:cTn id="160" dur="1000">
                                          <p:stCondLst>
                                            <p:cond delay="0"/>
                                          </p:stCondLst>
                                        </p:cTn>
                                        <p:tgtEl>
                                          <p:spTgt spid="200"/>
                                        </p:tgtEl>
                                        <p:attrNameLst>
                                          <p:attrName>style.visibility</p:attrName>
                                        </p:attrNameLst>
                                      </p:cBhvr>
                                      <p:to>
                                        <p:strVal val="visible"/>
                                      </p:to>
                                    </p:set>
                                  </p:childTnLst>
                                </p:cTn>
                              </p:par>
                            </p:childTnLst>
                          </p:cTn>
                        </p:par>
                        <p:par>
                          <p:cTn id="161" fill="hold">
                            <p:stCondLst>
                              <p:cond delay="45500"/>
                            </p:stCondLst>
                            <p:childTnLst>
                              <p:par>
                                <p:cTn id="162" presetID="11" presetClass="entr" presetSubtype="0" fill="hold" grpId="0" nodeType="afterEffect">
                                  <p:stCondLst>
                                    <p:cond delay="0"/>
                                  </p:stCondLst>
                                  <p:childTnLst>
                                    <p:set>
                                      <p:cBhvr>
                                        <p:cTn id="163" dur="1000">
                                          <p:stCondLst>
                                            <p:cond delay="0"/>
                                          </p:stCondLst>
                                        </p:cTn>
                                        <p:tgtEl>
                                          <p:spTgt spid="201"/>
                                        </p:tgtEl>
                                        <p:attrNameLst>
                                          <p:attrName>style.visibility</p:attrName>
                                        </p:attrNameLst>
                                      </p:cBhvr>
                                      <p:to>
                                        <p:strVal val="visible"/>
                                      </p:to>
                                    </p:set>
                                  </p:childTnLst>
                                </p:cTn>
                              </p:par>
                            </p:childTnLst>
                          </p:cTn>
                        </p:par>
                        <p:par>
                          <p:cTn id="164" fill="hold">
                            <p:stCondLst>
                              <p:cond delay="46500"/>
                            </p:stCondLst>
                            <p:childTnLst>
                              <p:par>
                                <p:cTn id="165" presetID="11" presetClass="entr" presetSubtype="0" fill="hold" grpId="0" nodeType="afterEffect">
                                  <p:stCondLst>
                                    <p:cond delay="0"/>
                                  </p:stCondLst>
                                  <p:childTnLst>
                                    <p:set>
                                      <p:cBhvr>
                                        <p:cTn id="166" dur="1000">
                                          <p:stCondLst>
                                            <p:cond delay="0"/>
                                          </p:stCondLst>
                                        </p:cTn>
                                        <p:tgtEl>
                                          <p:spTgt spid="202"/>
                                        </p:tgtEl>
                                        <p:attrNameLst>
                                          <p:attrName>style.visibility</p:attrName>
                                        </p:attrNameLst>
                                      </p:cBhvr>
                                      <p:to>
                                        <p:strVal val="visible"/>
                                      </p:to>
                                    </p:set>
                                  </p:childTnLst>
                                </p:cTn>
                              </p:par>
                            </p:childTnLst>
                          </p:cTn>
                        </p:par>
                        <p:par>
                          <p:cTn id="167" fill="hold">
                            <p:stCondLst>
                              <p:cond delay="47500"/>
                            </p:stCondLst>
                            <p:childTnLst>
                              <p:par>
                                <p:cTn id="168" presetID="11" presetClass="entr" presetSubtype="0" fill="hold" grpId="0" nodeType="afterEffect">
                                  <p:stCondLst>
                                    <p:cond delay="0"/>
                                  </p:stCondLst>
                                  <p:childTnLst>
                                    <p:set>
                                      <p:cBhvr>
                                        <p:cTn id="169" dur="1000">
                                          <p:stCondLst>
                                            <p:cond delay="0"/>
                                          </p:stCondLst>
                                        </p:cTn>
                                        <p:tgtEl>
                                          <p:spTgt spid="203"/>
                                        </p:tgtEl>
                                        <p:attrNameLst>
                                          <p:attrName>style.visibility</p:attrName>
                                        </p:attrNameLst>
                                      </p:cBhvr>
                                      <p:to>
                                        <p:strVal val="visible"/>
                                      </p:to>
                                    </p:set>
                                  </p:childTnLst>
                                </p:cTn>
                              </p:par>
                            </p:childTnLst>
                          </p:cTn>
                        </p:par>
                        <p:par>
                          <p:cTn id="170" fill="hold">
                            <p:stCondLst>
                              <p:cond delay="48500"/>
                            </p:stCondLst>
                            <p:childTnLst>
                              <p:par>
                                <p:cTn id="171" presetID="11" presetClass="entr" presetSubtype="0" fill="hold" grpId="0" nodeType="afterEffect">
                                  <p:stCondLst>
                                    <p:cond delay="0"/>
                                  </p:stCondLst>
                                  <p:childTnLst>
                                    <p:set>
                                      <p:cBhvr>
                                        <p:cTn id="172" dur="1000">
                                          <p:stCondLst>
                                            <p:cond delay="0"/>
                                          </p:stCondLst>
                                        </p:cTn>
                                        <p:tgtEl>
                                          <p:spTgt spid="204"/>
                                        </p:tgtEl>
                                        <p:attrNameLst>
                                          <p:attrName>style.visibility</p:attrName>
                                        </p:attrNameLst>
                                      </p:cBhvr>
                                      <p:to>
                                        <p:strVal val="visible"/>
                                      </p:to>
                                    </p:set>
                                  </p:childTnLst>
                                </p:cTn>
                              </p:par>
                            </p:childTnLst>
                          </p:cTn>
                        </p:par>
                        <p:par>
                          <p:cTn id="173" fill="hold">
                            <p:stCondLst>
                              <p:cond delay="49500"/>
                            </p:stCondLst>
                            <p:childTnLst>
                              <p:par>
                                <p:cTn id="174" presetID="11" presetClass="entr" presetSubtype="0" fill="hold" grpId="0" nodeType="afterEffect">
                                  <p:stCondLst>
                                    <p:cond delay="0"/>
                                  </p:stCondLst>
                                  <p:childTnLst>
                                    <p:set>
                                      <p:cBhvr>
                                        <p:cTn id="175" dur="1000">
                                          <p:stCondLst>
                                            <p:cond delay="0"/>
                                          </p:stCondLst>
                                        </p:cTn>
                                        <p:tgtEl>
                                          <p:spTgt spid="205"/>
                                        </p:tgtEl>
                                        <p:attrNameLst>
                                          <p:attrName>style.visibility</p:attrName>
                                        </p:attrNameLst>
                                      </p:cBhvr>
                                      <p:to>
                                        <p:strVal val="visible"/>
                                      </p:to>
                                    </p:set>
                                  </p:childTnLst>
                                </p:cTn>
                              </p:par>
                            </p:childTnLst>
                          </p:cTn>
                        </p:par>
                        <p:par>
                          <p:cTn id="176" fill="hold">
                            <p:stCondLst>
                              <p:cond delay="50500"/>
                            </p:stCondLst>
                            <p:childTnLst>
                              <p:par>
                                <p:cTn id="177" presetID="11" presetClass="entr" presetSubtype="0" fill="hold" grpId="0" nodeType="afterEffect">
                                  <p:stCondLst>
                                    <p:cond delay="0"/>
                                  </p:stCondLst>
                                  <p:childTnLst>
                                    <p:set>
                                      <p:cBhvr>
                                        <p:cTn id="178" dur="1000">
                                          <p:stCondLst>
                                            <p:cond delay="0"/>
                                          </p:stCondLst>
                                        </p:cTn>
                                        <p:tgtEl>
                                          <p:spTgt spid="206"/>
                                        </p:tgtEl>
                                        <p:attrNameLst>
                                          <p:attrName>style.visibility</p:attrName>
                                        </p:attrNameLst>
                                      </p:cBhvr>
                                      <p:to>
                                        <p:strVal val="visible"/>
                                      </p:to>
                                    </p:set>
                                  </p:childTnLst>
                                </p:cTn>
                              </p:par>
                            </p:childTnLst>
                          </p:cTn>
                        </p:par>
                        <p:par>
                          <p:cTn id="179" fill="hold">
                            <p:stCondLst>
                              <p:cond delay="51500"/>
                            </p:stCondLst>
                            <p:childTnLst>
                              <p:par>
                                <p:cTn id="180" presetID="11" presetClass="entr" presetSubtype="0" fill="hold" grpId="0" nodeType="afterEffect">
                                  <p:stCondLst>
                                    <p:cond delay="0"/>
                                  </p:stCondLst>
                                  <p:childTnLst>
                                    <p:set>
                                      <p:cBhvr>
                                        <p:cTn id="181" dur="1000">
                                          <p:stCondLst>
                                            <p:cond delay="0"/>
                                          </p:stCondLst>
                                        </p:cTn>
                                        <p:tgtEl>
                                          <p:spTgt spid="207"/>
                                        </p:tgtEl>
                                        <p:attrNameLst>
                                          <p:attrName>style.visibility</p:attrName>
                                        </p:attrNameLst>
                                      </p:cBhvr>
                                      <p:to>
                                        <p:strVal val="visible"/>
                                      </p:to>
                                    </p:set>
                                  </p:childTnLst>
                                </p:cTn>
                              </p:par>
                            </p:childTnLst>
                          </p:cTn>
                        </p:par>
                        <p:par>
                          <p:cTn id="182" fill="hold">
                            <p:stCondLst>
                              <p:cond delay="52500"/>
                            </p:stCondLst>
                            <p:childTnLst>
                              <p:par>
                                <p:cTn id="183" presetID="11" presetClass="entr" presetSubtype="0" fill="hold" grpId="0" nodeType="afterEffect">
                                  <p:stCondLst>
                                    <p:cond delay="0"/>
                                  </p:stCondLst>
                                  <p:childTnLst>
                                    <p:set>
                                      <p:cBhvr>
                                        <p:cTn id="184" dur="1000">
                                          <p:stCondLst>
                                            <p:cond delay="0"/>
                                          </p:stCondLst>
                                        </p:cTn>
                                        <p:tgtEl>
                                          <p:spTgt spid="208"/>
                                        </p:tgtEl>
                                        <p:attrNameLst>
                                          <p:attrName>style.visibility</p:attrName>
                                        </p:attrNameLst>
                                      </p:cBhvr>
                                      <p:to>
                                        <p:strVal val="visible"/>
                                      </p:to>
                                    </p:set>
                                  </p:childTnLst>
                                </p:cTn>
                              </p:par>
                            </p:childTnLst>
                          </p:cTn>
                        </p:par>
                        <p:par>
                          <p:cTn id="185" fill="hold">
                            <p:stCondLst>
                              <p:cond delay="53500"/>
                            </p:stCondLst>
                            <p:childTnLst>
                              <p:par>
                                <p:cTn id="186" presetID="11" presetClass="entr" presetSubtype="0" fill="hold" grpId="0" nodeType="afterEffect">
                                  <p:stCondLst>
                                    <p:cond delay="0"/>
                                  </p:stCondLst>
                                  <p:childTnLst>
                                    <p:set>
                                      <p:cBhvr>
                                        <p:cTn id="187" dur="1000">
                                          <p:stCondLst>
                                            <p:cond delay="0"/>
                                          </p:stCondLst>
                                        </p:cTn>
                                        <p:tgtEl>
                                          <p:spTgt spid="209"/>
                                        </p:tgtEl>
                                        <p:attrNameLst>
                                          <p:attrName>style.visibility</p:attrName>
                                        </p:attrNameLst>
                                      </p:cBhvr>
                                      <p:to>
                                        <p:strVal val="visible"/>
                                      </p:to>
                                    </p:set>
                                  </p:childTnLst>
                                </p:cTn>
                              </p:par>
                            </p:childTnLst>
                          </p:cTn>
                        </p:par>
                        <p:par>
                          <p:cTn id="188" fill="hold">
                            <p:stCondLst>
                              <p:cond delay="54500"/>
                            </p:stCondLst>
                            <p:childTnLst>
                              <p:par>
                                <p:cTn id="189" presetID="11" presetClass="entr" presetSubtype="0" fill="hold" grpId="0" nodeType="afterEffect">
                                  <p:stCondLst>
                                    <p:cond delay="0"/>
                                  </p:stCondLst>
                                  <p:childTnLst>
                                    <p:set>
                                      <p:cBhvr>
                                        <p:cTn id="190" dur="1000">
                                          <p:stCondLst>
                                            <p:cond delay="0"/>
                                          </p:stCondLst>
                                        </p:cTn>
                                        <p:tgtEl>
                                          <p:spTgt spid="210"/>
                                        </p:tgtEl>
                                        <p:attrNameLst>
                                          <p:attrName>style.visibility</p:attrName>
                                        </p:attrNameLst>
                                      </p:cBhvr>
                                      <p:to>
                                        <p:strVal val="visible"/>
                                      </p:to>
                                    </p:set>
                                  </p:childTnLst>
                                </p:cTn>
                              </p:par>
                            </p:childTnLst>
                          </p:cTn>
                        </p:par>
                        <p:par>
                          <p:cTn id="191" fill="hold">
                            <p:stCondLst>
                              <p:cond delay="55500"/>
                            </p:stCondLst>
                            <p:childTnLst>
                              <p:par>
                                <p:cTn id="192" presetID="11" presetClass="entr" presetSubtype="0" fill="hold" grpId="0" nodeType="afterEffect">
                                  <p:stCondLst>
                                    <p:cond delay="0"/>
                                  </p:stCondLst>
                                  <p:childTnLst>
                                    <p:set>
                                      <p:cBhvr>
                                        <p:cTn id="193" dur="1000">
                                          <p:stCondLst>
                                            <p:cond delay="0"/>
                                          </p:stCondLst>
                                        </p:cTn>
                                        <p:tgtEl>
                                          <p:spTgt spid="211"/>
                                        </p:tgtEl>
                                        <p:attrNameLst>
                                          <p:attrName>style.visibility</p:attrName>
                                        </p:attrNameLst>
                                      </p:cBhvr>
                                      <p:to>
                                        <p:strVal val="visible"/>
                                      </p:to>
                                    </p:set>
                                  </p:childTnLst>
                                </p:cTn>
                              </p:par>
                            </p:childTnLst>
                          </p:cTn>
                        </p:par>
                        <p:par>
                          <p:cTn id="194" fill="hold">
                            <p:stCondLst>
                              <p:cond delay="56500"/>
                            </p:stCondLst>
                            <p:childTnLst>
                              <p:par>
                                <p:cTn id="195" presetID="11" presetClass="entr" presetSubtype="0" fill="hold" grpId="0" nodeType="afterEffect">
                                  <p:stCondLst>
                                    <p:cond delay="0"/>
                                  </p:stCondLst>
                                  <p:childTnLst>
                                    <p:set>
                                      <p:cBhvr>
                                        <p:cTn id="196" dur="1000">
                                          <p:stCondLst>
                                            <p:cond delay="0"/>
                                          </p:stCondLst>
                                        </p:cTn>
                                        <p:tgtEl>
                                          <p:spTgt spid="212"/>
                                        </p:tgtEl>
                                        <p:attrNameLst>
                                          <p:attrName>style.visibility</p:attrName>
                                        </p:attrNameLst>
                                      </p:cBhvr>
                                      <p:to>
                                        <p:strVal val="visible"/>
                                      </p:to>
                                    </p:set>
                                  </p:childTnLst>
                                </p:cTn>
                              </p:par>
                            </p:childTnLst>
                          </p:cTn>
                        </p:par>
                        <p:par>
                          <p:cTn id="197" fill="hold">
                            <p:stCondLst>
                              <p:cond delay="57500"/>
                            </p:stCondLst>
                            <p:childTnLst>
                              <p:par>
                                <p:cTn id="198" presetID="11" presetClass="entr" presetSubtype="0" fill="hold" grpId="0" nodeType="afterEffect">
                                  <p:stCondLst>
                                    <p:cond delay="0"/>
                                  </p:stCondLst>
                                  <p:childTnLst>
                                    <p:set>
                                      <p:cBhvr>
                                        <p:cTn id="199" dur="1000">
                                          <p:stCondLst>
                                            <p:cond delay="0"/>
                                          </p:stCondLst>
                                        </p:cTn>
                                        <p:tgtEl>
                                          <p:spTgt spid="213"/>
                                        </p:tgtEl>
                                        <p:attrNameLst>
                                          <p:attrName>style.visibility</p:attrName>
                                        </p:attrNameLst>
                                      </p:cBhvr>
                                      <p:to>
                                        <p:strVal val="visible"/>
                                      </p:to>
                                    </p:set>
                                  </p:childTnLst>
                                </p:cTn>
                              </p:par>
                            </p:childTnLst>
                          </p:cTn>
                        </p:par>
                        <p:par>
                          <p:cTn id="200" fill="hold">
                            <p:stCondLst>
                              <p:cond delay="58500"/>
                            </p:stCondLst>
                            <p:childTnLst>
                              <p:par>
                                <p:cTn id="201" presetID="11" presetClass="entr" presetSubtype="0" fill="hold" grpId="0" nodeType="afterEffect">
                                  <p:stCondLst>
                                    <p:cond delay="0"/>
                                  </p:stCondLst>
                                  <p:childTnLst>
                                    <p:set>
                                      <p:cBhvr>
                                        <p:cTn id="202" dur="1000">
                                          <p:stCondLst>
                                            <p:cond delay="0"/>
                                          </p:stCondLst>
                                        </p:cTn>
                                        <p:tgtEl>
                                          <p:spTgt spid="214"/>
                                        </p:tgtEl>
                                        <p:attrNameLst>
                                          <p:attrName>style.visibility</p:attrName>
                                        </p:attrNameLst>
                                      </p:cBhvr>
                                      <p:to>
                                        <p:strVal val="visible"/>
                                      </p:to>
                                    </p:set>
                                  </p:childTnLst>
                                </p:cTn>
                              </p:par>
                            </p:childTnLst>
                          </p:cTn>
                        </p:par>
                        <p:par>
                          <p:cTn id="203" fill="hold">
                            <p:stCondLst>
                              <p:cond delay="59500"/>
                            </p:stCondLst>
                            <p:childTnLst>
                              <p:par>
                                <p:cTn id="204" presetID="11" presetClass="entr" presetSubtype="0" fill="hold" grpId="0" nodeType="afterEffect">
                                  <p:stCondLst>
                                    <p:cond delay="0"/>
                                  </p:stCondLst>
                                  <p:childTnLst>
                                    <p:set>
                                      <p:cBhvr>
                                        <p:cTn id="205" dur="1000">
                                          <p:stCondLst>
                                            <p:cond delay="0"/>
                                          </p:stCondLst>
                                        </p:cTn>
                                        <p:tgtEl>
                                          <p:spTgt spid="215"/>
                                        </p:tgtEl>
                                        <p:attrNameLst>
                                          <p:attrName>style.visibility</p:attrName>
                                        </p:attrNameLst>
                                      </p:cBhvr>
                                      <p:to>
                                        <p:strVal val="visible"/>
                                      </p:to>
                                    </p:set>
                                  </p:childTnLst>
                                </p:cTn>
                              </p:par>
                            </p:childTnLst>
                          </p:cTn>
                        </p:par>
                        <p:par>
                          <p:cTn id="206" fill="hold">
                            <p:stCondLst>
                              <p:cond delay="60500"/>
                            </p:stCondLst>
                            <p:childTnLst>
                              <p:par>
                                <p:cTn id="207" presetID="11" presetClass="entr" presetSubtype="0" fill="hold" grpId="0" nodeType="afterEffect">
                                  <p:stCondLst>
                                    <p:cond delay="0"/>
                                  </p:stCondLst>
                                  <p:childTnLst>
                                    <p:set>
                                      <p:cBhvr>
                                        <p:cTn id="208" dur="1000">
                                          <p:stCondLst>
                                            <p:cond delay="0"/>
                                          </p:stCondLst>
                                        </p:cTn>
                                        <p:tgtEl>
                                          <p:spTgt spid="216"/>
                                        </p:tgtEl>
                                        <p:attrNameLst>
                                          <p:attrName>style.visibility</p:attrName>
                                        </p:attrNameLst>
                                      </p:cBhvr>
                                      <p:to>
                                        <p:strVal val="visible"/>
                                      </p:to>
                                    </p:set>
                                  </p:childTnLst>
                                </p:cTn>
                              </p:par>
                            </p:childTnLst>
                          </p:cTn>
                        </p:par>
                        <p:par>
                          <p:cTn id="209" fill="hold">
                            <p:stCondLst>
                              <p:cond delay="61500"/>
                            </p:stCondLst>
                            <p:childTnLst>
                              <p:par>
                                <p:cTn id="210" presetID="11" presetClass="entr" presetSubtype="0" fill="hold" grpId="0" nodeType="afterEffect">
                                  <p:stCondLst>
                                    <p:cond delay="0"/>
                                  </p:stCondLst>
                                  <p:childTnLst>
                                    <p:set>
                                      <p:cBhvr>
                                        <p:cTn id="211" dur="1000">
                                          <p:stCondLst>
                                            <p:cond delay="0"/>
                                          </p:stCondLst>
                                        </p:cTn>
                                        <p:tgtEl>
                                          <p:spTgt spid="217"/>
                                        </p:tgtEl>
                                        <p:attrNameLst>
                                          <p:attrName>style.visibility</p:attrName>
                                        </p:attrNameLst>
                                      </p:cBhvr>
                                      <p:to>
                                        <p:strVal val="visible"/>
                                      </p:to>
                                    </p:set>
                                  </p:childTnLst>
                                </p:cTn>
                              </p:par>
                            </p:childTnLst>
                          </p:cTn>
                        </p:par>
                        <p:par>
                          <p:cTn id="212" fill="hold">
                            <p:stCondLst>
                              <p:cond delay="62500"/>
                            </p:stCondLst>
                            <p:childTnLst>
                              <p:par>
                                <p:cTn id="213" presetID="11" presetClass="entr" presetSubtype="0" fill="hold" grpId="0" nodeType="afterEffect">
                                  <p:stCondLst>
                                    <p:cond delay="0"/>
                                  </p:stCondLst>
                                  <p:childTnLst>
                                    <p:set>
                                      <p:cBhvr>
                                        <p:cTn id="214" dur="1000">
                                          <p:stCondLst>
                                            <p:cond delay="0"/>
                                          </p:stCondLst>
                                        </p:cTn>
                                        <p:tgtEl>
                                          <p:spTgt spid="218"/>
                                        </p:tgtEl>
                                        <p:attrNameLst>
                                          <p:attrName>style.visibility</p:attrName>
                                        </p:attrNameLst>
                                      </p:cBhvr>
                                      <p:to>
                                        <p:strVal val="visible"/>
                                      </p:to>
                                    </p:set>
                                  </p:childTnLst>
                                </p:cTn>
                              </p:par>
                            </p:childTnLst>
                          </p:cTn>
                        </p:par>
                        <p:par>
                          <p:cTn id="215" fill="hold">
                            <p:stCondLst>
                              <p:cond delay="63500"/>
                            </p:stCondLst>
                            <p:childTnLst>
                              <p:par>
                                <p:cTn id="216" presetID="11" presetClass="entr" presetSubtype="0" fill="hold" grpId="0" nodeType="afterEffect">
                                  <p:stCondLst>
                                    <p:cond delay="0"/>
                                  </p:stCondLst>
                                  <p:childTnLst>
                                    <p:set>
                                      <p:cBhvr>
                                        <p:cTn id="217" dur="1000">
                                          <p:stCondLst>
                                            <p:cond delay="0"/>
                                          </p:stCondLst>
                                        </p:cTn>
                                        <p:tgtEl>
                                          <p:spTgt spid="219"/>
                                        </p:tgtEl>
                                        <p:attrNameLst>
                                          <p:attrName>style.visibility</p:attrName>
                                        </p:attrNameLst>
                                      </p:cBhvr>
                                      <p:to>
                                        <p:strVal val="visible"/>
                                      </p:to>
                                    </p:set>
                                  </p:childTnLst>
                                </p:cTn>
                              </p:par>
                            </p:childTnLst>
                          </p:cTn>
                        </p:par>
                        <p:par>
                          <p:cTn id="218" fill="hold">
                            <p:stCondLst>
                              <p:cond delay="64500"/>
                            </p:stCondLst>
                            <p:childTnLst>
                              <p:par>
                                <p:cTn id="219" presetID="11" presetClass="entr" presetSubtype="0" fill="hold" grpId="0" nodeType="afterEffect">
                                  <p:stCondLst>
                                    <p:cond delay="0"/>
                                  </p:stCondLst>
                                  <p:childTnLst>
                                    <p:set>
                                      <p:cBhvr>
                                        <p:cTn id="220" dur="1000">
                                          <p:stCondLst>
                                            <p:cond delay="0"/>
                                          </p:stCondLst>
                                        </p:cTn>
                                        <p:tgtEl>
                                          <p:spTgt spid="220"/>
                                        </p:tgtEl>
                                        <p:attrNameLst>
                                          <p:attrName>style.visibility</p:attrName>
                                        </p:attrNameLst>
                                      </p:cBhvr>
                                      <p:to>
                                        <p:strVal val="visible"/>
                                      </p:to>
                                    </p:set>
                                  </p:childTnLst>
                                </p:cTn>
                              </p:par>
                            </p:childTnLst>
                          </p:cTn>
                        </p:par>
                        <p:par>
                          <p:cTn id="221" fill="hold">
                            <p:stCondLst>
                              <p:cond delay="65500"/>
                            </p:stCondLst>
                            <p:childTnLst>
                              <p:par>
                                <p:cTn id="222" presetID="11" presetClass="entr" presetSubtype="0" fill="hold" grpId="0" nodeType="afterEffect">
                                  <p:stCondLst>
                                    <p:cond delay="0"/>
                                  </p:stCondLst>
                                  <p:childTnLst>
                                    <p:set>
                                      <p:cBhvr>
                                        <p:cTn id="223" dur="1000">
                                          <p:stCondLst>
                                            <p:cond delay="0"/>
                                          </p:stCondLst>
                                        </p:cTn>
                                        <p:tgtEl>
                                          <p:spTgt spid="221"/>
                                        </p:tgtEl>
                                        <p:attrNameLst>
                                          <p:attrName>style.visibility</p:attrName>
                                        </p:attrNameLst>
                                      </p:cBhvr>
                                      <p:to>
                                        <p:strVal val="visible"/>
                                      </p:to>
                                    </p:set>
                                  </p:childTnLst>
                                </p:cTn>
                              </p:par>
                            </p:childTnLst>
                          </p:cTn>
                        </p:par>
                        <p:par>
                          <p:cTn id="224" fill="hold">
                            <p:stCondLst>
                              <p:cond delay="66500"/>
                            </p:stCondLst>
                            <p:childTnLst>
                              <p:par>
                                <p:cTn id="225" presetID="11" presetClass="entr" presetSubtype="0" fill="hold" grpId="0" nodeType="afterEffect">
                                  <p:stCondLst>
                                    <p:cond delay="0"/>
                                  </p:stCondLst>
                                  <p:childTnLst>
                                    <p:set>
                                      <p:cBhvr>
                                        <p:cTn id="226" dur="1000">
                                          <p:stCondLst>
                                            <p:cond delay="0"/>
                                          </p:stCondLst>
                                        </p:cTn>
                                        <p:tgtEl>
                                          <p:spTgt spid="222"/>
                                        </p:tgtEl>
                                        <p:attrNameLst>
                                          <p:attrName>style.visibility</p:attrName>
                                        </p:attrNameLst>
                                      </p:cBhvr>
                                      <p:to>
                                        <p:strVal val="visible"/>
                                      </p:to>
                                    </p:set>
                                  </p:childTnLst>
                                </p:cTn>
                              </p:par>
                            </p:childTnLst>
                          </p:cTn>
                        </p:par>
                        <p:par>
                          <p:cTn id="227" fill="hold">
                            <p:stCondLst>
                              <p:cond delay="67500"/>
                            </p:stCondLst>
                            <p:childTnLst>
                              <p:par>
                                <p:cTn id="228" presetID="11" presetClass="entr" presetSubtype="0" fill="hold" grpId="0" nodeType="afterEffect">
                                  <p:stCondLst>
                                    <p:cond delay="0"/>
                                  </p:stCondLst>
                                  <p:childTnLst>
                                    <p:set>
                                      <p:cBhvr>
                                        <p:cTn id="229" dur="1000">
                                          <p:stCondLst>
                                            <p:cond delay="0"/>
                                          </p:stCondLst>
                                        </p:cTn>
                                        <p:tgtEl>
                                          <p:spTgt spid="223"/>
                                        </p:tgtEl>
                                        <p:attrNameLst>
                                          <p:attrName>style.visibility</p:attrName>
                                        </p:attrNameLst>
                                      </p:cBhvr>
                                      <p:to>
                                        <p:strVal val="visible"/>
                                      </p:to>
                                    </p:set>
                                  </p:childTnLst>
                                </p:cTn>
                              </p:par>
                            </p:childTnLst>
                          </p:cTn>
                        </p:par>
                        <p:par>
                          <p:cTn id="230" fill="hold">
                            <p:stCondLst>
                              <p:cond delay="68500"/>
                            </p:stCondLst>
                            <p:childTnLst>
                              <p:par>
                                <p:cTn id="231" presetID="11" presetClass="entr" presetSubtype="0" fill="hold" grpId="0" nodeType="afterEffect">
                                  <p:stCondLst>
                                    <p:cond delay="0"/>
                                  </p:stCondLst>
                                  <p:childTnLst>
                                    <p:set>
                                      <p:cBhvr>
                                        <p:cTn id="232" dur="1000">
                                          <p:stCondLst>
                                            <p:cond delay="0"/>
                                          </p:stCondLst>
                                        </p:cTn>
                                        <p:tgtEl>
                                          <p:spTgt spid="224"/>
                                        </p:tgtEl>
                                        <p:attrNameLst>
                                          <p:attrName>style.visibility</p:attrName>
                                        </p:attrNameLst>
                                      </p:cBhvr>
                                      <p:to>
                                        <p:strVal val="visible"/>
                                      </p:to>
                                    </p:set>
                                  </p:childTnLst>
                                </p:cTn>
                              </p:par>
                            </p:childTnLst>
                          </p:cTn>
                        </p:par>
                        <p:par>
                          <p:cTn id="233" fill="hold">
                            <p:stCondLst>
                              <p:cond delay="69500"/>
                            </p:stCondLst>
                            <p:childTnLst>
                              <p:par>
                                <p:cTn id="234" presetID="11" presetClass="entr" presetSubtype="0" fill="hold" grpId="0" nodeType="afterEffect">
                                  <p:stCondLst>
                                    <p:cond delay="0"/>
                                  </p:stCondLst>
                                  <p:childTnLst>
                                    <p:set>
                                      <p:cBhvr>
                                        <p:cTn id="235" dur="1000">
                                          <p:stCondLst>
                                            <p:cond delay="0"/>
                                          </p:stCondLst>
                                        </p:cTn>
                                        <p:tgtEl>
                                          <p:spTgt spid="225"/>
                                        </p:tgtEl>
                                        <p:attrNameLst>
                                          <p:attrName>style.visibility</p:attrName>
                                        </p:attrNameLst>
                                      </p:cBhvr>
                                      <p:to>
                                        <p:strVal val="visible"/>
                                      </p:to>
                                    </p:set>
                                  </p:childTnLst>
                                </p:cTn>
                              </p:par>
                            </p:childTnLst>
                          </p:cTn>
                        </p:par>
                        <p:par>
                          <p:cTn id="236" fill="hold">
                            <p:stCondLst>
                              <p:cond delay="70500"/>
                            </p:stCondLst>
                            <p:childTnLst>
                              <p:par>
                                <p:cTn id="237" presetID="11" presetClass="entr" presetSubtype="0" fill="hold" grpId="0" nodeType="afterEffect">
                                  <p:stCondLst>
                                    <p:cond delay="0"/>
                                  </p:stCondLst>
                                  <p:childTnLst>
                                    <p:set>
                                      <p:cBhvr>
                                        <p:cTn id="238" dur="1000">
                                          <p:stCondLst>
                                            <p:cond delay="0"/>
                                          </p:stCondLst>
                                        </p:cTn>
                                        <p:tgtEl>
                                          <p:spTgt spid="226"/>
                                        </p:tgtEl>
                                        <p:attrNameLst>
                                          <p:attrName>style.visibility</p:attrName>
                                        </p:attrNameLst>
                                      </p:cBhvr>
                                      <p:to>
                                        <p:strVal val="visible"/>
                                      </p:to>
                                    </p:set>
                                  </p:childTnLst>
                                </p:cTn>
                              </p:par>
                            </p:childTnLst>
                          </p:cTn>
                        </p:par>
                        <p:par>
                          <p:cTn id="239" fill="hold">
                            <p:stCondLst>
                              <p:cond delay="71500"/>
                            </p:stCondLst>
                            <p:childTnLst>
                              <p:par>
                                <p:cTn id="240" presetID="11" presetClass="entr" presetSubtype="0" fill="hold" grpId="0" nodeType="afterEffect">
                                  <p:stCondLst>
                                    <p:cond delay="0"/>
                                  </p:stCondLst>
                                  <p:childTnLst>
                                    <p:set>
                                      <p:cBhvr>
                                        <p:cTn id="241" dur="1000">
                                          <p:stCondLst>
                                            <p:cond delay="0"/>
                                          </p:stCondLst>
                                        </p:cTn>
                                        <p:tgtEl>
                                          <p:spTgt spid="227"/>
                                        </p:tgtEl>
                                        <p:attrNameLst>
                                          <p:attrName>style.visibility</p:attrName>
                                        </p:attrNameLst>
                                      </p:cBhvr>
                                      <p:to>
                                        <p:strVal val="visible"/>
                                      </p:to>
                                    </p:set>
                                  </p:childTnLst>
                                </p:cTn>
                              </p:par>
                            </p:childTnLst>
                          </p:cTn>
                        </p:par>
                        <p:par>
                          <p:cTn id="242" fill="hold">
                            <p:stCondLst>
                              <p:cond delay="72500"/>
                            </p:stCondLst>
                            <p:childTnLst>
                              <p:par>
                                <p:cTn id="243" presetID="11" presetClass="entr" presetSubtype="0" fill="hold" grpId="0" nodeType="afterEffect">
                                  <p:stCondLst>
                                    <p:cond delay="0"/>
                                  </p:stCondLst>
                                  <p:childTnLst>
                                    <p:set>
                                      <p:cBhvr>
                                        <p:cTn id="244" dur="1000">
                                          <p:stCondLst>
                                            <p:cond delay="0"/>
                                          </p:stCondLst>
                                        </p:cTn>
                                        <p:tgtEl>
                                          <p:spTgt spid="228"/>
                                        </p:tgtEl>
                                        <p:attrNameLst>
                                          <p:attrName>style.visibility</p:attrName>
                                        </p:attrNameLst>
                                      </p:cBhvr>
                                      <p:to>
                                        <p:strVal val="visible"/>
                                      </p:to>
                                    </p:set>
                                  </p:childTnLst>
                                </p:cTn>
                              </p:par>
                            </p:childTnLst>
                          </p:cTn>
                        </p:par>
                        <p:par>
                          <p:cTn id="245" fill="hold">
                            <p:stCondLst>
                              <p:cond delay="73500"/>
                            </p:stCondLst>
                            <p:childTnLst>
                              <p:par>
                                <p:cTn id="246" presetID="11" presetClass="entr" presetSubtype="0" fill="hold" grpId="0" nodeType="afterEffect">
                                  <p:stCondLst>
                                    <p:cond delay="0"/>
                                  </p:stCondLst>
                                  <p:childTnLst>
                                    <p:set>
                                      <p:cBhvr>
                                        <p:cTn id="247" dur="1000">
                                          <p:stCondLst>
                                            <p:cond delay="0"/>
                                          </p:stCondLst>
                                        </p:cTn>
                                        <p:tgtEl>
                                          <p:spTgt spid="229"/>
                                        </p:tgtEl>
                                        <p:attrNameLst>
                                          <p:attrName>style.visibility</p:attrName>
                                        </p:attrNameLst>
                                      </p:cBhvr>
                                      <p:to>
                                        <p:strVal val="visible"/>
                                      </p:to>
                                    </p:set>
                                  </p:childTnLst>
                                </p:cTn>
                              </p:par>
                            </p:childTnLst>
                          </p:cTn>
                        </p:par>
                        <p:par>
                          <p:cTn id="248" fill="hold">
                            <p:stCondLst>
                              <p:cond delay="74500"/>
                            </p:stCondLst>
                            <p:childTnLst>
                              <p:par>
                                <p:cTn id="249" presetID="11" presetClass="entr" presetSubtype="0" fill="hold" grpId="0" nodeType="afterEffect">
                                  <p:stCondLst>
                                    <p:cond delay="0"/>
                                  </p:stCondLst>
                                  <p:childTnLst>
                                    <p:set>
                                      <p:cBhvr>
                                        <p:cTn id="250" dur="1000">
                                          <p:stCondLst>
                                            <p:cond delay="0"/>
                                          </p:stCondLst>
                                        </p:cTn>
                                        <p:tgtEl>
                                          <p:spTgt spid="230"/>
                                        </p:tgtEl>
                                        <p:attrNameLst>
                                          <p:attrName>style.visibility</p:attrName>
                                        </p:attrNameLst>
                                      </p:cBhvr>
                                      <p:to>
                                        <p:strVal val="visible"/>
                                      </p:to>
                                    </p:set>
                                  </p:childTnLst>
                                </p:cTn>
                              </p:par>
                            </p:childTnLst>
                          </p:cTn>
                        </p:par>
                        <p:par>
                          <p:cTn id="251" fill="hold">
                            <p:stCondLst>
                              <p:cond delay="75500"/>
                            </p:stCondLst>
                            <p:childTnLst>
                              <p:par>
                                <p:cTn id="252" presetID="11" presetClass="entr" presetSubtype="0" fill="hold" grpId="0" nodeType="afterEffect">
                                  <p:stCondLst>
                                    <p:cond delay="0"/>
                                  </p:stCondLst>
                                  <p:childTnLst>
                                    <p:set>
                                      <p:cBhvr>
                                        <p:cTn id="253" dur="1000">
                                          <p:stCondLst>
                                            <p:cond delay="0"/>
                                          </p:stCondLst>
                                        </p:cTn>
                                        <p:tgtEl>
                                          <p:spTgt spid="231"/>
                                        </p:tgtEl>
                                        <p:attrNameLst>
                                          <p:attrName>style.visibility</p:attrName>
                                        </p:attrNameLst>
                                      </p:cBhvr>
                                      <p:to>
                                        <p:strVal val="visible"/>
                                      </p:to>
                                    </p:set>
                                  </p:childTnLst>
                                </p:cTn>
                              </p:par>
                            </p:childTnLst>
                          </p:cTn>
                        </p:par>
                        <p:par>
                          <p:cTn id="254" fill="hold">
                            <p:stCondLst>
                              <p:cond delay="76500"/>
                            </p:stCondLst>
                            <p:childTnLst>
                              <p:par>
                                <p:cTn id="255" presetID="11" presetClass="entr" presetSubtype="0" fill="hold" grpId="0" nodeType="afterEffect">
                                  <p:stCondLst>
                                    <p:cond delay="0"/>
                                  </p:stCondLst>
                                  <p:childTnLst>
                                    <p:set>
                                      <p:cBhvr>
                                        <p:cTn id="256" dur="1000">
                                          <p:stCondLst>
                                            <p:cond delay="0"/>
                                          </p:stCondLst>
                                        </p:cTn>
                                        <p:tgtEl>
                                          <p:spTgt spid="232"/>
                                        </p:tgtEl>
                                        <p:attrNameLst>
                                          <p:attrName>style.visibility</p:attrName>
                                        </p:attrNameLst>
                                      </p:cBhvr>
                                      <p:to>
                                        <p:strVal val="visible"/>
                                      </p:to>
                                    </p:set>
                                  </p:childTnLst>
                                </p:cTn>
                              </p:par>
                            </p:childTnLst>
                          </p:cTn>
                        </p:par>
                        <p:par>
                          <p:cTn id="257" fill="hold">
                            <p:stCondLst>
                              <p:cond delay="77500"/>
                            </p:stCondLst>
                            <p:childTnLst>
                              <p:par>
                                <p:cTn id="258" presetID="11" presetClass="entr" presetSubtype="0" fill="hold" grpId="0" nodeType="afterEffect">
                                  <p:stCondLst>
                                    <p:cond delay="0"/>
                                  </p:stCondLst>
                                  <p:childTnLst>
                                    <p:set>
                                      <p:cBhvr>
                                        <p:cTn id="259" dur="1000">
                                          <p:stCondLst>
                                            <p:cond delay="0"/>
                                          </p:stCondLst>
                                        </p:cTn>
                                        <p:tgtEl>
                                          <p:spTgt spid="233"/>
                                        </p:tgtEl>
                                        <p:attrNameLst>
                                          <p:attrName>style.visibility</p:attrName>
                                        </p:attrNameLst>
                                      </p:cBhvr>
                                      <p:to>
                                        <p:strVal val="visible"/>
                                      </p:to>
                                    </p:set>
                                  </p:childTnLst>
                                </p:cTn>
                              </p:par>
                            </p:childTnLst>
                          </p:cTn>
                        </p:par>
                        <p:par>
                          <p:cTn id="260" fill="hold">
                            <p:stCondLst>
                              <p:cond delay="78500"/>
                            </p:stCondLst>
                            <p:childTnLst>
                              <p:par>
                                <p:cTn id="261" presetID="11" presetClass="entr" presetSubtype="0" fill="hold" grpId="0" nodeType="afterEffect">
                                  <p:stCondLst>
                                    <p:cond delay="0"/>
                                  </p:stCondLst>
                                  <p:childTnLst>
                                    <p:set>
                                      <p:cBhvr>
                                        <p:cTn id="262" dur="1000">
                                          <p:stCondLst>
                                            <p:cond delay="0"/>
                                          </p:stCondLst>
                                        </p:cTn>
                                        <p:tgtEl>
                                          <p:spTgt spid="234"/>
                                        </p:tgtEl>
                                        <p:attrNameLst>
                                          <p:attrName>style.visibility</p:attrName>
                                        </p:attrNameLst>
                                      </p:cBhvr>
                                      <p:to>
                                        <p:strVal val="visible"/>
                                      </p:to>
                                    </p:set>
                                  </p:childTnLst>
                                </p:cTn>
                              </p:par>
                            </p:childTnLst>
                          </p:cTn>
                        </p:par>
                        <p:par>
                          <p:cTn id="263" fill="hold">
                            <p:stCondLst>
                              <p:cond delay="79500"/>
                            </p:stCondLst>
                            <p:childTnLst>
                              <p:par>
                                <p:cTn id="264" presetID="11" presetClass="entr" presetSubtype="0" fill="hold" grpId="0" nodeType="afterEffect">
                                  <p:stCondLst>
                                    <p:cond delay="0"/>
                                  </p:stCondLst>
                                  <p:childTnLst>
                                    <p:set>
                                      <p:cBhvr>
                                        <p:cTn id="265" dur="1000">
                                          <p:stCondLst>
                                            <p:cond delay="0"/>
                                          </p:stCondLst>
                                        </p:cTn>
                                        <p:tgtEl>
                                          <p:spTgt spid="235"/>
                                        </p:tgtEl>
                                        <p:attrNameLst>
                                          <p:attrName>style.visibility</p:attrName>
                                        </p:attrNameLst>
                                      </p:cBhvr>
                                      <p:to>
                                        <p:strVal val="visible"/>
                                      </p:to>
                                    </p:set>
                                  </p:childTnLst>
                                </p:cTn>
                              </p:par>
                            </p:childTnLst>
                          </p:cTn>
                        </p:par>
                        <p:par>
                          <p:cTn id="266" fill="hold">
                            <p:stCondLst>
                              <p:cond delay="80500"/>
                            </p:stCondLst>
                            <p:childTnLst>
                              <p:par>
                                <p:cTn id="267" presetID="11" presetClass="entr" presetSubtype="0" fill="hold" grpId="0" nodeType="afterEffect">
                                  <p:stCondLst>
                                    <p:cond delay="0"/>
                                  </p:stCondLst>
                                  <p:childTnLst>
                                    <p:set>
                                      <p:cBhvr>
                                        <p:cTn id="268" dur="1000">
                                          <p:stCondLst>
                                            <p:cond delay="0"/>
                                          </p:stCondLst>
                                        </p:cTn>
                                        <p:tgtEl>
                                          <p:spTgt spid="236"/>
                                        </p:tgtEl>
                                        <p:attrNameLst>
                                          <p:attrName>style.visibility</p:attrName>
                                        </p:attrNameLst>
                                      </p:cBhvr>
                                      <p:to>
                                        <p:strVal val="visible"/>
                                      </p:to>
                                    </p:set>
                                  </p:childTnLst>
                                </p:cTn>
                              </p:par>
                            </p:childTnLst>
                          </p:cTn>
                        </p:par>
                        <p:par>
                          <p:cTn id="269" fill="hold">
                            <p:stCondLst>
                              <p:cond delay="81500"/>
                            </p:stCondLst>
                            <p:childTnLst>
                              <p:par>
                                <p:cTn id="270" presetID="11" presetClass="entr" presetSubtype="0" fill="hold" grpId="0" nodeType="afterEffect">
                                  <p:stCondLst>
                                    <p:cond delay="0"/>
                                  </p:stCondLst>
                                  <p:childTnLst>
                                    <p:set>
                                      <p:cBhvr>
                                        <p:cTn id="271" dur="1000">
                                          <p:stCondLst>
                                            <p:cond delay="0"/>
                                          </p:stCondLst>
                                        </p:cTn>
                                        <p:tgtEl>
                                          <p:spTgt spid="237"/>
                                        </p:tgtEl>
                                        <p:attrNameLst>
                                          <p:attrName>style.visibility</p:attrName>
                                        </p:attrNameLst>
                                      </p:cBhvr>
                                      <p:to>
                                        <p:strVal val="visible"/>
                                      </p:to>
                                    </p:set>
                                  </p:childTnLst>
                                </p:cTn>
                              </p:par>
                            </p:childTnLst>
                          </p:cTn>
                        </p:par>
                        <p:par>
                          <p:cTn id="272" fill="hold">
                            <p:stCondLst>
                              <p:cond delay="82500"/>
                            </p:stCondLst>
                            <p:childTnLst>
                              <p:par>
                                <p:cTn id="273" presetID="11" presetClass="entr" presetSubtype="0" fill="hold" grpId="0" nodeType="afterEffect">
                                  <p:stCondLst>
                                    <p:cond delay="0"/>
                                  </p:stCondLst>
                                  <p:childTnLst>
                                    <p:set>
                                      <p:cBhvr>
                                        <p:cTn id="274" dur="1000">
                                          <p:stCondLst>
                                            <p:cond delay="0"/>
                                          </p:stCondLst>
                                        </p:cTn>
                                        <p:tgtEl>
                                          <p:spTgt spid="238"/>
                                        </p:tgtEl>
                                        <p:attrNameLst>
                                          <p:attrName>style.visibility</p:attrName>
                                        </p:attrNameLst>
                                      </p:cBhvr>
                                      <p:to>
                                        <p:strVal val="visible"/>
                                      </p:to>
                                    </p:set>
                                  </p:childTnLst>
                                </p:cTn>
                              </p:par>
                            </p:childTnLst>
                          </p:cTn>
                        </p:par>
                        <p:par>
                          <p:cTn id="275" fill="hold">
                            <p:stCondLst>
                              <p:cond delay="83500"/>
                            </p:stCondLst>
                            <p:childTnLst>
                              <p:par>
                                <p:cTn id="276" presetID="11" presetClass="entr" presetSubtype="0" fill="hold" grpId="0" nodeType="afterEffect">
                                  <p:stCondLst>
                                    <p:cond delay="0"/>
                                  </p:stCondLst>
                                  <p:childTnLst>
                                    <p:set>
                                      <p:cBhvr>
                                        <p:cTn id="277" dur="1000">
                                          <p:stCondLst>
                                            <p:cond delay="0"/>
                                          </p:stCondLst>
                                        </p:cTn>
                                        <p:tgtEl>
                                          <p:spTgt spid="239"/>
                                        </p:tgtEl>
                                        <p:attrNameLst>
                                          <p:attrName>style.visibility</p:attrName>
                                        </p:attrNameLst>
                                      </p:cBhvr>
                                      <p:to>
                                        <p:strVal val="visible"/>
                                      </p:to>
                                    </p:set>
                                  </p:childTnLst>
                                </p:cTn>
                              </p:par>
                            </p:childTnLst>
                          </p:cTn>
                        </p:par>
                        <p:par>
                          <p:cTn id="278" fill="hold">
                            <p:stCondLst>
                              <p:cond delay="84500"/>
                            </p:stCondLst>
                            <p:childTnLst>
                              <p:par>
                                <p:cTn id="279" presetID="11" presetClass="entr" presetSubtype="0" fill="hold" grpId="0" nodeType="afterEffect">
                                  <p:stCondLst>
                                    <p:cond delay="0"/>
                                  </p:stCondLst>
                                  <p:childTnLst>
                                    <p:set>
                                      <p:cBhvr>
                                        <p:cTn id="280" dur="1000">
                                          <p:stCondLst>
                                            <p:cond delay="0"/>
                                          </p:stCondLst>
                                        </p:cTn>
                                        <p:tgtEl>
                                          <p:spTgt spid="240"/>
                                        </p:tgtEl>
                                        <p:attrNameLst>
                                          <p:attrName>style.visibility</p:attrName>
                                        </p:attrNameLst>
                                      </p:cBhvr>
                                      <p:to>
                                        <p:strVal val="visible"/>
                                      </p:to>
                                    </p:set>
                                  </p:childTnLst>
                                </p:cTn>
                              </p:par>
                            </p:childTnLst>
                          </p:cTn>
                        </p:par>
                        <p:par>
                          <p:cTn id="281" fill="hold">
                            <p:stCondLst>
                              <p:cond delay="85500"/>
                            </p:stCondLst>
                            <p:childTnLst>
                              <p:par>
                                <p:cTn id="282" presetID="11" presetClass="entr" presetSubtype="0" fill="hold" grpId="0" nodeType="afterEffect">
                                  <p:stCondLst>
                                    <p:cond delay="0"/>
                                  </p:stCondLst>
                                  <p:childTnLst>
                                    <p:set>
                                      <p:cBhvr>
                                        <p:cTn id="283" dur="1000">
                                          <p:stCondLst>
                                            <p:cond delay="0"/>
                                          </p:stCondLst>
                                        </p:cTn>
                                        <p:tgtEl>
                                          <p:spTgt spid="241"/>
                                        </p:tgtEl>
                                        <p:attrNameLst>
                                          <p:attrName>style.visibility</p:attrName>
                                        </p:attrNameLst>
                                      </p:cBhvr>
                                      <p:to>
                                        <p:strVal val="visible"/>
                                      </p:to>
                                    </p:set>
                                  </p:childTnLst>
                                </p:cTn>
                              </p:par>
                            </p:childTnLst>
                          </p:cTn>
                        </p:par>
                        <p:par>
                          <p:cTn id="284" fill="hold">
                            <p:stCondLst>
                              <p:cond delay="86500"/>
                            </p:stCondLst>
                            <p:childTnLst>
                              <p:par>
                                <p:cTn id="285" presetID="11" presetClass="entr" presetSubtype="0" fill="hold" grpId="0" nodeType="afterEffect">
                                  <p:stCondLst>
                                    <p:cond delay="0"/>
                                  </p:stCondLst>
                                  <p:childTnLst>
                                    <p:set>
                                      <p:cBhvr>
                                        <p:cTn id="286" dur="1000">
                                          <p:stCondLst>
                                            <p:cond delay="0"/>
                                          </p:stCondLst>
                                        </p:cTn>
                                        <p:tgtEl>
                                          <p:spTgt spid="242"/>
                                        </p:tgtEl>
                                        <p:attrNameLst>
                                          <p:attrName>style.visibility</p:attrName>
                                        </p:attrNameLst>
                                      </p:cBhvr>
                                      <p:to>
                                        <p:strVal val="visible"/>
                                      </p:to>
                                    </p:set>
                                  </p:childTnLst>
                                </p:cTn>
                              </p:par>
                            </p:childTnLst>
                          </p:cTn>
                        </p:par>
                        <p:par>
                          <p:cTn id="287" fill="hold">
                            <p:stCondLst>
                              <p:cond delay="87500"/>
                            </p:stCondLst>
                            <p:childTnLst>
                              <p:par>
                                <p:cTn id="288" presetID="11" presetClass="entr" presetSubtype="0" fill="hold" grpId="0" nodeType="afterEffect">
                                  <p:stCondLst>
                                    <p:cond delay="0"/>
                                  </p:stCondLst>
                                  <p:childTnLst>
                                    <p:set>
                                      <p:cBhvr>
                                        <p:cTn id="289" dur="1000">
                                          <p:stCondLst>
                                            <p:cond delay="0"/>
                                          </p:stCondLst>
                                        </p:cTn>
                                        <p:tgtEl>
                                          <p:spTgt spid="243"/>
                                        </p:tgtEl>
                                        <p:attrNameLst>
                                          <p:attrName>style.visibility</p:attrName>
                                        </p:attrNameLst>
                                      </p:cBhvr>
                                      <p:to>
                                        <p:strVal val="visible"/>
                                      </p:to>
                                    </p:set>
                                  </p:childTnLst>
                                </p:cTn>
                              </p:par>
                            </p:childTnLst>
                          </p:cTn>
                        </p:par>
                        <p:par>
                          <p:cTn id="290" fill="hold">
                            <p:stCondLst>
                              <p:cond delay="88500"/>
                            </p:stCondLst>
                            <p:childTnLst>
                              <p:par>
                                <p:cTn id="291" presetID="11" presetClass="entr" presetSubtype="0" fill="hold" grpId="0" nodeType="afterEffect">
                                  <p:stCondLst>
                                    <p:cond delay="0"/>
                                  </p:stCondLst>
                                  <p:childTnLst>
                                    <p:set>
                                      <p:cBhvr>
                                        <p:cTn id="292" dur="1000">
                                          <p:stCondLst>
                                            <p:cond delay="0"/>
                                          </p:stCondLst>
                                        </p:cTn>
                                        <p:tgtEl>
                                          <p:spTgt spid="244"/>
                                        </p:tgtEl>
                                        <p:attrNameLst>
                                          <p:attrName>style.visibility</p:attrName>
                                        </p:attrNameLst>
                                      </p:cBhvr>
                                      <p:to>
                                        <p:strVal val="visible"/>
                                      </p:to>
                                    </p:set>
                                  </p:childTnLst>
                                </p:cTn>
                              </p:par>
                            </p:childTnLst>
                          </p:cTn>
                        </p:par>
                        <p:par>
                          <p:cTn id="293" fill="hold">
                            <p:stCondLst>
                              <p:cond delay="89500"/>
                            </p:stCondLst>
                            <p:childTnLst>
                              <p:par>
                                <p:cTn id="294" presetID="11" presetClass="entr" presetSubtype="0" fill="hold" grpId="0" nodeType="afterEffect">
                                  <p:stCondLst>
                                    <p:cond delay="0"/>
                                  </p:stCondLst>
                                  <p:childTnLst>
                                    <p:set>
                                      <p:cBhvr>
                                        <p:cTn id="295" dur="1000">
                                          <p:stCondLst>
                                            <p:cond delay="0"/>
                                          </p:stCondLst>
                                        </p:cTn>
                                        <p:tgtEl>
                                          <p:spTgt spid="245"/>
                                        </p:tgtEl>
                                        <p:attrNameLst>
                                          <p:attrName>style.visibility</p:attrName>
                                        </p:attrNameLst>
                                      </p:cBhvr>
                                      <p:to>
                                        <p:strVal val="visible"/>
                                      </p:to>
                                    </p:set>
                                  </p:childTnLst>
                                </p:cTn>
                              </p:par>
                            </p:childTnLst>
                          </p:cTn>
                        </p:par>
                        <p:par>
                          <p:cTn id="296" fill="hold">
                            <p:stCondLst>
                              <p:cond delay="90500"/>
                            </p:stCondLst>
                            <p:childTnLst>
                              <p:par>
                                <p:cTn id="297" presetID="11" presetClass="entr" presetSubtype="0" fill="hold" grpId="0" nodeType="afterEffect">
                                  <p:stCondLst>
                                    <p:cond delay="0"/>
                                  </p:stCondLst>
                                  <p:childTnLst>
                                    <p:set>
                                      <p:cBhvr>
                                        <p:cTn id="298" dur="1000">
                                          <p:stCondLst>
                                            <p:cond delay="0"/>
                                          </p:stCondLst>
                                        </p:cTn>
                                        <p:tgtEl>
                                          <p:spTgt spid="246"/>
                                        </p:tgtEl>
                                        <p:attrNameLst>
                                          <p:attrName>style.visibility</p:attrName>
                                        </p:attrNameLst>
                                      </p:cBhvr>
                                      <p:to>
                                        <p:strVal val="visible"/>
                                      </p:to>
                                    </p:set>
                                  </p:childTnLst>
                                </p:cTn>
                              </p:par>
                            </p:childTnLst>
                          </p:cTn>
                        </p:par>
                        <p:par>
                          <p:cTn id="299" fill="hold">
                            <p:stCondLst>
                              <p:cond delay="91500"/>
                            </p:stCondLst>
                            <p:childTnLst>
                              <p:par>
                                <p:cTn id="300" presetID="11" presetClass="entr" presetSubtype="0" fill="hold" grpId="0" nodeType="afterEffect">
                                  <p:stCondLst>
                                    <p:cond delay="0"/>
                                  </p:stCondLst>
                                  <p:childTnLst>
                                    <p:set>
                                      <p:cBhvr>
                                        <p:cTn id="301" dur="1000">
                                          <p:stCondLst>
                                            <p:cond delay="0"/>
                                          </p:stCondLst>
                                        </p:cTn>
                                        <p:tgtEl>
                                          <p:spTgt spid="247"/>
                                        </p:tgtEl>
                                        <p:attrNameLst>
                                          <p:attrName>style.visibility</p:attrName>
                                        </p:attrNameLst>
                                      </p:cBhvr>
                                      <p:to>
                                        <p:strVal val="visible"/>
                                      </p:to>
                                    </p:set>
                                  </p:childTnLst>
                                </p:cTn>
                              </p:par>
                            </p:childTnLst>
                          </p:cTn>
                        </p:par>
                        <p:par>
                          <p:cTn id="302" fill="hold">
                            <p:stCondLst>
                              <p:cond delay="92500"/>
                            </p:stCondLst>
                            <p:childTnLst>
                              <p:par>
                                <p:cTn id="303" presetID="11" presetClass="entr" presetSubtype="0" fill="hold" grpId="0" nodeType="afterEffect">
                                  <p:stCondLst>
                                    <p:cond delay="0"/>
                                  </p:stCondLst>
                                  <p:childTnLst>
                                    <p:set>
                                      <p:cBhvr>
                                        <p:cTn id="304" dur="1000">
                                          <p:stCondLst>
                                            <p:cond delay="0"/>
                                          </p:stCondLst>
                                        </p:cTn>
                                        <p:tgtEl>
                                          <p:spTgt spid="248"/>
                                        </p:tgtEl>
                                        <p:attrNameLst>
                                          <p:attrName>style.visibility</p:attrName>
                                        </p:attrNameLst>
                                      </p:cBhvr>
                                      <p:to>
                                        <p:strVal val="visible"/>
                                      </p:to>
                                    </p:set>
                                  </p:childTnLst>
                                </p:cTn>
                              </p:par>
                            </p:childTnLst>
                          </p:cTn>
                        </p:par>
                        <p:par>
                          <p:cTn id="305" fill="hold">
                            <p:stCondLst>
                              <p:cond delay="93500"/>
                            </p:stCondLst>
                            <p:childTnLst>
                              <p:par>
                                <p:cTn id="306" presetID="11" presetClass="entr" presetSubtype="0" fill="hold" grpId="0" nodeType="afterEffect">
                                  <p:stCondLst>
                                    <p:cond delay="0"/>
                                  </p:stCondLst>
                                  <p:childTnLst>
                                    <p:set>
                                      <p:cBhvr>
                                        <p:cTn id="307" dur="1000">
                                          <p:stCondLst>
                                            <p:cond delay="0"/>
                                          </p:stCondLst>
                                        </p:cTn>
                                        <p:tgtEl>
                                          <p:spTgt spid="249"/>
                                        </p:tgtEl>
                                        <p:attrNameLst>
                                          <p:attrName>style.visibility</p:attrName>
                                        </p:attrNameLst>
                                      </p:cBhvr>
                                      <p:to>
                                        <p:strVal val="visible"/>
                                      </p:to>
                                    </p:set>
                                  </p:childTnLst>
                                </p:cTn>
                              </p:par>
                            </p:childTnLst>
                          </p:cTn>
                        </p:par>
                        <p:par>
                          <p:cTn id="308" fill="hold">
                            <p:stCondLst>
                              <p:cond delay="94500"/>
                            </p:stCondLst>
                            <p:childTnLst>
                              <p:par>
                                <p:cTn id="309" presetID="11" presetClass="entr" presetSubtype="0" fill="hold" grpId="0" nodeType="afterEffect">
                                  <p:stCondLst>
                                    <p:cond delay="0"/>
                                  </p:stCondLst>
                                  <p:childTnLst>
                                    <p:set>
                                      <p:cBhvr>
                                        <p:cTn id="310" dur="1000">
                                          <p:stCondLst>
                                            <p:cond delay="0"/>
                                          </p:stCondLst>
                                        </p:cTn>
                                        <p:tgtEl>
                                          <p:spTgt spid="250"/>
                                        </p:tgtEl>
                                        <p:attrNameLst>
                                          <p:attrName>style.visibility</p:attrName>
                                        </p:attrNameLst>
                                      </p:cBhvr>
                                      <p:to>
                                        <p:strVal val="visible"/>
                                      </p:to>
                                    </p:set>
                                  </p:childTnLst>
                                </p:cTn>
                              </p:par>
                            </p:childTnLst>
                          </p:cTn>
                        </p:par>
                        <p:par>
                          <p:cTn id="311" fill="hold">
                            <p:stCondLst>
                              <p:cond delay="95500"/>
                            </p:stCondLst>
                            <p:childTnLst>
                              <p:par>
                                <p:cTn id="312" presetID="11" presetClass="entr" presetSubtype="0" fill="hold" grpId="0" nodeType="afterEffect">
                                  <p:stCondLst>
                                    <p:cond delay="0"/>
                                  </p:stCondLst>
                                  <p:childTnLst>
                                    <p:set>
                                      <p:cBhvr>
                                        <p:cTn id="313" dur="1000">
                                          <p:stCondLst>
                                            <p:cond delay="0"/>
                                          </p:stCondLst>
                                        </p:cTn>
                                        <p:tgtEl>
                                          <p:spTgt spid="251"/>
                                        </p:tgtEl>
                                        <p:attrNameLst>
                                          <p:attrName>style.visibility</p:attrName>
                                        </p:attrNameLst>
                                      </p:cBhvr>
                                      <p:to>
                                        <p:strVal val="visible"/>
                                      </p:to>
                                    </p:set>
                                  </p:childTnLst>
                                </p:cTn>
                              </p:par>
                            </p:childTnLst>
                          </p:cTn>
                        </p:par>
                        <p:par>
                          <p:cTn id="314" fill="hold">
                            <p:stCondLst>
                              <p:cond delay="96500"/>
                            </p:stCondLst>
                            <p:childTnLst>
                              <p:par>
                                <p:cTn id="315" presetID="11" presetClass="entr" presetSubtype="0" fill="hold" grpId="0" nodeType="afterEffect">
                                  <p:stCondLst>
                                    <p:cond delay="0"/>
                                  </p:stCondLst>
                                  <p:childTnLst>
                                    <p:set>
                                      <p:cBhvr>
                                        <p:cTn id="316" dur="1000">
                                          <p:stCondLst>
                                            <p:cond delay="0"/>
                                          </p:stCondLst>
                                        </p:cTn>
                                        <p:tgtEl>
                                          <p:spTgt spid="252"/>
                                        </p:tgtEl>
                                        <p:attrNameLst>
                                          <p:attrName>style.visibility</p:attrName>
                                        </p:attrNameLst>
                                      </p:cBhvr>
                                      <p:to>
                                        <p:strVal val="visible"/>
                                      </p:to>
                                    </p:set>
                                  </p:childTnLst>
                                </p:cTn>
                              </p:par>
                            </p:childTnLst>
                          </p:cTn>
                        </p:par>
                        <p:par>
                          <p:cTn id="317" fill="hold">
                            <p:stCondLst>
                              <p:cond delay="97500"/>
                            </p:stCondLst>
                            <p:childTnLst>
                              <p:par>
                                <p:cTn id="318" presetID="11" presetClass="entr" presetSubtype="0" fill="hold" grpId="0" nodeType="afterEffect">
                                  <p:stCondLst>
                                    <p:cond delay="0"/>
                                  </p:stCondLst>
                                  <p:childTnLst>
                                    <p:set>
                                      <p:cBhvr>
                                        <p:cTn id="319" dur="1000">
                                          <p:stCondLst>
                                            <p:cond delay="0"/>
                                          </p:stCondLst>
                                        </p:cTn>
                                        <p:tgtEl>
                                          <p:spTgt spid="253"/>
                                        </p:tgtEl>
                                        <p:attrNameLst>
                                          <p:attrName>style.visibility</p:attrName>
                                        </p:attrNameLst>
                                      </p:cBhvr>
                                      <p:to>
                                        <p:strVal val="visible"/>
                                      </p:to>
                                    </p:set>
                                  </p:childTnLst>
                                </p:cTn>
                              </p:par>
                            </p:childTnLst>
                          </p:cTn>
                        </p:par>
                        <p:par>
                          <p:cTn id="320" fill="hold">
                            <p:stCondLst>
                              <p:cond delay="98500"/>
                            </p:stCondLst>
                            <p:childTnLst>
                              <p:par>
                                <p:cTn id="321" presetID="11" presetClass="entr" presetSubtype="0" fill="hold" grpId="0" nodeType="afterEffect">
                                  <p:stCondLst>
                                    <p:cond delay="0"/>
                                  </p:stCondLst>
                                  <p:childTnLst>
                                    <p:set>
                                      <p:cBhvr>
                                        <p:cTn id="322" dur="1000">
                                          <p:stCondLst>
                                            <p:cond delay="0"/>
                                          </p:stCondLst>
                                        </p:cTn>
                                        <p:tgtEl>
                                          <p:spTgt spid="254"/>
                                        </p:tgtEl>
                                        <p:attrNameLst>
                                          <p:attrName>style.visibility</p:attrName>
                                        </p:attrNameLst>
                                      </p:cBhvr>
                                      <p:to>
                                        <p:strVal val="visible"/>
                                      </p:to>
                                    </p:set>
                                  </p:childTnLst>
                                </p:cTn>
                              </p:par>
                            </p:childTnLst>
                          </p:cTn>
                        </p:par>
                        <p:par>
                          <p:cTn id="323" fill="hold">
                            <p:stCondLst>
                              <p:cond delay="99500"/>
                            </p:stCondLst>
                            <p:childTnLst>
                              <p:par>
                                <p:cTn id="324" presetID="11" presetClass="entr" presetSubtype="0" fill="hold" grpId="0" nodeType="afterEffect">
                                  <p:stCondLst>
                                    <p:cond delay="0"/>
                                  </p:stCondLst>
                                  <p:childTnLst>
                                    <p:set>
                                      <p:cBhvr>
                                        <p:cTn id="325" dur="1000">
                                          <p:stCondLst>
                                            <p:cond delay="0"/>
                                          </p:stCondLst>
                                        </p:cTn>
                                        <p:tgtEl>
                                          <p:spTgt spid="255"/>
                                        </p:tgtEl>
                                        <p:attrNameLst>
                                          <p:attrName>style.visibility</p:attrName>
                                        </p:attrNameLst>
                                      </p:cBhvr>
                                      <p:to>
                                        <p:strVal val="visible"/>
                                      </p:to>
                                    </p:set>
                                  </p:childTnLst>
                                </p:cTn>
                              </p:par>
                            </p:childTnLst>
                          </p:cTn>
                        </p:par>
                        <p:par>
                          <p:cTn id="326" fill="hold">
                            <p:stCondLst>
                              <p:cond delay="100500"/>
                            </p:stCondLst>
                            <p:childTnLst>
                              <p:par>
                                <p:cTn id="327" presetID="11" presetClass="entr" presetSubtype="0" fill="hold" grpId="0" nodeType="afterEffect">
                                  <p:stCondLst>
                                    <p:cond delay="0"/>
                                  </p:stCondLst>
                                  <p:childTnLst>
                                    <p:set>
                                      <p:cBhvr>
                                        <p:cTn id="328" dur="1000">
                                          <p:stCondLst>
                                            <p:cond delay="0"/>
                                          </p:stCondLst>
                                        </p:cTn>
                                        <p:tgtEl>
                                          <p:spTgt spid="256"/>
                                        </p:tgtEl>
                                        <p:attrNameLst>
                                          <p:attrName>style.visibility</p:attrName>
                                        </p:attrNameLst>
                                      </p:cBhvr>
                                      <p:to>
                                        <p:strVal val="visible"/>
                                      </p:to>
                                    </p:set>
                                  </p:childTnLst>
                                </p:cTn>
                              </p:par>
                            </p:childTnLst>
                          </p:cTn>
                        </p:par>
                        <p:par>
                          <p:cTn id="329" fill="hold">
                            <p:stCondLst>
                              <p:cond delay="101500"/>
                            </p:stCondLst>
                            <p:childTnLst>
                              <p:par>
                                <p:cTn id="330" presetID="11" presetClass="entr" presetSubtype="0" fill="hold" grpId="0" nodeType="afterEffect">
                                  <p:stCondLst>
                                    <p:cond delay="0"/>
                                  </p:stCondLst>
                                  <p:childTnLst>
                                    <p:set>
                                      <p:cBhvr>
                                        <p:cTn id="331" dur="1000">
                                          <p:stCondLst>
                                            <p:cond delay="0"/>
                                          </p:stCondLst>
                                        </p:cTn>
                                        <p:tgtEl>
                                          <p:spTgt spid="257"/>
                                        </p:tgtEl>
                                        <p:attrNameLst>
                                          <p:attrName>style.visibility</p:attrName>
                                        </p:attrNameLst>
                                      </p:cBhvr>
                                      <p:to>
                                        <p:strVal val="visible"/>
                                      </p:to>
                                    </p:set>
                                  </p:childTnLst>
                                </p:cTn>
                              </p:par>
                            </p:childTnLst>
                          </p:cTn>
                        </p:par>
                        <p:par>
                          <p:cTn id="332" fill="hold">
                            <p:stCondLst>
                              <p:cond delay="102500"/>
                            </p:stCondLst>
                            <p:childTnLst>
                              <p:par>
                                <p:cTn id="333" presetID="11" presetClass="entr" presetSubtype="0" fill="hold" grpId="0" nodeType="afterEffect">
                                  <p:stCondLst>
                                    <p:cond delay="0"/>
                                  </p:stCondLst>
                                  <p:childTnLst>
                                    <p:set>
                                      <p:cBhvr>
                                        <p:cTn id="334" dur="1000">
                                          <p:stCondLst>
                                            <p:cond delay="0"/>
                                          </p:stCondLst>
                                        </p:cTn>
                                        <p:tgtEl>
                                          <p:spTgt spid="258"/>
                                        </p:tgtEl>
                                        <p:attrNameLst>
                                          <p:attrName>style.visibility</p:attrName>
                                        </p:attrNameLst>
                                      </p:cBhvr>
                                      <p:to>
                                        <p:strVal val="visible"/>
                                      </p:to>
                                    </p:set>
                                  </p:childTnLst>
                                </p:cTn>
                              </p:par>
                            </p:childTnLst>
                          </p:cTn>
                        </p:par>
                        <p:par>
                          <p:cTn id="335" fill="hold">
                            <p:stCondLst>
                              <p:cond delay="103500"/>
                            </p:stCondLst>
                            <p:childTnLst>
                              <p:par>
                                <p:cTn id="336" presetID="11" presetClass="entr" presetSubtype="0" fill="hold" grpId="0" nodeType="afterEffect">
                                  <p:stCondLst>
                                    <p:cond delay="0"/>
                                  </p:stCondLst>
                                  <p:childTnLst>
                                    <p:set>
                                      <p:cBhvr>
                                        <p:cTn id="337" dur="1000">
                                          <p:stCondLst>
                                            <p:cond delay="0"/>
                                          </p:stCondLst>
                                        </p:cTn>
                                        <p:tgtEl>
                                          <p:spTgt spid="259"/>
                                        </p:tgtEl>
                                        <p:attrNameLst>
                                          <p:attrName>style.visibility</p:attrName>
                                        </p:attrNameLst>
                                      </p:cBhvr>
                                      <p:to>
                                        <p:strVal val="visible"/>
                                      </p:to>
                                    </p:set>
                                  </p:childTnLst>
                                </p:cTn>
                              </p:par>
                            </p:childTnLst>
                          </p:cTn>
                        </p:par>
                        <p:par>
                          <p:cTn id="338" fill="hold">
                            <p:stCondLst>
                              <p:cond delay="104500"/>
                            </p:stCondLst>
                            <p:childTnLst>
                              <p:par>
                                <p:cTn id="339" presetID="11" presetClass="entr" presetSubtype="0" fill="hold" grpId="0" nodeType="afterEffect">
                                  <p:stCondLst>
                                    <p:cond delay="0"/>
                                  </p:stCondLst>
                                  <p:childTnLst>
                                    <p:set>
                                      <p:cBhvr>
                                        <p:cTn id="340" dur="1000">
                                          <p:stCondLst>
                                            <p:cond delay="0"/>
                                          </p:stCondLst>
                                        </p:cTn>
                                        <p:tgtEl>
                                          <p:spTgt spid="260"/>
                                        </p:tgtEl>
                                        <p:attrNameLst>
                                          <p:attrName>style.visibility</p:attrName>
                                        </p:attrNameLst>
                                      </p:cBhvr>
                                      <p:to>
                                        <p:strVal val="visible"/>
                                      </p:to>
                                    </p:set>
                                  </p:childTnLst>
                                </p:cTn>
                              </p:par>
                            </p:childTnLst>
                          </p:cTn>
                        </p:par>
                        <p:par>
                          <p:cTn id="341" fill="hold">
                            <p:stCondLst>
                              <p:cond delay="105500"/>
                            </p:stCondLst>
                            <p:childTnLst>
                              <p:par>
                                <p:cTn id="342" presetID="11" presetClass="entr" presetSubtype="0" fill="hold" grpId="0" nodeType="afterEffect">
                                  <p:stCondLst>
                                    <p:cond delay="0"/>
                                  </p:stCondLst>
                                  <p:childTnLst>
                                    <p:set>
                                      <p:cBhvr>
                                        <p:cTn id="343" dur="1000">
                                          <p:stCondLst>
                                            <p:cond delay="0"/>
                                          </p:stCondLst>
                                        </p:cTn>
                                        <p:tgtEl>
                                          <p:spTgt spid="261"/>
                                        </p:tgtEl>
                                        <p:attrNameLst>
                                          <p:attrName>style.visibility</p:attrName>
                                        </p:attrNameLst>
                                      </p:cBhvr>
                                      <p:to>
                                        <p:strVal val="visible"/>
                                      </p:to>
                                    </p:set>
                                  </p:childTnLst>
                                </p:cTn>
                              </p:par>
                            </p:childTnLst>
                          </p:cTn>
                        </p:par>
                        <p:par>
                          <p:cTn id="344" fill="hold">
                            <p:stCondLst>
                              <p:cond delay="106500"/>
                            </p:stCondLst>
                            <p:childTnLst>
                              <p:par>
                                <p:cTn id="345" presetID="11" presetClass="entr" presetSubtype="0" fill="hold" grpId="0" nodeType="afterEffect">
                                  <p:stCondLst>
                                    <p:cond delay="0"/>
                                  </p:stCondLst>
                                  <p:childTnLst>
                                    <p:set>
                                      <p:cBhvr>
                                        <p:cTn id="346" dur="1000">
                                          <p:stCondLst>
                                            <p:cond delay="0"/>
                                          </p:stCondLst>
                                        </p:cTn>
                                        <p:tgtEl>
                                          <p:spTgt spid="262"/>
                                        </p:tgtEl>
                                        <p:attrNameLst>
                                          <p:attrName>style.visibility</p:attrName>
                                        </p:attrNameLst>
                                      </p:cBhvr>
                                      <p:to>
                                        <p:strVal val="visible"/>
                                      </p:to>
                                    </p:set>
                                  </p:childTnLst>
                                </p:cTn>
                              </p:par>
                            </p:childTnLst>
                          </p:cTn>
                        </p:par>
                        <p:par>
                          <p:cTn id="347" fill="hold">
                            <p:stCondLst>
                              <p:cond delay="107500"/>
                            </p:stCondLst>
                            <p:childTnLst>
                              <p:par>
                                <p:cTn id="348" presetID="11" presetClass="entr" presetSubtype="0" fill="hold" grpId="0" nodeType="afterEffect">
                                  <p:stCondLst>
                                    <p:cond delay="0"/>
                                  </p:stCondLst>
                                  <p:childTnLst>
                                    <p:set>
                                      <p:cBhvr>
                                        <p:cTn id="349" dur="1000">
                                          <p:stCondLst>
                                            <p:cond delay="0"/>
                                          </p:stCondLst>
                                        </p:cTn>
                                        <p:tgtEl>
                                          <p:spTgt spid="263"/>
                                        </p:tgtEl>
                                        <p:attrNameLst>
                                          <p:attrName>style.visibility</p:attrName>
                                        </p:attrNameLst>
                                      </p:cBhvr>
                                      <p:to>
                                        <p:strVal val="visible"/>
                                      </p:to>
                                    </p:set>
                                  </p:childTnLst>
                                </p:cTn>
                              </p:par>
                            </p:childTnLst>
                          </p:cTn>
                        </p:par>
                        <p:par>
                          <p:cTn id="350" fill="hold">
                            <p:stCondLst>
                              <p:cond delay="108500"/>
                            </p:stCondLst>
                            <p:childTnLst>
                              <p:par>
                                <p:cTn id="351" presetID="11" presetClass="entr" presetSubtype="0" fill="hold" grpId="0" nodeType="afterEffect">
                                  <p:stCondLst>
                                    <p:cond delay="0"/>
                                  </p:stCondLst>
                                  <p:childTnLst>
                                    <p:set>
                                      <p:cBhvr>
                                        <p:cTn id="352" dur="1000">
                                          <p:stCondLst>
                                            <p:cond delay="0"/>
                                          </p:stCondLst>
                                        </p:cTn>
                                        <p:tgtEl>
                                          <p:spTgt spid="264"/>
                                        </p:tgtEl>
                                        <p:attrNameLst>
                                          <p:attrName>style.visibility</p:attrName>
                                        </p:attrNameLst>
                                      </p:cBhvr>
                                      <p:to>
                                        <p:strVal val="visible"/>
                                      </p:to>
                                    </p:set>
                                  </p:childTnLst>
                                </p:cTn>
                              </p:par>
                            </p:childTnLst>
                          </p:cTn>
                        </p:par>
                        <p:par>
                          <p:cTn id="353" fill="hold">
                            <p:stCondLst>
                              <p:cond delay="109500"/>
                            </p:stCondLst>
                            <p:childTnLst>
                              <p:par>
                                <p:cTn id="354" presetID="11" presetClass="entr" presetSubtype="0" fill="hold" grpId="0" nodeType="afterEffect">
                                  <p:stCondLst>
                                    <p:cond delay="0"/>
                                  </p:stCondLst>
                                  <p:childTnLst>
                                    <p:set>
                                      <p:cBhvr>
                                        <p:cTn id="355" dur="1000">
                                          <p:stCondLst>
                                            <p:cond delay="0"/>
                                          </p:stCondLst>
                                        </p:cTn>
                                        <p:tgtEl>
                                          <p:spTgt spid="265"/>
                                        </p:tgtEl>
                                        <p:attrNameLst>
                                          <p:attrName>style.visibility</p:attrName>
                                        </p:attrNameLst>
                                      </p:cBhvr>
                                      <p:to>
                                        <p:strVal val="visible"/>
                                      </p:to>
                                    </p:set>
                                  </p:childTnLst>
                                </p:cTn>
                              </p:par>
                            </p:childTnLst>
                          </p:cTn>
                        </p:par>
                        <p:par>
                          <p:cTn id="356" fill="hold">
                            <p:stCondLst>
                              <p:cond delay="110500"/>
                            </p:stCondLst>
                            <p:childTnLst>
                              <p:par>
                                <p:cTn id="357" presetID="11" presetClass="entr" presetSubtype="0" fill="hold" grpId="0" nodeType="afterEffect">
                                  <p:stCondLst>
                                    <p:cond delay="0"/>
                                  </p:stCondLst>
                                  <p:childTnLst>
                                    <p:set>
                                      <p:cBhvr>
                                        <p:cTn id="358" dur="1000">
                                          <p:stCondLst>
                                            <p:cond delay="0"/>
                                          </p:stCondLst>
                                        </p:cTn>
                                        <p:tgtEl>
                                          <p:spTgt spid="266"/>
                                        </p:tgtEl>
                                        <p:attrNameLst>
                                          <p:attrName>style.visibility</p:attrName>
                                        </p:attrNameLst>
                                      </p:cBhvr>
                                      <p:to>
                                        <p:strVal val="visible"/>
                                      </p:to>
                                    </p:set>
                                  </p:childTnLst>
                                </p:cTn>
                              </p:par>
                            </p:childTnLst>
                          </p:cTn>
                        </p:par>
                        <p:par>
                          <p:cTn id="359" fill="hold">
                            <p:stCondLst>
                              <p:cond delay="111500"/>
                            </p:stCondLst>
                            <p:childTnLst>
                              <p:par>
                                <p:cTn id="360" presetID="11" presetClass="entr" presetSubtype="0" fill="hold" grpId="0" nodeType="afterEffect">
                                  <p:stCondLst>
                                    <p:cond delay="0"/>
                                  </p:stCondLst>
                                  <p:childTnLst>
                                    <p:set>
                                      <p:cBhvr>
                                        <p:cTn id="361" dur="1000">
                                          <p:stCondLst>
                                            <p:cond delay="0"/>
                                          </p:stCondLst>
                                        </p:cTn>
                                        <p:tgtEl>
                                          <p:spTgt spid="267"/>
                                        </p:tgtEl>
                                        <p:attrNameLst>
                                          <p:attrName>style.visibility</p:attrName>
                                        </p:attrNameLst>
                                      </p:cBhvr>
                                      <p:to>
                                        <p:strVal val="visible"/>
                                      </p:to>
                                    </p:set>
                                  </p:childTnLst>
                                </p:cTn>
                              </p:par>
                            </p:childTnLst>
                          </p:cTn>
                        </p:par>
                        <p:par>
                          <p:cTn id="362" fill="hold">
                            <p:stCondLst>
                              <p:cond delay="112500"/>
                            </p:stCondLst>
                            <p:childTnLst>
                              <p:par>
                                <p:cTn id="363" presetID="11" presetClass="entr" presetSubtype="0" fill="hold" grpId="0" nodeType="afterEffect">
                                  <p:stCondLst>
                                    <p:cond delay="0"/>
                                  </p:stCondLst>
                                  <p:childTnLst>
                                    <p:set>
                                      <p:cBhvr>
                                        <p:cTn id="364" dur="1000">
                                          <p:stCondLst>
                                            <p:cond delay="0"/>
                                          </p:stCondLst>
                                        </p:cTn>
                                        <p:tgtEl>
                                          <p:spTgt spid="268"/>
                                        </p:tgtEl>
                                        <p:attrNameLst>
                                          <p:attrName>style.visibility</p:attrName>
                                        </p:attrNameLst>
                                      </p:cBhvr>
                                      <p:to>
                                        <p:strVal val="visible"/>
                                      </p:to>
                                    </p:set>
                                  </p:childTnLst>
                                </p:cTn>
                              </p:par>
                            </p:childTnLst>
                          </p:cTn>
                        </p:par>
                        <p:par>
                          <p:cTn id="365" fill="hold">
                            <p:stCondLst>
                              <p:cond delay="113500"/>
                            </p:stCondLst>
                            <p:childTnLst>
                              <p:par>
                                <p:cTn id="366" presetID="11" presetClass="entr" presetSubtype="0" fill="hold" grpId="0" nodeType="afterEffect">
                                  <p:stCondLst>
                                    <p:cond delay="0"/>
                                  </p:stCondLst>
                                  <p:childTnLst>
                                    <p:set>
                                      <p:cBhvr>
                                        <p:cTn id="367" dur="1000">
                                          <p:stCondLst>
                                            <p:cond delay="0"/>
                                          </p:stCondLst>
                                        </p:cTn>
                                        <p:tgtEl>
                                          <p:spTgt spid="269"/>
                                        </p:tgtEl>
                                        <p:attrNameLst>
                                          <p:attrName>style.visibility</p:attrName>
                                        </p:attrNameLst>
                                      </p:cBhvr>
                                      <p:to>
                                        <p:strVal val="visible"/>
                                      </p:to>
                                    </p:set>
                                  </p:childTnLst>
                                </p:cTn>
                              </p:par>
                            </p:childTnLst>
                          </p:cTn>
                        </p:par>
                        <p:par>
                          <p:cTn id="368" fill="hold">
                            <p:stCondLst>
                              <p:cond delay="114500"/>
                            </p:stCondLst>
                            <p:childTnLst>
                              <p:par>
                                <p:cTn id="369" presetID="11" presetClass="entr" presetSubtype="0" fill="hold" grpId="0" nodeType="afterEffect">
                                  <p:stCondLst>
                                    <p:cond delay="0"/>
                                  </p:stCondLst>
                                  <p:childTnLst>
                                    <p:set>
                                      <p:cBhvr>
                                        <p:cTn id="370" dur="1000">
                                          <p:stCondLst>
                                            <p:cond delay="0"/>
                                          </p:stCondLst>
                                        </p:cTn>
                                        <p:tgtEl>
                                          <p:spTgt spid="270"/>
                                        </p:tgtEl>
                                        <p:attrNameLst>
                                          <p:attrName>style.visibility</p:attrName>
                                        </p:attrNameLst>
                                      </p:cBhvr>
                                      <p:to>
                                        <p:strVal val="visible"/>
                                      </p:to>
                                    </p:set>
                                  </p:childTnLst>
                                </p:cTn>
                              </p:par>
                            </p:childTnLst>
                          </p:cTn>
                        </p:par>
                        <p:par>
                          <p:cTn id="371" fill="hold">
                            <p:stCondLst>
                              <p:cond delay="115500"/>
                            </p:stCondLst>
                            <p:childTnLst>
                              <p:par>
                                <p:cTn id="372" presetID="11" presetClass="entr" presetSubtype="0" fill="hold" grpId="0" nodeType="afterEffect">
                                  <p:stCondLst>
                                    <p:cond delay="0"/>
                                  </p:stCondLst>
                                  <p:childTnLst>
                                    <p:set>
                                      <p:cBhvr>
                                        <p:cTn id="373" dur="1000">
                                          <p:stCondLst>
                                            <p:cond delay="0"/>
                                          </p:stCondLst>
                                        </p:cTn>
                                        <p:tgtEl>
                                          <p:spTgt spid="271"/>
                                        </p:tgtEl>
                                        <p:attrNameLst>
                                          <p:attrName>style.visibility</p:attrName>
                                        </p:attrNameLst>
                                      </p:cBhvr>
                                      <p:to>
                                        <p:strVal val="visible"/>
                                      </p:to>
                                    </p:set>
                                  </p:childTnLst>
                                </p:cTn>
                              </p:par>
                            </p:childTnLst>
                          </p:cTn>
                        </p:par>
                        <p:par>
                          <p:cTn id="374" fill="hold">
                            <p:stCondLst>
                              <p:cond delay="116500"/>
                            </p:stCondLst>
                            <p:childTnLst>
                              <p:par>
                                <p:cTn id="375" presetID="11" presetClass="entr" presetSubtype="0" fill="hold" grpId="0" nodeType="afterEffect">
                                  <p:stCondLst>
                                    <p:cond delay="0"/>
                                  </p:stCondLst>
                                  <p:childTnLst>
                                    <p:set>
                                      <p:cBhvr>
                                        <p:cTn id="376" dur="1000">
                                          <p:stCondLst>
                                            <p:cond delay="0"/>
                                          </p:stCondLst>
                                        </p:cTn>
                                        <p:tgtEl>
                                          <p:spTgt spid="272"/>
                                        </p:tgtEl>
                                        <p:attrNameLst>
                                          <p:attrName>style.visibility</p:attrName>
                                        </p:attrNameLst>
                                      </p:cBhvr>
                                      <p:to>
                                        <p:strVal val="visible"/>
                                      </p:to>
                                    </p:set>
                                  </p:childTnLst>
                                </p:cTn>
                              </p:par>
                            </p:childTnLst>
                          </p:cTn>
                        </p:par>
                        <p:par>
                          <p:cTn id="377" fill="hold">
                            <p:stCondLst>
                              <p:cond delay="117500"/>
                            </p:stCondLst>
                            <p:childTnLst>
                              <p:par>
                                <p:cTn id="378" presetID="11" presetClass="entr" presetSubtype="0" fill="hold" grpId="0" nodeType="afterEffect">
                                  <p:stCondLst>
                                    <p:cond delay="0"/>
                                  </p:stCondLst>
                                  <p:childTnLst>
                                    <p:set>
                                      <p:cBhvr>
                                        <p:cTn id="379" dur="1000">
                                          <p:stCondLst>
                                            <p:cond delay="0"/>
                                          </p:stCondLst>
                                        </p:cTn>
                                        <p:tgtEl>
                                          <p:spTgt spid="273"/>
                                        </p:tgtEl>
                                        <p:attrNameLst>
                                          <p:attrName>style.visibility</p:attrName>
                                        </p:attrNameLst>
                                      </p:cBhvr>
                                      <p:to>
                                        <p:strVal val="visible"/>
                                      </p:to>
                                    </p:set>
                                  </p:childTnLst>
                                </p:cTn>
                              </p:par>
                            </p:childTnLst>
                          </p:cTn>
                        </p:par>
                        <p:par>
                          <p:cTn id="380" fill="hold">
                            <p:stCondLst>
                              <p:cond delay="118500"/>
                            </p:stCondLst>
                            <p:childTnLst>
                              <p:par>
                                <p:cTn id="381" presetID="11" presetClass="entr" presetSubtype="0" fill="hold" grpId="0" nodeType="afterEffect">
                                  <p:stCondLst>
                                    <p:cond delay="0"/>
                                  </p:stCondLst>
                                  <p:childTnLst>
                                    <p:set>
                                      <p:cBhvr>
                                        <p:cTn id="382" dur="1000">
                                          <p:stCondLst>
                                            <p:cond delay="0"/>
                                          </p:stCondLst>
                                        </p:cTn>
                                        <p:tgtEl>
                                          <p:spTgt spid="274"/>
                                        </p:tgtEl>
                                        <p:attrNameLst>
                                          <p:attrName>style.visibility</p:attrName>
                                        </p:attrNameLst>
                                      </p:cBhvr>
                                      <p:to>
                                        <p:strVal val="visible"/>
                                      </p:to>
                                    </p:set>
                                  </p:childTnLst>
                                </p:cTn>
                              </p:par>
                            </p:childTnLst>
                          </p:cTn>
                        </p:par>
                        <p:par>
                          <p:cTn id="383" fill="hold">
                            <p:stCondLst>
                              <p:cond delay="119500"/>
                            </p:stCondLst>
                            <p:childTnLst>
                              <p:par>
                                <p:cTn id="384" presetID="11" presetClass="entr" presetSubtype="0" fill="hold" grpId="0" nodeType="afterEffect">
                                  <p:stCondLst>
                                    <p:cond delay="0"/>
                                  </p:stCondLst>
                                  <p:childTnLst>
                                    <p:set>
                                      <p:cBhvr>
                                        <p:cTn id="385" dur="1000">
                                          <p:stCondLst>
                                            <p:cond delay="0"/>
                                          </p:stCondLst>
                                        </p:cTn>
                                        <p:tgtEl>
                                          <p:spTgt spid="275"/>
                                        </p:tgtEl>
                                        <p:attrNameLst>
                                          <p:attrName>style.visibility</p:attrName>
                                        </p:attrNameLst>
                                      </p:cBhvr>
                                      <p:to>
                                        <p:strVal val="visible"/>
                                      </p:to>
                                    </p:set>
                                  </p:childTnLst>
                                </p:cTn>
                              </p:par>
                            </p:childTnLst>
                          </p:cTn>
                        </p:par>
                        <p:par>
                          <p:cTn id="386" fill="hold">
                            <p:stCondLst>
                              <p:cond delay="120500"/>
                            </p:stCondLst>
                            <p:childTnLst>
                              <p:par>
                                <p:cTn id="387" presetID="11" presetClass="entr" presetSubtype="0" fill="hold" grpId="0" nodeType="afterEffect">
                                  <p:stCondLst>
                                    <p:cond delay="0"/>
                                  </p:stCondLst>
                                  <p:childTnLst>
                                    <p:set>
                                      <p:cBhvr>
                                        <p:cTn id="388" dur="1000">
                                          <p:stCondLst>
                                            <p:cond delay="0"/>
                                          </p:stCondLst>
                                        </p:cTn>
                                        <p:tgtEl>
                                          <p:spTgt spid="276"/>
                                        </p:tgtEl>
                                        <p:attrNameLst>
                                          <p:attrName>style.visibility</p:attrName>
                                        </p:attrNameLst>
                                      </p:cBhvr>
                                      <p:to>
                                        <p:strVal val="visible"/>
                                      </p:to>
                                    </p:set>
                                  </p:childTnLst>
                                </p:cTn>
                              </p:par>
                            </p:childTnLst>
                          </p:cTn>
                        </p:par>
                        <p:par>
                          <p:cTn id="389" fill="hold">
                            <p:stCondLst>
                              <p:cond delay="121500"/>
                            </p:stCondLst>
                            <p:childTnLst>
                              <p:par>
                                <p:cTn id="390" presetID="11" presetClass="entr" presetSubtype="0" fill="hold" grpId="0" nodeType="afterEffect">
                                  <p:stCondLst>
                                    <p:cond delay="0"/>
                                  </p:stCondLst>
                                  <p:childTnLst>
                                    <p:set>
                                      <p:cBhvr>
                                        <p:cTn id="391" dur="1000">
                                          <p:stCondLst>
                                            <p:cond delay="0"/>
                                          </p:stCondLst>
                                        </p:cTn>
                                        <p:tgtEl>
                                          <p:spTgt spid="277"/>
                                        </p:tgtEl>
                                        <p:attrNameLst>
                                          <p:attrName>style.visibility</p:attrName>
                                        </p:attrNameLst>
                                      </p:cBhvr>
                                      <p:to>
                                        <p:strVal val="visible"/>
                                      </p:to>
                                    </p:set>
                                  </p:childTnLst>
                                </p:cTn>
                              </p:par>
                            </p:childTnLst>
                          </p:cTn>
                        </p:par>
                        <p:par>
                          <p:cTn id="392" fill="hold">
                            <p:stCondLst>
                              <p:cond delay="122500"/>
                            </p:stCondLst>
                            <p:childTnLst>
                              <p:par>
                                <p:cTn id="393" presetID="11" presetClass="entr" presetSubtype="0" fill="hold" grpId="0" nodeType="afterEffect">
                                  <p:stCondLst>
                                    <p:cond delay="0"/>
                                  </p:stCondLst>
                                  <p:childTnLst>
                                    <p:set>
                                      <p:cBhvr>
                                        <p:cTn id="394" dur="1000">
                                          <p:stCondLst>
                                            <p:cond delay="0"/>
                                          </p:stCondLst>
                                        </p:cTn>
                                        <p:tgtEl>
                                          <p:spTgt spid="278"/>
                                        </p:tgtEl>
                                        <p:attrNameLst>
                                          <p:attrName>style.visibility</p:attrName>
                                        </p:attrNameLst>
                                      </p:cBhvr>
                                      <p:to>
                                        <p:strVal val="visible"/>
                                      </p:to>
                                    </p:set>
                                  </p:childTnLst>
                                </p:cTn>
                              </p:par>
                            </p:childTnLst>
                          </p:cTn>
                        </p:par>
                        <p:par>
                          <p:cTn id="395" fill="hold">
                            <p:stCondLst>
                              <p:cond delay="123500"/>
                            </p:stCondLst>
                            <p:childTnLst>
                              <p:par>
                                <p:cTn id="396" presetID="11" presetClass="entr" presetSubtype="0" fill="hold" grpId="0" nodeType="afterEffect">
                                  <p:stCondLst>
                                    <p:cond delay="0"/>
                                  </p:stCondLst>
                                  <p:childTnLst>
                                    <p:set>
                                      <p:cBhvr>
                                        <p:cTn id="397" dur="1000">
                                          <p:stCondLst>
                                            <p:cond delay="0"/>
                                          </p:stCondLst>
                                        </p:cTn>
                                        <p:tgtEl>
                                          <p:spTgt spid="279"/>
                                        </p:tgtEl>
                                        <p:attrNameLst>
                                          <p:attrName>style.visibility</p:attrName>
                                        </p:attrNameLst>
                                      </p:cBhvr>
                                      <p:to>
                                        <p:strVal val="visible"/>
                                      </p:to>
                                    </p:set>
                                  </p:childTnLst>
                                </p:cTn>
                              </p:par>
                            </p:childTnLst>
                          </p:cTn>
                        </p:par>
                        <p:par>
                          <p:cTn id="398" fill="hold">
                            <p:stCondLst>
                              <p:cond delay="124500"/>
                            </p:stCondLst>
                            <p:childTnLst>
                              <p:par>
                                <p:cTn id="399" presetID="11" presetClass="entr" presetSubtype="0" fill="hold" grpId="0" nodeType="afterEffect">
                                  <p:stCondLst>
                                    <p:cond delay="0"/>
                                  </p:stCondLst>
                                  <p:childTnLst>
                                    <p:set>
                                      <p:cBhvr>
                                        <p:cTn id="400" dur="1000">
                                          <p:stCondLst>
                                            <p:cond delay="0"/>
                                          </p:stCondLst>
                                        </p:cTn>
                                        <p:tgtEl>
                                          <p:spTgt spid="280"/>
                                        </p:tgtEl>
                                        <p:attrNameLst>
                                          <p:attrName>style.visibility</p:attrName>
                                        </p:attrNameLst>
                                      </p:cBhvr>
                                      <p:to>
                                        <p:strVal val="visible"/>
                                      </p:to>
                                    </p:set>
                                  </p:childTnLst>
                                </p:cTn>
                              </p:par>
                            </p:childTnLst>
                          </p:cTn>
                        </p:par>
                        <p:par>
                          <p:cTn id="401" fill="hold">
                            <p:stCondLst>
                              <p:cond delay="125500"/>
                            </p:stCondLst>
                            <p:childTnLst>
                              <p:par>
                                <p:cTn id="402" presetID="11" presetClass="entr" presetSubtype="0" fill="hold" grpId="0" nodeType="afterEffect">
                                  <p:stCondLst>
                                    <p:cond delay="0"/>
                                  </p:stCondLst>
                                  <p:childTnLst>
                                    <p:set>
                                      <p:cBhvr>
                                        <p:cTn id="403" dur="1000">
                                          <p:stCondLst>
                                            <p:cond delay="0"/>
                                          </p:stCondLst>
                                        </p:cTn>
                                        <p:tgtEl>
                                          <p:spTgt spid="281"/>
                                        </p:tgtEl>
                                        <p:attrNameLst>
                                          <p:attrName>style.visibility</p:attrName>
                                        </p:attrNameLst>
                                      </p:cBhvr>
                                      <p:to>
                                        <p:strVal val="visible"/>
                                      </p:to>
                                    </p:set>
                                  </p:childTnLst>
                                </p:cTn>
                              </p:par>
                            </p:childTnLst>
                          </p:cTn>
                        </p:par>
                        <p:par>
                          <p:cTn id="404" fill="hold">
                            <p:stCondLst>
                              <p:cond delay="126500"/>
                            </p:stCondLst>
                            <p:childTnLst>
                              <p:par>
                                <p:cTn id="405" presetID="11" presetClass="entr" presetSubtype="0" fill="hold" grpId="0" nodeType="afterEffect">
                                  <p:stCondLst>
                                    <p:cond delay="0"/>
                                  </p:stCondLst>
                                  <p:childTnLst>
                                    <p:set>
                                      <p:cBhvr>
                                        <p:cTn id="406" dur="1000">
                                          <p:stCondLst>
                                            <p:cond delay="0"/>
                                          </p:stCondLst>
                                        </p:cTn>
                                        <p:tgtEl>
                                          <p:spTgt spid="282"/>
                                        </p:tgtEl>
                                        <p:attrNameLst>
                                          <p:attrName>style.visibility</p:attrName>
                                        </p:attrNameLst>
                                      </p:cBhvr>
                                      <p:to>
                                        <p:strVal val="visible"/>
                                      </p:to>
                                    </p:set>
                                  </p:childTnLst>
                                </p:cTn>
                              </p:par>
                            </p:childTnLst>
                          </p:cTn>
                        </p:par>
                        <p:par>
                          <p:cTn id="407" fill="hold">
                            <p:stCondLst>
                              <p:cond delay="127500"/>
                            </p:stCondLst>
                            <p:childTnLst>
                              <p:par>
                                <p:cTn id="408" presetID="11" presetClass="entr" presetSubtype="0" fill="hold" grpId="0" nodeType="afterEffect">
                                  <p:stCondLst>
                                    <p:cond delay="0"/>
                                  </p:stCondLst>
                                  <p:childTnLst>
                                    <p:set>
                                      <p:cBhvr>
                                        <p:cTn id="409" dur="1000">
                                          <p:stCondLst>
                                            <p:cond delay="0"/>
                                          </p:stCondLst>
                                        </p:cTn>
                                        <p:tgtEl>
                                          <p:spTgt spid="283"/>
                                        </p:tgtEl>
                                        <p:attrNameLst>
                                          <p:attrName>style.visibility</p:attrName>
                                        </p:attrNameLst>
                                      </p:cBhvr>
                                      <p:to>
                                        <p:strVal val="visible"/>
                                      </p:to>
                                    </p:set>
                                  </p:childTnLst>
                                </p:cTn>
                              </p:par>
                            </p:childTnLst>
                          </p:cTn>
                        </p:par>
                        <p:par>
                          <p:cTn id="410" fill="hold">
                            <p:stCondLst>
                              <p:cond delay="128500"/>
                            </p:stCondLst>
                            <p:childTnLst>
                              <p:par>
                                <p:cTn id="411" presetID="11" presetClass="entr" presetSubtype="0" fill="hold" grpId="0" nodeType="afterEffect">
                                  <p:stCondLst>
                                    <p:cond delay="0"/>
                                  </p:stCondLst>
                                  <p:childTnLst>
                                    <p:set>
                                      <p:cBhvr>
                                        <p:cTn id="412" dur="1000">
                                          <p:stCondLst>
                                            <p:cond delay="0"/>
                                          </p:stCondLst>
                                        </p:cTn>
                                        <p:tgtEl>
                                          <p:spTgt spid="284"/>
                                        </p:tgtEl>
                                        <p:attrNameLst>
                                          <p:attrName>style.visibility</p:attrName>
                                        </p:attrNameLst>
                                      </p:cBhvr>
                                      <p:to>
                                        <p:strVal val="visible"/>
                                      </p:to>
                                    </p:set>
                                  </p:childTnLst>
                                </p:cTn>
                              </p:par>
                            </p:childTnLst>
                          </p:cTn>
                        </p:par>
                        <p:par>
                          <p:cTn id="413" fill="hold">
                            <p:stCondLst>
                              <p:cond delay="129500"/>
                            </p:stCondLst>
                            <p:childTnLst>
                              <p:par>
                                <p:cTn id="414" presetID="11" presetClass="entr" presetSubtype="0" fill="hold" grpId="0" nodeType="afterEffect">
                                  <p:stCondLst>
                                    <p:cond delay="0"/>
                                  </p:stCondLst>
                                  <p:childTnLst>
                                    <p:set>
                                      <p:cBhvr>
                                        <p:cTn id="415" dur="1000">
                                          <p:stCondLst>
                                            <p:cond delay="0"/>
                                          </p:stCondLst>
                                        </p:cTn>
                                        <p:tgtEl>
                                          <p:spTgt spid="285"/>
                                        </p:tgtEl>
                                        <p:attrNameLst>
                                          <p:attrName>style.visibility</p:attrName>
                                        </p:attrNameLst>
                                      </p:cBhvr>
                                      <p:to>
                                        <p:strVal val="visible"/>
                                      </p:to>
                                    </p:set>
                                  </p:childTnLst>
                                </p:cTn>
                              </p:par>
                            </p:childTnLst>
                          </p:cTn>
                        </p:par>
                        <p:par>
                          <p:cTn id="416" fill="hold">
                            <p:stCondLst>
                              <p:cond delay="130500"/>
                            </p:stCondLst>
                            <p:childTnLst>
                              <p:par>
                                <p:cTn id="417" presetID="11" presetClass="entr" presetSubtype="0" fill="hold" grpId="0" nodeType="afterEffect">
                                  <p:stCondLst>
                                    <p:cond delay="0"/>
                                  </p:stCondLst>
                                  <p:childTnLst>
                                    <p:set>
                                      <p:cBhvr>
                                        <p:cTn id="418" dur="1000">
                                          <p:stCondLst>
                                            <p:cond delay="0"/>
                                          </p:stCondLst>
                                        </p:cTn>
                                        <p:tgtEl>
                                          <p:spTgt spid="286"/>
                                        </p:tgtEl>
                                        <p:attrNameLst>
                                          <p:attrName>style.visibility</p:attrName>
                                        </p:attrNameLst>
                                      </p:cBhvr>
                                      <p:to>
                                        <p:strVal val="visible"/>
                                      </p:to>
                                    </p:set>
                                  </p:childTnLst>
                                </p:cTn>
                              </p:par>
                            </p:childTnLst>
                          </p:cTn>
                        </p:par>
                        <p:par>
                          <p:cTn id="419" fill="hold">
                            <p:stCondLst>
                              <p:cond delay="131500"/>
                            </p:stCondLst>
                            <p:childTnLst>
                              <p:par>
                                <p:cTn id="420" presetID="11" presetClass="entr" presetSubtype="0" fill="hold" grpId="0" nodeType="afterEffect">
                                  <p:stCondLst>
                                    <p:cond delay="0"/>
                                  </p:stCondLst>
                                  <p:childTnLst>
                                    <p:set>
                                      <p:cBhvr>
                                        <p:cTn id="421" dur="1000">
                                          <p:stCondLst>
                                            <p:cond delay="0"/>
                                          </p:stCondLst>
                                        </p:cTn>
                                        <p:tgtEl>
                                          <p:spTgt spid="287"/>
                                        </p:tgtEl>
                                        <p:attrNameLst>
                                          <p:attrName>style.visibility</p:attrName>
                                        </p:attrNameLst>
                                      </p:cBhvr>
                                      <p:to>
                                        <p:strVal val="visible"/>
                                      </p:to>
                                    </p:set>
                                  </p:childTnLst>
                                </p:cTn>
                              </p:par>
                            </p:childTnLst>
                          </p:cTn>
                        </p:par>
                        <p:par>
                          <p:cTn id="422" fill="hold">
                            <p:stCondLst>
                              <p:cond delay="132500"/>
                            </p:stCondLst>
                            <p:childTnLst>
                              <p:par>
                                <p:cTn id="423" presetID="11" presetClass="entr" presetSubtype="0" fill="hold" grpId="0" nodeType="afterEffect">
                                  <p:stCondLst>
                                    <p:cond delay="0"/>
                                  </p:stCondLst>
                                  <p:childTnLst>
                                    <p:set>
                                      <p:cBhvr>
                                        <p:cTn id="424" dur="1000">
                                          <p:stCondLst>
                                            <p:cond delay="0"/>
                                          </p:stCondLst>
                                        </p:cTn>
                                        <p:tgtEl>
                                          <p:spTgt spid="288"/>
                                        </p:tgtEl>
                                        <p:attrNameLst>
                                          <p:attrName>style.visibility</p:attrName>
                                        </p:attrNameLst>
                                      </p:cBhvr>
                                      <p:to>
                                        <p:strVal val="visible"/>
                                      </p:to>
                                    </p:set>
                                  </p:childTnLst>
                                </p:cTn>
                              </p:par>
                            </p:childTnLst>
                          </p:cTn>
                        </p:par>
                        <p:par>
                          <p:cTn id="425" fill="hold">
                            <p:stCondLst>
                              <p:cond delay="133500"/>
                            </p:stCondLst>
                            <p:childTnLst>
                              <p:par>
                                <p:cTn id="426" presetID="11" presetClass="entr" presetSubtype="0" fill="hold" grpId="0" nodeType="afterEffect">
                                  <p:stCondLst>
                                    <p:cond delay="0"/>
                                  </p:stCondLst>
                                  <p:childTnLst>
                                    <p:set>
                                      <p:cBhvr>
                                        <p:cTn id="427" dur="1000">
                                          <p:stCondLst>
                                            <p:cond delay="0"/>
                                          </p:stCondLst>
                                        </p:cTn>
                                        <p:tgtEl>
                                          <p:spTgt spid="289"/>
                                        </p:tgtEl>
                                        <p:attrNameLst>
                                          <p:attrName>style.visibility</p:attrName>
                                        </p:attrNameLst>
                                      </p:cBhvr>
                                      <p:to>
                                        <p:strVal val="visible"/>
                                      </p:to>
                                    </p:set>
                                  </p:childTnLst>
                                </p:cTn>
                              </p:par>
                            </p:childTnLst>
                          </p:cTn>
                        </p:par>
                        <p:par>
                          <p:cTn id="428" fill="hold">
                            <p:stCondLst>
                              <p:cond delay="134500"/>
                            </p:stCondLst>
                            <p:childTnLst>
                              <p:par>
                                <p:cTn id="429" presetID="11" presetClass="entr" presetSubtype="0" fill="hold" grpId="0" nodeType="afterEffect">
                                  <p:stCondLst>
                                    <p:cond delay="0"/>
                                  </p:stCondLst>
                                  <p:childTnLst>
                                    <p:set>
                                      <p:cBhvr>
                                        <p:cTn id="430" dur="1000">
                                          <p:stCondLst>
                                            <p:cond delay="0"/>
                                          </p:stCondLst>
                                        </p:cTn>
                                        <p:tgtEl>
                                          <p:spTgt spid="290"/>
                                        </p:tgtEl>
                                        <p:attrNameLst>
                                          <p:attrName>style.visibility</p:attrName>
                                        </p:attrNameLst>
                                      </p:cBhvr>
                                      <p:to>
                                        <p:strVal val="visible"/>
                                      </p:to>
                                    </p:set>
                                  </p:childTnLst>
                                </p:cTn>
                              </p:par>
                            </p:childTnLst>
                          </p:cTn>
                        </p:par>
                        <p:par>
                          <p:cTn id="431" fill="hold">
                            <p:stCondLst>
                              <p:cond delay="135500"/>
                            </p:stCondLst>
                            <p:childTnLst>
                              <p:par>
                                <p:cTn id="432" presetID="11" presetClass="entr" presetSubtype="0" fill="hold" grpId="0" nodeType="afterEffect">
                                  <p:stCondLst>
                                    <p:cond delay="0"/>
                                  </p:stCondLst>
                                  <p:childTnLst>
                                    <p:set>
                                      <p:cBhvr>
                                        <p:cTn id="433" dur="1000">
                                          <p:stCondLst>
                                            <p:cond delay="0"/>
                                          </p:stCondLst>
                                        </p:cTn>
                                        <p:tgtEl>
                                          <p:spTgt spid="291"/>
                                        </p:tgtEl>
                                        <p:attrNameLst>
                                          <p:attrName>style.visibility</p:attrName>
                                        </p:attrNameLst>
                                      </p:cBhvr>
                                      <p:to>
                                        <p:strVal val="visible"/>
                                      </p:to>
                                    </p:set>
                                  </p:childTnLst>
                                </p:cTn>
                              </p:par>
                            </p:childTnLst>
                          </p:cTn>
                        </p:par>
                        <p:par>
                          <p:cTn id="434" fill="hold">
                            <p:stCondLst>
                              <p:cond delay="136500"/>
                            </p:stCondLst>
                            <p:childTnLst>
                              <p:par>
                                <p:cTn id="435" presetID="11" presetClass="entr" presetSubtype="0" fill="hold" grpId="0" nodeType="afterEffect">
                                  <p:stCondLst>
                                    <p:cond delay="0"/>
                                  </p:stCondLst>
                                  <p:childTnLst>
                                    <p:set>
                                      <p:cBhvr>
                                        <p:cTn id="436" dur="1000">
                                          <p:stCondLst>
                                            <p:cond delay="0"/>
                                          </p:stCondLst>
                                        </p:cTn>
                                        <p:tgtEl>
                                          <p:spTgt spid="292"/>
                                        </p:tgtEl>
                                        <p:attrNameLst>
                                          <p:attrName>style.visibility</p:attrName>
                                        </p:attrNameLst>
                                      </p:cBhvr>
                                      <p:to>
                                        <p:strVal val="visible"/>
                                      </p:to>
                                    </p:set>
                                  </p:childTnLst>
                                </p:cTn>
                              </p:par>
                            </p:childTnLst>
                          </p:cTn>
                        </p:par>
                        <p:par>
                          <p:cTn id="437" fill="hold">
                            <p:stCondLst>
                              <p:cond delay="137500"/>
                            </p:stCondLst>
                            <p:childTnLst>
                              <p:par>
                                <p:cTn id="438" presetID="11" presetClass="entr" presetSubtype="0" fill="hold" grpId="0" nodeType="afterEffect">
                                  <p:stCondLst>
                                    <p:cond delay="0"/>
                                  </p:stCondLst>
                                  <p:childTnLst>
                                    <p:set>
                                      <p:cBhvr>
                                        <p:cTn id="439" dur="1000">
                                          <p:stCondLst>
                                            <p:cond delay="0"/>
                                          </p:stCondLst>
                                        </p:cTn>
                                        <p:tgtEl>
                                          <p:spTgt spid="293"/>
                                        </p:tgtEl>
                                        <p:attrNameLst>
                                          <p:attrName>style.visibility</p:attrName>
                                        </p:attrNameLst>
                                      </p:cBhvr>
                                      <p:to>
                                        <p:strVal val="visible"/>
                                      </p:to>
                                    </p:set>
                                  </p:childTnLst>
                                </p:cTn>
                              </p:par>
                            </p:childTnLst>
                          </p:cTn>
                        </p:par>
                        <p:par>
                          <p:cTn id="440" fill="hold">
                            <p:stCondLst>
                              <p:cond delay="138500"/>
                            </p:stCondLst>
                            <p:childTnLst>
                              <p:par>
                                <p:cTn id="441" presetID="11" presetClass="entr" presetSubtype="0" fill="hold" grpId="0" nodeType="afterEffect">
                                  <p:stCondLst>
                                    <p:cond delay="0"/>
                                  </p:stCondLst>
                                  <p:childTnLst>
                                    <p:set>
                                      <p:cBhvr>
                                        <p:cTn id="442" dur="1000">
                                          <p:stCondLst>
                                            <p:cond delay="0"/>
                                          </p:stCondLst>
                                        </p:cTn>
                                        <p:tgtEl>
                                          <p:spTgt spid="294"/>
                                        </p:tgtEl>
                                        <p:attrNameLst>
                                          <p:attrName>style.visibility</p:attrName>
                                        </p:attrNameLst>
                                      </p:cBhvr>
                                      <p:to>
                                        <p:strVal val="visible"/>
                                      </p:to>
                                    </p:set>
                                  </p:childTnLst>
                                </p:cTn>
                              </p:par>
                            </p:childTnLst>
                          </p:cTn>
                        </p:par>
                        <p:par>
                          <p:cTn id="443" fill="hold">
                            <p:stCondLst>
                              <p:cond delay="139500"/>
                            </p:stCondLst>
                            <p:childTnLst>
                              <p:par>
                                <p:cTn id="444" presetID="11" presetClass="entr" presetSubtype="0" fill="hold" grpId="0" nodeType="afterEffect">
                                  <p:stCondLst>
                                    <p:cond delay="0"/>
                                  </p:stCondLst>
                                  <p:childTnLst>
                                    <p:set>
                                      <p:cBhvr>
                                        <p:cTn id="445" dur="1000">
                                          <p:stCondLst>
                                            <p:cond delay="0"/>
                                          </p:stCondLst>
                                        </p:cTn>
                                        <p:tgtEl>
                                          <p:spTgt spid="295"/>
                                        </p:tgtEl>
                                        <p:attrNameLst>
                                          <p:attrName>style.visibility</p:attrName>
                                        </p:attrNameLst>
                                      </p:cBhvr>
                                      <p:to>
                                        <p:strVal val="visible"/>
                                      </p:to>
                                    </p:set>
                                  </p:childTnLst>
                                </p:cTn>
                              </p:par>
                            </p:childTnLst>
                          </p:cTn>
                        </p:par>
                        <p:par>
                          <p:cTn id="446" fill="hold">
                            <p:stCondLst>
                              <p:cond delay="140500"/>
                            </p:stCondLst>
                            <p:childTnLst>
                              <p:par>
                                <p:cTn id="447" presetID="11" presetClass="entr" presetSubtype="0" fill="hold" grpId="0" nodeType="afterEffect">
                                  <p:stCondLst>
                                    <p:cond delay="0"/>
                                  </p:stCondLst>
                                  <p:childTnLst>
                                    <p:set>
                                      <p:cBhvr>
                                        <p:cTn id="448" dur="1000">
                                          <p:stCondLst>
                                            <p:cond delay="0"/>
                                          </p:stCondLst>
                                        </p:cTn>
                                        <p:tgtEl>
                                          <p:spTgt spid="296"/>
                                        </p:tgtEl>
                                        <p:attrNameLst>
                                          <p:attrName>style.visibility</p:attrName>
                                        </p:attrNameLst>
                                      </p:cBhvr>
                                      <p:to>
                                        <p:strVal val="visible"/>
                                      </p:to>
                                    </p:set>
                                  </p:childTnLst>
                                </p:cTn>
                              </p:par>
                            </p:childTnLst>
                          </p:cTn>
                        </p:par>
                        <p:par>
                          <p:cTn id="449" fill="hold">
                            <p:stCondLst>
                              <p:cond delay="141500"/>
                            </p:stCondLst>
                            <p:childTnLst>
                              <p:par>
                                <p:cTn id="450" presetID="11" presetClass="entr" presetSubtype="0" fill="hold" grpId="0" nodeType="afterEffect">
                                  <p:stCondLst>
                                    <p:cond delay="0"/>
                                  </p:stCondLst>
                                  <p:childTnLst>
                                    <p:set>
                                      <p:cBhvr>
                                        <p:cTn id="451" dur="1000">
                                          <p:stCondLst>
                                            <p:cond delay="0"/>
                                          </p:stCondLst>
                                        </p:cTn>
                                        <p:tgtEl>
                                          <p:spTgt spid="297"/>
                                        </p:tgtEl>
                                        <p:attrNameLst>
                                          <p:attrName>style.visibility</p:attrName>
                                        </p:attrNameLst>
                                      </p:cBhvr>
                                      <p:to>
                                        <p:strVal val="visible"/>
                                      </p:to>
                                    </p:set>
                                  </p:childTnLst>
                                </p:cTn>
                              </p:par>
                            </p:childTnLst>
                          </p:cTn>
                        </p:par>
                        <p:par>
                          <p:cTn id="452" fill="hold">
                            <p:stCondLst>
                              <p:cond delay="142500"/>
                            </p:stCondLst>
                            <p:childTnLst>
                              <p:par>
                                <p:cTn id="453" presetID="11" presetClass="entr" presetSubtype="0" fill="hold" grpId="0" nodeType="afterEffect">
                                  <p:stCondLst>
                                    <p:cond delay="0"/>
                                  </p:stCondLst>
                                  <p:childTnLst>
                                    <p:set>
                                      <p:cBhvr>
                                        <p:cTn id="454" dur="1000">
                                          <p:stCondLst>
                                            <p:cond delay="0"/>
                                          </p:stCondLst>
                                        </p:cTn>
                                        <p:tgtEl>
                                          <p:spTgt spid="298"/>
                                        </p:tgtEl>
                                        <p:attrNameLst>
                                          <p:attrName>style.visibility</p:attrName>
                                        </p:attrNameLst>
                                      </p:cBhvr>
                                      <p:to>
                                        <p:strVal val="visible"/>
                                      </p:to>
                                    </p:set>
                                  </p:childTnLst>
                                </p:cTn>
                              </p:par>
                            </p:childTnLst>
                          </p:cTn>
                        </p:par>
                        <p:par>
                          <p:cTn id="455" fill="hold">
                            <p:stCondLst>
                              <p:cond delay="143500"/>
                            </p:stCondLst>
                            <p:childTnLst>
                              <p:par>
                                <p:cTn id="456" presetID="11" presetClass="entr" presetSubtype="0" fill="hold" grpId="0" nodeType="afterEffect">
                                  <p:stCondLst>
                                    <p:cond delay="0"/>
                                  </p:stCondLst>
                                  <p:childTnLst>
                                    <p:set>
                                      <p:cBhvr>
                                        <p:cTn id="457" dur="1000">
                                          <p:stCondLst>
                                            <p:cond delay="0"/>
                                          </p:stCondLst>
                                        </p:cTn>
                                        <p:tgtEl>
                                          <p:spTgt spid="299"/>
                                        </p:tgtEl>
                                        <p:attrNameLst>
                                          <p:attrName>style.visibility</p:attrName>
                                        </p:attrNameLst>
                                      </p:cBhvr>
                                      <p:to>
                                        <p:strVal val="visible"/>
                                      </p:to>
                                    </p:set>
                                  </p:childTnLst>
                                </p:cTn>
                              </p:par>
                            </p:childTnLst>
                          </p:cTn>
                        </p:par>
                        <p:par>
                          <p:cTn id="458" fill="hold">
                            <p:stCondLst>
                              <p:cond delay="144500"/>
                            </p:stCondLst>
                            <p:childTnLst>
                              <p:par>
                                <p:cTn id="459" presetID="11" presetClass="entr" presetSubtype="0" fill="hold" grpId="0" nodeType="afterEffect">
                                  <p:stCondLst>
                                    <p:cond delay="0"/>
                                  </p:stCondLst>
                                  <p:childTnLst>
                                    <p:set>
                                      <p:cBhvr>
                                        <p:cTn id="460" dur="1000">
                                          <p:stCondLst>
                                            <p:cond delay="0"/>
                                          </p:stCondLst>
                                        </p:cTn>
                                        <p:tgtEl>
                                          <p:spTgt spid="300"/>
                                        </p:tgtEl>
                                        <p:attrNameLst>
                                          <p:attrName>style.visibility</p:attrName>
                                        </p:attrNameLst>
                                      </p:cBhvr>
                                      <p:to>
                                        <p:strVal val="visible"/>
                                      </p:to>
                                    </p:set>
                                  </p:childTnLst>
                                </p:cTn>
                              </p:par>
                            </p:childTnLst>
                          </p:cTn>
                        </p:par>
                        <p:par>
                          <p:cTn id="461" fill="hold">
                            <p:stCondLst>
                              <p:cond delay="145500"/>
                            </p:stCondLst>
                            <p:childTnLst>
                              <p:par>
                                <p:cTn id="462" presetID="11" presetClass="entr" presetSubtype="0" fill="hold" grpId="0" nodeType="afterEffect">
                                  <p:stCondLst>
                                    <p:cond delay="0"/>
                                  </p:stCondLst>
                                  <p:childTnLst>
                                    <p:set>
                                      <p:cBhvr>
                                        <p:cTn id="463" dur="1000">
                                          <p:stCondLst>
                                            <p:cond delay="0"/>
                                          </p:stCondLst>
                                        </p:cTn>
                                        <p:tgtEl>
                                          <p:spTgt spid="301"/>
                                        </p:tgtEl>
                                        <p:attrNameLst>
                                          <p:attrName>style.visibility</p:attrName>
                                        </p:attrNameLst>
                                      </p:cBhvr>
                                      <p:to>
                                        <p:strVal val="visible"/>
                                      </p:to>
                                    </p:set>
                                  </p:childTnLst>
                                </p:cTn>
                              </p:par>
                            </p:childTnLst>
                          </p:cTn>
                        </p:par>
                        <p:par>
                          <p:cTn id="464" fill="hold">
                            <p:stCondLst>
                              <p:cond delay="146500"/>
                            </p:stCondLst>
                            <p:childTnLst>
                              <p:par>
                                <p:cTn id="465" presetID="11" presetClass="entr" presetSubtype="0" fill="hold" grpId="0" nodeType="afterEffect">
                                  <p:stCondLst>
                                    <p:cond delay="0"/>
                                  </p:stCondLst>
                                  <p:childTnLst>
                                    <p:set>
                                      <p:cBhvr>
                                        <p:cTn id="466" dur="1000">
                                          <p:stCondLst>
                                            <p:cond delay="0"/>
                                          </p:stCondLst>
                                        </p:cTn>
                                        <p:tgtEl>
                                          <p:spTgt spid="302"/>
                                        </p:tgtEl>
                                        <p:attrNameLst>
                                          <p:attrName>style.visibility</p:attrName>
                                        </p:attrNameLst>
                                      </p:cBhvr>
                                      <p:to>
                                        <p:strVal val="visible"/>
                                      </p:to>
                                    </p:set>
                                  </p:childTnLst>
                                </p:cTn>
                              </p:par>
                            </p:childTnLst>
                          </p:cTn>
                        </p:par>
                        <p:par>
                          <p:cTn id="467" fill="hold">
                            <p:stCondLst>
                              <p:cond delay="147500"/>
                            </p:stCondLst>
                            <p:childTnLst>
                              <p:par>
                                <p:cTn id="468" presetID="11" presetClass="entr" presetSubtype="0" fill="hold" grpId="0" nodeType="afterEffect">
                                  <p:stCondLst>
                                    <p:cond delay="0"/>
                                  </p:stCondLst>
                                  <p:childTnLst>
                                    <p:set>
                                      <p:cBhvr>
                                        <p:cTn id="469" dur="1000">
                                          <p:stCondLst>
                                            <p:cond delay="0"/>
                                          </p:stCondLst>
                                        </p:cTn>
                                        <p:tgtEl>
                                          <p:spTgt spid="303"/>
                                        </p:tgtEl>
                                        <p:attrNameLst>
                                          <p:attrName>style.visibility</p:attrName>
                                        </p:attrNameLst>
                                      </p:cBhvr>
                                      <p:to>
                                        <p:strVal val="visible"/>
                                      </p:to>
                                    </p:set>
                                  </p:childTnLst>
                                </p:cTn>
                              </p:par>
                            </p:childTnLst>
                          </p:cTn>
                        </p:par>
                        <p:par>
                          <p:cTn id="470" fill="hold">
                            <p:stCondLst>
                              <p:cond delay="148500"/>
                            </p:stCondLst>
                            <p:childTnLst>
                              <p:par>
                                <p:cTn id="471" presetID="11" presetClass="entr" presetSubtype="0" fill="hold" grpId="0" nodeType="afterEffect">
                                  <p:stCondLst>
                                    <p:cond delay="0"/>
                                  </p:stCondLst>
                                  <p:childTnLst>
                                    <p:set>
                                      <p:cBhvr>
                                        <p:cTn id="472" dur="1000">
                                          <p:stCondLst>
                                            <p:cond delay="0"/>
                                          </p:stCondLst>
                                        </p:cTn>
                                        <p:tgtEl>
                                          <p:spTgt spid="304"/>
                                        </p:tgtEl>
                                        <p:attrNameLst>
                                          <p:attrName>style.visibility</p:attrName>
                                        </p:attrNameLst>
                                      </p:cBhvr>
                                      <p:to>
                                        <p:strVal val="visible"/>
                                      </p:to>
                                    </p:set>
                                  </p:childTnLst>
                                </p:cTn>
                              </p:par>
                            </p:childTnLst>
                          </p:cTn>
                        </p:par>
                        <p:par>
                          <p:cTn id="473" fill="hold">
                            <p:stCondLst>
                              <p:cond delay="149500"/>
                            </p:stCondLst>
                            <p:childTnLst>
                              <p:par>
                                <p:cTn id="474" presetID="11" presetClass="entr" presetSubtype="0" fill="hold" grpId="0" nodeType="afterEffect">
                                  <p:stCondLst>
                                    <p:cond delay="0"/>
                                  </p:stCondLst>
                                  <p:childTnLst>
                                    <p:set>
                                      <p:cBhvr>
                                        <p:cTn id="475" dur="1000">
                                          <p:stCondLst>
                                            <p:cond delay="0"/>
                                          </p:stCondLst>
                                        </p:cTn>
                                        <p:tgtEl>
                                          <p:spTgt spid="305"/>
                                        </p:tgtEl>
                                        <p:attrNameLst>
                                          <p:attrName>style.visibility</p:attrName>
                                        </p:attrNameLst>
                                      </p:cBhvr>
                                      <p:to>
                                        <p:strVal val="visible"/>
                                      </p:to>
                                    </p:set>
                                  </p:childTnLst>
                                </p:cTn>
                              </p:par>
                            </p:childTnLst>
                          </p:cTn>
                        </p:par>
                        <p:par>
                          <p:cTn id="476" fill="hold">
                            <p:stCondLst>
                              <p:cond delay="150500"/>
                            </p:stCondLst>
                            <p:childTnLst>
                              <p:par>
                                <p:cTn id="477" presetID="11" presetClass="entr" presetSubtype="0" fill="hold" grpId="0" nodeType="afterEffect">
                                  <p:stCondLst>
                                    <p:cond delay="0"/>
                                  </p:stCondLst>
                                  <p:childTnLst>
                                    <p:set>
                                      <p:cBhvr>
                                        <p:cTn id="478" dur="1000">
                                          <p:stCondLst>
                                            <p:cond delay="0"/>
                                          </p:stCondLst>
                                        </p:cTn>
                                        <p:tgtEl>
                                          <p:spTgt spid="306"/>
                                        </p:tgtEl>
                                        <p:attrNameLst>
                                          <p:attrName>style.visibility</p:attrName>
                                        </p:attrNameLst>
                                      </p:cBhvr>
                                      <p:to>
                                        <p:strVal val="visible"/>
                                      </p:to>
                                    </p:set>
                                  </p:childTnLst>
                                </p:cTn>
                              </p:par>
                            </p:childTnLst>
                          </p:cTn>
                        </p:par>
                        <p:par>
                          <p:cTn id="479" fill="hold">
                            <p:stCondLst>
                              <p:cond delay="151500"/>
                            </p:stCondLst>
                            <p:childTnLst>
                              <p:par>
                                <p:cTn id="480" presetID="11" presetClass="entr" presetSubtype="0" fill="hold" grpId="0" nodeType="afterEffect">
                                  <p:stCondLst>
                                    <p:cond delay="0"/>
                                  </p:stCondLst>
                                  <p:childTnLst>
                                    <p:set>
                                      <p:cBhvr>
                                        <p:cTn id="481" dur="1000">
                                          <p:stCondLst>
                                            <p:cond delay="0"/>
                                          </p:stCondLst>
                                        </p:cTn>
                                        <p:tgtEl>
                                          <p:spTgt spid="307"/>
                                        </p:tgtEl>
                                        <p:attrNameLst>
                                          <p:attrName>style.visibility</p:attrName>
                                        </p:attrNameLst>
                                      </p:cBhvr>
                                      <p:to>
                                        <p:strVal val="visible"/>
                                      </p:to>
                                    </p:set>
                                  </p:childTnLst>
                                </p:cTn>
                              </p:par>
                            </p:childTnLst>
                          </p:cTn>
                        </p:par>
                        <p:par>
                          <p:cTn id="482" fill="hold">
                            <p:stCondLst>
                              <p:cond delay="152500"/>
                            </p:stCondLst>
                            <p:childTnLst>
                              <p:par>
                                <p:cTn id="483" presetID="11" presetClass="entr" presetSubtype="0" fill="hold" grpId="0" nodeType="afterEffect">
                                  <p:stCondLst>
                                    <p:cond delay="0"/>
                                  </p:stCondLst>
                                  <p:childTnLst>
                                    <p:set>
                                      <p:cBhvr>
                                        <p:cTn id="484" dur="1000">
                                          <p:stCondLst>
                                            <p:cond delay="0"/>
                                          </p:stCondLst>
                                        </p:cTn>
                                        <p:tgtEl>
                                          <p:spTgt spid="308"/>
                                        </p:tgtEl>
                                        <p:attrNameLst>
                                          <p:attrName>style.visibility</p:attrName>
                                        </p:attrNameLst>
                                      </p:cBhvr>
                                      <p:to>
                                        <p:strVal val="visible"/>
                                      </p:to>
                                    </p:set>
                                  </p:childTnLst>
                                </p:cTn>
                              </p:par>
                            </p:childTnLst>
                          </p:cTn>
                        </p:par>
                        <p:par>
                          <p:cTn id="485" fill="hold">
                            <p:stCondLst>
                              <p:cond delay="153500"/>
                            </p:stCondLst>
                            <p:childTnLst>
                              <p:par>
                                <p:cTn id="486" presetID="11" presetClass="entr" presetSubtype="0" fill="hold" grpId="0" nodeType="afterEffect">
                                  <p:stCondLst>
                                    <p:cond delay="0"/>
                                  </p:stCondLst>
                                  <p:childTnLst>
                                    <p:set>
                                      <p:cBhvr>
                                        <p:cTn id="487" dur="1000">
                                          <p:stCondLst>
                                            <p:cond delay="0"/>
                                          </p:stCondLst>
                                        </p:cTn>
                                        <p:tgtEl>
                                          <p:spTgt spid="309"/>
                                        </p:tgtEl>
                                        <p:attrNameLst>
                                          <p:attrName>style.visibility</p:attrName>
                                        </p:attrNameLst>
                                      </p:cBhvr>
                                      <p:to>
                                        <p:strVal val="visible"/>
                                      </p:to>
                                    </p:set>
                                  </p:childTnLst>
                                </p:cTn>
                              </p:par>
                            </p:childTnLst>
                          </p:cTn>
                        </p:par>
                        <p:par>
                          <p:cTn id="488" fill="hold">
                            <p:stCondLst>
                              <p:cond delay="154500"/>
                            </p:stCondLst>
                            <p:childTnLst>
                              <p:par>
                                <p:cTn id="489" presetID="11" presetClass="entr" presetSubtype="0" fill="hold" grpId="0" nodeType="afterEffect">
                                  <p:stCondLst>
                                    <p:cond delay="0"/>
                                  </p:stCondLst>
                                  <p:childTnLst>
                                    <p:set>
                                      <p:cBhvr>
                                        <p:cTn id="490" dur="1000">
                                          <p:stCondLst>
                                            <p:cond delay="0"/>
                                          </p:stCondLst>
                                        </p:cTn>
                                        <p:tgtEl>
                                          <p:spTgt spid="310"/>
                                        </p:tgtEl>
                                        <p:attrNameLst>
                                          <p:attrName>style.visibility</p:attrName>
                                        </p:attrNameLst>
                                      </p:cBhvr>
                                      <p:to>
                                        <p:strVal val="visible"/>
                                      </p:to>
                                    </p:set>
                                  </p:childTnLst>
                                </p:cTn>
                              </p:par>
                            </p:childTnLst>
                          </p:cTn>
                        </p:par>
                        <p:par>
                          <p:cTn id="491" fill="hold">
                            <p:stCondLst>
                              <p:cond delay="155500"/>
                            </p:stCondLst>
                            <p:childTnLst>
                              <p:par>
                                <p:cTn id="492" presetID="11" presetClass="entr" presetSubtype="0" fill="hold" grpId="0" nodeType="afterEffect">
                                  <p:stCondLst>
                                    <p:cond delay="0"/>
                                  </p:stCondLst>
                                  <p:childTnLst>
                                    <p:set>
                                      <p:cBhvr>
                                        <p:cTn id="493" dur="1000">
                                          <p:stCondLst>
                                            <p:cond delay="0"/>
                                          </p:stCondLst>
                                        </p:cTn>
                                        <p:tgtEl>
                                          <p:spTgt spid="311"/>
                                        </p:tgtEl>
                                        <p:attrNameLst>
                                          <p:attrName>style.visibility</p:attrName>
                                        </p:attrNameLst>
                                      </p:cBhvr>
                                      <p:to>
                                        <p:strVal val="visible"/>
                                      </p:to>
                                    </p:set>
                                  </p:childTnLst>
                                </p:cTn>
                              </p:par>
                            </p:childTnLst>
                          </p:cTn>
                        </p:par>
                        <p:par>
                          <p:cTn id="494" fill="hold">
                            <p:stCondLst>
                              <p:cond delay="156500"/>
                            </p:stCondLst>
                            <p:childTnLst>
                              <p:par>
                                <p:cTn id="495" presetID="11" presetClass="entr" presetSubtype="0" fill="hold" grpId="0" nodeType="afterEffect">
                                  <p:stCondLst>
                                    <p:cond delay="0"/>
                                  </p:stCondLst>
                                  <p:childTnLst>
                                    <p:set>
                                      <p:cBhvr>
                                        <p:cTn id="496" dur="1000">
                                          <p:stCondLst>
                                            <p:cond delay="0"/>
                                          </p:stCondLst>
                                        </p:cTn>
                                        <p:tgtEl>
                                          <p:spTgt spid="312"/>
                                        </p:tgtEl>
                                        <p:attrNameLst>
                                          <p:attrName>style.visibility</p:attrName>
                                        </p:attrNameLst>
                                      </p:cBhvr>
                                      <p:to>
                                        <p:strVal val="visible"/>
                                      </p:to>
                                    </p:set>
                                  </p:childTnLst>
                                </p:cTn>
                              </p:par>
                            </p:childTnLst>
                          </p:cTn>
                        </p:par>
                        <p:par>
                          <p:cTn id="497" fill="hold">
                            <p:stCondLst>
                              <p:cond delay="157500"/>
                            </p:stCondLst>
                            <p:childTnLst>
                              <p:par>
                                <p:cTn id="498" presetID="11" presetClass="entr" presetSubtype="0" fill="hold" grpId="0" nodeType="afterEffect">
                                  <p:stCondLst>
                                    <p:cond delay="0"/>
                                  </p:stCondLst>
                                  <p:childTnLst>
                                    <p:set>
                                      <p:cBhvr>
                                        <p:cTn id="499" dur="1000">
                                          <p:stCondLst>
                                            <p:cond delay="0"/>
                                          </p:stCondLst>
                                        </p:cTn>
                                        <p:tgtEl>
                                          <p:spTgt spid="313"/>
                                        </p:tgtEl>
                                        <p:attrNameLst>
                                          <p:attrName>style.visibility</p:attrName>
                                        </p:attrNameLst>
                                      </p:cBhvr>
                                      <p:to>
                                        <p:strVal val="visible"/>
                                      </p:to>
                                    </p:set>
                                  </p:childTnLst>
                                </p:cTn>
                              </p:par>
                            </p:childTnLst>
                          </p:cTn>
                        </p:par>
                        <p:par>
                          <p:cTn id="500" fill="hold">
                            <p:stCondLst>
                              <p:cond delay="158500"/>
                            </p:stCondLst>
                            <p:childTnLst>
                              <p:par>
                                <p:cTn id="501" presetID="11" presetClass="entr" presetSubtype="0" fill="hold" grpId="0" nodeType="afterEffect">
                                  <p:stCondLst>
                                    <p:cond delay="0"/>
                                  </p:stCondLst>
                                  <p:childTnLst>
                                    <p:set>
                                      <p:cBhvr>
                                        <p:cTn id="502" dur="1000">
                                          <p:stCondLst>
                                            <p:cond delay="0"/>
                                          </p:stCondLst>
                                        </p:cTn>
                                        <p:tgtEl>
                                          <p:spTgt spid="314"/>
                                        </p:tgtEl>
                                        <p:attrNameLst>
                                          <p:attrName>style.visibility</p:attrName>
                                        </p:attrNameLst>
                                      </p:cBhvr>
                                      <p:to>
                                        <p:strVal val="visible"/>
                                      </p:to>
                                    </p:set>
                                  </p:childTnLst>
                                </p:cTn>
                              </p:par>
                            </p:childTnLst>
                          </p:cTn>
                        </p:par>
                        <p:par>
                          <p:cTn id="503" fill="hold">
                            <p:stCondLst>
                              <p:cond delay="159500"/>
                            </p:stCondLst>
                            <p:childTnLst>
                              <p:par>
                                <p:cTn id="504" presetID="11" presetClass="entr" presetSubtype="0" fill="hold" grpId="0" nodeType="afterEffect">
                                  <p:stCondLst>
                                    <p:cond delay="0"/>
                                  </p:stCondLst>
                                  <p:childTnLst>
                                    <p:set>
                                      <p:cBhvr>
                                        <p:cTn id="505" dur="1000">
                                          <p:stCondLst>
                                            <p:cond delay="0"/>
                                          </p:stCondLst>
                                        </p:cTn>
                                        <p:tgtEl>
                                          <p:spTgt spid="315"/>
                                        </p:tgtEl>
                                        <p:attrNameLst>
                                          <p:attrName>style.visibility</p:attrName>
                                        </p:attrNameLst>
                                      </p:cBhvr>
                                      <p:to>
                                        <p:strVal val="visible"/>
                                      </p:to>
                                    </p:set>
                                  </p:childTnLst>
                                </p:cTn>
                              </p:par>
                            </p:childTnLst>
                          </p:cTn>
                        </p:par>
                        <p:par>
                          <p:cTn id="506" fill="hold">
                            <p:stCondLst>
                              <p:cond delay="160500"/>
                            </p:stCondLst>
                            <p:childTnLst>
                              <p:par>
                                <p:cTn id="507" presetID="11" presetClass="entr" presetSubtype="0" fill="hold" grpId="0" nodeType="afterEffect">
                                  <p:stCondLst>
                                    <p:cond delay="0"/>
                                  </p:stCondLst>
                                  <p:childTnLst>
                                    <p:set>
                                      <p:cBhvr>
                                        <p:cTn id="508" dur="1000">
                                          <p:stCondLst>
                                            <p:cond delay="0"/>
                                          </p:stCondLst>
                                        </p:cTn>
                                        <p:tgtEl>
                                          <p:spTgt spid="316"/>
                                        </p:tgtEl>
                                        <p:attrNameLst>
                                          <p:attrName>style.visibility</p:attrName>
                                        </p:attrNameLst>
                                      </p:cBhvr>
                                      <p:to>
                                        <p:strVal val="visible"/>
                                      </p:to>
                                    </p:set>
                                  </p:childTnLst>
                                </p:cTn>
                              </p:par>
                            </p:childTnLst>
                          </p:cTn>
                        </p:par>
                        <p:par>
                          <p:cTn id="509" fill="hold">
                            <p:stCondLst>
                              <p:cond delay="161500"/>
                            </p:stCondLst>
                            <p:childTnLst>
                              <p:par>
                                <p:cTn id="510" presetID="11" presetClass="entr" presetSubtype="0" fill="hold" grpId="0" nodeType="afterEffect">
                                  <p:stCondLst>
                                    <p:cond delay="0"/>
                                  </p:stCondLst>
                                  <p:childTnLst>
                                    <p:set>
                                      <p:cBhvr>
                                        <p:cTn id="511" dur="1000">
                                          <p:stCondLst>
                                            <p:cond delay="0"/>
                                          </p:stCondLst>
                                        </p:cTn>
                                        <p:tgtEl>
                                          <p:spTgt spid="317"/>
                                        </p:tgtEl>
                                        <p:attrNameLst>
                                          <p:attrName>style.visibility</p:attrName>
                                        </p:attrNameLst>
                                      </p:cBhvr>
                                      <p:to>
                                        <p:strVal val="visible"/>
                                      </p:to>
                                    </p:set>
                                  </p:childTnLst>
                                </p:cTn>
                              </p:par>
                            </p:childTnLst>
                          </p:cTn>
                        </p:par>
                        <p:par>
                          <p:cTn id="512" fill="hold">
                            <p:stCondLst>
                              <p:cond delay="162500"/>
                            </p:stCondLst>
                            <p:childTnLst>
                              <p:par>
                                <p:cTn id="513" presetID="11" presetClass="entr" presetSubtype="0" fill="hold" grpId="0" nodeType="afterEffect">
                                  <p:stCondLst>
                                    <p:cond delay="0"/>
                                  </p:stCondLst>
                                  <p:childTnLst>
                                    <p:set>
                                      <p:cBhvr>
                                        <p:cTn id="514" dur="1000">
                                          <p:stCondLst>
                                            <p:cond delay="0"/>
                                          </p:stCondLst>
                                        </p:cTn>
                                        <p:tgtEl>
                                          <p:spTgt spid="318"/>
                                        </p:tgtEl>
                                        <p:attrNameLst>
                                          <p:attrName>style.visibility</p:attrName>
                                        </p:attrNameLst>
                                      </p:cBhvr>
                                      <p:to>
                                        <p:strVal val="visible"/>
                                      </p:to>
                                    </p:set>
                                  </p:childTnLst>
                                </p:cTn>
                              </p:par>
                            </p:childTnLst>
                          </p:cTn>
                        </p:par>
                        <p:par>
                          <p:cTn id="515" fill="hold">
                            <p:stCondLst>
                              <p:cond delay="163500"/>
                            </p:stCondLst>
                            <p:childTnLst>
                              <p:par>
                                <p:cTn id="516" presetID="11" presetClass="entr" presetSubtype="0" fill="hold" grpId="0" nodeType="afterEffect">
                                  <p:stCondLst>
                                    <p:cond delay="0"/>
                                  </p:stCondLst>
                                  <p:childTnLst>
                                    <p:set>
                                      <p:cBhvr>
                                        <p:cTn id="517" dur="1000">
                                          <p:stCondLst>
                                            <p:cond delay="0"/>
                                          </p:stCondLst>
                                        </p:cTn>
                                        <p:tgtEl>
                                          <p:spTgt spid="319"/>
                                        </p:tgtEl>
                                        <p:attrNameLst>
                                          <p:attrName>style.visibility</p:attrName>
                                        </p:attrNameLst>
                                      </p:cBhvr>
                                      <p:to>
                                        <p:strVal val="visible"/>
                                      </p:to>
                                    </p:set>
                                  </p:childTnLst>
                                </p:cTn>
                              </p:par>
                            </p:childTnLst>
                          </p:cTn>
                        </p:par>
                        <p:par>
                          <p:cTn id="518" fill="hold">
                            <p:stCondLst>
                              <p:cond delay="164500"/>
                            </p:stCondLst>
                            <p:childTnLst>
                              <p:par>
                                <p:cTn id="519" presetID="11" presetClass="entr" presetSubtype="0" fill="hold" grpId="0" nodeType="afterEffect">
                                  <p:stCondLst>
                                    <p:cond delay="0"/>
                                  </p:stCondLst>
                                  <p:childTnLst>
                                    <p:set>
                                      <p:cBhvr>
                                        <p:cTn id="520" dur="1000">
                                          <p:stCondLst>
                                            <p:cond delay="0"/>
                                          </p:stCondLst>
                                        </p:cTn>
                                        <p:tgtEl>
                                          <p:spTgt spid="320"/>
                                        </p:tgtEl>
                                        <p:attrNameLst>
                                          <p:attrName>style.visibility</p:attrName>
                                        </p:attrNameLst>
                                      </p:cBhvr>
                                      <p:to>
                                        <p:strVal val="visible"/>
                                      </p:to>
                                    </p:set>
                                  </p:childTnLst>
                                </p:cTn>
                              </p:par>
                            </p:childTnLst>
                          </p:cTn>
                        </p:par>
                        <p:par>
                          <p:cTn id="521" fill="hold">
                            <p:stCondLst>
                              <p:cond delay="165500"/>
                            </p:stCondLst>
                            <p:childTnLst>
                              <p:par>
                                <p:cTn id="522" presetID="11" presetClass="entr" presetSubtype="0" fill="hold" grpId="0" nodeType="afterEffect">
                                  <p:stCondLst>
                                    <p:cond delay="0"/>
                                  </p:stCondLst>
                                  <p:childTnLst>
                                    <p:set>
                                      <p:cBhvr>
                                        <p:cTn id="523" dur="1000">
                                          <p:stCondLst>
                                            <p:cond delay="0"/>
                                          </p:stCondLst>
                                        </p:cTn>
                                        <p:tgtEl>
                                          <p:spTgt spid="321"/>
                                        </p:tgtEl>
                                        <p:attrNameLst>
                                          <p:attrName>style.visibility</p:attrName>
                                        </p:attrNameLst>
                                      </p:cBhvr>
                                      <p:to>
                                        <p:strVal val="visible"/>
                                      </p:to>
                                    </p:set>
                                  </p:childTnLst>
                                </p:cTn>
                              </p:par>
                            </p:childTnLst>
                          </p:cTn>
                        </p:par>
                        <p:par>
                          <p:cTn id="524" fill="hold">
                            <p:stCondLst>
                              <p:cond delay="166500"/>
                            </p:stCondLst>
                            <p:childTnLst>
                              <p:par>
                                <p:cTn id="525" presetID="11" presetClass="entr" presetSubtype="0" fill="hold" grpId="0" nodeType="afterEffect">
                                  <p:stCondLst>
                                    <p:cond delay="0"/>
                                  </p:stCondLst>
                                  <p:childTnLst>
                                    <p:set>
                                      <p:cBhvr>
                                        <p:cTn id="526" dur="1000">
                                          <p:stCondLst>
                                            <p:cond delay="0"/>
                                          </p:stCondLst>
                                        </p:cTn>
                                        <p:tgtEl>
                                          <p:spTgt spid="322"/>
                                        </p:tgtEl>
                                        <p:attrNameLst>
                                          <p:attrName>style.visibility</p:attrName>
                                        </p:attrNameLst>
                                      </p:cBhvr>
                                      <p:to>
                                        <p:strVal val="visible"/>
                                      </p:to>
                                    </p:set>
                                  </p:childTnLst>
                                </p:cTn>
                              </p:par>
                            </p:childTnLst>
                          </p:cTn>
                        </p:par>
                        <p:par>
                          <p:cTn id="527" fill="hold">
                            <p:stCondLst>
                              <p:cond delay="167500"/>
                            </p:stCondLst>
                            <p:childTnLst>
                              <p:par>
                                <p:cTn id="528" presetID="11" presetClass="entr" presetSubtype="0" fill="hold" grpId="0" nodeType="afterEffect">
                                  <p:stCondLst>
                                    <p:cond delay="0"/>
                                  </p:stCondLst>
                                  <p:childTnLst>
                                    <p:set>
                                      <p:cBhvr>
                                        <p:cTn id="529" dur="1000">
                                          <p:stCondLst>
                                            <p:cond delay="0"/>
                                          </p:stCondLst>
                                        </p:cTn>
                                        <p:tgtEl>
                                          <p:spTgt spid="323"/>
                                        </p:tgtEl>
                                        <p:attrNameLst>
                                          <p:attrName>style.visibility</p:attrName>
                                        </p:attrNameLst>
                                      </p:cBhvr>
                                      <p:to>
                                        <p:strVal val="visible"/>
                                      </p:to>
                                    </p:set>
                                  </p:childTnLst>
                                </p:cTn>
                              </p:par>
                            </p:childTnLst>
                          </p:cTn>
                        </p:par>
                        <p:par>
                          <p:cTn id="530" fill="hold">
                            <p:stCondLst>
                              <p:cond delay="168500"/>
                            </p:stCondLst>
                            <p:childTnLst>
                              <p:par>
                                <p:cTn id="531" presetID="11" presetClass="entr" presetSubtype="0" fill="hold" grpId="0" nodeType="afterEffect">
                                  <p:stCondLst>
                                    <p:cond delay="0"/>
                                  </p:stCondLst>
                                  <p:childTnLst>
                                    <p:set>
                                      <p:cBhvr>
                                        <p:cTn id="532" dur="1000">
                                          <p:stCondLst>
                                            <p:cond delay="0"/>
                                          </p:stCondLst>
                                        </p:cTn>
                                        <p:tgtEl>
                                          <p:spTgt spid="324"/>
                                        </p:tgtEl>
                                        <p:attrNameLst>
                                          <p:attrName>style.visibility</p:attrName>
                                        </p:attrNameLst>
                                      </p:cBhvr>
                                      <p:to>
                                        <p:strVal val="visible"/>
                                      </p:to>
                                    </p:set>
                                  </p:childTnLst>
                                </p:cTn>
                              </p:par>
                            </p:childTnLst>
                          </p:cTn>
                        </p:par>
                        <p:par>
                          <p:cTn id="533" fill="hold">
                            <p:stCondLst>
                              <p:cond delay="169500"/>
                            </p:stCondLst>
                            <p:childTnLst>
                              <p:par>
                                <p:cTn id="534" presetID="11" presetClass="entr" presetSubtype="0" fill="hold" grpId="0" nodeType="afterEffect">
                                  <p:stCondLst>
                                    <p:cond delay="0"/>
                                  </p:stCondLst>
                                  <p:childTnLst>
                                    <p:set>
                                      <p:cBhvr>
                                        <p:cTn id="535" dur="1000">
                                          <p:stCondLst>
                                            <p:cond delay="0"/>
                                          </p:stCondLst>
                                        </p:cTn>
                                        <p:tgtEl>
                                          <p:spTgt spid="325"/>
                                        </p:tgtEl>
                                        <p:attrNameLst>
                                          <p:attrName>style.visibility</p:attrName>
                                        </p:attrNameLst>
                                      </p:cBhvr>
                                      <p:to>
                                        <p:strVal val="visible"/>
                                      </p:to>
                                    </p:set>
                                  </p:childTnLst>
                                </p:cTn>
                              </p:par>
                            </p:childTnLst>
                          </p:cTn>
                        </p:par>
                        <p:par>
                          <p:cTn id="536" fill="hold">
                            <p:stCondLst>
                              <p:cond delay="170500"/>
                            </p:stCondLst>
                            <p:childTnLst>
                              <p:par>
                                <p:cTn id="537" presetID="11" presetClass="entr" presetSubtype="0" fill="hold" grpId="0" nodeType="afterEffect">
                                  <p:stCondLst>
                                    <p:cond delay="0"/>
                                  </p:stCondLst>
                                  <p:childTnLst>
                                    <p:set>
                                      <p:cBhvr>
                                        <p:cTn id="538" dur="1000">
                                          <p:stCondLst>
                                            <p:cond delay="0"/>
                                          </p:stCondLst>
                                        </p:cTn>
                                        <p:tgtEl>
                                          <p:spTgt spid="326"/>
                                        </p:tgtEl>
                                        <p:attrNameLst>
                                          <p:attrName>style.visibility</p:attrName>
                                        </p:attrNameLst>
                                      </p:cBhvr>
                                      <p:to>
                                        <p:strVal val="visible"/>
                                      </p:to>
                                    </p:set>
                                  </p:childTnLst>
                                  <p:subTnLst>
                                    <p:audio>
                                      <p:cMediaNode>
                                        <p:cTn display="0" masterRel="sameClick">
                                          <p:stCondLst>
                                            <p:cond evt="begin" delay="0">
                                              <p:tn val="537"/>
                                            </p:cond>
                                          </p:stCondLst>
                                          <p:endCondLst>
                                            <p:cond evt="onStopAudio" delay="0">
                                              <p:tgtEl>
                                                <p:sldTgt/>
                                              </p:tgtEl>
                                            </p:cond>
                                          </p:endCondLst>
                                        </p:cTn>
                                        <p:tgtEl>
                                          <p:sndTgt r:embed="rId4" name="chimes.wav"/>
                                        </p:tgtEl>
                                      </p:cMediaNode>
                                    </p:audio>
                                  </p:subTnLst>
                                </p:cTn>
                              </p:par>
                            </p:childTnLst>
                          </p:cTn>
                        </p:par>
                        <p:par>
                          <p:cTn id="539" fill="hold">
                            <p:stCondLst>
                              <p:cond delay="171500"/>
                            </p:stCondLst>
                            <p:childTnLst>
                              <p:par>
                                <p:cTn id="540" presetID="11" presetClass="entr" presetSubtype="0" fill="hold" grpId="0" nodeType="afterEffect">
                                  <p:stCondLst>
                                    <p:cond delay="0"/>
                                  </p:stCondLst>
                                  <p:childTnLst>
                                    <p:set>
                                      <p:cBhvr>
                                        <p:cTn id="541"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540"/>
                                            </p:cond>
                                          </p:stCondLst>
                                          <p:endCondLst>
                                            <p:cond evt="onStopAudio" delay="0">
                                              <p:tgtEl>
                                                <p:sldTgt/>
                                              </p:tgtEl>
                                            </p:cond>
                                          </p:endCondLst>
                                        </p:cTn>
                                        <p:tgtEl>
                                          <p:sndTgt r:embed="rId4" name="chimes.wav"/>
                                        </p:tgtEl>
                                      </p:cMediaNode>
                                    </p:audio>
                                  </p:subTnLst>
                                </p:cTn>
                              </p:par>
                            </p:childTnLst>
                          </p:cTn>
                        </p:par>
                        <p:par>
                          <p:cTn id="542" fill="hold">
                            <p:stCondLst>
                              <p:cond delay="172500"/>
                            </p:stCondLst>
                            <p:childTnLst>
                              <p:par>
                                <p:cTn id="543" presetID="11" presetClass="entr" presetSubtype="0" fill="hold" grpId="0" nodeType="afterEffect">
                                  <p:stCondLst>
                                    <p:cond delay="0"/>
                                  </p:stCondLst>
                                  <p:childTnLst>
                                    <p:set>
                                      <p:cBhvr>
                                        <p:cTn id="544"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543"/>
                                            </p:cond>
                                          </p:stCondLst>
                                          <p:endCondLst>
                                            <p:cond evt="onStopAudio" delay="0">
                                              <p:tgtEl>
                                                <p:sldTgt/>
                                              </p:tgtEl>
                                            </p:cond>
                                          </p:endCondLst>
                                        </p:cTn>
                                        <p:tgtEl>
                                          <p:sndTgt r:embed="rId4" name="chimes.wav"/>
                                        </p:tgtEl>
                                      </p:cMediaNode>
                                    </p:audio>
                                  </p:subTnLst>
                                </p:cTn>
                              </p:par>
                            </p:childTnLst>
                          </p:cTn>
                        </p:par>
                        <p:par>
                          <p:cTn id="545" fill="hold">
                            <p:stCondLst>
                              <p:cond delay="173500"/>
                            </p:stCondLst>
                            <p:childTnLst>
                              <p:par>
                                <p:cTn id="546" presetID="11" presetClass="entr" presetSubtype="0" fill="hold" grpId="0" nodeType="afterEffect">
                                  <p:stCondLst>
                                    <p:cond delay="0"/>
                                  </p:stCondLst>
                                  <p:childTnLst>
                                    <p:set>
                                      <p:cBhvr>
                                        <p:cTn id="547"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546"/>
                                            </p:cond>
                                          </p:stCondLst>
                                          <p:endCondLst>
                                            <p:cond evt="onStopAudio" delay="0">
                                              <p:tgtEl>
                                                <p:sldTgt/>
                                              </p:tgtEl>
                                            </p:cond>
                                          </p:endCondLst>
                                        </p:cTn>
                                        <p:tgtEl>
                                          <p:sndTgt r:embed="rId4" name="chimes.wav"/>
                                        </p:tgtEl>
                                      </p:cMediaNode>
                                    </p:audio>
                                  </p:subTnLst>
                                </p:cTn>
                              </p:par>
                            </p:childTnLst>
                          </p:cTn>
                        </p:par>
                        <p:par>
                          <p:cTn id="548" fill="hold">
                            <p:stCondLst>
                              <p:cond delay="174500"/>
                            </p:stCondLst>
                            <p:childTnLst>
                              <p:par>
                                <p:cTn id="549" presetID="11" presetClass="entr" presetSubtype="0" fill="hold" grpId="0" nodeType="afterEffect">
                                  <p:stCondLst>
                                    <p:cond delay="0"/>
                                  </p:stCondLst>
                                  <p:childTnLst>
                                    <p:set>
                                      <p:cBhvr>
                                        <p:cTn id="550"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4" name="chimes.wav"/>
                                        </p:tgtEl>
                                      </p:cMediaNode>
                                    </p:audio>
                                  </p:subTnLst>
                                </p:cTn>
                              </p:par>
                            </p:childTnLst>
                          </p:cTn>
                        </p:par>
                        <p:par>
                          <p:cTn id="551" fill="hold">
                            <p:stCondLst>
                              <p:cond delay="175500"/>
                            </p:stCondLst>
                            <p:childTnLst>
                              <p:par>
                                <p:cTn id="552" presetID="11" presetClass="entr" presetSubtype="0" fill="hold" grpId="0" nodeType="afterEffect">
                                  <p:stCondLst>
                                    <p:cond delay="0"/>
                                  </p:stCondLst>
                                  <p:childTnLst>
                                    <p:set>
                                      <p:cBhvr>
                                        <p:cTn id="553" dur="1000">
                                          <p:stCondLst>
                                            <p:cond delay="0"/>
                                          </p:stCondLst>
                                        </p:cTn>
                                        <p:tgtEl>
                                          <p:spTgt spid="331"/>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4" name="chimes.wav"/>
                                        </p:tgtEl>
                                      </p:cMediaNode>
                                    </p:audio>
                                  </p:subTnLst>
                                </p:cTn>
                              </p:par>
                            </p:childTnLst>
                          </p:cTn>
                        </p:par>
                        <p:par>
                          <p:cTn id="554" fill="hold">
                            <p:stCondLst>
                              <p:cond delay="176500"/>
                            </p:stCondLst>
                            <p:childTnLst>
                              <p:par>
                                <p:cTn id="555" presetID="11" presetClass="entr" presetSubtype="0" fill="hold" grpId="0" nodeType="afterEffect">
                                  <p:stCondLst>
                                    <p:cond delay="0"/>
                                  </p:stCondLst>
                                  <p:childTnLst>
                                    <p:set>
                                      <p:cBhvr>
                                        <p:cTn id="556"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555"/>
                                            </p:cond>
                                          </p:stCondLst>
                                          <p:endCondLst>
                                            <p:cond evt="onStopAudio" delay="0">
                                              <p:tgtEl>
                                                <p:sldTgt/>
                                              </p:tgtEl>
                                            </p:cond>
                                          </p:endCondLst>
                                        </p:cTn>
                                        <p:tgtEl>
                                          <p:sndTgt r:embed="rId4" name="chimes.wav"/>
                                        </p:tgtEl>
                                      </p:cMediaNode>
                                    </p:audio>
                                  </p:subTnLst>
                                </p:cTn>
                              </p:par>
                            </p:childTnLst>
                          </p:cTn>
                        </p:par>
                        <p:par>
                          <p:cTn id="557" fill="hold">
                            <p:stCondLst>
                              <p:cond delay="177500"/>
                            </p:stCondLst>
                            <p:childTnLst>
                              <p:par>
                                <p:cTn id="558" presetID="11" presetClass="entr" presetSubtype="0" fill="hold" grpId="0" nodeType="afterEffect">
                                  <p:stCondLst>
                                    <p:cond delay="0"/>
                                  </p:stCondLst>
                                  <p:childTnLst>
                                    <p:set>
                                      <p:cBhvr>
                                        <p:cTn id="559"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558"/>
                                            </p:cond>
                                          </p:stCondLst>
                                          <p:endCondLst>
                                            <p:cond evt="onStopAudio" delay="0">
                                              <p:tgtEl>
                                                <p:sldTgt/>
                                              </p:tgtEl>
                                            </p:cond>
                                          </p:endCondLst>
                                        </p:cTn>
                                        <p:tgtEl>
                                          <p:sndTgt r:embed="rId4" name="chimes.wav"/>
                                        </p:tgtEl>
                                      </p:cMediaNode>
                                    </p:audio>
                                  </p:subTnLst>
                                </p:cTn>
                              </p:par>
                            </p:childTnLst>
                          </p:cTn>
                        </p:par>
                        <p:par>
                          <p:cTn id="560" fill="hold">
                            <p:stCondLst>
                              <p:cond delay="178500"/>
                            </p:stCondLst>
                            <p:childTnLst>
                              <p:par>
                                <p:cTn id="561" presetID="11" presetClass="entr" presetSubtype="0" fill="hold" grpId="0" nodeType="afterEffect">
                                  <p:stCondLst>
                                    <p:cond delay="0"/>
                                  </p:stCondLst>
                                  <p:childTnLst>
                                    <p:set>
                                      <p:cBhvr>
                                        <p:cTn id="562" dur="1000">
                                          <p:stCondLst>
                                            <p:cond delay="0"/>
                                          </p:stCondLst>
                                        </p:cTn>
                                        <p:tgtEl>
                                          <p:spTgt spid="334"/>
                                        </p:tgtEl>
                                        <p:attrNameLst>
                                          <p:attrName>style.visibility</p:attrName>
                                        </p:attrNameLst>
                                      </p:cBhvr>
                                      <p:to>
                                        <p:strVal val="visible"/>
                                      </p:to>
                                    </p:set>
                                  </p:childTnLst>
                                  <p:subTnLst>
                                    <p:audio>
                                      <p:cMediaNode>
                                        <p:cTn display="0" masterRel="sameClick">
                                          <p:stCondLst>
                                            <p:cond evt="begin" delay="0">
                                              <p:tn val="561"/>
                                            </p:cond>
                                          </p:stCondLst>
                                          <p:endCondLst>
                                            <p:cond evt="onStopAudio" delay="0">
                                              <p:tgtEl>
                                                <p:sldTgt/>
                                              </p:tgtEl>
                                            </p:cond>
                                          </p:endCondLst>
                                        </p:cTn>
                                        <p:tgtEl>
                                          <p:sndTgt r:embed="rId4" name="chimes.wav"/>
                                        </p:tgtEl>
                                      </p:cMediaNode>
                                    </p:audio>
                                  </p:subTnLst>
                                </p:cTn>
                              </p:par>
                            </p:childTnLst>
                          </p:cTn>
                        </p:par>
                        <p:par>
                          <p:cTn id="563" fill="hold">
                            <p:stCondLst>
                              <p:cond delay="179500"/>
                            </p:stCondLst>
                            <p:childTnLst>
                              <p:par>
                                <p:cTn id="564" presetID="11" presetClass="entr" presetSubtype="0" fill="hold" grpId="0" nodeType="afterEffect">
                                  <p:stCondLst>
                                    <p:cond delay="0"/>
                                  </p:stCondLst>
                                  <p:childTnLst>
                                    <p:set>
                                      <p:cBhvr>
                                        <p:cTn id="565" dur="1000">
                                          <p:stCondLst>
                                            <p:cond delay="0"/>
                                          </p:stCondLst>
                                        </p:cTn>
                                        <p:tgtEl>
                                          <p:spTgt spid="335"/>
                                        </p:tgtEl>
                                        <p:attrNameLst>
                                          <p:attrName>style.visibility</p:attrName>
                                        </p:attrNameLst>
                                      </p:cBhvr>
                                      <p:to>
                                        <p:strVal val="visible"/>
                                      </p:to>
                                    </p:set>
                                  </p:childTnLst>
                                  <p:subTnLst>
                                    <p:audio>
                                      <p:cMediaNode>
                                        <p:cTn display="0" masterRel="sameClick">
                                          <p:stCondLst>
                                            <p:cond evt="begin" delay="0">
                                              <p:tn val="56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36"/>
                  </p:tgtEl>
                </p:cond>
              </p:nextCondLst>
            </p:seq>
          </p:childTnLst>
        </p:cTn>
      </p:par>
    </p:tnLst>
    <p:bldLst>
      <p:bldP spid="22"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49">
            <a:extLst>
              <a:ext uri="{FF2B5EF4-FFF2-40B4-BE49-F238E27FC236}">
                <a16:creationId xmlns:a16="http://schemas.microsoft.com/office/drawing/2014/main" xmlns="" id="{6028E176-1F4B-3CC8-10C4-9E84E7E69B31}"/>
              </a:ext>
            </a:extLst>
          </p:cNvPr>
          <p:cNvGrpSpPr/>
          <p:nvPr/>
        </p:nvGrpSpPr>
        <p:grpSpPr>
          <a:xfrm>
            <a:off x="436850" y="1785377"/>
            <a:ext cx="4724285" cy="984060"/>
            <a:chOff x="2292371" y="940903"/>
            <a:chExt cx="2968702" cy="1683025"/>
          </a:xfrm>
          <a:solidFill>
            <a:schemeClr val="bg2">
              <a:lumMod val="75000"/>
            </a:schemeClr>
          </a:solidFill>
        </p:grpSpPr>
        <p:sp>
          <p:nvSpPr>
            <p:cNvPr id="3" name="Hình tự do: Hình 22">
              <a:extLst>
                <a:ext uri="{FF2B5EF4-FFF2-40B4-BE49-F238E27FC236}">
                  <a16:creationId xmlns:a16="http://schemas.microsoft.com/office/drawing/2014/main" xmlns="" id="{EE99AA56-4BD5-75EB-A750-61600D548E59}"/>
                </a:ext>
              </a:extLst>
            </p:cNvPr>
            <p:cNvSpPr/>
            <p:nvPr/>
          </p:nvSpPr>
          <p:spPr>
            <a:xfrm>
              <a:off x="2292371" y="940903"/>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algn="ctr" defTabSz="1219170">
                <a:defRPr/>
              </a:pPr>
              <a:endParaRPr lang="en-US" sz="2400">
                <a:solidFill>
                  <a:srgbClr val="0070C0"/>
                </a:solidFill>
                <a:latin typeface="Calibri" panose="020F0502020204030204"/>
                <a:cs typeface="Arial"/>
                <a:sym typeface="Arial"/>
              </a:endParaRPr>
            </a:p>
          </p:txBody>
        </p:sp>
        <p:sp>
          <p:nvSpPr>
            <p:cNvPr id="4" name="Hình chữ nhật 36">
              <a:extLst>
                <a:ext uri="{FF2B5EF4-FFF2-40B4-BE49-F238E27FC236}">
                  <a16:creationId xmlns:a16="http://schemas.microsoft.com/office/drawing/2014/main" xmlns="" id="{087C136F-D700-C80C-D5CF-F47AF3EFDDA8}"/>
                </a:ext>
              </a:extLst>
            </p:cNvPr>
            <p:cNvSpPr/>
            <p:nvPr/>
          </p:nvSpPr>
          <p:spPr>
            <a:xfrm>
              <a:off x="2525596" y="1083714"/>
              <a:ext cx="2502251" cy="1421243"/>
            </a:xfrm>
            <a:prstGeom prst="rect">
              <a:avLst/>
            </a:prstGeom>
            <a:grpFill/>
          </p:spPr>
          <p:txBody>
            <a:bodyPr wrap="square">
              <a:spAutoFit/>
            </a:bodyPr>
            <a:lstStyle/>
            <a:p>
              <a:pPr algn="ctr" defTabSz="1219170">
                <a:defRPr/>
              </a:pPr>
              <a:r>
                <a:rPr lang="en-US" sz="2400">
                  <a:solidFill>
                    <a:schemeClr val="bg1"/>
                  </a:solidFill>
                  <a:latin typeface="#9Slide07 SVNSalty Sans" panose="02000000000000000000" pitchFamily="2" charset="0"/>
                  <a:cs typeface="Arial"/>
                  <a:sym typeface="Arial"/>
                </a:rPr>
                <a:t>sự phát triển và phân bố ngành trồng trọt</a:t>
              </a:r>
            </a:p>
          </p:txBody>
        </p:sp>
      </p:grpSp>
      <p:sp>
        <p:nvSpPr>
          <p:cNvPr id="26" name="Hình chữ nhật 60">
            <a:extLst>
              <a:ext uri="{FF2B5EF4-FFF2-40B4-BE49-F238E27FC236}">
                <a16:creationId xmlns:a16="http://schemas.microsoft.com/office/drawing/2014/main" xmlns="" id="{4E794126-16BE-E6E3-19B0-7C5307306742}"/>
              </a:ext>
            </a:extLst>
          </p:cNvPr>
          <p:cNvSpPr/>
          <p:nvPr/>
        </p:nvSpPr>
        <p:spPr>
          <a:xfrm>
            <a:off x="807996" y="119862"/>
            <a:ext cx="10972524" cy="1097398"/>
          </a:xfrm>
          <a:prstGeom prst="rect">
            <a:avLst/>
          </a:prstGeom>
          <a:noFill/>
          <a:ln w="12700" cap="flat" cmpd="sng" algn="ctr">
            <a:noFill/>
            <a:prstDash val="solid"/>
            <a:miter lim="800000"/>
          </a:ln>
          <a:effectLst/>
        </p:spPr>
        <p:txBody>
          <a:bodyPr rtlCol="0" anchor="ctr"/>
          <a:lstStyle/>
          <a:p>
            <a:pPr algn="ctr" defTabSz="1219170">
              <a:defRPr/>
            </a:pPr>
            <a:r>
              <a:rPr lang="en-US" sz="3200" b="1" kern="1400" spc="-67">
                <a:solidFill>
                  <a:srgbClr val="FF0000"/>
                </a:solidFill>
                <a:latin typeface="#9Slide03 SFU Futura_05" panose="00000800000000000000" pitchFamily="2" charset="0"/>
                <a:cs typeface="Times New Roman" panose="02020603050405020304" pitchFamily="18" charset="0"/>
                <a:sym typeface="Arial"/>
              </a:rPr>
              <a:t>NHIỆM VỤ 2: </a:t>
            </a:r>
            <a:r>
              <a:rPr lang="en-US" sz="3200" b="1" kern="1400" spc="-67">
                <a:solidFill>
                  <a:srgbClr val="03954A"/>
                </a:solidFill>
                <a:latin typeface="#9Slide03 SFU Futura_05" panose="00000800000000000000" pitchFamily="2" charset="0"/>
                <a:cs typeface="Times New Roman" panose="02020603050405020304" pitchFamily="18" charset="0"/>
                <a:sym typeface="Arial"/>
              </a:rPr>
              <a:t> Trò ch</a:t>
            </a:r>
            <a:r>
              <a:rPr lang="vi-VN" sz="3200" b="1" kern="1400" spc="-67">
                <a:solidFill>
                  <a:srgbClr val="03954A"/>
                </a:solidFill>
                <a:latin typeface="#9Slide03 SFU Futura_05" panose="00000800000000000000" pitchFamily="2" charset="0"/>
                <a:cs typeface="Times New Roman" panose="02020603050405020304" pitchFamily="18" charset="0"/>
                <a:sym typeface="Arial"/>
              </a:rPr>
              <a:t>ơ</a:t>
            </a:r>
            <a:r>
              <a:rPr lang="en-US" sz="3200" b="1" kern="1400" spc="-67">
                <a:solidFill>
                  <a:srgbClr val="03954A"/>
                </a:solidFill>
                <a:latin typeface="#9Slide03 SFU Futura_05" panose="00000800000000000000" pitchFamily="2" charset="0"/>
                <a:cs typeface="Times New Roman" panose="02020603050405020304" pitchFamily="18" charset="0"/>
                <a:sym typeface="Arial"/>
              </a:rPr>
              <a:t>i: Truy tìm mảnh ghép</a:t>
            </a:r>
          </a:p>
          <a:p>
            <a:pPr algn="ctr" defTabSz="1219170">
              <a:defRPr/>
            </a:pPr>
            <a:r>
              <a:rPr lang="en-US" sz="2800" b="1">
                <a:solidFill>
                  <a:srgbClr val="2939FF"/>
                </a:solidFill>
                <a:latin typeface="#9Slide05 GeosansLight" panose="02000603020000020003" pitchFamily="2" charset="0"/>
                <a:cs typeface="Arial"/>
                <a:sym typeface="Arial"/>
              </a:rPr>
              <a:t>Hãy ghép các mảnh ghép lại với nhau để hoàn thành đặc điểm ngành trồng trọt</a:t>
            </a:r>
            <a:endParaRPr lang="en-US" sz="2800" b="1">
              <a:solidFill>
                <a:prstClr val="white"/>
              </a:solidFill>
              <a:latin typeface="#9Slide05 GeosansLight" panose="02000603020000020003" pitchFamily="2" charset="0"/>
              <a:cs typeface="Arial"/>
              <a:sym typeface="Arial"/>
            </a:endParaRPr>
          </a:p>
        </p:txBody>
      </p:sp>
      <p:grpSp>
        <p:nvGrpSpPr>
          <p:cNvPr id="65" name="Nhóm 49">
            <a:extLst>
              <a:ext uri="{FF2B5EF4-FFF2-40B4-BE49-F238E27FC236}">
                <a16:creationId xmlns:a16="http://schemas.microsoft.com/office/drawing/2014/main" xmlns="" id="{B12FDF8D-3E95-35D0-91B3-E5EAEA1769F7}"/>
              </a:ext>
            </a:extLst>
          </p:cNvPr>
          <p:cNvGrpSpPr/>
          <p:nvPr/>
        </p:nvGrpSpPr>
        <p:grpSpPr>
          <a:xfrm>
            <a:off x="408274" y="4166980"/>
            <a:ext cx="4724285" cy="984060"/>
            <a:chOff x="2292371" y="940903"/>
            <a:chExt cx="2968702" cy="1683025"/>
          </a:xfrm>
          <a:solidFill>
            <a:schemeClr val="bg2">
              <a:lumMod val="75000"/>
            </a:schemeClr>
          </a:solidFill>
        </p:grpSpPr>
        <p:sp>
          <p:nvSpPr>
            <p:cNvPr id="66" name="Hình tự do: Hình 22">
              <a:extLst>
                <a:ext uri="{FF2B5EF4-FFF2-40B4-BE49-F238E27FC236}">
                  <a16:creationId xmlns:a16="http://schemas.microsoft.com/office/drawing/2014/main" xmlns="" id="{864C2183-DF2D-4900-6167-B97F4A798442}"/>
                </a:ext>
              </a:extLst>
            </p:cNvPr>
            <p:cNvSpPr/>
            <p:nvPr/>
          </p:nvSpPr>
          <p:spPr>
            <a:xfrm>
              <a:off x="2292371" y="940903"/>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algn="ctr" defTabSz="1219170">
                <a:defRPr/>
              </a:pPr>
              <a:endParaRPr lang="en-US" sz="2400">
                <a:solidFill>
                  <a:srgbClr val="0070C0"/>
                </a:solidFill>
                <a:latin typeface="Calibri" panose="020F0502020204030204"/>
                <a:cs typeface="Arial"/>
                <a:sym typeface="Arial"/>
              </a:endParaRPr>
            </a:p>
          </p:txBody>
        </p:sp>
        <p:sp>
          <p:nvSpPr>
            <p:cNvPr id="67" name="Hình chữ nhật 36">
              <a:extLst>
                <a:ext uri="{FF2B5EF4-FFF2-40B4-BE49-F238E27FC236}">
                  <a16:creationId xmlns:a16="http://schemas.microsoft.com/office/drawing/2014/main" xmlns="" id="{ADE6A6F8-0994-3F63-2468-DF3BC69BCC07}"/>
                </a:ext>
              </a:extLst>
            </p:cNvPr>
            <p:cNvSpPr/>
            <p:nvPr/>
          </p:nvSpPr>
          <p:spPr>
            <a:xfrm>
              <a:off x="2525596" y="1083714"/>
              <a:ext cx="2502251" cy="1421243"/>
            </a:xfrm>
            <a:prstGeom prst="rect">
              <a:avLst/>
            </a:prstGeom>
            <a:grpFill/>
          </p:spPr>
          <p:txBody>
            <a:bodyPr wrap="square">
              <a:spAutoFit/>
            </a:bodyPr>
            <a:lstStyle/>
            <a:p>
              <a:pPr algn="ctr" defTabSz="1219170">
                <a:defRPr/>
              </a:pPr>
              <a:r>
                <a:rPr lang="en-US" sz="2400">
                  <a:solidFill>
                    <a:schemeClr val="bg1"/>
                  </a:solidFill>
                  <a:latin typeface="#9Slide07 SVNSalty Sans" panose="02000000000000000000" pitchFamily="2" charset="0"/>
                  <a:cs typeface="Arial"/>
                  <a:sym typeface="Arial"/>
                </a:rPr>
                <a:t>Việc bảo quản sản phẩm của ngành trồng trọt </a:t>
              </a:r>
            </a:p>
          </p:txBody>
        </p:sp>
      </p:grpSp>
      <p:grpSp>
        <p:nvGrpSpPr>
          <p:cNvPr id="68" name="Nhóm 49">
            <a:extLst>
              <a:ext uri="{FF2B5EF4-FFF2-40B4-BE49-F238E27FC236}">
                <a16:creationId xmlns:a16="http://schemas.microsoft.com/office/drawing/2014/main" xmlns="" id="{13BE9627-5168-1FBB-7549-9000F551B905}"/>
              </a:ext>
            </a:extLst>
          </p:cNvPr>
          <p:cNvGrpSpPr/>
          <p:nvPr/>
        </p:nvGrpSpPr>
        <p:grpSpPr>
          <a:xfrm>
            <a:off x="408274" y="2936970"/>
            <a:ext cx="4724285" cy="984060"/>
            <a:chOff x="2292371" y="940903"/>
            <a:chExt cx="2968702" cy="1683025"/>
          </a:xfrm>
          <a:solidFill>
            <a:schemeClr val="bg2">
              <a:lumMod val="75000"/>
            </a:schemeClr>
          </a:solidFill>
        </p:grpSpPr>
        <p:sp>
          <p:nvSpPr>
            <p:cNvPr id="69" name="Hình tự do: Hình 22">
              <a:extLst>
                <a:ext uri="{FF2B5EF4-FFF2-40B4-BE49-F238E27FC236}">
                  <a16:creationId xmlns:a16="http://schemas.microsoft.com/office/drawing/2014/main" xmlns="" id="{CA80A9FB-1EF3-5995-0D3B-354B9EFC3F1A}"/>
                </a:ext>
              </a:extLst>
            </p:cNvPr>
            <p:cNvSpPr/>
            <p:nvPr/>
          </p:nvSpPr>
          <p:spPr>
            <a:xfrm>
              <a:off x="2292371" y="940903"/>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algn="ctr" defTabSz="1219170">
                <a:defRPr/>
              </a:pPr>
              <a:endParaRPr lang="en-US" sz="2400">
                <a:solidFill>
                  <a:srgbClr val="0070C0"/>
                </a:solidFill>
                <a:latin typeface="Calibri" panose="020F0502020204030204"/>
                <a:cs typeface="Arial"/>
                <a:sym typeface="Arial"/>
              </a:endParaRPr>
            </a:p>
          </p:txBody>
        </p:sp>
        <p:sp>
          <p:nvSpPr>
            <p:cNvPr id="70" name="Hình chữ nhật 36">
              <a:extLst>
                <a:ext uri="{FF2B5EF4-FFF2-40B4-BE49-F238E27FC236}">
                  <a16:creationId xmlns:a16="http://schemas.microsoft.com/office/drawing/2014/main" xmlns="" id="{5BEC4518-6872-F9F1-1B04-D25DFDFDF42C}"/>
                </a:ext>
              </a:extLst>
            </p:cNvPr>
            <p:cNvSpPr/>
            <p:nvPr/>
          </p:nvSpPr>
          <p:spPr>
            <a:xfrm>
              <a:off x="2525596" y="1083714"/>
              <a:ext cx="2502251" cy="1421243"/>
            </a:xfrm>
            <a:prstGeom prst="rect">
              <a:avLst/>
            </a:prstGeom>
            <a:grpFill/>
          </p:spPr>
          <p:txBody>
            <a:bodyPr wrap="square">
              <a:spAutoFit/>
            </a:bodyPr>
            <a:lstStyle/>
            <a:p>
              <a:pPr algn="ctr" defTabSz="1219170">
                <a:defRPr/>
              </a:pPr>
              <a:r>
                <a:rPr lang="en-US" sz="2400">
                  <a:solidFill>
                    <a:schemeClr val="bg1"/>
                  </a:solidFill>
                  <a:latin typeface="#9Slide07 SVNSalty Sans" panose="02000000000000000000" pitchFamily="2" charset="0"/>
                  <a:cs typeface="Arial"/>
                  <a:sym typeface="Arial"/>
                </a:rPr>
                <a:t>Cây trồng được chia thành các nhóm</a:t>
              </a:r>
            </a:p>
          </p:txBody>
        </p:sp>
      </p:grpSp>
      <p:grpSp>
        <p:nvGrpSpPr>
          <p:cNvPr id="71" name="Nhóm 49">
            <a:extLst>
              <a:ext uri="{FF2B5EF4-FFF2-40B4-BE49-F238E27FC236}">
                <a16:creationId xmlns:a16="http://schemas.microsoft.com/office/drawing/2014/main" xmlns="" id="{8A3799D1-77B5-068B-0A64-144074F07ECA}"/>
              </a:ext>
            </a:extLst>
          </p:cNvPr>
          <p:cNvGrpSpPr/>
          <p:nvPr/>
        </p:nvGrpSpPr>
        <p:grpSpPr>
          <a:xfrm>
            <a:off x="377568" y="5541027"/>
            <a:ext cx="4724285" cy="984060"/>
            <a:chOff x="2292371" y="940903"/>
            <a:chExt cx="2968702" cy="1683025"/>
          </a:xfrm>
          <a:solidFill>
            <a:schemeClr val="bg2">
              <a:lumMod val="75000"/>
            </a:schemeClr>
          </a:solidFill>
        </p:grpSpPr>
        <p:sp>
          <p:nvSpPr>
            <p:cNvPr id="72" name="Hình tự do: Hình 22">
              <a:extLst>
                <a:ext uri="{FF2B5EF4-FFF2-40B4-BE49-F238E27FC236}">
                  <a16:creationId xmlns:a16="http://schemas.microsoft.com/office/drawing/2014/main" xmlns="" id="{57F0F68B-0383-BCD7-61BC-5B03925F5EE4}"/>
                </a:ext>
              </a:extLst>
            </p:cNvPr>
            <p:cNvSpPr/>
            <p:nvPr/>
          </p:nvSpPr>
          <p:spPr>
            <a:xfrm>
              <a:off x="2292371" y="940903"/>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algn="ctr" defTabSz="1219170">
                <a:defRPr/>
              </a:pPr>
              <a:endParaRPr lang="en-US" sz="2400">
                <a:solidFill>
                  <a:srgbClr val="0070C0"/>
                </a:solidFill>
                <a:latin typeface="Calibri" panose="020F0502020204030204"/>
                <a:cs typeface="Arial"/>
                <a:sym typeface="Arial"/>
              </a:endParaRPr>
            </a:p>
          </p:txBody>
        </p:sp>
        <p:sp>
          <p:nvSpPr>
            <p:cNvPr id="73" name="Hình chữ nhật 36">
              <a:extLst>
                <a:ext uri="{FF2B5EF4-FFF2-40B4-BE49-F238E27FC236}">
                  <a16:creationId xmlns:a16="http://schemas.microsoft.com/office/drawing/2014/main" xmlns="" id="{2A14DA94-0BB6-1114-2F03-04761E4F1514}"/>
                </a:ext>
              </a:extLst>
            </p:cNvPr>
            <p:cNvSpPr/>
            <p:nvPr/>
          </p:nvSpPr>
          <p:spPr>
            <a:xfrm>
              <a:off x="2601451" y="1112214"/>
              <a:ext cx="2087418" cy="1421243"/>
            </a:xfrm>
            <a:prstGeom prst="rect">
              <a:avLst/>
            </a:prstGeom>
            <a:grpFill/>
          </p:spPr>
          <p:txBody>
            <a:bodyPr wrap="square">
              <a:spAutoFit/>
            </a:bodyPr>
            <a:lstStyle/>
            <a:p>
              <a:pPr algn="ctr" defTabSz="1219170">
                <a:defRPr/>
              </a:pPr>
              <a:r>
                <a:rPr lang="en-US" sz="2400">
                  <a:solidFill>
                    <a:schemeClr val="bg1"/>
                  </a:solidFill>
                  <a:latin typeface="#9Slide07 SVNSalty Sans" panose="02000000000000000000" pitchFamily="2" charset="0"/>
                  <a:cs typeface="Arial"/>
                  <a:sym typeface="Arial"/>
                </a:rPr>
                <a:t>Ngành trồng trọt ngày càng gắn chặt </a:t>
              </a:r>
            </a:p>
          </p:txBody>
        </p:sp>
      </p:grpSp>
      <p:grpSp>
        <p:nvGrpSpPr>
          <p:cNvPr id="74" name="Group 73">
            <a:extLst>
              <a:ext uri="{FF2B5EF4-FFF2-40B4-BE49-F238E27FC236}">
                <a16:creationId xmlns:a16="http://schemas.microsoft.com/office/drawing/2014/main" xmlns="" id="{BD56D79F-6A97-81E3-6236-29118611D9CB}"/>
              </a:ext>
            </a:extLst>
          </p:cNvPr>
          <p:cNvGrpSpPr/>
          <p:nvPr/>
        </p:nvGrpSpPr>
        <p:grpSpPr>
          <a:xfrm>
            <a:off x="5503705" y="5536784"/>
            <a:ext cx="6621217" cy="988303"/>
            <a:chOff x="3034241" y="2501407"/>
            <a:chExt cx="5851791" cy="741227"/>
          </a:xfrm>
          <a:solidFill>
            <a:srgbClr val="0070C0"/>
          </a:solidFill>
        </p:grpSpPr>
        <p:grpSp>
          <p:nvGrpSpPr>
            <p:cNvPr id="75" name="Group 74">
              <a:extLst>
                <a:ext uri="{FF2B5EF4-FFF2-40B4-BE49-F238E27FC236}">
                  <a16:creationId xmlns:a16="http://schemas.microsoft.com/office/drawing/2014/main" xmlns="" id="{030D68DA-2A1B-5CE4-F9D2-3141E21E545F}"/>
                </a:ext>
              </a:extLst>
            </p:cNvPr>
            <p:cNvGrpSpPr/>
            <p:nvPr/>
          </p:nvGrpSpPr>
          <p:grpSpPr>
            <a:xfrm>
              <a:off x="3034241" y="2501407"/>
              <a:ext cx="5851791" cy="741227"/>
              <a:chOff x="3250006" y="1631856"/>
              <a:chExt cx="5851791" cy="741227"/>
            </a:xfrm>
            <a:grpFill/>
          </p:grpSpPr>
          <p:sp>
            <p:nvSpPr>
              <p:cNvPr id="77" name="Rectangle 76">
                <a:extLst>
                  <a:ext uri="{FF2B5EF4-FFF2-40B4-BE49-F238E27FC236}">
                    <a16:creationId xmlns:a16="http://schemas.microsoft.com/office/drawing/2014/main" xmlns="" id="{9EB7A02E-8283-019D-6EEF-EEAD95EAC474}"/>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78" name="Oval 77">
                <a:extLst>
                  <a:ext uri="{FF2B5EF4-FFF2-40B4-BE49-F238E27FC236}">
                    <a16:creationId xmlns:a16="http://schemas.microsoft.com/office/drawing/2014/main" xmlns="" id="{D9910445-1DF4-0388-E4A4-5C44ADBC1C0C}"/>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grpSp>
        <p:sp>
          <p:nvSpPr>
            <p:cNvPr id="76" name="Hình chữ nhật 56">
              <a:extLst>
                <a:ext uri="{FF2B5EF4-FFF2-40B4-BE49-F238E27FC236}">
                  <a16:creationId xmlns:a16="http://schemas.microsoft.com/office/drawing/2014/main" xmlns="" id="{AE7C0B01-4DD7-E41E-7410-38F43CF0C5A2}"/>
                </a:ext>
              </a:extLst>
            </p:cNvPr>
            <p:cNvSpPr/>
            <p:nvPr/>
          </p:nvSpPr>
          <p:spPr>
            <a:xfrm>
              <a:off x="3348006" y="2522257"/>
              <a:ext cx="5486421" cy="715580"/>
            </a:xfrm>
            <a:prstGeom prst="rect">
              <a:avLst/>
            </a:prstGeom>
            <a:grpFill/>
          </p:spPr>
          <p:txBody>
            <a:bodyPr wrap="square">
              <a:spAutoFit/>
            </a:bodyPr>
            <a:lstStyle/>
            <a:p>
              <a:pPr algn="just" defTabSz="1219170">
                <a:defRPr/>
              </a:pPr>
              <a:r>
                <a:rPr lang="vi-VN" sz="2800" b="1">
                  <a:solidFill>
                    <a:prstClr val="white"/>
                  </a:solidFill>
                  <a:latin typeface="#9Slide05 GeosansLight" panose="02000603020000020003" pitchFamily="2" charset="0"/>
                  <a:cs typeface="Arial"/>
                  <a:sym typeface="Arial"/>
                </a:rPr>
                <a:t>cây lương thực, cây thực phẩm, cây công nghiệp, cây ăn quả… </a:t>
              </a:r>
              <a:endParaRPr lang="en-US" sz="2800" b="1">
                <a:solidFill>
                  <a:prstClr val="white"/>
                </a:solidFill>
                <a:latin typeface="#9Slide05 GeosansLight" panose="02000603020000020003" pitchFamily="2" charset="0"/>
                <a:cs typeface="Arial"/>
                <a:sym typeface="Arial"/>
              </a:endParaRPr>
            </a:p>
          </p:txBody>
        </p:sp>
      </p:grpSp>
      <p:grpSp>
        <p:nvGrpSpPr>
          <p:cNvPr id="79" name="Group 78">
            <a:extLst>
              <a:ext uri="{FF2B5EF4-FFF2-40B4-BE49-F238E27FC236}">
                <a16:creationId xmlns:a16="http://schemas.microsoft.com/office/drawing/2014/main" xmlns="" id="{7ECA7AD4-EB83-F93F-6B47-84E85C9636A4}"/>
              </a:ext>
            </a:extLst>
          </p:cNvPr>
          <p:cNvGrpSpPr/>
          <p:nvPr/>
        </p:nvGrpSpPr>
        <p:grpSpPr>
          <a:xfrm>
            <a:off x="5503705" y="4249235"/>
            <a:ext cx="6759636" cy="984060"/>
            <a:chOff x="3034241" y="2501408"/>
            <a:chExt cx="5999233" cy="738045"/>
          </a:xfrm>
          <a:solidFill>
            <a:srgbClr val="0070C0"/>
          </a:solidFill>
        </p:grpSpPr>
        <p:grpSp>
          <p:nvGrpSpPr>
            <p:cNvPr id="80" name="Group 79">
              <a:extLst>
                <a:ext uri="{FF2B5EF4-FFF2-40B4-BE49-F238E27FC236}">
                  <a16:creationId xmlns:a16="http://schemas.microsoft.com/office/drawing/2014/main" xmlns="" id="{5A21EA5A-C088-72F3-BF32-4A0B4B0D24B0}"/>
                </a:ext>
              </a:extLst>
            </p:cNvPr>
            <p:cNvGrpSpPr/>
            <p:nvPr/>
          </p:nvGrpSpPr>
          <p:grpSpPr>
            <a:xfrm>
              <a:off x="3034241" y="2501408"/>
              <a:ext cx="5851791" cy="738045"/>
              <a:chOff x="3250006" y="1631857"/>
              <a:chExt cx="5851791" cy="738045"/>
            </a:xfrm>
            <a:grpFill/>
          </p:grpSpPr>
          <p:sp>
            <p:nvSpPr>
              <p:cNvPr id="82" name="Rectangle 81">
                <a:extLst>
                  <a:ext uri="{FF2B5EF4-FFF2-40B4-BE49-F238E27FC236}">
                    <a16:creationId xmlns:a16="http://schemas.microsoft.com/office/drawing/2014/main" xmlns="" id="{071B28D6-F59E-F994-388D-DCCEAF17D874}"/>
                  </a:ext>
                </a:extLst>
              </p:cNvPr>
              <p:cNvSpPr/>
              <p:nvPr/>
            </p:nvSpPr>
            <p:spPr>
              <a:xfrm>
                <a:off x="3381086" y="1631857"/>
                <a:ext cx="5720711" cy="738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3" name="Oval 82">
                <a:extLst>
                  <a:ext uri="{FF2B5EF4-FFF2-40B4-BE49-F238E27FC236}">
                    <a16:creationId xmlns:a16="http://schemas.microsoft.com/office/drawing/2014/main" xmlns="" id="{4F8066DF-9370-A57E-8F53-DFFB1AE7B5B0}"/>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grpSp>
        <p:sp>
          <p:nvSpPr>
            <p:cNvPr id="81" name="Hình chữ nhật 56">
              <a:extLst>
                <a:ext uri="{FF2B5EF4-FFF2-40B4-BE49-F238E27FC236}">
                  <a16:creationId xmlns:a16="http://schemas.microsoft.com/office/drawing/2014/main" xmlns="" id="{2E594011-638E-E905-281D-DA515E2A0918}"/>
                </a:ext>
              </a:extLst>
            </p:cNvPr>
            <p:cNvSpPr/>
            <p:nvPr/>
          </p:nvSpPr>
          <p:spPr>
            <a:xfrm>
              <a:off x="3547053" y="2668393"/>
              <a:ext cx="5486421" cy="392415"/>
            </a:xfrm>
            <a:prstGeom prst="rect">
              <a:avLst/>
            </a:prstGeom>
            <a:noFill/>
          </p:spPr>
          <p:txBody>
            <a:bodyPr wrap="square">
              <a:spAutoFit/>
            </a:bodyPr>
            <a:lstStyle/>
            <a:p>
              <a:pPr algn="just" defTabSz="1219170">
                <a:defRPr/>
              </a:pPr>
              <a:r>
                <a:rPr lang="vi-VN" sz="2800" b="1">
                  <a:solidFill>
                    <a:prstClr val="white"/>
                  </a:solidFill>
                  <a:latin typeface="#9Slide05 GeosansLight" panose="02000603020000020003" pitchFamily="2" charset="0"/>
                  <a:cs typeface="Arial"/>
                  <a:sym typeface="Arial"/>
                </a:rPr>
                <a:t>đòi hỏi nhiều về đầu tư và công nghệ</a:t>
              </a:r>
              <a:endParaRPr lang="en-US" sz="2800" b="1">
                <a:solidFill>
                  <a:prstClr val="white"/>
                </a:solidFill>
                <a:latin typeface="#9Slide05 GeosansLight" panose="02000603020000020003" pitchFamily="2" charset="0"/>
                <a:cs typeface="Arial"/>
                <a:sym typeface="Arial"/>
              </a:endParaRPr>
            </a:p>
          </p:txBody>
        </p:sp>
      </p:grpSp>
      <p:grpSp>
        <p:nvGrpSpPr>
          <p:cNvPr id="84" name="Group 83">
            <a:extLst>
              <a:ext uri="{FF2B5EF4-FFF2-40B4-BE49-F238E27FC236}">
                <a16:creationId xmlns:a16="http://schemas.microsoft.com/office/drawing/2014/main" xmlns="" id="{0281693F-7408-27E8-95D6-404563C36E3A}"/>
              </a:ext>
            </a:extLst>
          </p:cNvPr>
          <p:cNvGrpSpPr/>
          <p:nvPr/>
        </p:nvGrpSpPr>
        <p:grpSpPr>
          <a:xfrm>
            <a:off x="5432364" y="1827754"/>
            <a:ext cx="6759636" cy="988303"/>
            <a:chOff x="3034241" y="2501407"/>
            <a:chExt cx="5999233" cy="741227"/>
          </a:xfrm>
          <a:solidFill>
            <a:srgbClr val="0070C0"/>
          </a:solidFill>
        </p:grpSpPr>
        <p:grpSp>
          <p:nvGrpSpPr>
            <p:cNvPr id="85" name="Group 84">
              <a:extLst>
                <a:ext uri="{FF2B5EF4-FFF2-40B4-BE49-F238E27FC236}">
                  <a16:creationId xmlns:a16="http://schemas.microsoft.com/office/drawing/2014/main" xmlns="" id="{71AE3214-01DA-B7EB-3D81-F0E7441FB000}"/>
                </a:ext>
              </a:extLst>
            </p:cNvPr>
            <p:cNvGrpSpPr/>
            <p:nvPr/>
          </p:nvGrpSpPr>
          <p:grpSpPr>
            <a:xfrm>
              <a:off x="3034241" y="2501407"/>
              <a:ext cx="5851791" cy="741227"/>
              <a:chOff x="3250006" y="1631856"/>
              <a:chExt cx="5851791" cy="741227"/>
            </a:xfrm>
            <a:grpFill/>
          </p:grpSpPr>
          <p:sp>
            <p:nvSpPr>
              <p:cNvPr id="87" name="Rectangle 86">
                <a:extLst>
                  <a:ext uri="{FF2B5EF4-FFF2-40B4-BE49-F238E27FC236}">
                    <a16:creationId xmlns:a16="http://schemas.microsoft.com/office/drawing/2014/main" xmlns="" id="{6B06C9F6-82B5-F634-9DCF-1B93048371DE}"/>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88" name="Oval 87">
                <a:extLst>
                  <a:ext uri="{FF2B5EF4-FFF2-40B4-BE49-F238E27FC236}">
                    <a16:creationId xmlns:a16="http://schemas.microsoft.com/office/drawing/2014/main" xmlns="" id="{51DA14DA-5036-5E3F-3248-A2523164F626}"/>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grpSp>
        <p:sp>
          <p:nvSpPr>
            <p:cNvPr id="86" name="Hình chữ nhật 56">
              <a:extLst>
                <a:ext uri="{FF2B5EF4-FFF2-40B4-BE49-F238E27FC236}">
                  <a16:creationId xmlns:a16="http://schemas.microsoft.com/office/drawing/2014/main" xmlns="" id="{EC9F0892-A33F-FCA8-D579-0C3D96ACC2DC}"/>
                </a:ext>
              </a:extLst>
            </p:cNvPr>
            <p:cNvSpPr/>
            <p:nvPr/>
          </p:nvSpPr>
          <p:spPr>
            <a:xfrm>
              <a:off x="3547053" y="2668393"/>
              <a:ext cx="5486421" cy="392415"/>
            </a:xfrm>
            <a:prstGeom prst="rect">
              <a:avLst/>
            </a:prstGeom>
            <a:noFill/>
          </p:spPr>
          <p:txBody>
            <a:bodyPr wrap="square">
              <a:spAutoFit/>
            </a:bodyPr>
            <a:lstStyle/>
            <a:p>
              <a:pPr algn="just" defTabSz="1219170">
                <a:defRPr/>
              </a:pPr>
              <a:r>
                <a:rPr lang="vi-VN" sz="2800" b="1">
                  <a:solidFill>
                    <a:prstClr val="white"/>
                  </a:solidFill>
                  <a:latin typeface="#9Slide05 GeosansLight" panose="02000603020000020003" pitchFamily="2" charset="0"/>
                  <a:cs typeface="Arial"/>
                  <a:sym typeface="Arial"/>
                </a:rPr>
                <a:t>với sự tiến bộ của khoa học-công nghệ</a:t>
              </a:r>
              <a:endParaRPr lang="en-US" sz="2800" b="1">
                <a:solidFill>
                  <a:prstClr val="white"/>
                </a:solidFill>
                <a:latin typeface="#9Slide05 GeosansLight" panose="02000603020000020003" pitchFamily="2" charset="0"/>
                <a:cs typeface="Arial"/>
                <a:sym typeface="Arial"/>
              </a:endParaRPr>
            </a:p>
          </p:txBody>
        </p:sp>
      </p:grpSp>
      <p:grpSp>
        <p:nvGrpSpPr>
          <p:cNvPr id="60" name="Group 59">
            <a:extLst>
              <a:ext uri="{FF2B5EF4-FFF2-40B4-BE49-F238E27FC236}">
                <a16:creationId xmlns:a16="http://schemas.microsoft.com/office/drawing/2014/main" xmlns="" id="{EFF067FE-6147-7727-EA2E-A215AE22935E}"/>
              </a:ext>
            </a:extLst>
          </p:cNvPr>
          <p:cNvGrpSpPr/>
          <p:nvPr/>
        </p:nvGrpSpPr>
        <p:grpSpPr>
          <a:xfrm>
            <a:off x="5475208" y="3046649"/>
            <a:ext cx="6593506" cy="988303"/>
            <a:chOff x="3034241" y="2501407"/>
            <a:chExt cx="5851791" cy="741227"/>
          </a:xfrm>
          <a:solidFill>
            <a:srgbClr val="0070C0"/>
          </a:solidFill>
        </p:grpSpPr>
        <p:grpSp>
          <p:nvGrpSpPr>
            <p:cNvPr id="49" name="Group 48">
              <a:extLst>
                <a:ext uri="{FF2B5EF4-FFF2-40B4-BE49-F238E27FC236}">
                  <a16:creationId xmlns:a16="http://schemas.microsoft.com/office/drawing/2014/main" xmlns="" id="{DDC4C01F-7D97-9D85-CEAC-7B1DE082B194}"/>
                </a:ext>
              </a:extLst>
            </p:cNvPr>
            <p:cNvGrpSpPr/>
            <p:nvPr/>
          </p:nvGrpSpPr>
          <p:grpSpPr>
            <a:xfrm>
              <a:off x="3034241" y="2501407"/>
              <a:ext cx="5851791" cy="741227"/>
              <a:chOff x="3250006" y="1631856"/>
              <a:chExt cx="5851791" cy="741227"/>
            </a:xfrm>
            <a:grpFill/>
          </p:grpSpPr>
          <p:sp>
            <p:nvSpPr>
              <p:cNvPr id="50" name="Rectangle 49">
                <a:extLst>
                  <a:ext uri="{FF2B5EF4-FFF2-40B4-BE49-F238E27FC236}">
                    <a16:creationId xmlns:a16="http://schemas.microsoft.com/office/drawing/2014/main" xmlns="" id="{1C208217-F773-BEC4-7D3D-78D77E6C4C7C}"/>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FFFFFF"/>
                  </a:solidFill>
                  <a:latin typeface="Arial" panose="020B0604020202020204" pitchFamily="34" charset="0"/>
                  <a:sym typeface="Arial"/>
                </a:endParaRPr>
              </a:p>
            </p:txBody>
          </p:sp>
          <p:sp>
            <p:nvSpPr>
              <p:cNvPr id="51" name="Oval 50">
                <a:extLst>
                  <a:ext uri="{FF2B5EF4-FFF2-40B4-BE49-F238E27FC236}">
                    <a16:creationId xmlns:a16="http://schemas.microsoft.com/office/drawing/2014/main" xmlns="" id="{43FEC846-741E-5A70-68E1-E4596D829DFE}"/>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grpSp>
        <p:sp>
          <p:nvSpPr>
            <p:cNvPr id="55" name="Hình chữ nhật 56">
              <a:extLst>
                <a:ext uri="{FF2B5EF4-FFF2-40B4-BE49-F238E27FC236}">
                  <a16:creationId xmlns:a16="http://schemas.microsoft.com/office/drawing/2014/main" xmlns="" id="{C1B06E9D-7A0A-828C-603F-5924BF9551C9}"/>
                </a:ext>
              </a:extLst>
            </p:cNvPr>
            <p:cNvSpPr/>
            <p:nvPr/>
          </p:nvSpPr>
          <p:spPr>
            <a:xfrm>
              <a:off x="3348006" y="2522257"/>
              <a:ext cx="5486421" cy="715580"/>
            </a:xfrm>
            <a:prstGeom prst="rect">
              <a:avLst/>
            </a:prstGeom>
            <a:grpFill/>
          </p:spPr>
          <p:txBody>
            <a:bodyPr wrap="square">
              <a:spAutoFit/>
            </a:bodyPr>
            <a:lstStyle/>
            <a:p>
              <a:pPr algn="just" defTabSz="1219170">
                <a:defRPr/>
              </a:pPr>
              <a:r>
                <a:rPr lang="vi-VN" sz="2800" b="1">
                  <a:solidFill>
                    <a:prstClr val="white"/>
                  </a:solidFill>
                  <a:latin typeface="#9Slide05 GeosansLight" panose="02000603020000020003" pitchFamily="2" charset="0"/>
                  <a:cs typeface="Arial"/>
                  <a:sym typeface="Arial"/>
                </a:rPr>
                <a:t>phụ thuộc chặt chẽ vào điều kiện tự nhiên và có tính mùa vụ</a:t>
              </a:r>
              <a:endParaRPr lang="en-US" sz="2800" b="1">
                <a:solidFill>
                  <a:prstClr val="white"/>
                </a:solidFill>
                <a:latin typeface="#9Slide05 GeosansLight" panose="02000603020000020003" pitchFamily="2" charset="0"/>
                <a:cs typeface="Arial"/>
                <a:sym typeface="Arial"/>
              </a:endParaRPr>
            </a:p>
          </p:txBody>
        </p:sp>
      </p:grpSp>
    </p:spTree>
    <p:extLst>
      <p:ext uri="{BB962C8B-B14F-4D97-AF65-F5344CB8AC3E}">
        <p14:creationId xmlns:p14="http://schemas.microsoft.com/office/powerpoint/2010/main" val="770885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156 0.01667 L -0.0444 -0.18773 " pathEditMode="relative" rAng="0" ptsTypes="AA">
                                      <p:cBhvr>
                                        <p:cTn id="6" dur="2000" fill="hold"/>
                                        <p:tgtEl>
                                          <p:spTgt spid="60"/>
                                        </p:tgtEl>
                                        <p:attrNameLst>
                                          <p:attrName>ppt_x</p:attrName>
                                          <p:attrName>ppt_y</p:attrName>
                                        </p:attrNameLst>
                                      </p:cBhvr>
                                      <p:rCtr x="-2148" y="-102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00313 -0.00834 L -0.05677 -0.01088 " pathEditMode="relative" rAng="0" ptsTypes="AA">
                                      <p:cBhvr>
                                        <p:cTn id="10" dur="2000" fill="hold"/>
                                        <p:tgtEl>
                                          <p:spTgt spid="79"/>
                                        </p:tgtEl>
                                        <p:attrNameLst>
                                          <p:attrName>ppt_x</p:attrName>
                                          <p:attrName>ppt_y</p:attrName>
                                        </p:attrNameLst>
                                      </p:cBhvr>
                                      <p:rCtr x="-2682" y="-139"/>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0.00625 -0.01389 L -0.04623 0.54768 " pathEditMode="relative" rAng="0" ptsTypes="AA">
                                      <p:cBhvr>
                                        <p:cTn id="14" dur="2000" fill="hold"/>
                                        <p:tgtEl>
                                          <p:spTgt spid="84"/>
                                        </p:tgtEl>
                                        <p:attrNameLst>
                                          <p:attrName>ppt_x</p:attrName>
                                          <p:attrName>ppt_y</p:attrName>
                                        </p:attrNameLst>
                                      </p:cBhvr>
                                      <p:rCtr x="-2005" y="28079"/>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04844 -0.03056 L -0.05352 -0.37709 " pathEditMode="relative" rAng="0" ptsTypes="AA">
                                      <p:cBhvr>
                                        <p:cTn id="18" dur="2000" fill="hold"/>
                                        <p:tgtEl>
                                          <p:spTgt spid="74"/>
                                        </p:tgtEl>
                                        <p:attrNameLst>
                                          <p:attrName>ppt_x</p:attrName>
                                          <p:attrName>ppt_y</p:attrName>
                                        </p:attrNameLst>
                                      </p:cBhvr>
                                      <p:rCtr x="-260" y="-17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AA69E89-D50C-423B-9422-7384C09375E4}"/>
              </a:ext>
            </a:extLst>
          </p:cNvPr>
          <p:cNvGrpSpPr/>
          <p:nvPr/>
        </p:nvGrpSpPr>
        <p:grpSpPr>
          <a:xfrm>
            <a:off x="0" y="42692"/>
            <a:ext cx="12192000" cy="797188"/>
            <a:chOff x="-63737" y="12755"/>
            <a:chExt cx="12192000" cy="909805"/>
          </a:xfrm>
        </p:grpSpPr>
        <p:sp>
          <p:nvSpPr>
            <p:cNvPr id="4" name="Rectangle: Rounded Corners 3">
              <a:extLst>
                <a:ext uri="{FF2B5EF4-FFF2-40B4-BE49-F238E27FC236}">
                  <a16:creationId xmlns:a16="http://schemas.microsoft.com/office/drawing/2014/main" xmlns="" id="{46E3CC23-301D-4BCD-A915-ED978DCA1AA5}"/>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93DB9E-B8F0-4C75-9DEA-8DC5206CF8A3}"/>
                </a:ext>
              </a:extLst>
            </p:cNvPr>
            <p:cNvSpPr/>
            <p:nvPr/>
          </p:nvSpPr>
          <p:spPr>
            <a:xfrm>
              <a:off x="752168" y="12755"/>
              <a:ext cx="11270964" cy="707887"/>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1. TÌM HIỂU NGÀNH TRỒNG TRỌT</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14344"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D5FD2C8D-E0F8-4FDA-8B4C-8164ABC288E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41394" y="70496"/>
              <a:ext cx="815905" cy="709429"/>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Flowchart: Terminator 22">
            <a:extLst>
              <a:ext uri="{FF2B5EF4-FFF2-40B4-BE49-F238E27FC236}">
                <a16:creationId xmlns:a16="http://schemas.microsoft.com/office/drawing/2014/main" xmlns="" id="{38D0F25F-9B27-DDF0-F97D-9E152753BAF6}"/>
              </a:ext>
            </a:extLst>
          </p:cNvPr>
          <p:cNvSpPr/>
          <p:nvPr/>
        </p:nvSpPr>
        <p:spPr>
          <a:xfrm>
            <a:off x="4455914" y="900950"/>
            <a:ext cx="3185650" cy="839842"/>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5B03C750-CDC0-118D-0954-0326AF2023AE}"/>
              </a:ext>
            </a:extLst>
          </p:cNvPr>
          <p:cNvSpPr txBox="1"/>
          <p:nvPr/>
        </p:nvSpPr>
        <p:spPr>
          <a:xfrm>
            <a:off x="4690560" y="1016804"/>
            <a:ext cx="2951004" cy="661720"/>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vi-VN" sz="4000" b="1">
                <a:solidFill>
                  <a:prstClr val="white"/>
                </a:solidFill>
                <a:latin typeface="#9Slide05 Gullever Font" panose="02000507000000020004" pitchFamily="2" charset="0"/>
              </a:rPr>
              <a:t>Nhiệm vụ 3</a:t>
            </a:r>
            <a:endParaRPr lang="en-AU" sz="4000" b="1" dirty="0">
              <a:solidFill>
                <a:prstClr val="white"/>
              </a:solidFill>
              <a:latin typeface="#9Slide05 Gullever Font" panose="02000507000000020004" pitchFamily="2" charset="0"/>
            </a:endParaRPr>
          </a:p>
        </p:txBody>
      </p:sp>
      <p:grpSp>
        <p:nvGrpSpPr>
          <p:cNvPr id="112" name="Group 111">
            <a:extLst>
              <a:ext uri="{FF2B5EF4-FFF2-40B4-BE49-F238E27FC236}">
                <a16:creationId xmlns:a16="http://schemas.microsoft.com/office/drawing/2014/main" xmlns="" id="{975EF514-CA78-C879-3B84-45C55CC5D9F1}"/>
              </a:ext>
            </a:extLst>
          </p:cNvPr>
          <p:cNvGrpSpPr/>
          <p:nvPr/>
        </p:nvGrpSpPr>
        <p:grpSpPr>
          <a:xfrm>
            <a:off x="396230" y="2561293"/>
            <a:ext cx="3272451" cy="667864"/>
            <a:chOff x="704425" y="1953590"/>
            <a:chExt cx="3246248" cy="742547"/>
          </a:xfrm>
        </p:grpSpPr>
        <p:sp>
          <p:nvSpPr>
            <p:cNvPr id="113" name="Flowchart: Terminator 112">
              <a:extLst>
                <a:ext uri="{FF2B5EF4-FFF2-40B4-BE49-F238E27FC236}">
                  <a16:creationId xmlns:a16="http://schemas.microsoft.com/office/drawing/2014/main" xmlns="" id="{48A2D005-BC28-FD57-C06F-F85BA63221F9}"/>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p>
              <a:pPr algn="ctr" defTabSz="1219140">
                <a:defRPr/>
              </a:pPr>
              <a:r>
                <a:rPr lang="en-US" sz="2667">
                  <a:solidFill>
                    <a:prstClr val="white"/>
                  </a:solidFill>
                  <a:latin typeface="#9Slide03 SFU Futura_03" panose="00000400000000000000" pitchFamily="2" charset="0"/>
                  <a:cs typeface="Tahoma" panose="020B0604030504040204" pitchFamily="34" charset="0"/>
                </a:rPr>
                <a:t>Sơ</a:t>
              </a:r>
              <a:r>
                <a:rPr lang="en-US" sz="2667">
                  <a:solidFill>
                    <a:prstClr val="white"/>
                  </a:solidFill>
                  <a:latin typeface="#9Slide03 SFU Futura_12" panose="00000400000000000000" pitchFamily="2" charset="0"/>
                </a:rPr>
                <a:t> </a:t>
              </a:r>
              <a:r>
                <a:rPr lang="en-US" sz="2667">
                  <a:solidFill>
                    <a:prstClr val="white"/>
                  </a:solidFill>
                  <a:latin typeface="#9Slide03 SFU Futura_03" panose="00000400000000000000" pitchFamily="2" charset="0"/>
                  <a:cs typeface="Tahoma" panose="020B0604030504040204" pitchFamily="34" charset="0"/>
                </a:rPr>
                <a:t>đồ nhóm</a:t>
              </a:r>
            </a:p>
          </p:txBody>
        </p:sp>
        <p:pic>
          <p:nvPicPr>
            <p:cNvPr id="114" name="Picture 113">
              <a:extLst>
                <a:ext uri="{FF2B5EF4-FFF2-40B4-BE49-F238E27FC236}">
                  <a16:creationId xmlns:a16="http://schemas.microsoft.com/office/drawing/2014/main" xmlns="" id="{65376E1C-5F23-7E73-68C4-F39D7E6318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sp>
        <p:nvSpPr>
          <p:cNvPr id="115" name="Rectangle: Rounded Corners 114">
            <a:extLst>
              <a:ext uri="{FF2B5EF4-FFF2-40B4-BE49-F238E27FC236}">
                <a16:creationId xmlns:a16="http://schemas.microsoft.com/office/drawing/2014/main" xmlns="" id="{9B57EB02-721F-283F-440D-963C151BB6E8}"/>
              </a:ext>
            </a:extLst>
          </p:cNvPr>
          <p:cNvSpPr/>
          <p:nvPr/>
        </p:nvSpPr>
        <p:spPr>
          <a:xfrm>
            <a:off x="826629" y="3409249"/>
            <a:ext cx="1386992" cy="581948"/>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1185274">
              <a:lnSpc>
                <a:spcPct val="90000"/>
              </a:lnSpc>
              <a:spcBef>
                <a:spcPct val="0"/>
              </a:spcBef>
              <a:spcAft>
                <a:spcPct val="35000"/>
              </a:spcAft>
              <a:defRPr/>
            </a:pPr>
            <a:r>
              <a:rPr lang="en-US" sz="2667">
                <a:solidFill>
                  <a:srgbClr val="FF0000"/>
                </a:solidFill>
                <a:latin typeface="#9Slide03 SFU Futura_03" panose="00000400000000000000" pitchFamily="2" charset="0"/>
                <a:cs typeface="Tahoma" panose="020B0604030504040204" pitchFamily="34" charset="0"/>
              </a:rPr>
              <a:t>CỤM1</a:t>
            </a:r>
          </a:p>
        </p:txBody>
      </p:sp>
      <p:sp>
        <p:nvSpPr>
          <p:cNvPr id="116" name="Rectangle: Rounded Corners 115">
            <a:extLst>
              <a:ext uri="{FF2B5EF4-FFF2-40B4-BE49-F238E27FC236}">
                <a16:creationId xmlns:a16="http://schemas.microsoft.com/office/drawing/2014/main" xmlns="" id="{1433C300-C793-045A-EFD2-BEE78CEC3E32}"/>
              </a:ext>
            </a:extLst>
          </p:cNvPr>
          <p:cNvSpPr/>
          <p:nvPr/>
        </p:nvSpPr>
        <p:spPr>
          <a:xfrm>
            <a:off x="2610782" y="3412399"/>
            <a:ext cx="1386992" cy="581948"/>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1185274">
              <a:lnSpc>
                <a:spcPct val="90000"/>
              </a:lnSpc>
              <a:spcBef>
                <a:spcPct val="0"/>
              </a:spcBef>
              <a:spcAft>
                <a:spcPct val="35000"/>
              </a:spcAft>
              <a:defRPr/>
            </a:pPr>
            <a:r>
              <a:rPr lang="en-US" sz="2667">
                <a:solidFill>
                  <a:srgbClr val="FF0000"/>
                </a:solidFill>
                <a:latin typeface="#9Slide03 SFU Futura_03" panose="00000400000000000000" pitchFamily="2" charset="0"/>
                <a:cs typeface="Tahoma" panose="020B0604030504040204" pitchFamily="34" charset="0"/>
              </a:rPr>
              <a:t>CỤM2</a:t>
            </a:r>
          </a:p>
        </p:txBody>
      </p:sp>
      <p:pic>
        <p:nvPicPr>
          <p:cNvPr id="120" name="Picture 119">
            <a:extLst>
              <a:ext uri="{FF2B5EF4-FFF2-40B4-BE49-F238E27FC236}">
                <a16:creationId xmlns:a16="http://schemas.microsoft.com/office/drawing/2014/main" xmlns="" id="{6C19F2F5-56F8-21F9-8EFA-F5EC2FC29E87}"/>
              </a:ext>
            </a:extLst>
          </p:cNvPr>
          <p:cNvPicPr>
            <a:picLocks noChangeAspect="1"/>
          </p:cNvPicPr>
          <p:nvPr/>
        </p:nvPicPr>
        <p:blipFill>
          <a:blip r:embed="rId9"/>
          <a:stretch>
            <a:fillRect/>
          </a:stretch>
        </p:blipFill>
        <p:spPr>
          <a:xfrm>
            <a:off x="8734226" y="949113"/>
            <a:ext cx="2049475" cy="1528323"/>
          </a:xfrm>
          <a:prstGeom prst="rect">
            <a:avLst/>
          </a:prstGeom>
        </p:spPr>
      </p:pic>
      <p:graphicFrame>
        <p:nvGraphicFramePr>
          <p:cNvPr id="122" name="Diagram 121">
            <a:extLst>
              <a:ext uri="{FF2B5EF4-FFF2-40B4-BE49-F238E27FC236}">
                <a16:creationId xmlns:a16="http://schemas.microsoft.com/office/drawing/2014/main" xmlns="" id="{2B59D160-ACF9-48E3-023E-1B71177DA7E0}"/>
              </a:ext>
            </a:extLst>
          </p:cNvPr>
          <p:cNvGraphicFramePr/>
          <p:nvPr>
            <p:extLst>
              <p:ext uri="{D42A27DB-BD31-4B8C-83A1-F6EECF244321}">
                <p14:modId xmlns:p14="http://schemas.microsoft.com/office/powerpoint/2010/main" val="4090744917"/>
              </p:ext>
            </p:extLst>
          </p:nvPr>
        </p:nvGraphicFramePr>
        <p:xfrm>
          <a:off x="831472" y="4178664"/>
          <a:ext cx="3398521" cy="24274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1" name="Table 140">
            <a:extLst>
              <a:ext uri="{FF2B5EF4-FFF2-40B4-BE49-F238E27FC236}">
                <a16:creationId xmlns:a16="http://schemas.microsoft.com/office/drawing/2014/main" xmlns="" id="{76BEFA5A-BC9C-A5D4-BE3C-8DB2F8536943}"/>
              </a:ext>
            </a:extLst>
          </p:cNvPr>
          <p:cNvGraphicFramePr>
            <a:graphicFrameLocks noGrp="1"/>
          </p:cNvGraphicFramePr>
          <p:nvPr>
            <p:extLst>
              <p:ext uri="{D42A27DB-BD31-4B8C-83A1-F6EECF244321}">
                <p14:modId xmlns:p14="http://schemas.microsoft.com/office/powerpoint/2010/main" val="3675270543"/>
              </p:ext>
            </p:extLst>
          </p:nvPr>
        </p:nvGraphicFramePr>
        <p:xfrm>
          <a:off x="5191433" y="2532148"/>
          <a:ext cx="6387664" cy="4055555"/>
        </p:xfrm>
        <a:graphic>
          <a:graphicData uri="http://schemas.openxmlformats.org/drawingml/2006/table">
            <a:tbl>
              <a:tblPr bandRow="1"/>
              <a:tblGrid>
                <a:gridCol w="6387664">
                  <a:extLst>
                    <a:ext uri="{9D8B030D-6E8A-4147-A177-3AD203B41FA5}">
                      <a16:colId xmlns:a16="http://schemas.microsoft.com/office/drawing/2014/main" xmlns="" val="1441654201"/>
                    </a:ext>
                  </a:extLst>
                </a:gridCol>
              </a:tblGrid>
              <a:tr h="4006299">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indent="0" algn="just">
                        <a:lnSpc>
                          <a:spcPct val="107000"/>
                        </a:lnSpc>
                        <a:spcBef>
                          <a:spcPts val="0"/>
                        </a:spcBef>
                        <a:spcAft>
                          <a:spcPts val="600"/>
                        </a:spcAft>
                      </a:pPr>
                      <a:r>
                        <a:rPr lang="en-US" sz="2400" kern="1200" dirty="0" err="1">
                          <a:solidFill>
                            <a:srgbClr val="002060"/>
                          </a:solidFill>
                          <a:latin typeface="#9Slide03 SFU Futura_03" panose="00000400000000000000" pitchFamily="2" charset="0"/>
                          <a:ea typeface="+mn-ea"/>
                          <a:cs typeface="+mn-cs"/>
                        </a:rPr>
                        <a:t>Có</a:t>
                      </a:r>
                      <a:r>
                        <a:rPr lang="en-US" sz="2400" kern="1200" dirty="0">
                          <a:solidFill>
                            <a:srgbClr val="002060"/>
                          </a:solidFill>
                          <a:latin typeface="#9Slide03 SFU Futura_03" panose="00000400000000000000" pitchFamily="2" charset="0"/>
                          <a:ea typeface="+mn-ea"/>
                          <a:cs typeface="+mn-cs"/>
                        </a:rPr>
                        <a:t> 4 </a:t>
                      </a:r>
                      <a:r>
                        <a:rPr lang="en-US" sz="2400" kern="1200" dirty="0" err="1">
                          <a:solidFill>
                            <a:srgbClr val="002060"/>
                          </a:solidFill>
                          <a:latin typeface="#9Slide03 SFU Futura_03" panose="00000400000000000000" pitchFamily="2" charset="0"/>
                          <a:ea typeface="+mn-ea"/>
                          <a:cs typeface="+mn-cs"/>
                        </a:rPr>
                        <a:t>nhóm</a:t>
                      </a:r>
                      <a:r>
                        <a:rPr lang="en-US" sz="2400" kern="1200" dirty="0">
                          <a:solidFill>
                            <a:srgbClr val="002060"/>
                          </a:solidFill>
                          <a:latin typeface="#9Slide03 SFU Futura_03" panose="00000400000000000000" pitchFamily="2" charset="0"/>
                          <a:ea typeface="+mn-ea"/>
                          <a:cs typeface="+mn-cs"/>
                        </a:rPr>
                        <a:t>, 2 </a:t>
                      </a:r>
                      <a:r>
                        <a:rPr lang="en-US" sz="2400" kern="1200" dirty="0" err="1">
                          <a:solidFill>
                            <a:srgbClr val="002060"/>
                          </a:solidFill>
                          <a:latin typeface="#9Slide03 SFU Futura_03" panose="00000400000000000000" pitchFamily="2" charset="0"/>
                          <a:ea typeface="+mn-ea"/>
                          <a:cs typeface="+mn-cs"/>
                        </a:rPr>
                        <a:t>cụm</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Nhiệm</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vụ</a:t>
                      </a:r>
                      <a:endParaRPr lang="en-US" sz="24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1200"/>
                        </a:spcAft>
                      </a:pPr>
                      <a:r>
                        <a:rPr lang="en-US" sz="2400" kern="1200" dirty="0">
                          <a:solidFill>
                            <a:srgbClr val="002060"/>
                          </a:solidFill>
                          <a:latin typeface="#9Slide03 SFU Futura_03" panose="00000400000000000000" pitchFamily="2" charset="0"/>
                          <a:ea typeface="+mn-ea"/>
                          <a:cs typeface="+mn-cs"/>
                        </a:rPr>
                        <a:t> </a:t>
                      </a:r>
                      <a:r>
                        <a:rPr lang="vi-VN" sz="2400" kern="1200" dirty="0">
                          <a:solidFill>
                            <a:srgbClr val="FF0000"/>
                          </a:solidFill>
                          <a:latin typeface="#9Slide03 SFU Futura_03" panose="00000400000000000000" pitchFamily="2" charset="0"/>
                          <a:ea typeface="+mn-ea"/>
                          <a:cs typeface="+mn-cs"/>
                        </a:rPr>
                        <a:t>NHÓM 1: </a:t>
                      </a:r>
                      <a:r>
                        <a:rPr lang="vi-VN" sz="2400" kern="1200" dirty="0">
                          <a:solidFill>
                            <a:srgbClr val="7030A0"/>
                          </a:solidFill>
                          <a:latin typeface="#9Slide03 SFU Futura_03" panose="00000400000000000000" pitchFamily="2" charset="0"/>
                          <a:ea typeface="+mn-ea"/>
                          <a:cs typeface="+mn-cs"/>
                        </a:rPr>
                        <a:t>Kể tên các loại cây lương thực chính? Đặc điểm sinh thái của từng loại cây lương thực chính</a:t>
                      </a:r>
                    </a:p>
                    <a:p>
                      <a:pPr marL="0" marR="0" indent="0" algn="just">
                        <a:lnSpc>
                          <a:spcPct val="107000"/>
                        </a:lnSpc>
                        <a:spcBef>
                          <a:spcPts val="0"/>
                        </a:spcBef>
                        <a:spcAft>
                          <a:spcPts val="1200"/>
                        </a:spcAft>
                      </a:pPr>
                      <a:r>
                        <a:rPr lang="vi-VN" sz="2400" kern="1200" dirty="0">
                          <a:solidFill>
                            <a:srgbClr val="FF0000"/>
                          </a:solidFill>
                          <a:latin typeface="#9Slide03 SFU Futura_03" panose="00000400000000000000" pitchFamily="2" charset="0"/>
                          <a:ea typeface="+mn-ea"/>
                          <a:cs typeface="+mn-cs"/>
                        </a:rPr>
                        <a:t>NHÓM </a:t>
                      </a:r>
                      <a:r>
                        <a:rPr lang="en-US" sz="2400" kern="1200" dirty="0">
                          <a:solidFill>
                            <a:srgbClr val="FF0000"/>
                          </a:solidFill>
                          <a:latin typeface="#9Slide03 SFU Futura_03" panose="00000400000000000000" pitchFamily="2" charset="0"/>
                          <a:ea typeface="+mn-ea"/>
                          <a:cs typeface="+mn-cs"/>
                        </a:rPr>
                        <a:t>2: </a:t>
                      </a:r>
                      <a:r>
                        <a:rPr lang="en-US" sz="2400" kern="1200" dirty="0" err="1">
                          <a:solidFill>
                            <a:srgbClr val="0070C0"/>
                          </a:solidFill>
                          <a:latin typeface="#9Slide03 SFU Futura_03" panose="00000400000000000000" pitchFamily="2" charset="0"/>
                          <a:ea typeface="+mn-ea"/>
                          <a:cs typeface="+mn-cs"/>
                        </a:rPr>
                        <a:t>Kể</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tên</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các</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loại</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cây</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công</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nghiệp</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chính</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Đặc</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điểm</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sinh</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thái</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của</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từng</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loại</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cây</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công</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nghiệp</a:t>
                      </a:r>
                      <a:r>
                        <a:rPr lang="en-US" sz="2400" kern="1200" dirty="0">
                          <a:solidFill>
                            <a:srgbClr val="0070C0"/>
                          </a:solidFill>
                          <a:latin typeface="#9Slide03 SFU Futura_03" panose="00000400000000000000" pitchFamily="2" charset="0"/>
                          <a:ea typeface="+mn-ea"/>
                          <a:cs typeface="+mn-cs"/>
                        </a:rPr>
                        <a:t> </a:t>
                      </a:r>
                      <a:r>
                        <a:rPr lang="en-US" sz="2400" kern="1200" dirty="0" err="1">
                          <a:solidFill>
                            <a:srgbClr val="0070C0"/>
                          </a:solidFill>
                          <a:latin typeface="#9Slide03 SFU Futura_03" panose="00000400000000000000" pitchFamily="2" charset="0"/>
                          <a:ea typeface="+mn-ea"/>
                          <a:cs typeface="+mn-cs"/>
                        </a:rPr>
                        <a:t>chính</a:t>
                      </a: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1200"/>
                        </a:spcAft>
                      </a:pPr>
                      <a:r>
                        <a:rPr lang="vi-VN" sz="2400" kern="1200" dirty="0">
                          <a:solidFill>
                            <a:srgbClr val="BB037E"/>
                          </a:solidFill>
                          <a:latin typeface="#9Slide03 SFU Futura_03" panose="00000400000000000000" pitchFamily="2" charset="0"/>
                          <a:ea typeface="+mn-ea"/>
                          <a:cs typeface="+mn-cs"/>
                        </a:rPr>
                        <a:t>Thời gian:</a:t>
                      </a:r>
                      <a:endParaRPr lang="en-US" sz="2400" kern="1200" dirty="0">
                        <a:solidFill>
                          <a:srgbClr val="BB037E"/>
                        </a:solidFill>
                        <a:latin typeface="#9Slide03 SFU Futura_03" panose="00000400000000000000" pitchFamily="2" charset="0"/>
                        <a:ea typeface="+mn-ea"/>
                        <a:cs typeface="+mn-cs"/>
                      </a:endParaRPr>
                    </a:p>
                    <a:p>
                      <a:pPr marL="0" marR="0" indent="0" algn="just">
                        <a:lnSpc>
                          <a:spcPct val="107000"/>
                        </a:lnSpc>
                        <a:spcBef>
                          <a:spcPts val="0"/>
                        </a:spcBef>
                        <a:spcAft>
                          <a:spcPts val="1200"/>
                        </a:spcAft>
                      </a:pPr>
                      <a:endParaRPr lang="en-US" sz="2400" kern="1200" dirty="0">
                        <a:solidFill>
                          <a:srgbClr val="00B050"/>
                        </a:solidFill>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xmlns="" val="2113285244"/>
                  </a:ext>
                </a:extLst>
              </a:tr>
            </a:tbl>
          </a:graphicData>
        </a:graphic>
      </p:graphicFrame>
      <p:sp>
        <p:nvSpPr>
          <p:cNvPr id="16" name="Hộp Văn bản 5">
            <a:extLst>
              <a:ext uri="{FF2B5EF4-FFF2-40B4-BE49-F238E27FC236}">
                <a16:creationId xmlns:a16="http://schemas.microsoft.com/office/drawing/2014/main" xmlns="" id="{457D092D-1B92-F63E-5CD8-2D5A486F3111}"/>
              </a:ext>
            </a:extLst>
          </p:cNvPr>
          <p:cNvSpPr txBox="1"/>
          <p:nvPr/>
        </p:nvSpPr>
        <p:spPr>
          <a:xfrm>
            <a:off x="125711" y="1193421"/>
            <a:ext cx="4224233" cy="1015663"/>
          </a:xfrm>
          <a:prstGeom prst="rect">
            <a:avLst/>
          </a:prstGeom>
          <a:noFill/>
        </p:spPr>
        <p:txBody>
          <a:bodyPr wrap="none" rtlCol="0">
            <a:spAutoFit/>
          </a:bodyPr>
          <a:lstStyle/>
          <a:p>
            <a:pPr defTabSz="914377">
              <a:defRPr/>
            </a:pPr>
            <a:r>
              <a:rPr lang="vi-VN" sz="6000" b="1">
                <a:solidFill>
                  <a:srgbClr val="FF0000"/>
                </a:solidFill>
                <a:latin typeface="#9Slide03 Iciel Blooming Elegan" pitchFamily="2" charset="0"/>
              </a:rPr>
              <a:t>VÒNG CHUYÊN GIA</a:t>
            </a:r>
            <a:endParaRPr lang="en-US" sz="6000" b="1">
              <a:solidFill>
                <a:srgbClr val="FF0000"/>
              </a:solidFill>
              <a:latin typeface="#9Slide03 Iciel Blooming Elegan" pitchFamily="2" charset="0"/>
            </a:endParaRPr>
          </a:p>
        </p:txBody>
      </p:sp>
      <p:pic>
        <p:nvPicPr>
          <p:cNvPr id="17" name="Đồng hồ đếm ngược 2 phút có tiếng">
            <a:hlinkClick r:id="" action="ppaction://media"/>
            <a:extLst>
              <a:ext uri="{FF2B5EF4-FFF2-40B4-BE49-F238E27FC236}">
                <a16:creationId xmlns:a16="http://schemas.microsoft.com/office/drawing/2014/main" xmlns="" id="{3E478FB3-BD7E-E50D-A2C9-E6C9F1E81DD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107721" y="5392395"/>
            <a:ext cx="2252807" cy="114605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347955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AA69E89-D50C-423B-9422-7384C09375E4}"/>
              </a:ext>
            </a:extLst>
          </p:cNvPr>
          <p:cNvGrpSpPr/>
          <p:nvPr/>
        </p:nvGrpSpPr>
        <p:grpSpPr>
          <a:xfrm>
            <a:off x="0" y="26000"/>
            <a:ext cx="12192000" cy="797188"/>
            <a:chOff x="-63737" y="12755"/>
            <a:chExt cx="12192000" cy="909805"/>
          </a:xfrm>
        </p:grpSpPr>
        <p:sp>
          <p:nvSpPr>
            <p:cNvPr id="4" name="Rectangle: Rounded Corners 3">
              <a:extLst>
                <a:ext uri="{FF2B5EF4-FFF2-40B4-BE49-F238E27FC236}">
                  <a16:creationId xmlns:a16="http://schemas.microsoft.com/office/drawing/2014/main" xmlns="" id="{46E3CC23-301D-4BCD-A915-ED978DCA1AA5}"/>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93DB9E-B8F0-4C75-9DEA-8DC5206CF8A3}"/>
                </a:ext>
              </a:extLst>
            </p:cNvPr>
            <p:cNvSpPr/>
            <p:nvPr/>
          </p:nvSpPr>
          <p:spPr>
            <a:xfrm>
              <a:off x="752168" y="12755"/>
              <a:ext cx="11270964" cy="707887"/>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1. TÌM HIỂU NGÀNH TRỒNG TRỌT</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14344"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D5FD2C8D-E0F8-4FDA-8B4C-8164ABC288E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41394" y="70496"/>
              <a:ext cx="815905" cy="709429"/>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Flowchart: Terminator 22">
            <a:extLst>
              <a:ext uri="{FF2B5EF4-FFF2-40B4-BE49-F238E27FC236}">
                <a16:creationId xmlns:a16="http://schemas.microsoft.com/office/drawing/2014/main" xmlns="" id="{38D0F25F-9B27-DDF0-F97D-9E152753BAF6}"/>
              </a:ext>
            </a:extLst>
          </p:cNvPr>
          <p:cNvSpPr/>
          <p:nvPr/>
        </p:nvSpPr>
        <p:spPr>
          <a:xfrm>
            <a:off x="5120603" y="957433"/>
            <a:ext cx="3185650" cy="839842"/>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5B03C750-CDC0-118D-0954-0326AF2023AE}"/>
              </a:ext>
            </a:extLst>
          </p:cNvPr>
          <p:cNvSpPr txBox="1"/>
          <p:nvPr/>
        </p:nvSpPr>
        <p:spPr>
          <a:xfrm>
            <a:off x="5369412" y="1066969"/>
            <a:ext cx="2951004" cy="661720"/>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vi-VN" sz="4000" b="1">
                <a:solidFill>
                  <a:prstClr val="white"/>
                </a:solidFill>
                <a:latin typeface="#9Slide05 Gullever Font" panose="02000507000000020004" pitchFamily="2" charset="0"/>
              </a:rPr>
              <a:t>Nhiệm vụ 3</a:t>
            </a:r>
            <a:endParaRPr lang="en-AU" sz="4000" b="1" dirty="0">
              <a:solidFill>
                <a:prstClr val="white"/>
              </a:solidFill>
              <a:latin typeface="#9Slide05 Gullever Font" panose="02000507000000020004" pitchFamily="2" charset="0"/>
            </a:endParaRPr>
          </a:p>
        </p:txBody>
      </p:sp>
      <p:grpSp>
        <p:nvGrpSpPr>
          <p:cNvPr id="112" name="Group 111">
            <a:extLst>
              <a:ext uri="{FF2B5EF4-FFF2-40B4-BE49-F238E27FC236}">
                <a16:creationId xmlns:a16="http://schemas.microsoft.com/office/drawing/2014/main" xmlns="" id="{975EF514-CA78-C879-3B84-45C55CC5D9F1}"/>
              </a:ext>
            </a:extLst>
          </p:cNvPr>
          <p:cNvGrpSpPr/>
          <p:nvPr/>
        </p:nvGrpSpPr>
        <p:grpSpPr>
          <a:xfrm>
            <a:off x="396230" y="2561293"/>
            <a:ext cx="3272451" cy="667864"/>
            <a:chOff x="704425" y="1953590"/>
            <a:chExt cx="3246248" cy="742547"/>
          </a:xfrm>
        </p:grpSpPr>
        <p:sp>
          <p:nvSpPr>
            <p:cNvPr id="113" name="Flowchart: Terminator 112">
              <a:extLst>
                <a:ext uri="{FF2B5EF4-FFF2-40B4-BE49-F238E27FC236}">
                  <a16:creationId xmlns:a16="http://schemas.microsoft.com/office/drawing/2014/main" xmlns="" id="{48A2D005-BC28-FD57-C06F-F85BA63221F9}"/>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p>
              <a:pPr algn="ctr" defTabSz="1219140">
                <a:defRPr/>
              </a:pPr>
              <a:r>
                <a:rPr lang="en-US" sz="2667">
                  <a:solidFill>
                    <a:prstClr val="white"/>
                  </a:solidFill>
                  <a:latin typeface="#9Slide03 SFU Futura_03" panose="00000400000000000000" pitchFamily="2" charset="0"/>
                  <a:cs typeface="Tahoma" panose="020B0604030504040204" pitchFamily="34" charset="0"/>
                </a:rPr>
                <a:t>Sơ</a:t>
              </a:r>
              <a:r>
                <a:rPr lang="en-US" sz="2667">
                  <a:solidFill>
                    <a:prstClr val="white"/>
                  </a:solidFill>
                  <a:latin typeface="#9Slide03 SFU Futura_12" panose="00000400000000000000" pitchFamily="2" charset="0"/>
                </a:rPr>
                <a:t> </a:t>
              </a:r>
              <a:r>
                <a:rPr lang="en-US" sz="2667">
                  <a:solidFill>
                    <a:prstClr val="white"/>
                  </a:solidFill>
                  <a:latin typeface="#9Slide03 SFU Futura_03" panose="00000400000000000000" pitchFamily="2" charset="0"/>
                  <a:cs typeface="Tahoma" panose="020B0604030504040204" pitchFamily="34" charset="0"/>
                </a:rPr>
                <a:t>đồ nhóm</a:t>
              </a:r>
            </a:p>
          </p:txBody>
        </p:sp>
        <p:pic>
          <p:nvPicPr>
            <p:cNvPr id="114" name="Picture 113">
              <a:extLst>
                <a:ext uri="{FF2B5EF4-FFF2-40B4-BE49-F238E27FC236}">
                  <a16:creationId xmlns:a16="http://schemas.microsoft.com/office/drawing/2014/main" xmlns="" id="{65376E1C-5F23-7E73-68C4-F39D7E6318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sp>
        <p:nvSpPr>
          <p:cNvPr id="115" name="Rectangle: Rounded Corners 114">
            <a:extLst>
              <a:ext uri="{FF2B5EF4-FFF2-40B4-BE49-F238E27FC236}">
                <a16:creationId xmlns:a16="http://schemas.microsoft.com/office/drawing/2014/main" xmlns="" id="{9B57EB02-721F-283F-440D-963C151BB6E8}"/>
              </a:ext>
            </a:extLst>
          </p:cNvPr>
          <p:cNvSpPr/>
          <p:nvPr/>
        </p:nvSpPr>
        <p:spPr>
          <a:xfrm>
            <a:off x="826629" y="3409249"/>
            <a:ext cx="1386992" cy="581948"/>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1185274">
              <a:lnSpc>
                <a:spcPct val="90000"/>
              </a:lnSpc>
              <a:spcBef>
                <a:spcPct val="0"/>
              </a:spcBef>
              <a:spcAft>
                <a:spcPct val="35000"/>
              </a:spcAft>
              <a:defRPr/>
            </a:pPr>
            <a:r>
              <a:rPr lang="en-US" sz="2667">
                <a:solidFill>
                  <a:srgbClr val="FF0000"/>
                </a:solidFill>
                <a:latin typeface="#9Slide03 SFU Futura_03" panose="00000400000000000000" pitchFamily="2" charset="0"/>
                <a:cs typeface="Tahoma" panose="020B0604030504040204" pitchFamily="34" charset="0"/>
              </a:rPr>
              <a:t>CỤM1</a:t>
            </a:r>
          </a:p>
        </p:txBody>
      </p:sp>
      <p:sp>
        <p:nvSpPr>
          <p:cNvPr id="116" name="Rectangle: Rounded Corners 115">
            <a:extLst>
              <a:ext uri="{FF2B5EF4-FFF2-40B4-BE49-F238E27FC236}">
                <a16:creationId xmlns:a16="http://schemas.microsoft.com/office/drawing/2014/main" xmlns="" id="{1433C300-C793-045A-EFD2-BEE78CEC3E32}"/>
              </a:ext>
            </a:extLst>
          </p:cNvPr>
          <p:cNvSpPr/>
          <p:nvPr/>
        </p:nvSpPr>
        <p:spPr>
          <a:xfrm>
            <a:off x="2610782" y="3412399"/>
            <a:ext cx="1386992" cy="581948"/>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1185274">
              <a:lnSpc>
                <a:spcPct val="90000"/>
              </a:lnSpc>
              <a:spcBef>
                <a:spcPct val="0"/>
              </a:spcBef>
              <a:spcAft>
                <a:spcPct val="35000"/>
              </a:spcAft>
              <a:defRPr/>
            </a:pPr>
            <a:r>
              <a:rPr lang="en-US" sz="2667">
                <a:solidFill>
                  <a:srgbClr val="FF0000"/>
                </a:solidFill>
                <a:latin typeface="#9Slide03 SFU Futura_03" panose="00000400000000000000" pitchFamily="2" charset="0"/>
                <a:cs typeface="Tahoma" panose="020B0604030504040204" pitchFamily="34" charset="0"/>
              </a:rPr>
              <a:t>CỤM2</a:t>
            </a:r>
          </a:p>
        </p:txBody>
      </p:sp>
      <p:pic>
        <p:nvPicPr>
          <p:cNvPr id="120" name="Picture 119">
            <a:extLst>
              <a:ext uri="{FF2B5EF4-FFF2-40B4-BE49-F238E27FC236}">
                <a16:creationId xmlns:a16="http://schemas.microsoft.com/office/drawing/2014/main" xmlns="" id="{6C19F2F5-56F8-21F9-8EFA-F5EC2FC29E87}"/>
              </a:ext>
            </a:extLst>
          </p:cNvPr>
          <p:cNvPicPr>
            <a:picLocks noChangeAspect="1"/>
          </p:cNvPicPr>
          <p:nvPr/>
        </p:nvPicPr>
        <p:blipFill>
          <a:blip r:embed="rId9"/>
          <a:stretch>
            <a:fillRect/>
          </a:stretch>
        </p:blipFill>
        <p:spPr>
          <a:xfrm>
            <a:off x="1248782" y="1507989"/>
            <a:ext cx="1362000" cy="1015663"/>
          </a:xfrm>
          <a:prstGeom prst="rect">
            <a:avLst/>
          </a:prstGeom>
        </p:spPr>
      </p:pic>
      <p:graphicFrame>
        <p:nvGraphicFramePr>
          <p:cNvPr id="122" name="Diagram 121">
            <a:extLst>
              <a:ext uri="{FF2B5EF4-FFF2-40B4-BE49-F238E27FC236}">
                <a16:creationId xmlns:a16="http://schemas.microsoft.com/office/drawing/2014/main" xmlns="" id="{2B59D160-ACF9-48E3-023E-1B71177DA7E0}"/>
              </a:ext>
            </a:extLst>
          </p:cNvPr>
          <p:cNvGraphicFramePr/>
          <p:nvPr>
            <p:extLst>
              <p:ext uri="{D42A27DB-BD31-4B8C-83A1-F6EECF244321}">
                <p14:modId xmlns:p14="http://schemas.microsoft.com/office/powerpoint/2010/main" val="3636142459"/>
              </p:ext>
            </p:extLst>
          </p:nvPr>
        </p:nvGraphicFramePr>
        <p:xfrm>
          <a:off x="599253" y="4178663"/>
          <a:ext cx="3398521" cy="242746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41" name="Table 140">
            <a:extLst>
              <a:ext uri="{FF2B5EF4-FFF2-40B4-BE49-F238E27FC236}">
                <a16:creationId xmlns:a16="http://schemas.microsoft.com/office/drawing/2014/main" xmlns="" id="{76BEFA5A-BC9C-A5D4-BE3C-8DB2F8536943}"/>
              </a:ext>
            </a:extLst>
          </p:cNvPr>
          <p:cNvGraphicFramePr>
            <a:graphicFrameLocks noGrp="1"/>
          </p:cNvGraphicFramePr>
          <p:nvPr>
            <p:extLst>
              <p:ext uri="{D42A27DB-BD31-4B8C-83A1-F6EECF244321}">
                <p14:modId xmlns:p14="http://schemas.microsoft.com/office/powerpoint/2010/main" val="2170202382"/>
              </p:ext>
            </p:extLst>
          </p:nvPr>
        </p:nvGraphicFramePr>
        <p:xfrm>
          <a:off x="4704210" y="2216252"/>
          <a:ext cx="6888537" cy="4389874"/>
        </p:xfrm>
        <a:graphic>
          <a:graphicData uri="http://schemas.openxmlformats.org/drawingml/2006/table">
            <a:tbl>
              <a:tblPr bandRow="1"/>
              <a:tblGrid>
                <a:gridCol w="6888537">
                  <a:extLst>
                    <a:ext uri="{9D8B030D-6E8A-4147-A177-3AD203B41FA5}">
                      <a16:colId xmlns:a16="http://schemas.microsoft.com/office/drawing/2014/main" xmlns="" val="1441654201"/>
                    </a:ext>
                  </a:extLst>
                </a:gridCol>
              </a:tblGrid>
              <a:tr h="4389874">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indent="0" algn="just">
                        <a:lnSpc>
                          <a:spcPct val="107000"/>
                        </a:lnSpc>
                        <a:spcBef>
                          <a:spcPts val="0"/>
                        </a:spcBef>
                        <a:spcAft>
                          <a:spcPts val="600"/>
                        </a:spcAft>
                      </a:pPr>
                      <a:r>
                        <a:rPr lang="en-US" sz="2400" kern="1200" dirty="0" err="1">
                          <a:solidFill>
                            <a:srgbClr val="002060"/>
                          </a:solidFill>
                          <a:latin typeface="#9Slide03 SFU Futura_03" panose="00000400000000000000" pitchFamily="2" charset="0"/>
                          <a:ea typeface="+mn-ea"/>
                          <a:cs typeface="+mn-cs"/>
                        </a:rPr>
                        <a:t>Quan</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sát</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hình</a:t>
                      </a:r>
                      <a:r>
                        <a:rPr lang="en-US" sz="2400" kern="1200" dirty="0">
                          <a:solidFill>
                            <a:srgbClr val="002060"/>
                          </a:solidFill>
                          <a:latin typeface="#9Slide03 SFU Futura_03" panose="00000400000000000000" pitchFamily="2" charset="0"/>
                          <a:ea typeface="+mn-ea"/>
                          <a:cs typeface="+mn-cs"/>
                        </a:rPr>
                        <a:t> 24.3, 24.5  </a:t>
                      </a:r>
                      <a:r>
                        <a:rPr lang="en-US" sz="2400" kern="1200" dirty="0" err="1">
                          <a:solidFill>
                            <a:srgbClr val="002060"/>
                          </a:solidFill>
                          <a:latin typeface="#9Slide03 SFU Futura_03" panose="00000400000000000000" pitchFamily="2" charset="0"/>
                          <a:ea typeface="+mn-ea"/>
                          <a:cs typeface="+mn-cs"/>
                        </a:rPr>
                        <a:t>điền</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vào</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phiếu</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học</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tập</a:t>
                      </a:r>
                      <a:endParaRPr lang="en-US" sz="24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600"/>
                        </a:spcAft>
                      </a:pPr>
                      <a:endParaRPr lang="vi-VN" sz="2400" kern="1200" dirty="0">
                        <a:solidFill>
                          <a:srgbClr val="0070C0"/>
                        </a:solidFill>
                        <a:latin typeface="#9Slide03 SFU Futura_03" panose="00000400000000000000" pitchFamily="2" charset="0"/>
                        <a:ea typeface="+mn-ea"/>
                        <a:cs typeface="+mn-cs"/>
                      </a:endParaRPr>
                    </a:p>
                    <a:p>
                      <a:pPr marL="0" marR="0" indent="0" algn="just">
                        <a:lnSpc>
                          <a:spcPct val="107000"/>
                        </a:lnSpc>
                        <a:spcBef>
                          <a:spcPts val="0"/>
                        </a:spcBef>
                        <a:spcAft>
                          <a:spcPts val="1200"/>
                        </a:spcAft>
                      </a:pPr>
                      <a:endParaRPr lang="en-US" sz="2400" kern="1200" dirty="0">
                        <a:solidFill>
                          <a:srgbClr val="00B050"/>
                        </a:solidFill>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xmlns="" val="2113285244"/>
                  </a:ext>
                </a:extLst>
              </a:tr>
            </a:tbl>
          </a:graphicData>
        </a:graphic>
      </p:graphicFrame>
      <p:sp>
        <p:nvSpPr>
          <p:cNvPr id="16" name="Hộp Văn bản 5">
            <a:extLst>
              <a:ext uri="{FF2B5EF4-FFF2-40B4-BE49-F238E27FC236}">
                <a16:creationId xmlns:a16="http://schemas.microsoft.com/office/drawing/2014/main" xmlns="" id="{457D092D-1B92-F63E-5CD8-2D5A486F3111}"/>
              </a:ext>
            </a:extLst>
          </p:cNvPr>
          <p:cNvSpPr txBox="1"/>
          <p:nvPr/>
        </p:nvSpPr>
        <p:spPr>
          <a:xfrm>
            <a:off x="356265" y="710070"/>
            <a:ext cx="3563550" cy="830997"/>
          </a:xfrm>
          <a:prstGeom prst="rect">
            <a:avLst/>
          </a:prstGeom>
          <a:noFill/>
        </p:spPr>
        <p:txBody>
          <a:bodyPr wrap="square" rtlCol="0">
            <a:spAutoFit/>
          </a:bodyPr>
          <a:lstStyle/>
          <a:p>
            <a:pPr defTabSz="914377">
              <a:defRPr/>
            </a:pPr>
            <a:r>
              <a:rPr lang="vi-VN" sz="4800" b="1">
                <a:solidFill>
                  <a:srgbClr val="FF0000"/>
                </a:solidFill>
                <a:latin typeface="#9Slide03 Iciel Blooming Elegan" pitchFamily="2" charset="0"/>
              </a:rPr>
              <a:t>VÒNG MẢNH GHÉP</a:t>
            </a:r>
            <a:endParaRPr lang="en-US" sz="4800" b="1">
              <a:solidFill>
                <a:srgbClr val="FF0000"/>
              </a:solidFill>
              <a:latin typeface="#9Slide03 Iciel Blooming Elegan" pitchFamily="2" charset="0"/>
            </a:endParaRPr>
          </a:p>
        </p:txBody>
      </p:sp>
      <p:graphicFrame>
        <p:nvGraphicFramePr>
          <p:cNvPr id="2" name="Table 1">
            <a:extLst>
              <a:ext uri="{FF2B5EF4-FFF2-40B4-BE49-F238E27FC236}">
                <a16:creationId xmlns:a16="http://schemas.microsoft.com/office/drawing/2014/main" xmlns="" id="{65E85DDE-1F49-4626-D375-F379DF9DE73B}"/>
              </a:ext>
            </a:extLst>
          </p:cNvPr>
          <p:cNvGraphicFramePr>
            <a:graphicFrameLocks noGrp="1"/>
          </p:cNvGraphicFramePr>
          <p:nvPr>
            <p:extLst>
              <p:ext uri="{D42A27DB-BD31-4B8C-83A1-F6EECF244321}">
                <p14:modId xmlns:p14="http://schemas.microsoft.com/office/powerpoint/2010/main" val="4124412557"/>
              </p:ext>
            </p:extLst>
          </p:nvPr>
        </p:nvGraphicFramePr>
        <p:xfrm>
          <a:off x="5233900" y="2688078"/>
          <a:ext cx="6144705" cy="3855720"/>
        </p:xfrm>
        <a:graphic>
          <a:graphicData uri="http://schemas.openxmlformats.org/drawingml/2006/table">
            <a:tbl>
              <a:tblPr firstRow="1" firstCol="1" bandRow="1">
                <a:tableStyleId>{5DA37D80-6434-44D0-A028-1B22A696006F}</a:tableStyleId>
              </a:tblPr>
              <a:tblGrid>
                <a:gridCol w="1930016">
                  <a:extLst>
                    <a:ext uri="{9D8B030D-6E8A-4147-A177-3AD203B41FA5}">
                      <a16:colId xmlns:a16="http://schemas.microsoft.com/office/drawing/2014/main" xmlns="" val="921220642"/>
                    </a:ext>
                  </a:extLst>
                </a:gridCol>
                <a:gridCol w="2162401">
                  <a:extLst>
                    <a:ext uri="{9D8B030D-6E8A-4147-A177-3AD203B41FA5}">
                      <a16:colId xmlns:a16="http://schemas.microsoft.com/office/drawing/2014/main" xmlns="" val="137193159"/>
                    </a:ext>
                  </a:extLst>
                </a:gridCol>
                <a:gridCol w="2052288">
                  <a:extLst>
                    <a:ext uri="{9D8B030D-6E8A-4147-A177-3AD203B41FA5}">
                      <a16:colId xmlns:a16="http://schemas.microsoft.com/office/drawing/2014/main" xmlns="" val="2743292301"/>
                    </a:ext>
                  </a:extLst>
                </a:gridCol>
              </a:tblGrid>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Cây lương thực chính</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Phân bố chủ yếu</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indent="45720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Giải thích</a:t>
                      </a:r>
                      <a:endParaRPr lang="vi-VN" sz="2000" kern="1200">
                        <a:solidFill>
                          <a:srgbClr val="002060"/>
                        </a:solidFill>
                        <a:latin typeface="#9Slide03 SFU Futura_03" panose="00000400000000000000" pitchFamily="2" charset="0"/>
                        <a:ea typeface="+mn-ea"/>
                        <a:cs typeface="+mn-cs"/>
                      </a:endParaRPr>
                    </a:p>
                  </a:txBody>
                  <a:tcPr marL="68580" marR="68580" marT="0" marB="0"/>
                </a:tc>
                <a:extLst>
                  <a:ext uri="{0D108BD9-81ED-4DB2-BD59-A6C34878D82A}">
                    <a16:rowId xmlns:a16="http://schemas.microsoft.com/office/drawing/2014/main" xmlns="" val="36334217"/>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Lúa gạo</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26158789"/>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Lúa mì</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61913967"/>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Ngô</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60610413"/>
                  </a:ext>
                </a:extLst>
              </a:tr>
              <a:tr h="283713">
                <a:tc gridSpan="3">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Cây công nghiệp chính</a:t>
                      </a:r>
                      <a:endParaRPr lang="vi-VN" sz="2000" kern="1200">
                        <a:solidFill>
                          <a:srgbClr val="002060"/>
                        </a:solidFill>
                        <a:latin typeface="#9Slide03 SFU Futura_03" panose="00000400000000000000" pitchFamily="2" charset="0"/>
                        <a:ea typeface="+mn-ea"/>
                        <a:cs typeface="+mn-cs"/>
                      </a:endParaRPr>
                    </a:p>
                  </a:txBody>
                  <a:tcPr marL="68580" marR="68580" marT="0" marB="0"/>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xmlns="" val="2171237023"/>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Mía</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57673523"/>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Cao su</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72738431"/>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Cà phê</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71032542"/>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Chè</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06222283"/>
                  </a:ext>
                </a:extLst>
              </a:tr>
              <a:tr h="283713">
                <a:tc>
                  <a:txBody>
                    <a:bodyPr/>
                    <a:lstStyle/>
                    <a:p>
                      <a:pPr marL="0" marR="0" algn="just">
                        <a:lnSpc>
                          <a:spcPct val="115000"/>
                        </a:lnSpc>
                        <a:spcBef>
                          <a:spcPts val="0"/>
                        </a:spcBef>
                        <a:spcAft>
                          <a:spcPts val="0"/>
                        </a:spcAft>
                      </a:pPr>
                      <a:r>
                        <a:rPr lang="en-US" sz="2000" kern="1200">
                          <a:solidFill>
                            <a:srgbClr val="002060"/>
                          </a:solidFill>
                          <a:latin typeface="#9Slide03 SFU Futura_03" panose="00000400000000000000" pitchFamily="2" charset="0"/>
                          <a:ea typeface="+mn-ea"/>
                          <a:cs typeface="+mn-cs"/>
                        </a:rPr>
                        <a:t>Đậu tương</a:t>
                      </a:r>
                      <a:endParaRPr lang="vi-VN" sz="2000" kern="1200">
                        <a:solidFill>
                          <a:srgbClr val="002060"/>
                        </a:solidFill>
                        <a:latin typeface="#9Slide03 SFU Futura_03" panose="00000400000000000000" pitchFamily="2" charset="0"/>
                        <a:ea typeface="+mn-ea"/>
                        <a:cs typeface="+mn-cs"/>
                      </a:endParaRPr>
                    </a:p>
                  </a:txBody>
                  <a:tcPr marL="68580" marR="68580" marT="0" marB="0"/>
                </a:tc>
                <a:tc>
                  <a:txBody>
                    <a:bodyPr/>
                    <a:lstStyle/>
                    <a:p>
                      <a:pPr marL="0" marR="0" algn="just">
                        <a:lnSpc>
                          <a:spcPct val="115000"/>
                        </a:lnSpc>
                        <a:spcBef>
                          <a:spcPts val="0"/>
                        </a:spcBef>
                        <a:spcAft>
                          <a:spcPts val="0"/>
                        </a:spcAft>
                      </a:pPr>
                      <a:r>
                        <a:rPr lang="en-US" sz="2000" b="1">
                          <a:solidFill>
                            <a:srgbClr val="000000"/>
                          </a:solidFill>
                          <a:effectLst/>
                        </a:rPr>
                        <a:t> </a:t>
                      </a:r>
                      <a:endParaRPr lang="vi-VN" sz="20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marL="0" marR="0" algn="just">
                        <a:lnSpc>
                          <a:spcPct val="115000"/>
                        </a:lnSpc>
                        <a:spcBef>
                          <a:spcPts val="0"/>
                        </a:spcBef>
                        <a:spcAft>
                          <a:spcPts val="0"/>
                        </a:spcAft>
                      </a:pPr>
                      <a:r>
                        <a:rPr lang="en-US" sz="2000" b="1" dirty="0">
                          <a:solidFill>
                            <a:srgbClr val="000000"/>
                          </a:solidFill>
                          <a:effectLst/>
                        </a:rPr>
                        <a:t> </a:t>
                      </a:r>
                      <a:endParaRPr lang="vi-VN"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91585445"/>
                  </a:ext>
                </a:extLst>
              </a:tr>
            </a:tbl>
          </a:graphicData>
        </a:graphic>
      </p:graphicFrame>
      <p:sp>
        <p:nvSpPr>
          <p:cNvPr id="20" name="Rounded Rectangle 1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 name="Rounded Rectangle 2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 name="Rounded Rectangle 2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 name="Rounded Rectangle 3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 name="Rounded Rectangle 3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6" name="Rounded Rectangle 3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6" name="Rounded Rectangle 325"/>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7" name="Rounded Rectangle 326"/>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9" name="Rounded Rectangle 328"/>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0" name="Rounded Rectangle 329"/>
          <p:cNvSpPr/>
          <p:nvPr/>
        </p:nvSpPr>
        <p:spPr>
          <a:xfrm>
            <a:off x="9448800" y="1213726"/>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31" name="Oval 330"/>
          <p:cNvSpPr/>
          <p:nvPr/>
        </p:nvSpPr>
        <p:spPr>
          <a:xfrm>
            <a:off x="9182100" y="985126"/>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9317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barn(inVertical)">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31"/>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31"/>
                                        </p:tgtEl>
                                      </p:cBhvr>
                                    </p:animEffect>
                                    <p:set>
                                      <p:cBhvr>
                                        <p:cTn id="13" dur="1" fill="hold">
                                          <p:stCondLst>
                                            <p:cond delay="499"/>
                                          </p:stCondLst>
                                        </p:cTn>
                                        <p:tgtEl>
                                          <p:spTgt spid="331"/>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61"/>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62"/>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163"/>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164"/>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165"/>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166"/>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167"/>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168"/>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169"/>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170"/>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171"/>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172"/>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173"/>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174"/>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175"/>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176"/>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177"/>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178"/>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179"/>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180"/>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181"/>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182"/>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183"/>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184"/>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185"/>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186"/>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187"/>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188"/>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189"/>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190"/>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191"/>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192"/>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193"/>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194"/>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195"/>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196"/>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197"/>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198"/>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199"/>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200"/>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201"/>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202"/>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203"/>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204"/>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205"/>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206"/>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207"/>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208"/>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209"/>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210"/>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211"/>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212"/>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213"/>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214"/>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215"/>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216"/>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217"/>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218"/>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219"/>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220"/>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221"/>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222"/>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223"/>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224"/>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225"/>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226"/>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227"/>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228"/>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229"/>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230"/>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231"/>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232"/>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233"/>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234"/>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235"/>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236"/>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237"/>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238"/>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239"/>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240"/>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241"/>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242"/>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243"/>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244"/>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245"/>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246"/>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247"/>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248"/>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249"/>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250"/>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251"/>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252"/>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253"/>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254"/>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255"/>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256"/>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257"/>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258"/>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259"/>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260"/>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261"/>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262"/>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263"/>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264"/>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265"/>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266"/>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267"/>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268"/>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269"/>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270"/>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271"/>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272"/>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273"/>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274"/>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275"/>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276"/>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277"/>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278"/>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279"/>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280"/>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281"/>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282"/>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283"/>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284"/>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285"/>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286"/>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287"/>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288"/>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289"/>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290"/>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291"/>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292"/>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293"/>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294"/>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295"/>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296"/>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297"/>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298"/>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299"/>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300"/>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301"/>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302"/>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303"/>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304"/>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305"/>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306"/>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307"/>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308"/>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309"/>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310"/>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311"/>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312"/>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313"/>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314"/>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315"/>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316"/>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317"/>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318"/>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319"/>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320"/>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321"/>
                                        </p:tgtEl>
                                        <p:attrNameLst>
                                          <p:attrName>style.visibility</p:attrName>
                                        </p:attrNameLst>
                                      </p:cBhvr>
                                      <p:to>
                                        <p:strVal val="visible"/>
                                      </p:to>
                                    </p:set>
                                  </p:childTnLst>
                                  <p:subTnLst>
                                    <p:audio>
                                      <p:cMediaNode>
                                        <p:cTn display="0" masterRel="sameClick">
                                          <p:stCondLst>
                                            <p:cond evt="begin" delay="0">
                                              <p:tn val="525"/>
                                            </p:cond>
                                          </p:stCondLst>
                                          <p:endCondLst>
                                            <p:cond evt="onStopAudio" delay="0">
                                              <p:tgtEl>
                                                <p:sldTgt/>
                                              </p:tgtEl>
                                            </p:cond>
                                          </p:endCondLst>
                                        </p:cTn>
                                        <p:tgtEl>
                                          <p:sndTgt r:embed="rId4" name="chimes.wav"/>
                                        </p:tgtEl>
                                      </p:cMediaNode>
                                    </p:audio>
                                  </p:sub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322"/>
                                        </p:tgtEl>
                                        <p:attrNameLst>
                                          <p:attrName>style.visibility</p:attrName>
                                        </p:attrNameLst>
                                      </p:cBhvr>
                                      <p:to>
                                        <p:strVal val="visible"/>
                                      </p:to>
                                    </p:set>
                                  </p:childTnLst>
                                  <p:subTnLst>
                                    <p:audio>
                                      <p:cMediaNode>
                                        <p:cTn display="0" masterRel="sameClick">
                                          <p:stCondLst>
                                            <p:cond evt="begin" delay="0">
                                              <p:tn val="528"/>
                                            </p:cond>
                                          </p:stCondLst>
                                          <p:endCondLst>
                                            <p:cond evt="onStopAudio" delay="0">
                                              <p:tgtEl>
                                                <p:sldTgt/>
                                              </p:tgtEl>
                                            </p:cond>
                                          </p:endCondLst>
                                        </p:cTn>
                                        <p:tgtEl>
                                          <p:sndTgt r:embed="rId4" name="chimes.wav"/>
                                        </p:tgtEl>
                                      </p:cMediaNode>
                                    </p:audio>
                                  </p:sub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323"/>
                                        </p:tgtEl>
                                        <p:attrNameLst>
                                          <p:attrName>style.visibility</p:attrName>
                                        </p:attrNameLst>
                                      </p:cBhvr>
                                      <p:to>
                                        <p:strVal val="visible"/>
                                      </p:to>
                                    </p:set>
                                  </p:childTnLst>
                                  <p:subTnLst>
                                    <p:audio>
                                      <p:cMediaNode>
                                        <p:cTn display="0" masterRel="sameClick">
                                          <p:stCondLst>
                                            <p:cond evt="begin" delay="0">
                                              <p:tn val="531"/>
                                            </p:cond>
                                          </p:stCondLst>
                                          <p:endCondLst>
                                            <p:cond evt="onStopAudio" delay="0">
                                              <p:tgtEl>
                                                <p:sldTgt/>
                                              </p:tgtEl>
                                            </p:cond>
                                          </p:endCondLst>
                                        </p:cTn>
                                        <p:tgtEl>
                                          <p:sndTgt r:embed="rId4" name="chimes.wav"/>
                                        </p:tgtEl>
                                      </p:cMediaNode>
                                    </p:audio>
                                  </p:sub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324"/>
                                        </p:tgtEl>
                                        <p:attrNameLst>
                                          <p:attrName>style.visibility</p:attrName>
                                        </p:attrNameLst>
                                      </p:cBhvr>
                                      <p:to>
                                        <p:strVal val="visible"/>
                                      </p:to>
                                    </p:set>
                                  </p:childTnLst>
                                  <p:subTnLst>
                                    <p:audio>
                                      <p:cMediaNode>
                                        <p:cTn display="0" masterRel="sameClick">
                                          <p:stCondLst>
                                            <p:cond evt="begin" delay="0">
                                              <p:tn val="534"/>
                                            </p:cond>
                                          </p:stCondLst>
                                          <p:endCondLst>
                                            <p:cond evt="onStopAudio" delay="0">
                                              <p:tgtEl>
                                                <p:sldTgt/>
                                              </p:tgtEl>
                                            </p:cond>
                                          </p:endCondLst>
                                        </p:cTn>
                                        <p:tgtEl>
                                          <p:sndTgt r:embed="rId4" name="chimes.wav"/>
                                        </p:tgtEl>
                                      </p:cMediaNode>
                                    </p:audio>
                                  </p:sub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325"/>
                                        </p:tgtEl>
                                        <p:attrNameLst>
                                          <p:attrName>style.visibility</p:attrName>
                                        </p:attrNameLst>
                                      </p:cBhvr>
                                      <p:to>
                                        <p:strVal val="visible"/>
                                      </p:to>
                                    </p:set>
                                  </p:childTnLst>
                                  <p:subTnLst>
                                    <p:audio>
                                      <p:cMediaNode>
                                        <p:cTn display="0" masterRel="sameClick">
                                          <p:stCondLst>
                                            <p:cond evt="begin" delay="0">
                                              <p:tn val="537"/>
                                            </p:cond>
                                          </p:stCondLst>
                                          <p:endCondLst>
                                            <p:cond evt="onStopAudio" delay="0">
                                              <p:tgtEl>
                                                <p:sldTgt/>
                                              </p:tgtEl>
                                            </p:cond>
                                          </p:endCondLst>
                                        </p:cTn>
                                        <p:tgtEl>
                                          <p:sndTgt r:embed="rId4" name="chimes.wav"/>
                                        </p:tgtEl>
                                      </p:cMediaNode>
                                    </p:audio>
                                  </p:sub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326"/>
                                        </p:tgtEl>
                                        <p:attrNameLst>
                                          <p:attrName>style.visibility</p:attrName>
                                        </p:attrNameLst>
                                      </p:cBhvr>
                                      <p:to>
                                        <p:strVal val="visible"/>
                                      </p:to>
                                    </p:set>
                                  </p:childTnLst>
                                  <p:subTnLst>
                                    <p:audio>
                                      <p:cMediaNode>
                                        <p:cTn display="0" masterRel="sameClick">
                                          <p:stCondLst>
                                            <p:cond evt="begin" delay="0">
                                              <p:tn val="540"/>
                                            </p:cond>
                                          </p:stCondLst>
                                          <p:endCondLst>
                                            <p:cond evt="onStopAudio" delay="0">
                                              <p:tgtEl>
                                                <p:sldTgt/>
                                              </p:tgtEl>
                                            </p:cond>
                                          </p:endCondLst>
                                        </p:cTn>
                                        <p:tgtEl>
                                          <p:sndTgt r:embed="rId4" name="chimes.wav"/>
                                        </p:tgtEl>
                                      </p:cMediaNode>
                                    </p:audio>
                                  </p:sub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543"/>
                                            </p:cond>
                                          </p:stCondLst>
                                          <p:endCondLst>
                                            <p:cond evt="onStopAudio" delay="0">
                                              <p:tgtEl>
                                                <p:sldTgt/>
                                              </p:tgtEl>
                                            </p:cond>
                                          </p:endCondLst>
                                        </p:cTn>
                                        <p:tgtEl>
                                          <p:sndTgt r:embed="rId4" name="chimes.wav"/>
                                        </p:tgtEl>
                                      </p:cMediaNode>
                                    </p:audio>
                                  </p:sub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546"/>
                                            </p:cond>
                                          </p:stCondLst>
                                          <p:endCondLst>
                                            <p:cond evt="onStopAudio" delay="0">
                                              <p:tgtEl>
                                                <p:sldTgt/>
                                              </p:tgtEl>
                                            </p:cond>
                                          </p:endCondLst>
                                        </p:cTn>
                                        <p:tgtEl>
                                          <p:sndTgt r:embed="rId4" name="chimes.wav"/>
                                        </p:tgtEl>
                                      </p:cMediaNode>
                                    </p:audio>
                                  </p:sub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4" name="chimes.wav"/>
                                        </p:tgtEl>
                                      </p:cMediaNode>
                                    </p:audio>
                                  </p:sub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31"/>
                  </p:tgtEl>
                </p:cond>
              </p:nextCondLst>
            </p:seq>
          </p:childTnLst>
        </p:cTn>
      </p:par>
    </p:tnLst>
    <p:bldLst>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60188E89-AF78-40F6-B787-E9BD9C625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524000" y="5778706"/>
            <a:ext cx="9144000" cy="0"/>
          </a:xfrm>
          <a:prstGeom prst="line">
            <a:avLst/>
          </a:prstGeom>
          <a:ln w="19050">
            <a:solidFill>
              <a:srgbClr val="EB960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631C2FBB-98C4-5001-924E-8F0EBFC13CE1}"/>
              </a:ext>
            </a:extLst>
          </p:cNvPr>
          <p:cNvSpPr txBox="1"/>
          <p:nvPr/>
        </p:nvSpPr>
        <p:spPr>
          <a:xfrm>
            <a:off x="2447753" y="5778705"/>
            <a:ext cx="785252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rgbClr val="FF0000"/>
                </a:solidFill>
                <a:effectLst/>
                <a:uLnTx/>
                <a:uFillTx/>
                <a:latin typeface="#9Slide07 IcielBC Cubano Normal" panose="00000500000000000000" pitchFamily="2" charset="0"/>
                <a:ea typeface="+mn-ea"/>
                <a:cs typeface="+mn-cs"/>
              </a:rPr>
              <a:t>Cây lương thực CHÍNH</a:t>
            </a:r>
          </a:p>
        </p:txBody>
      </p:sp>
      <p:grpSp>
        <p:nvGrpSpPr>
          <p:cNvPr id="11" name="Group 10">
            <a:extLst>
              <a:ext uri="{FF2B5EF4-FFF2-40B4-BE49-F238E27FC236}">
                <a16:creationId xmlns:a16="http://schemas.microsoft.com/office/drawing/2014/main" xmlns="" id="{106EB8AB-9DD9-7D08-7516-8A1A24ACAB1D}"/>
              </a:ext>
            </a:extLst>
          </p:cNvPr>
          <p:cNvGrpSpPr/>
          <p:nvPr/>
        </p:nvGrpSpPr>
        <p:grpSpPr>
          <a:xfrm>
            <a:off x="606608" y="584344"/>
            <a:ext cx="3515630" cy="4886319"/>
            <a:chOff x="119855" y="2393244"/>
            <a:chExt cx="2066875" cy="3366686"/>
          </a:xfrm>
          <a:solidFill>
            <a:sysClr val="window" lastClr="FFFFFF">
              <a:lumMod val="95000"/>
            </a:sysClr>
          </a:solidFill>
        </p:grpSpPr>
        <p:sp>
          <p:nvSpPr>
            <p:cNvPr id="13" name="Rectangle 12">
              <a:extLst>
                <a:ext uri="{FF2B5EF4-FFF2-40B4-BE49-F238E27FC236}">
                  <a16:creationId xmlns:a16="http://schemas.microsoft.com/office/drawing/2014/main" xmlns="" id="{50178118-FED3-59BE-BDC1-4C1499855A2C}"/>
                </a:ext>
              </a:extLst>
            </p:cNvPr>
            <p:cNvSpPr/>
            <p:nvPr/>
          </p:nvSpPr>
          <p:spPr>
            <a:xfrm>
              <a:off x="119855" y="2393244"/>
              <a:ext cx="2066875" cy="3366686"/>
            </a:xfrm>
            <a:prstGeom prst="rect">
              <a:avLst/>
            </a:prstGeom>
            <a:grpFill/>
            <a:ln w="12700" cap="flat" cmpd="sng" algn="ctr">
              <a:solidFill>
                <a:srgbClr val="00B05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1297128A-EB79-0942-AD60-85BC508C340F}"/>
                </a:ext>
              </a:extLst>
            </p:cNvPr>
            <p:cNvSpPr txBox="1"/>
            <p:nvPr/>
          </p:nvSpPr>
          <p:spPr>
            <a:xfrm>
              <a:off x="263101" y="5052668"/>
              <a:ext cx="1658993" cy="402911"/>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a:solidFill>
                    <a:srgbClr val="7030A0"/>
                  </a:solidFill>
                  <a:latin typeface="#9Slide03 SFU Futura_03" panose="00000400000000000000" pitchFamily="2" charset="0"/>
                </a:rPr>
                <a:t>Lúa gạo</a:t>
              </a:r>
              <a:endParaRPr kumimoji="0" lang="en-US" sz="3200" b="1" i="0" u="none" strike="noStrike" kern="0" cap="none" spc="0" normalizeH="0" baseline="0" noProof="0">
                <a:ln>
                  <a:noFill/>
                </a:ln>
                <a:solidFill>
                  <a:srgbClr val="7030A0"/>
                </a:solidFill>
                <a:effectLst/>
                <a:uLnTx/>
                <a:uFillTx/>
                <a:latin typeface="#9Slide03 SFU Futura_03" panose="00000400000000000000" pitchFamily="2" charset="0"/>
              </a:endParaRPr>
            </a:p>
          </p:txBody>
        </p:sp>
      </p:grpSp>
      <p:pic>
        <p:nvPicPr>
          <p:cNvPr id="15" name="Picture 14">
            <a:extLst>
              <a:ext uri="{FF2B5EF4-FFF2-40B4-BE49-F238E27FC236}">
                <a16:creationId xmlns:a16="http://schemas.microsoft.com/office/drawing/2014/main" xmlns="" id="{2DE8A286-D267-5714-1010-2A3EC2A86F04}"/>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21802" r="17864" b="1"/>
          <a:stretch/>
        </p:blipFill>
        <p:spPr>
          <a:xfrm>
            <a:off x="850261" y="1452243"/>
            <a:ext cx="2821848" cy="2923142"/>
          </a:xfrm>
          <a:prstGeom prst="ellipse">
            <a:avLst/>
          </a:prstGeom>
        </p:spPr>
      </p:pic>
      <p:grpSp>
        <p:nvGrpSpPr>
          <p:cNvPr id="16" name="Group 15">
            <a:extLst>
              <a:ext uri="{FF2B5EF4-FFF2-40B4-BE49-F238E27FC236}">
                <a16:creationId xmlns:a16="http://schemas.microsoft.com/office/drawing/2014/main" xmlns="" id="{15F5D176-CDA7-6FFF-5D19-006239E70EB8}"/>
              </a:ext>
            </a:extLst>
          </p:cNvPr>
          <p:cNvGrpSpPr/>
          <p:nvPr/>
        </p:nvGrpSpPr>
        <p:grpSpPr>
          <a:xfrm>
            <a:off x="4522241" y="577683"/>
            <a:ext cx="3515630" cy="4886319"/>
            <a:chOff x="119855" y="2393244"/>
            <a:chExt cx="2066875" cy="3366686"/>
          </a:xfrm>
          <a:solidFill>
            <a:sysClr val="window" lastClr="FFFFFF">
              <a:lumMod val="95000"/>
            </a:sysClr>
          </a:solidFill>
        </p:grpSpPr>
        <p:sp>
          <p:nvSpPr>
            <p:cNvPr id="17" name="Rectangle 16">
              <a:extLst>
                <a:ext uri="{FF2B5EF4-FFF2-40B4-BE49-F238E27FC236}">
                  <a16:creationId xmlns:a16="http://schemas.microsoft.com/office/drawing/2014/main" xmlns="" id="{0DB76BDD-8EE3-D00B-F6B0-9F02415004FF}"/>
                </a:ext>
              </a:extLst>
            </p:cNvPr>
            <p:cNvSpPr/>
            <p:nvPr/>
          </p:nvSpPr>
          <p:spPr>
            <a:xfrm>
              <a:off x="119855" y="2393244"/>
              <a:ext cx="2066875" cy="3366686"/>
            </a:xfrm>
            <a:prstGeom prst="rect">
              <a:avLst/>
            </a:prstGeom>
            <a:grpFill/>
            <a:ln w="12700" cap="flat" cmpd="sng" algn="ctr">
              <a:solidFill>
                <a:srgbClr val="00B05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EA669AFB-D753-28D2-9AEE-7157ADC1A574}"/>
                </a:ext>
              </a:extLst>
            </p:cNvPr>
            <p:cNvSpPr txBox="1"/>
            <p:nvPr/>
          </p:nvSpPr>
          <p:spPr>
            <a:xfrm>
              <a:off x="263101" y="5052668"/>
              <a:ext cx="1658993" cy="402911"/>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a:solidFill>
                    <a:srgbClr val="7030A0"/>
                  </a:solidFill>
                  <a:latin typeface="#9Slide03 SFU Futura_03" panose="00000400000000000000" pitchFamily="2" charset="0"/>
                </a:rPr>
                <a:t>Lúa mì</a:t>
              </a:r>
              <a:endParaRPr kumimoji="0" lang="en-US" sz="3200" b="1" i="0" u="none" strike="noStrike" kern="0" cap="none" spc="0" normalizeH="0" baseline="0" noProof="0">
                <a:ln>
                  <a:noFill/>
                </a:ln>
                <a:solidFill>
                  <a:srgbClr val="7030A0"/>
                </a:solidFill>
                <a:effectLst/>
                <a:uLnTx/>
                <a:uFillTx/>
                <a:latin typeface="#9Slide03 SFU Futura_03" panose="00000400000000000000" pitchFamily="2" charset="0"/>
              </a:endParaRPr>
            </a:p>
          </p:txBody>
        </p:sp>
      </p:grpSp>
      <p:pic>
        <p:nvPicPr>
          <p:cNvPr id="3" name="Picture 2">
            <a:extLst>
              <a:ext uri="{FF2B5EF4-FFF2-40B4-BE49-F238E27FC236}">
                <a16:creationId xmlns:a16="http://schemas.microsoft.com/office/drawing/2014/main" xmlns="" id="{6724D925-AC85-B5BD-7700-3AC5A22CA94C}"/>
              </a:ext>
            </a:extLst>
          </p:cNvPr>
          <p:cNvPicPr>
            <a:picLocks noChangeAspect="1"/>
          </p:cNvPicPr>
          <p:nvPr/>
        </p:nvPicPr>
        <p:blipFill rotWithShape="1">
          <a:blip r:embed="rId4"/>
          <a:srcRect l="10402" r="25162" b="2"/>
          <a:stretch/>
        </p:blipFill>
        <p:spPr>
          <a:xfrm>
            <a:off x="4693797" y="1452244"/>
            <a:ext cx="2966039" cy="2923140"/>
          </a:xfrm>
          <a:prstGeom prst="ellipse">
            <a:avLst/>
          </a:prstGeom>
        </p:spPr>
      </p:pic>
      <p:grpSp>
        <p:nvGrpSpPr>
          <p:cNvPr id="19" name="Group 18">
            <a:extLst>
              <a:ext uri="{FF2B5EF4-FFF2-40B4-BE49-F238E27FC236}">
                <a16:creationId xmlns:a16="http://schemas.microsoft.com/office/drawing/2014/main" xmlns="" id="{EC4E1B98-2899-37FF-8EB0-1D983B1BCF79}"/>
              </a:ext>
            </a:extLst>
          </p:cNvPr>
          <p:cNvGrpSpPr/>
          <p:nvPr/>
        </p:nvGrpSpPr>
        <p:grpSpPr>
          <a:xfrm>
            <a:off x="8437874" y="577682"/>
            <a:ext cx="3515630" cy="4886319"/>
            <a:chOff x="119855" y="2393244"/>
            <a:chExt cx="2066875" cy="3366686"/>
          </a:xfrm>
          <a:solidFill>
            <a:sysClr val="window" lastClr="FFFFFF">
              <a:lumMod val="95000"/>
            </a:sysClr>
          </a:solidFill>
        </p:grpSpPr>
        <p:sp>
          <p:nvSpPr>
            <p:cNvPr id="20" name="Rectangle 19">
              <a:extLst>
                <a:ext uri="{FF2B5EF4-FFF2-40B4-BE49-F238E27FC236}">
                  <a16:creationId xmlns:a16="http://schemas.microsoft.com/office/drawing/2014/main" xmlns="" id="{B18EAC2C-AB16-F16D-AF32-679B4C5B05B7}"/>
                </a:ext>
              </a:extLst>
            </p:cNvPr>
            <p:cNvSpPr/>
            <p:nvPr/>
          </p:nvSpPr>
          <p:spPr>
            <a:xfrm>
              <a:off x="119855" y="2393244"/>
              <a:ext cx="2066875" cy="3366686"/>
            </a:xfrm>
            <a:prstGeom prst="rect">
              <a:avLst/>
            </a:prstGeom>
            <a:grpFill/>
            <a:ln w="12700" cap="flat" cmpd="sng" algn="ctr">
              <a:solidFill>
                <a:srgbClr val="00B050"/>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xmlns="" id="{A58ACD13-600A-BE26-3EBD-CF636607077C}"/>
                </a:ext>
              </a:extLst>
            </p:cNvPr>
            <p:cNvSpPr txBox="1"/>
            <p:nvPr/>
          </p:nvSpPr>
          <p:spPr>
            <a:xfrm>
              <a:off x="263101" y="5052668"/>
              <a:ext cx="1658993" cy="402911"/>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7030A0"/>
                  </a:solidFill>
                  <a:effectLst/>
                  <a:uLnTx/>
                  <a:uFillTx/>
                  <a:latin typeface="#9Slide03 SFU Futura_03" panose="00000400000000000000" pitchFamily="2" charset="0"/>
                </a:rPr>
                <a:t>Ng</a:t>
              </a:r>
              <a:r>
                <a:rPr lang="en-US" sz="3200" b="1" kern="0">
                  <a:solidFill>
                    <a:srgbClr val="7030A0"/>
                  </a:solidFill>
                  <a:latin typeface="#9Slide03 SFU Futura_03" panose="00000400000000000000" pitchFamily="2" charset="0"/>
                </a:rPr>
                <a:t>ô</a:t>
              </a:r>
              <a:endParaRPr kumimoji="0" lang="en-US" sz="3200" b="1" i="0" u="none" strike="noStrike" kern="0" cap="none" spc="0" normalizeH="0" baseline="0" noProof="0">
                <a:ln>
                  <a:noFill/>
                </a:ln>
                <a:solidFill>
                  <a:srgbClr val="7030A0"/>
                </a:solidFill>
                <a:effectLst/>
                <a:uLnTx/>
                <a:uFillTx/>
                <a:latin typeface="#9Slide03 SFU Futura_03" panose="00000400000000000000" pitchFamily="2" charset="0"/>
              </a:endParaRPr>
            </a:p>
          </p:txBody>
        </p:sp>
      </p:grpSp>
      <p:pic>
        <p:nvPicPr>
          <p:cNvPr id="4" name="Picture 3">
            <a:extLst>
              <a:ext uri="{FF2B5EF4-FFF2-40B4-BE49-F238E27FC236}">
                <a16:creationId xmlns:a16="http://schemas.microsoft.com/office/drawing/2014/main" xmlns="" id="{8B903529-9630-9B61-A1CE-39446D19D30E}"/>
              </a:ext>
            </a:extLst>
          </p:cNvPr>
          <p:cNvPicPr>
            <a:picLocks noChangeAspect="1"/>
          </p:cNvPicPr>
          <p:nvPr/>
        </p:nvPicPr>
        <p:blipFill rotWithShape="1">
          <a:blip r:embed="rId5"/>
          <a:srcRect r="4192" b="3"/>
          <a:stretch/>
        </p:blipFill>
        <p:spPr>
          <a:xfrm>
            <a:off x="8809526" y="1401968"/>
            <a:ext cx="2918913" cy="3023692"/>
          </a:xfrm>
          <a:prstGeom prst="ellipse">
            <a:avLst/>
          </a:prstGeom>
        </p:spPr>
      </p:pic>
    </p:spTree>
    <p:extLst>
      <p:ext uri="{BB962C8B-B14F-4D97-AF65-F5344CB8AC3E}">
        <p14:creationId xmlns:p14="http://schemas.microsoft.com/office/powerpoint/2010/main" val="146444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466A600-D9EE-33FE-18B8-7C843DDB5C0B}"/>
              </a:ext>
            </a:extLst>
          </p:cNvPr>
          <p:cNvPicPr>
            <a:picLocks noChangeAspect="1"/>
          </p:cNvPicPr>
          <p:nvPr/>
        </p:nvPicPr>
        <p:blipFill>
          <a:blip r:embed="rId3"/>
          <a:stretch>
            <a:fillRect/>
          </a:stretch>
        </p:blipFill>
        <p:spPr>
          <a:xfrm>
            <a:off x="922302" y="1"/>
            <a:ext cx="10347396" cy="6858000"/>
          </a:xfrm>
          <a:prstGeom prst="rect">
            <a:avLst/>
          </a:prstGeom>
        </p:spPr>
      </p:pic>
    </p:spTree>
    <p:extLst>
      <p:ext uri="{BB962C8B-B14F-4D97-AF65-F5344CB8AC3E}">
        <p14:creationId xmlns:p14="http://schemas.microsoft.com/office/powerpoint/2010/main" val="3535836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ECAE344-8EA5-EC81-92C8-1B29C07CC6FB}"/>
              </a:ext>
            </a:extLst>
          </p:cNvPr>
          <p:cNvGraphicFramePr/>
          <p:nvPr>
            <p:extLst>
              <p:ext uri="{D42A27DB-BD31-4B8C-83A1-F6EECF244321}">
                <p14:modId xmlns:p14="http://schemas.microsoft.com/office/powerpoint/2010/main" val="3251213437"/>
              </p:ext>
            </p:extLst>
          </p:nvPr>
        </p:nvGraphicFramePr>
        <p:xfrm>
          <a:off x="226154" y="131926"/>
          <a:ext cx="11321833" cy="6594147"/>
        </p:xfrm>
        <a:graphic>
          <a:graphicData uri="http://schemas.openxmlformats.org/drawingml/2006/table">
            <a:tbl>
              <a:tblPr bandRow="1"/>
              <a:tblGrid>
                <a:gridCol w="1583119">
                  <a:extLst>
                    <a:ext uri="{9D8B030D-6E8A-4147-A177-3AD203B41FA5}">
                      <a16:colId xmlns:a16="http://schemas.microsoft.com/office/drawing/2014/main" xmlns="" val="2936149963"/>
                    </a:ext>
                  </a:extLst>
                </a:gridCol>
                <a:gridCol w="4320029">
                  <a:extLst>
                    <a:ext uri="{9D8B030D-6E8A-4147-A177-3AD203B41FA5}">
                      <a16:colId xmlns:a16="http://schemas.microsoft.com/office/drawing/2014/main" xmlns="" val="3337803181"/>
                    </a:ext>
                  </a:extLst>
                </a:gridCol>
                <a:gridCol w="5418685">
                  <a:extLst>
                    <a:ext uri="{9D8B030D-6E8A-4147-A177-3AD203B41FA5}">
                      <a16:colId xmlns:a16="http://schemas.microsoft.com/office/drawing/2014/main" xmlns="" val="3089331489"/>
                    </a:ext>
                  </a:extLst>
                </a:gridCol>
              </a:tblGrid>
              <a:tr h="897253">
                <a:tc>
                  <a:txBody>
                    <a:bodyPr/>
                    <a:lstStyle/>
                    <a:p>
                      <a:pPr marL="0" indent="0" algn="ctr" fontAlgn="t">
                        <a:lnSpc>
                          <a:spcPct val="115000"/>
                        </a:lnSpc>
                        <a:spcBef>
                          <a:spcPts val="0"/>
                        </a:spcBef>
                        <a:spcAft>
                          <a:spcPts val="600"/>
                        </a:spcAft>
                      </a:pPr>
                      <a:r>
                        <a:rPr lang="vi-VN" sz="20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Cây </a:t>
                      </a:r>
                      <a:endParaRPr lang="en-US" sz="20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endParaRPr>
                    </a:p>
                    <a:p>
                      <a:pPr marL="0" indent="0" algn="ctr" fontAlgn="t">
                        <a:lnSpc>
                          <a:spcPct val="115000"/>
                        </a:lnSpc>
                        <a:spcBef>
                          <a:spcPts val="0"/>
                        </a:spcBef>
                        <a:spcAft>
                          <a:spcPts val="600"/>
                        </a:spcAft>
                      </a:pPr>
                      <a:r>
                        <a:rPr lang="vi-VN" sz="20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lương thực</a:t>
                      </a:r>
                      <a:endParaRPr lang="vi-VN" sz="20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indent="182880" algn="ctr" fontAlgn="t">
                        <a:lnSpc>
                          <a:spcPct val="115000"/>
                        </a:lnSpc>
                        <a:spcBef>
                          <a:spcPts val="0"/>
                        </a:spcBef>
                        <a:spcAft>
                          <a:spcPts val="600"/>
                        </a:spcAft>
                      </a:pPr>
                      <a:r>
                        <a:rPr lang="vi-VN" sz="24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Đặc điểm sinh thái</a:t>
                      </a:r>
                      <a:endParaRPr lang="vi-VN" sz="24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indent="182880" algn="ctr" fontAlgn="t">
                        <a:lnSpc>
                          <a:spcPct val="115000"/>
                        </a:lnSpc>
                        <a:spcBef>
                          <a:spcPts val="0"/>
                        </a:spcBef>
                        <a:spcAft>
                          <a:spcPts val="600"/>
                        </a:spcAft>
                      </a:pPr>
                      <a:r>
                        <a:rPr lang="vi-VN" sz="24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Phân bố</a:t>
                      </a:r>
                      <a:endParaRPr lang="vi-VN" sz="24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xmlns="" val="1167545878"/>
                  </a:ext>
                </a:extLst>
              </a:tr>
              <a:tr h="1898965">
                <a:tc>
                  <a:txBody>
                    <a:bodyPr/>
                    <a:lstStyle/>
                    <a:p>
                      <a:pPr indent="182880" algn="ctr" fontAlgn="t">
                        <a:lnSpc>
                          <a:spcPct val="115000"/>
                        </a:lnSpc>
                        <a:spcBef>
                          <a:spcPts val="0"/>
                        </a:spcBef>
                        <a:spcAft>
                          <a:spcPts val="600"/>
                        </a:spcAft>
                      </a:pPr>
                      <a:endPar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endParaRPr>
                    </a:p>
                    <a:p>
                      <a:pPr indent="182880" algn="ctr"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Lúa gạo</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Ưa khí hậu nóng ẩm, chân ruộng ngập nước, đất phù sa màu mỡ, cần nhiều công chăm bón</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Trung Quốc, Ấn Độ, In - đô - nê - xia,</a:t>
                      </a:r>
                      <a:r>
                        <a:rPr lang="en-US"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a:t>
                      </a: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Việt Nam, Thái Lan.</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Xuất khẩu là Thái Lan, Việt Nam, Hoa Kì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91834588"/>
                  </a:ext>
                </a:extLst>
              </a:tr>
              <a:tr h="1819746">
                <a:tc>
                  <a:txBody>
                    <a:bodyPr/>
                    <a:lstStyle/>
                    <a:p>
                      <a:pPr indent="182880" algn="ctr"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Lúa mì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Ưa khí hậu ấm khô, cần nhiệt độ thấp vào thời kì đầu sinh trưởng, thích hợp đất màu mỡ, cần chăm bón</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Trung Quốc, Ấn độ, LB Nga, Pháp, Canada, Hoa Kì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Xuất khẩu: Canada, Hoa Kì.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845881180"/>
                  </a:ext>
                </a:extLst>
              </a:tr>
              <a:tr h="1978183">
                <a:tc>
                  <a:txBody>
                    <a:bodyPr/>
                    <a:lstStyle/>
                    <a:p>
                      <a:pPr indent="182880" algn="ctr"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Ngô</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Ưa nhiệt, đất ẩm nhiều mùn dễ thoát nước, loại cây dễ thích nghi với nhiều loại khí hậu </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1200"/>
                        </a:spcAft>
                      </a:pP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Ở hầu hết khắp nơi trên các châu lục, kể cả trên núi cao</a:t>
                      </a:r>
                      <a:endParaRPr lang="vi-VN" sz="2400" b="0" i="0" u="none" strike="noStrike" dirty="0">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Hoa Kì, TQ, Brazil, Mê - hi - cô…</a:t>
                      </a:r>
                      <a:endParaRPr lang="vi-VN" sz="2400" b="0" i="0" u="none" strike="noStrike" dirty="0">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Xuất khẩu: Hoa Kì, Trung Quốc</a:t>
                      </a:r>
                      <a:endParaRPr lang="vi-VN" sz="2400" b="0" i="0" u="none" strike="noStrike" dirty="0">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164386058"/>
                  </a:ext>
                </a:extLst>
              </a:tr>
            </a:tbl>
          </a:graphicData>
        </a:graphic>
      </p:graphicFrame>
      <p:pic>
        <p:nvPicPr>
          <p:cNvPr id="5" name="Picture 4" descr="A picture containing plant&#10;&#10;Description automatically generated">
            <a:extLst>
              <a:ext uri="{FF2B5EF4-FFF2-40B4-BE49-F238E27FC236}">
                <a16:creationId xmlns:a16="http://schemas.microsoft.com/office/drawing/2014/main" xmlns="" id="{AB6C2B28-4737-AE19-5219-B181BD965C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0543" y="1934192"/>
            <a:ext cx="583372" cy="686026"/>
          </a:xfrm>
          <a:prstGeom prst="rect">
            <a:avLst/>
          </a:prstGeom>
          <a:effectLst>
            <a:outerShdw blurRad="63500" sx="102000" sy="102000" algn="ctr" rotWithShape="0">
              <a:prstClr val="black">
                <a:alpha val="40000"/>
              </a:prstClr>
            </a:outerShdw>
          </a:effectLst>
        </p:spPr>
      </p:pic>
      <p:pic>
        <p:nvPicPr>
          <p:cNvPr id="6" name="Picture 5" descr="A group of yellow flowers&#10;&#10;Description automatically generated with medium confidence">
            <a:extLst>
              <a:ext uri="{FF2B5EF4-FFF2-40B4-BE49-F238E27FC236}">
                <a16:creationId xmlns:a16="http://schemas.microsoft.com/office/drawing/2014/main" xmlns="" id="{EDF3895F-B5C3-155A-BDE4-9467DF4221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013" y="5370429"/>
            <a:ext cx="899931" cy="1021422"/>
          </a:xfrm>
          <a:prstGeom prst="rect">
            <a:avLst/>
          </a:prstGeom>
        </p:spPr>
      </p:pic>
      <p:pic>
        <p:nvPicPr>
          <p:cNvPr id="7" name="Picture 2" descr="Giá lúa mì Nga tăng mạnh do nhu cầu cao">
            <a:extLst>
              <a:ext uri="{FF2B5EF4-FFF2-40B4-BE49-F238E27FC236}">
                <a16:creationId xmlns:a16="http://schemas.microsoft.com/office/drawing/2014/main" xmlns="" id="{14CC9731-E381-3C07-ABC3-E99BD4A0E6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858" y="3551757"/>
            <a:ext cx="1100742" cy="71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26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31C2FBB-98C4-5001-924E-8F0EBFC13CE1}"/>
              </a:ext>
            </a:extLst>
          </p:cNvPr>
          <p:cNvSpPr txBox="1"/>
          <p:nvPr/>
        </p:nvSpPr>
        <p:spPr>
          <a:xfrm>
            <a:off x="2639483" y="2605457"/>
            <a:ext cx="560486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FF0000"/>
                </a:solidFill>
                <a:effectLst/>
                <a:uLnTx/>
                <a:uFillTx/>
                <a:latin typeface="#9Slide07 IcielBC Cubano Normal" panose="00000500000000000000" pitchFamily="2" charset="0"/>
                <a:ea typeface="+mn-ea"/>
                <a:cs typeface="+mn-cs"/>
              </a:rPr>
              <a:t>Cây </a:t>
            </a:r>
            <a:r>
              <a:rPr lang="en-US" sz="3200" b="1">
                <a:ln/>
                <a:solidFill>
                  <a:srgbClr val="FF0000"/>
                </a:solidFill>
                <a:latin typeface="#9Slide07 IcielBC Cubano Normal" panose="00000500000000000000" pitchFamily="2" charset="0"/>
              </a:rPr>
              <a:t>CÔNG NGHIỆP HÀNG NĂM</a:t>
            </a:r>
            <a:endParaRPr kumimoji="0" lang="en-US" sz="3200" b="1" i="0" u="none" strike="noStrike" kern="1200" cap="none" spc="0" normalizeH="0" baseline="0" noProof="0">
              <a:ln/>
              <a:solidFill>
                <a:srgbClr val="FF0000"/>
              </a:solidFill>
              <a:effectLst/>
              <a:uLnTx/>
              <a:uFillTx/>
              <a:latin typeface="#9Slide07 IcielBC Cubano Normal" panose="00000500000000000000" pitchFamily="2" charset="0"/>
              <a:ea typeface="+mn-ea"/>
              <a:cs typeface="+mn-cs"/>
            </a:endParaRPr>
          </a:p>
        </p:txBody>
      </p:sp>
      <p:sp>
        <p:nvSpPr>
          <p:cNvPr id="22" name="TextBox 21">
            <a:extLst>
              <a:ext uri="{FF2B5EF4-FFF2-40B4-BE49-F238E27FC236}">
                <a16:creationId xmlns:a16="http://schemas.microsoft.com/office/drawing/2014/main" xmlns="" id="{946975A7-ACD6-B1E6-DA95-473C87BD4E21}"/>
              </a:ext>
            </a:extLst>
          </p:cNvPr>
          <p:cNvSpPr txBox="1"/>
          <p:nvPr/>
        </p:nvSpPr>
        <p:spPr>
          <a:xfrm>
            <a:off x="2482167" y="6052800"/>
            <a:ext cx="560486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FF0000"/>
                </a:solidFill>
                <a:effectLst/>
                <a:uLnTx/>
                <a:uFillTx/>
                <a:latin typeface="#9Slide07 IcielBC Cubano Normal" panose="00000500000000000000" pitchFamily="2" charset="0"/>
                <a:ea typeface="+mn-ea"/>
                <a:cs typeface="+mn-cs"/>
              </a:rPr>
              <a:t>Cây </a:t>
            </a:r>
            <a:r>
              <a:rPr lang="en-US" sz="3200" b="1">
                <a:ln/>
                <a:solidFill>
                  <a:srgbClr val="FF0000"/>
                </a:solidFill>
                <a:latin typeface="#9Slide07 IcielBC Cubano Normal" panose="00000500000000000000" pitchFamily="2" charset="0"/>
              </a:rPr>
              <a:t>CÔNG NGHIỆP LÂU NĂM</a:t>
            </a:r>
            <a:endParaRPr kumimoji="0" lang="en-US" sz="3200" b="1" i="0" u="none" strike="noStrike" kern="1200" cap="none" spc="0" normalizeH="0" baseline="0" noProof="0">
              <a:ln/>
              <a:solidFill>
                <a:srgbClr val="FF0000"/>
              </a:solidFill>
              <a:effectLst/>
              <a:uLnTx/>
              <a:uFillTx/>
              <a:latin typeface="#9Slide07 IcielBC Cubano Normal" panose="00000500000000000000" pitchFamily="2" charset="0"/>
              <a:ea typeface="+mn-ea"/>
              <a:cs typeface="+mn-cs"/>
            </a:endParaRPr>
          </a:p>
        </p:txBody>
      </p:sp>
      <p:pic>
        <p:nvPicPr>
          <p:cNvPr id="2" name="Picture 1">
            <a:extLst>
              <a:ext uri="{FF2B5EF4-FFF2-40B4-BE49-F238E27FC236}">
                <a16:creationId xmlns:a16="http://schemas.microsoft.com/office/drawing/2014/main" xmlns="" id="{65BE5176-7A9F-99C9-FA73-51BAED552BCF}"/>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422664" y="204145"/>
            <a:ext cx="3061641" cy="2194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xmlns="" id="{6031A68A-FA12-1200-F0D2-319F54E4D4C1}"/>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4093428" y="220424"/>
            <a:ext cx="3491681" cy="2194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xmlns="" id="{2E63DD5A-4880-2F73-4066-7794D6CBAD4A}"/>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8244349" y="220425"/>
            <a:ext cx="3303638" cy="23850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xmlns="" id="{81E23C14-E914-9411-D0AC-81E4B78B6D4A}"/>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165584" y="3429000"/>
            <a:ext cx="3575800" cy="238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xmlns="" id="{96C9EA75-E9E8-9B85-D673-90F85220CC33}"/>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4093427" y="3429000"/>
            <a:ext cx="3575800" cy="238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xmlns="" id="{A425D135-93A1-9190-5FB1-34A41B920A6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Lst>
          </a:blip>
          <a:stretch>
            <a:fillRect/>
          </a:stretch>
        </p:blipFill>
        <p:spPr>
          <a:xfrm>
            <a:off x="8087033" y="3429000"/>
            <a:ext cx="3460954" cy="2374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113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021B6E6-C1FF-A178-6857-408C06E55454}"/>
              </a:ext>
            </a:extLst>
          </p:cNvPr>
          <p:cNvPicPr>
            <a:picLocks noChangeAspect="1"/>
          </p:cNvPicPr>
          <p:nvPr/>
        </p:nvPicPr>
        <p:blipFill>
          <a:blip r:embed="rId2"/>
          <a:stretch>
            <a:fillRect/>
          </a:stretch>
        </p:blipFill>
        <p:spPr>
          <a:xfrm>
            <a:off x="900762" y="87678"/>
            <a:ext cx="10390475" cy="6770322"/>
          </a:xfrm>
          <a:prstGeom prst="rect">
            <a:avLst/>
          </a:prstGeom>
        </p:spPr>
      </p:pic>
    </p:spTree>
    <p:extLst>
      <p:ext uri="{BB962C8B-B14F-4D97-AF65-F5344CB8AC3E}">
        <p14:creationId xmlns:p14="http://schemas.microsoft.com/office/powerpoint/2010/main" val="753723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940713527"/>
              </p:ext>
            </p:extLst>
          </p:nvPr>
        </p:nvGraphicFramePr>
        <p:xfrm>
          <a:off x="3553889" y="124692"/>
          <a:ext cx="8447712" cy="6553195"/>
        </p:xfrm>
        <a:graphic>
          <a:graphicData uri="http://schemas.openxmlformats.org/drawingml/2006/table">
            <a:tbl>
              <a:tblPr firstRow="1" bandRow="1">
                <a:tableStyleId>{5940675A-B579-460E-94D1-54222C63F5DA}</a:tableStyleId>
              </a:tblPr>
              <a:tblGrid>
                <a:gridCol w="703976">
                  <a:extLst>
                    <a:ext uri="{9D8B030D-6E8A-4147-A177-3AD203B41FA5}">
                      <a16:colId xmlns:a16="http://schemas.microsoft.com/office/drawing/2014/main" xmlns="" val="20000"/>
                    </a:ext>
                  </a:extLst>
                </a:gridCol>
                <a:gridCol w="703976">
                  <a:extLst>
                    <a:ext uri="{9D8B030D-6E8A-4147-A177-3AD203B41FA5}">
                      <a16:colId xmlns:a16="http://schemas.microsoft.com/office/drawing/2014/main" xmlns="" val="20001"/>
                    </a:ext>
                  </a:extLst>
                </a:gridCol>
                <a:gridCol w="703976">
                  <a:extLst>
                    <a:ext uri="{9D8B030D-6E8A-4147-A177-3AD203B41FA5}">
                      <a16:colId xmlns:a16="http://schemas.microsoft.com/office/drawing/2014/main" xmlns="" val="20002"/>
                    </a:ext>
                  </a:extLst>
                </a:gridCol>
                <a:gridCol w="703976">
                  <a:extLst>
                    <a:ext uri="{9D8B030D-6E8A-4147-A177-3AD203B41FA5}">
                      <a16:colId xmlns:a16="http://schemas.microsoft.com/office/drawing/2014/main" xmlns="" val="20003"/>
                    </a:ext>
                  </a:extLst>
                </a:gridCol>
                <a:gridCol w="703976">
                  <a:extLst>
                    <a:ext uri="{9D8B030D-6E8A-4147-A177-3AD203B41FA5}">
                      <a16:colId xmlns:a16="http://schemas.microsoft.com/office/drawing/2014/main" xmlns="" val="20004"/>
                    </a:ext>
                  </a:extLst>
                </a:gridCol>
                <a:gridCol w="703976">
                  <a:extLst>
                    <a:ext uri="{9D8B030D-6E8A-4147-A177-3AD203B41FA5}">
                      <a16:colId xmlns:a16="http://schemas.microsoft.com/office/drawing/2014/main" xmlns="" val="20005"/>
                    </a:ext>
                  </a:extLst>
                </a:gridCol>
                <a:gridCol w="703976">
                  <a:extLst>
                    <a:ext uri="{9D8B030D-6E8A-4147-A177-3AD203B41FA5}">
                      <a16:colId xmlns:a16="http://schemas.microsoft.com/office/drawing/2014/main" xmlns="" val="20006"/>
                    </a:ext>
                  </a:extLst>
                </a:gridCol>
                <a:gridCol w="703976">
                  <a:extLst>
                    <a:ext uri="{9D8B030D-6E8A-4147-A177-3AD203B41FA5}">
                      <a16:colId xmlns:a16="http://schemas.microsoft.com/office/drawing/2014/main" xmlns="" val="20007"/>
                    </a:ext>
                  </a:extLst>
                </a:gridCol>
                <a:gridCol w="703976">
                  <a:extLst>
                    <a:ext uri="{9D8B030D-6E8A-4147-A177-3AD203B41FA5}">
                      <a16:colId xmlns:a16="http://schemas.microsoft.com/office/drawing/2014/main" xmlns="" val="20008"/>
                    </a:ext>
                  </a:extLst>
                </a:gridCol>
                <a:gridCol w="703976">
                  <a:extLst>
                    <a:ext uri="{9D8B030D-6E8A-4147-A177-3AD203B41FA5}">
                      <a16:colId xmlns:a16="http://schemas.microsoft.com/office/drawing/2014/main" xmlns="" val="20009"/>
                    </a:ext>
                  </a:extLst>
                </a:gridCol>
                <a:gridCol w="703976">
                  <a:extLst>
                    <a:ext uri="{9D8B030D-6E8A-4147-A177-3AD203B41FA5}">
                      <a16:colId xmlns:a16="http://schemas.microsoft.com/office/drawing/2014/main" xmlns="" val="20010"/>
                    </a:ext>
                  </a:extLst>
                </a:gridCol>
                <a:gridCol w="703976">
                  <a:extLst>
                    <a:ext uri="{9D8B030D-6E8A-4147-A177-3AD203B41FA5}">
                      <a16:colId xmlns:a16="http://schemas.microsoft.com/office/drawing/2014/main" xmlns="" val="20011"/>
                    </a:ext>
                  </a:extLst>
                </a:gridCol>
              </a:tblGrid>
              <a:tr h="595745">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Q</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Ả</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Ã</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V</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K</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0"/>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Ò</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M</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R</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C</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Ô</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C</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M</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Ị</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1"/>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À</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Í</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Â</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À</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Ẵ</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V</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2"/>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Z</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Ư</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M</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3"/>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R</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Đ</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À</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Ẵ</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Ố</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Ơ</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4"/>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Ã</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I</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Ự</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I</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I</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5"/>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I</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Ề</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Ậ</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C</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Ò</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6"/>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Ú</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Ú</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X</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O</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7"/>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J</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O</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K</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P</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8"/>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Ậ</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Ừ</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P</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P</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09"/>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D</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V</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Ă</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Ô</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Đ</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Ị</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extLst>
                  <a:ext uri="{0D108BD9-81ED-4DB2-BD59-A6C34878D82A}">
                    <a16:rowId xmlns:a16="http://schemas.microsoft.com/office/drawing/2014/main" xmlns="" val="10010"/>
                  </a:ext>
                </a:extLst>
              </a:tr>
            </a:tbl>
          </a:graphicData>
        </a:graphic>
      </p:graphicFrame>
      <p:pic>
        <p:nvPicPr>
          <p:cNvPr id="14" name="Picture 13">
            <a:extLst>
              <a:ext uri="{FF2B5EF4-FFF2-40B4-BE49-F238E27FC236}">
                <a16:creationId xmlns:a16="http://schemas.microsoft.com/office/drawing/2014/main" xmlns="" id="{AA82101F-0DA6-4B6A-BD78-608DA9C50F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71905" y="0"/>
            <a:ext cx="1542864" cy="948088"/>
          </a:xfrm>
          <a:prstGeom prst="rect">
            <a:avLst/>
          </a:prstGeom>
        </p:spPr>
      </p:pic>
      <p:pic>
        <p:nvPicPr>
          <p:cNvPr id="15" name="Đồng hồ đếm ngược 5 phút - 5 Minutes">
            <a:hlinkClick r:id="" action="ppaction://media"/>
            <a:extLst>
              <a:ext uri="{FF2B5EF4-FFF2-40B4-BE49-F238E27FC236}">
                <a16:creationId xmlns:a16="http://schemas.microsoft.com/office/drawing/2014/main" xmlns="" id="{0E217C45-43CB-4EBE-961E-009472943FF3}"/>
              </a:ext>
            </a:extLst>
          </p:cNvPr>
          <p:cNvPicPr>
            <a:picLocks noChangeAspect="1"/>
          </p:cNvPicPr>
          <p:nvPr>
            <a:videoFile r:link="rId1"/>
            <p:extLst>
              <p:ext uri="{DAA4B4D4-6D71-4841-9C94-3DE7FCFB9230}">
                <p14:media xmlns:p14="http://schemas.microsoft.com/office/powerpoint/2010/main" r:embed="rId2">
                  <p14:trim st="180868"/>
                </p14:media>
              </p:ext>
            </p:extLst>
          </p:nvPr>
        </p:nvPicPr>
        <p:blipFill>
          <a:blip r:embed="rId6"/>
          <a:stretch>
            <a:fillRect/>
          </a:stretch>
        </p:blipFill>
        <p:spPr>
          <a:xfrm>
            <a:off x="1014924" y="5273022"/>
            <a:ext cx="2370394" cy="1333345"/>
          </a:xfrm>
          <a:prstGeom prst="rect">
            <a:avLst/>
          </a:prstGeom>
        </p:spPr>
      </p:pic>
      <p:sp>
        <p:nvSpPr>
          <p:cNvPr id="16" name="Rectangle: Rounded Corners 7">
            <a:extLst>
              <a:ext uri="{FF2B5EF4-FFF2-40B4-BE49-F238E27FC236}">
                <a16:creationId xmlns:a16="http://schemas.microsoft.com/office/drawing/2014/main" xmlns="" id="{875E02A6-00E3-42DB-8B4B-D233C7527F1D}"/>
              </a:ext>
            </a:extLst>
          </p:cNvPr>
          <p:cNvSpPr/>
          <p:nvPr/>
        </p:nvSpPr>
        <p:spPr>
          <a:xfrm>
            <a:off x="190399" y="354869"/>
            <a:ext cx="3066757" cy="3326181"/>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latin typeface="#9Slide05 Great Vibes" panose="02000507080000020002" pitchFamily="2" charset="0"/>
                <a:cs typeface="Arial" panose="020B0604020202020204" pitchFamily="34" charset="0"/>
              </a:rPr>
              <a:t>Ai </a:t>
            </a:r>
          </a:p>
          <a:p>
            <a:pPr algn="ctr"/>
            <a:r>
              <a:rPr lang="en-US" sz="8800" b="1" dirty="0" err="1">
                <a:solidFill>
                  <a:srgbClr val="FF0000"/>
                </a:solidFill>
                <a:latin typeface="#9Slide05 Great Vibes" panose="02000507080000020002" pitchFamily="2" charset="0"/>
                <a:cs typeface="Arial" panose="020B0604020202020204" pitchFamily="34" charset="0"/>
              </a:rPr>
              <a:t>tinh</a:t>
            </a:r>
            <a:r>
              <a:rPr lang="en-US" sz="8800" b="1" dirty="0">
                <a:solidFill>
                  <a:srgbClr val="FF0000"/>
                </a:solidFill>
                <a:latin typeface="#9Slide05 Great Vibes" panose="02000507080000020002" pitchFamily="2" charset="0"/>
                <a:cs typeface="Arial" panose="020B0604020202020204" pitchFamily="34" charset="0"/>
              </a:rPr>
              <a:t> </a:t>
            </a:r>
            <a:r>
              <a:rPr lang="en-US" sz="8800" b="1" dirty="0" err="1">
                <a:solidFill>
                  <a:srgbClr val="FF0000"/>
                </a:solidFill>
                <a:latin typeface="#9Slide05 Great Vibes" panose="02000507080000020002" pitchFamily="2" charset="0"/>
                <a:cs typeface="Arial" panose="020B0604020202020204" pitchFamily="34" charset="0"/>
              </a:rPr>
              <a:t>mắt</a:t>
            </a:r>
            <a:r>
              <a:rPr lang="en-US" sz="8800" b="1" dirty="0">
                <a:solidFill>
                  <a:srgbClr val="FF0000"/>
                </a:solidFill>
                <a:latin typeface="#9Slide05 Great Vibes" panose="02000507080000020002" pitchFamily="2" charset="0"/>
                <a:cs typeface="Arial" panose="020B0604020202020204" pitchFamily="34" charset="0"/>
              </a:rPr>
              <a:t> </a:t>
            </a:r>
          </a:p>
        </p:txBody>
      </p:sp>
      <p:pic>
        <p:nvPicPr>
          <p:cNvPr id="17" name="Picture 4" descr="Hình ảnh Cầm Png Kính Lúp, Kính Lúp, Thương Mại, Biểu Tượng miễn phí tải  tập tin PNG PSDComment và Vector">
            <a:extLst>
              <a:ext uri="{FF2B5EF4-FFF2-40B4-BE49-F238E27FC236}">
                <a16:creationId xmlns:a16="http://schemas.microsoft.com/office/drawing/2014/main" xmlns="" id="{4E99758A-69C2-4D06-B6A0-D616E30DE3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250" b="96250" l="0" r="100000">
                        <a14:foregroundMark x1="19110" y1="94375" x2="19110" y2="94375"/>
                        <a14:foregroundMark x1="42670" y1="96406" x2="42670" y2="96406"/>
                        <a14:foregroundMark x1="54712" y1="6250" x2="54712" y2="6250"/>
                      </a14:backgroundRemoval>
                    </a14:imgEffect>
                  </a14:imgLayer>
                </a14:imgProps>
              </a:ext>
              <a:ext uri="{28A0092B-C50C-407E-A947-70E740481C1C}">
                <a14:useLocalDpi xmlns:a14="http://schemas.microsoft.com/office/drawing/2010/main" val="0"/>
              </a:ext>
            </a:extLst>
          </a:blip>
          <a:srcRect/>
          <a:stretch/>
        </p:blipFill>
        <p:spPr bwMode="auto">
          <a:xfrm>
            <a:off x="0" y="3531820"/>
            <a:ext cx="2029848" cy="33261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1DFAF885-8B22-4704-A7C8-6A81BF68051E}"/>
              </a:ext>
            </a:extLst>
          </p:cNvPr>
          <p:cNvSpPr txBox="1"/>
          <p:nvPr/>
        </p:nvSpPr>
        <p:spPr>
          <a:xfrm>
            <a:off x="943040" y="3644364"/>
            <a:ext cx="855837" cy="1323439"/>
          </a:xfrm>
          <a:prstGeom prst="rect">
            <a:avLst/>
          </a:prstGeom>
          <a:noFill/>
        </p:spPr>
        <p:txBody>
          <a:bodyPr wrap="square" rtlCol="0">
            <a:spAutoFit/>
          </a:bodyPr>
          <a:lstStyle/>
          <a:p>
            <a:r>
              <a:rPr lang="en-US" sz="8000" b="1" dirty="0">
                <a:solidFill>
                  <a:srgbClr val="FF0000"/>
                </a:solidFill>
                <a:latin typeface="#9Slide05 Great Vibes" panose="02000507080000020002" pitchFamily="2" charset="0"/>
              </a:rPr>
              <a:t>?</a:t>
            </a:r>
          </a:p>
        </p:txBody>
      </p:sp>
    </p:spTree>
    <p:extLst>
      <p:ext uri="{BB962C8B-B14F-4D97-AF65-F5344CB8AC3E}">
        <p14:creationId xmlns:p14="http://schemas.microsoft.com/office/powerpoint/2010/main" val="279441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ECAE344-8EA5-EC81-92C8-1B29C07CC6FB}"/>
              </a:ext>
            </a:extLst>
          </p:cNvPr>
          <p:cNvGraphicFramePr/>
          <p:nvPr>
            <p:extLst>
              <p:ext uri="{D42A27DB-BD31-4B8C-83A1-F6EECF244321}">
                <p14:modId xmlns:p14="http://schemas.microsoft.com/office/powerpoint/2010/main" val="1196789001"/>
              </p:ext>
            </p:extLst>
          </p:nvPr>
        </p:nvGraphicFramePr>
        <p:xfrm>
          <a:off x="226154" y="131926"/>
          <a:ext cx="11321833" cy="6594147"/>
        </p:xfrm>
        <a:graphic>
          <a:graphicData uri="http://schemas.openxmlformats.org/drawingml/2006/table">
            <a:tbl>
              <a:tblPr bandRow="1"/>
              <a:tblGrid>
                <a:gridCol w="1583119">
                  <a:extLst>
                    <a:ext uri="{9D8B030D-6E8A-4147-A177-3AD203B41FA5}">
                      <a16:colId xmlns:a16="http://schemas.microsoft.com/office/drawing/2014/main" xmlns="" val="2936149963"/>
                    </a:ext>
                  </a:extLst>
                </a:gridCol>
                <a:gridCol w="4320029">
                  <a:extLst>
                    <a:ext uri="{9D8B030D-6E8A-4147-A177-3AD203B41FA5}">
                      <a16:colId xmlns:a16="http://schemas.microsoft.com/office/drawing/2014/main" xmlns="" val="3337803181"/>
                    </a:ext>
                  </a:extLst>
                </a:gridCol>
                <a:gridCol w="5418685">
                  <a:extLst>
                    <a:ext uri="{9D8B030D-6E8A-4147-A177-3AD203B41FA5}">
                      <a16:colId xmlns:a16="http://schemas.microsoft.com/office/drawing/2014/main" xmlns="" val="3089331489"/>
                    </a:ext>
                  </a:extLst>
                </a:gridCol>
              </a:tblGrid>
              <a:tr h="897253">
                <a:tc>
                  <a:txBody>
                    <a:bodyPr/>
                    <a:lstStyle/>
                    <a:p>
                      <a:pPr marL="0" indent="0" algn="ctr" fontAlgn="t">
                        <a:lnSpc>
                          <a:spcPct val="115000"/>
                        </a:lnSpc>
                        <a:spcBef>
                          <a:spcPts val="0"/>
                        </a:spcBef>
                        <a:spcAft>
                          <a:spcPts val="600"/>
                        </a:spcAft>
                      </a:pPr>
                      <a:r>
                        <a:rPr lang="vi-VN" sz="20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Cây </a:t>
                      </a:r>
                      <a:endParaRPr lang="en-US" sz="20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endParaRPr>
                    </a:p>
                    <a:p>
                      <a:pPr marL="0" indent="0" algn="ctr" fontAlgn="t">
                        <a:lnSpc>
                          <a:spcPct val="115000"/>
                        </a:lnSpc>
                        <a:spcBef>
                          <a:spcPts val="0"/>
                        </a:spcBef>
                        <a:spcAft>
                          <a:spcPts val="600"/>
                        </a:spcAft>
                      </a:pPr>
                      <a:r>
                        <a:rPr lang="vi-VN" sz="20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Công nghiệp</a:t>
                      </a:r>
                      <a:endParaRPr lang="vi-VN" sz="20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indent="182880" algn="ctr" fontAlgn="t">
                        <a:lnSpc>
                          <a:spcPct val="115000"/>
                        </a:lnSpc>
                        <a:spcBef>
                          <a:spcPts val="0"/>
                        </a:spcBef>
                        <a:spcAft>
                          <a:spcPts val="600"/>
                        </a:spcAft>
                      </a:pPr>
                      <a:r>
                        <a:rPr lang="vi-VN" sz="24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Đặc điểm sinh thái</a:t>
                      </a:r>
                      <a:endParaRPr lang="vi-VN" sz="24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indent="182880" algn="ctr" fontAlgn="t">
                        <a:lnSpc>
                          <a:spcPct val="115000"/>
                        </a:lnSpc>
                        <a:spcBef>
                          <a:spcPts val="0"/>
                        </a:spcBef>
                        <a:spcAft>
                          <a:spcPts val="600"/>
                        </a:spcAft>
                      </a:pPr>
                      <a:r>
                        <a:rPr lang="vi-VN" sz="24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Phân bố</a:t>
                      </a:r>
                      <a:endParaRPr lang="vi-VN" sz="24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xmlns="" val="1167545878"/>
                  </a:ext>
                </a:extLst>
              </a:tr>
              <a:tr h="1898965">
                <a:tc>
                  <a:txBody>
                    <a:bodyPr/>
                    <a:lstStyle/>
                    <a:p>
                      <a:pPr indent="182880" algn="ctr" fontAlgn="t">
                        <a:lnSpc>
                          <a:spcPct val="115000"/>
                        </a:lnSpc>
                        <a:spcBef>
                          <a:spcPts val="0"/>
                        </a:spcBef>
                        <a:spcAft>
                          <a:spcPts val="600"/>
                        </a:spcAft>
                      </a:pPr>
                      <a:endPar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endParaRPr>
                    </a:p>
                    <a:p>
                      <a:pPr indent="182880" algn="ctr"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Lúa gạo</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Ưa khí hậu nóng ẩm, chân ruộng ngập nước, đất phù sa màu mỡ, cần nhiều công chăm bón</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Trung Quốc, Ấn Độ, In - đô - nê - xia,</a:t>
                      </a:r>
                      <a:r>
                        <a:rPr lang="en-US"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a:t>
                      </a: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Việt Nam, Thái Lan.</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Xuất khẩu là Thái Lan, Việt Nam, Hoa Kì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91834588"/>
                  </a:ext>
                </a:extLst>
              </a:tr>
              <a:tr h="1819746">
                <a:tc>
                  <a:txBody>
                    <a:bodyPr/>
                    <a:lstStyle/>
                    <a:p>
                      <a:pPr indent="182880" algn="ctr"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Lúa mì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Ưa khí hậu ấm khô, cần nhiệt độ thấp vào thời kì đầu sinh trưởng, thích hợp đất màu mỡ, cần chăm bón</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Trung Quốc, Ấn độ, LB Nga, Pháp, Canada, Hoa Kì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Xuất khẩu: Canada, Hoa Kì.</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845881180"/>
                  </a:ext>
                </a:extLst>
              </a:tr>
              <a:tr h="1978183">
                <a:tc>
                  <a:txBody>
                    <a:bodyPr/>
                    <a:lstStyle/>
                    <a:p>
                      <a:pPr indent="182880" algn="ctr"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Ngô</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Ưa nhiệt, đất ẩm nhiều mùn dễ thoát nước, loại cây dễ thích nghi với nhiều loại khí hậu </a:t>
                      </a: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1200"/>
                        </a:spcAft>
                      </a:pPr>
                      <a:endParaRPr lang="vi-VN" sz="24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4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Ở hầu hết khắp nơi trên các châu lục, kể cả trên núi cao</a:t>
                      </a:r>
                      <a:endParaRPr lang="vi-VN" sz="2400" b="0" i="0" u="none" strike="noStrike" dirty="0">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Hoa Kì, TQ, Brazil, Mê - hi - cô…</a:t>
                      </a:r>
                      <a:endParaRPr lang="vi-VN" sz="2400" b="0" i="0" u="none" strike="noStrike" dirty="0">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4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Xuất khẩu: Hoa Kì, Trung Quốc</a:t>
                      </a:r>
                      <a:endParaRPr lang="vi-VN" sz="2400" b="0" i="0" u="none" strike="noStrike" dirty="0">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164386058"/>
                  </a:ext>
                </a:extLst>
              </a:tr>
            </a:tbl>
          </a:graphicData>
        </a:graphic>
      </p:graphicFrame>
    </p:spTree>
    <p:extLst>
      <p:ext uri="{BB962C8B-B14F-4D97-AF65-F5344CB8AC3E}">
        <p14:creationId xmlns:p14="http://schemas.microsoft.com/office/powerpoint/2010/main" val="3143110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AFB474-A7C5-356E-086D-BDF1DCDF31AE}"/>
              </a:ext>
            </a:extLst>
          </p:cNvPr>
          <p:cNvSpPr txBox="1"/>
          <p:nvPr/>
        </p:nvSpPr>
        <p:spPr>
          <a:xfrm>
            <a:off x="688623" y="212646"/>
            <a:ext cx="4171994" cy="917575"/>
          </a:xfrm>
          <a:prstGeom prst="rect">
            <a:avLst/>
          </a:prstGeom>
        </p:spPr>
        <p:txBody>
          <a:bodyPr vert="horz" lIns="91440" tIns="45720" rIns="91440" bIns="45720" rtlCol="0" anchor="b">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7 IcielStormtrooper" panose="020B0500000000000000" pitchFamily="34" charset="0"/>
                <a:ea typeface="+mn-ea"/>
                <a:cs typeface="+mn-cs"/>
              </a:rPr>
              <a:t>Em có biết? </a:t>
            </a:r>
          </a:p>
        </p:txBody>
      </p:sp>
      <p:cxnSp>
        <p:nvCxnSpPr>
          <p:cNvPr id="20" name="Straight Connector 19">
            <a:extLst>
              <a:ext uri="{FF2B5EF4-FFF2-40B4-BE49-F238E27FC236}">
                <a16:creationId xmlns:a16="http://schemas.microsoft.com/office/drawing/2014/main" xmlns="" id="{ACB16168-63E7-2DFB-BDFD-C393263E9908}"/>
              </a:ext>
            </a:extLst>
          </p:cNvPr>
          <p:cNvCxnSpPr>
            <a:cxnSpLocks/>
          </p:cNvCxnSpPr>
          <p:nvPr/>
        </p:nvCxnSpPr>
        <p:spPr>
          <a:xfrm>
            <a:off x="833215" y="1130221"/>
            <a:ext cx="3395524"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98204260-0001-EF5D-A2E5-1FAD2590A337}"/>
              </a:ext>
            </a:extLst>
          </p:cNvPr>
          <p:cNvSpPr/>
          <p:nvPr/>
        </p:nvSpPr>
        <p:spPr>
          <a:xfrm>
            <a:off x="688623" y="1483714"/>
            <a:ext cx="3284621" cy="5139869"/>
          </a:xfrm>
          <a:prstGeom prst="rect">
            <a:avLst/>
          </a:prstGeom>
          <a:ln>
            <a:solidFill>
              <a:sysClr val="windowText" lastClr="000000"/>
            </a:solidFill>
            <a:prstDash val="dash"/>
          </a:ln>
        </p:spPr>
        <p:txBody>
          <a:bodyPr wrap="square">
            <a:spAutoFit/>
          </a:bodyPr>
          <a:lstStyle/>
          <a:p>
            <a:pPr algn="ctr">
              <a:defRPr/>
            </a:pPr>
            <a:r>
              <a:rPr lang="vi-VN" sz="3200" b="1" kern="0">
                <a:solidFill>
                  <a:srgbClr val="FF0000"/>
                </a:solidFill>
                <a:latin typeface="#9Slide03 SFU Futura_03" panose="00000400000000000000" pitchFamily="2" charset="0"/>
              </a:rPr>
              <a:t>CÂY LƯƠNG THỰC KHÁC</a:t>
            </a:r>
          </a:p>
          <a:p>
            <a:pPr algn="just">
              <a:defRPr/>
            </a:pPr>
            <a:endParaRPr lang="vi-VN" sz="2400" b="1" kern="0">
              <a:solidFill>
                <a:srgbClr val="002060"/>
              </a:solidFill>
              <a:latin typeface="#9Slide03 SFU Futura_03" panose="00000400000000000000" pitchFamily="2" charset="0"/>
            </a:endParaRPr>
          </a:p>
          <a:p>
            <a:pPr algn="just">
              <a:defRPr/>
            </a:pPr>
            <a:r>
              <a:rPr lang="vi-VN" sz="2400" kern="0">
                <a:solidFill>
                  <a:srgbClr val="2B8D3A"/>
                </a:solidFill>
                <a:latin typeface="#9Slide03 SFU Futura_03" panose="00000400000000000000" pitchFamily="2" charset="0"/>
              </a:rPr>
              <a:t>Ôn đới: </a:t>
            </a:r>
            <a:r>
              <a:rPr lang="vi-VN" sz="2400" kern="0">
                <a:solidFill>
                  <a:srgbClr val="002060"/>
                </a:solidFill>
                <a:latin typeface="#9Slide03 SFU Futura_03" panose="00000400000000000000" pitchFamily="2" charset="0"/>
              </a:rPr>
              <a:t>đại mạch, yến mạch,  khoai tây.</a:t>
            </a:r>
          </a:p>
          <a:p>
            <a:pPr algn="just">
              <a:defRPr/>
            </a:pPr>
            <a:r>
              <a:rPr lang="vi-VN" sz="2400" kern="0">
                <a:solidFill>
                  <a:srgbClr val="2B8D3A"/>
                </a:solidFill>
                <a:latin typeface="#9Slide03 SFU Futura_03" panose="00000400000000000000" pitchFamily="2" charset="0"/>
              </a:rPr>
              <a:t>Nhiệt đới và cận nhiệt</a:t>
            </a:r>
            <a:r>
              <a:rPr lang="vi-VN" sz="2400" kern="0">
                <a:solidFill>
                  <a:srgbClr val="002060"/>
                </a:solidFill>
                <a:latin typeface="#9Slide03 SFU Futura_03" panose="00000400000000000000" pitchFamily="2" charset="0"/>
              </a:rPr>
              <a:t>: kê, khoa lang, sắn</a:t>
            </a:r>
          </a:p>
          <a:p>
            <a:pPr algn="just">
              <a:defRPr/>
            </a:pPr>
            <a:endParaRPr lang="vi-VN" sz="2400" kern="0">
              <a:solidFill>
                <a:srgbClr val="002060"/>
              </a:solidFill>
              <a:latin typeface="#9Slide03 SFU Futura_03" panose="00000400000000000000" pitchFamily="2" charset="0"/>
            </a:endParaRPr>
          </a:p>
          <a:p>
            <a:pPr algn="just">
              <a:defRPr/>
            </a:pPr>
            <a:r>
              <a:rPr lang="vi-VN" sz="2400" kern="0">
                <a:solidFill>
                  <a:srgbClr val="002060"/>
                </a:solidFill>
                <a:latin typeface="#9Slide03 SFU Futura_03" panose="00000400000000000000" pitchFamily="2" charset="0"/>
              </a:rPr>
              <a:t>Nhìn chung các loài cây này dễ tính, không kén đất, không đòi hỏi nhiều công chăm sóc, chịu hạn giỏi</a:t>
            </a:r>
            <a:r>
              <a:rPr lang="vi-VN" sz="2400" b="1" kern="0">
                <a:solidFill>
                  <a:srgbClr val="002060"/>
                </a:solidFill>
                <a:latin typeface="#9Slide03 SFU Futura_03" panose="00000400000000000000" pitchFamily="2" charset="0"/>
              </a:rPr>
              <a:t>.</a:t>
            </a:r>
          </a:p>
        </p:txBody>
      </p:sp>
      <p:pic>
        <p:nvPicPr>
          <p:cNvPr id="2" name="Picture 1">
            <a:extLst>
              <a:ext uri="{FF2B5EF4-FFF2-40B4-BE49-F238E27FC236}">
                <a16:creationId xmlns:a16="http://schemas.microsoft.com/office/drawing/2014/main" xmlns="" id="{ED3B429F-4590-D21D-99B1-365601EEF8CD}"/>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511108" y="1130220"/>
            <a:ext cx="3452155" cy="24592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1FCB9470-E1B6-F887-F55F-78B1686D53D3}"/>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8245632" y="1130220"/>
            <a:ext cx="3657600" cy="24592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xmlns="" id="{5459D25C-CC9C-26D6-7EA2-11714B47352B}"/>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4485518" y="3824288"/>
            <a:ext cx="3477745" cy="2566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xmlns="" id="{5785EB87-5DAF-100A-FBCF-1BE4985D2011}"/>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Lst>
          </a:blip>
          <a:stretch>
            <a:fillRect/>
          </a:stretch>
        </p:blipFill>
        <p:spPr>
          <a:xfrm>
            <a:off x="8245631" y="3878135"/>
            <a:ext cx="3657601" cy="2459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8802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AA69E89-D50C-423B-9422-7384C09375E4}"/>
              </a:ext>
            </a:extLst>
          </p:cNvPr>
          <p:cNvGrpSpPr/>
          <p:nvPr/>
        </p:nvGrpSpPr>
        <p:grpSpPr>
          <a:xfrm>
            <a:off x="0" y="42692"/>
            <a:ext cx="12192000" cy="797188"/>
            <a:chOff x="-63737" y="12755"/>
            <a:chExt cx="12192000" cy="909805"/>
          </a:xfrm>
          <a:solidFill>
            <a:schemeClr val="accent4">
              <a:lumMod val="20000"/>
              <a:lumOff val="80000"/>
            </a:schemeClr>
          </a:solidFill>
        </p:grpSpPr>
        <p:sp>
          <p:nvSpPr>
            <p:cNvPr id="4" name="Rectangle: Rounded Corners 3">
              <a:extLst>
                <a:ext uri="{FF2B5EF4-FFF2-40B4-BE49-F238E27FC236}">
                  <a16:creationId xmlns:a16="http://schemas.microsoft.com/office/drawing/2014/main" xmlns="" id="{46E3CC23-301D-4BCD-A915-ED978DCA1AA5}"/>
                </a:ext>
              </a:extLst>
            </p:cNvPr>
            <p:cNvSpPr/>
            <p:nvPr/>
          </p:nvSpPr>
          <p:spPr>
            <a:xfrm>
              <a:off x="-63737" y="15186"/>
              <a:ext cx="12192000" cy="907374"/>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93DB9E-B8F0-4C75-9DEA-8DC5206CF8A3}"/>
                </a:ext>
              </a:extLst>
            </p:cNvPr>
            <p:cNvSpPr/>
            <p:nvPr/>
          </p:nvSpPr>
          <p:spPr>
            <a:xfrm>
              <a:off x="752168" y="12755"/>
              <a:ext cx="11270964" cy="807888"/>
            </a:xfrm>
            <a:prstGeom prst="rect">
              <a:avLst/>
            </a:prstGeom>
            <a:grp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2. TÌM HIỂU NGÀNH </a:t>
              </a:r>
              <a:r>
                <a:rPr lang="en-US" sz="4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CHĂN NUÔI</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pic>
        <p:nvPicPr>
          <p:cNvPr id="20" name="Picture 19">
            <a:extLst>
              <a:ext uri="{FF2B5EF4-FFF2-40B4-BE49-F238E27FC236}">
                <a16:creationId xmlns:a16="http://schemas.microsoft.com/office/drawing/2014/main" xmlns="" id="{0007D6FF-AAB1-A3FB-0484-3E5AA9E8611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57" b="84355" l="4873" r="44903">
                        <a14:foregroundMark x1="25637" y1="9387" x2="30885" y2="14602"/>
                        <a14:foregroundMark x1="8171" y1="19948" x2="8696" y2="22816"/>
                        <a14:foregroundMark x1="44903" y1="19296" x2="44753" y2="25163"/>
                        <a14:foregroundMark x1="5772" y1="72229" x2="9895" y2="84485"/>
                        <a14:foregroundMark x1="9895" y1="84485" x2="9895" y2="84485"/>
                        <a14:foregroundMark x1="22414" y1="80183" x2="31709" y2="77445"/>
                        <a14:foregroundMark x1="31709" y1="77445" x2="40405" y2="70535"/>
                        <a14:foregroundMark x1="40405" y1="70535" x2="40030" y2="64407"/>
                        <a14:foregroundMark x1="40405" y1="51239" x2="39505" y2="54368"/>
                        <a14:foregroundMark x1="10795" y1="60887" x2="16492" y2="81617"/>
                        <a14:foregroundMark x1="4873" y1="73142" x2="27436" y2="75098"/>
                        <a14:foregroundMark x1="17916" y1="61408" x2="18066" y2="69883"/>
                        <a14:foregroundMark x1="22189" y1="64016" x2="21514" y2="68709"/>
                        <a14:foregroundMark x1="37781" y1="62060" x2="34708" y2="69883"/>
                        <a14:foregroundMark x1="41604" y1="66623" x2="40930" y2="71317"/>
                        <a14:foregroundMark x1="34858" y1="74837" x2="35907" y2="77184"/>
                        <a14:foregroundMark x1="26912" y1="80443" x2="31934" y2="80443"/>
                        <a14:foregroundMark x1="17166" y1="78357" x2="21514" y2="83051"/>
                        <a14:foregroundMark x1="4873" y1="76010" x2="8021" y2="78618"/>
                        <a14:foregroundMark x1="38681" y1="74316" x2="42654" y2="74316"/>
                      </a14:backgroundRemoval>
                    </a14:imgEffect>
                    <a14:imgEffect>
                      <a14:saturation sat="400000"/>
                    </a14:imgEffect>
                  </a14:imgLayer>
                </a14:imgProps>
              </a:ext>
            </a:extLst>
          </a:blip>
          <a:srcRect l="3908" t="7178" r="53468" b="14173"/>
          <a:stretch/>
        </p:blipFill>
        <p:spPr>
          <a:xfrm>
            <a:off x="615905" y="2174647"/>
            <a:ext cx="3360252" cy="3672379"/>
          </a:xfrm>
          <a:prstGeom prst="rect">
            <a:avLst/>
          </a:prstGeom>
        </p:spPr>
      </p:pic>
      <p:sp>
        <p:nvSpPr>
          <p:cNvPr id="13" name="Cloud 12">
            <a:extLst>
              <a:ext uri="{FF2B5EF4-FFF2-40B4-BE49-F238E27FC236}">
                <a16:creationId xmlns:a16="http://schemas.microsoft.com/office/drawing/2014/main" xmlns="" id="{85F76942-0246-C439-CD0E-5717BD1B2763}"/>
              </a:ext>
            </a:extLst>
          </p:cNvPr>
          <p:cNvSpPr/>
          <p:nvPr/>
        </p:nvSpPr>
        <p:spPr>
          <a:xfrm>
            <a:off x="5697794" y="1990126"/>
            <a:ext cx="5878301" cy="4416527"/>
          </a:xfrm>
          <a:prstGeom prst="cloud">
            <a:avLst/>
          </a:prstGeom>
          <a:solidFill>
            <a:schemeClr val="accent4">
              <a:lumMod val="40000"/>
              <a:lumOff val="60000"/>
            </a:schemeClr>
          </a:solidFill>
          <a:ln>
            <a:solidFill>
              <a:srgbClr val="BB0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000C5"/>
                </a:solidFill>
                <a:effectLst/>
                <a:uLnTx/>
                <a:uFillTx/>
                <a:latin typeface="#9Slide03 SFU Futura_03" panose="00000400000000000000" pitchFamily="2" charset="0"/>
                <a:ea typeface="+mn-ea"/>
                <a:cs typeface="+mn-cs"/>
              </a:rPr>
              <a:t>Dựa vào thông tin mục 1 – SGK kết hợp hiểu biết cá nhân hãy nêu vai trò của ngành chăn nuôi? Lấy ví dụ?</a:t>
            </a:r>
          </a:p>
        </p:txBody>
      </p:sp>
      <p:sp>
        <p:nvSpPr>
          <p:cNvPr id="23" name="Flowchart: Terminator 22">
            <a:extLst>
              <a:ext uri="{FF2B5EF4-FFF2-40B4-BE49-F238E27FC236}">
                <a16:creationId xmlns:a16="http://schemas.microsoft.com/office/drawing/2014/main" xmlns="" id="{38D0F25F-9B27-DDF0-F97D-9E152753BAF6}"/>
              </a:ext>
            </a:extLst>
          </p:cNvPr>
          <p:cNvSpPr/>
          <p:nvPr/>
        </p:nvSpPr>
        <p:spPr>
          <a:xfrm>
            <a:off x="7300453" y="1032391"/>
            <a:ext cx="3185650" cy="839842"/>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5B03C750-CDC0-118D-0954-0326AF2023AE}"/>
              </a:ext>
            </a:extLst>
          </p:cNvPr>
          <p:cNvSpPr txBox="1"/>
          <p:nvPr/>
        </p:nvSpPr>
        <p:spPr>
          <a:xfrm>
            <a:off x="7535099" y="1150284"/>
            <a:ext cx="2951004" cy="661720"/>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vi-VN" sz="4000" b="1">
                <a:solidFill>
                  <a:prstClr val="white"/>
                </a:solidFill>
                <a:latin typeface="#9Slide05 Gullever Font" panose="02000507000000020004" pitchFamily="2" charset="0"/>
              </a:rPr>
              <a:t>Nhiệm vụ 1</a:t>
            </a:r>
            <a:endParaRPr lang="en-AU" sz="4000" b="1" dirty="0">
              <a:solidFill>
                <a:prstClr val="white"/>
              </a:solidFill>
              <a:latin typeface="#9Slide05 Gullever Font" panose="02000507000000020004" pitchFamily="2" charset="0"/>
            </a:endParaRPr>
          </a:p>
        </p:txBody>
      </p:sp>
      <p:pic>
        <p:nvPicPr>
          <p:cNvPr id="10" name="Picture 8">
            <a:extLst>
              <a:ext uri="{FF2B5EF4-FFF2-40B4-BE49-F238E27FC236}">
                <a16:creationId xmlns:a16="http://schemas.microsoft.com/office/drawing/2014/main" xmlns="" id="{79F41E5B-C187-50DE-796D-37ABC67440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16" b="96711" l="1527" r="99237">
                        <a14:foregroundMark x1="7634" y1="55263" x2="7634" y2="55263"/>
                        <a14:foregroundMark x1="29771" y1="46711" x2="29771" y2="46711"/>
                        <a14:foregroundMark x1="2290" y1="57895" x2="2290" y2="57895"/>
                        <a14:foregroundMark x1="50382" y1="11184" x2="50382" y2="11184"/>
                        <a14:foregroundMark x1="57252" y1="5263" x2="57252" y2="5263"/>
                        <a14:foregroundMark x1="58015" y1="12500" x2="58015" y2="12500"/>
                        <a14:foregroundMark x1="55725" y1="1974" x2="55725" y2="1974"/>
                        <a14:foregroundMark x1="51908" y1="1316" x2="51908" y2="1316"/>
                        <a14:foregroundMark x1="91603" y1="46053" x2="91603" y2="46053"/>
                        <a14:foregroundMark x1="93130" y1="59211" x2="93130" y2="59211"/>
                        <a14:foregroundMark x1="83969" y1="87500" x2="83969" y2="87500"/>
                        <a14:foregroundMark x1="43511" y1="96711" x2="43511" y2="96711"/>
                        <a14:foregroundMark x1="99237" y1="55921" x2="99237" y2="55921"/>
                      </a14:backgroundRemoval>
                    </a14:imgEffect>
                  </a14:imgLayer>
                </a14:imgProps>
              </a:ext>
              <a:ext uri="{28A0092B-C50C-407E-A947-70E740481C1C}">
                <a14:useLocalDpi xmlns:a14="http://schemas.microsoft.com/office/drawing/2010/main" val="0"/>
              </a:ext>
            </a:extLst>
          </a:blip>
          <a:srcRect/>
          <a:stretch>
            <a:fillRect/>
          </a:stretch>
        </p:blipFill>
        <p:spPr bwMode="auto">
          <a:xfrm>
            <a:off x="105131" y="-244973"/>
            <a:ext cx="967487" cy="11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22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2272E5D-C345-4F2B-F87C-48968B6D3C24}"/>
              </a:ext>
            </a:extLst>
          </p:cNvPr>
          <p:cNvGrpSpPr/>
          <p:nvPr/>
        </p:nvGrpSpPr>
        <p:grpSpPr>
          <a:xfrm>
            <a:off x="0" y="42692"/>
            <a:ext cx="12192000" cy="797188"/>
            <a:chOff x="-63737" y="12755"/>
            <a:chExt cx="12192000" cy="909805"/>
          </a:xfrm>
        </p:grpSpPr>
        <p:sp>
          <p:nvSpPr>
            <p:cNvPr id="3" name="Rectangle: Rounded Corners 2">
              <a:extLst>
                <a:ext uri="{FF2B5EF4-FFF2-40B4-BE49-F238E27FC236}">
                  <a16:creationId xmlns:a16="http://schemas.microsoft.com/office/drawing/2014/main" xmlns="" id="{ADEB95C6-04E7-280A-24D8-27CD29AC6396}"/>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4A24358-AE7E-B67E-48DD-187799AE1C91}"/>
                </a:ext>
              </a:extLst>
            </p:cNvPr>
            <p:cNvSpPr/>
            <p:nvPr/>
          </p:nvSpPr>
          <p:spPr>
            <a:xfrm>
              <a:off x="752168" y="12755"/>
              <a:ext cx="11270964" cy="807888"/>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VAI TRÒ NGÀNH </a:t>
              </a:r>
              <a:r>
                <a:rPr lang="en-US" sz="4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CHĂN NUÔI</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sp>
        <p:nvSpPr>
          <p:cNvPr id="6" name="TextBox 5">
            <a:extLst>
              <a:ext uri="{FF2B5EF4-FFF2-40B4-BE49-F238E27FC236}">
                <a16:creationId xmlns:a16="http://schemas.microsoft.com/office/drawing/2014/main" xmlns="" id="{3CADD83E-1B03-8F65-0215-E3B6B23ADDBC}"/>
              </a:ext>
            </a:extLst>
          </p:cNvPr>
          <p:cNvSpPr txBox="1"/>
          <p:nvPr/>
        </p:nvSpPr>
        <p:spPr>
          <a:xfrm>
            <a:off x="621611" y="997128"/>
            <a:ext cx="6590349" cy="954107"/>
          </a:xfrm>
          <a:prstGeom prst="rect">
            <a:avLst/>
          </a:prstGeom>
          <a:noFill/>
        </p:spPr>
        <p:txBody>
          <a:bodyPr wrap="square">
            <a:spAutoFit/>
          </a:bodyPr>
          <a:lstStyle/>
          <a:p>
            <a:pPr marL="342900" indent="-342900" algn="just" fontAlgn="base">
              <a:spcBef>
                <a:spcPct val="0"/>
              </a:spcBef>
              <a:spcAft>
                <a:spcPct val="0"/>
              </a:spcAft>
              <a:buFont typeface="Wingdings" panose="05000000000000000000" pitchFamily="2" charset="2"/>
              <a:buChar char="ü"/>
              <a:defRPr/>
            </a:pPr>
            <a:r>
              <a:rPr lang="en-US" sz="2800">
                <a:solidFill>
                  <a:srgbClr val="002060"/>
                </a:solidFill>
                <a:latin typeface="#9Slide03 SFU Futura_03" panose="00000400000000000000" pitchFamily="2" charset="0"/>
                <a:ea typeface="Cambria" panose="02040503050406030204" pitchFamily="18" charset="0"/>
              </a:rPr>
              <a:t>Cung cấp thực phẩm có dinh dưỡng cao cho con người</a:t>
            </a:r>
            <a:endParaRPr lang="en-US" sz="2800">
              <a:solidFill>
                <a:srgbClr val="002060"/>
              </a:solidFill>
              <a:latin typeface="#9Slide03 SFU Futura_03" panose="00000400000000000000" pitchFamily="2" charset="0"/>
            </a:endParaRPr>
          </a:p>
        </p:txBody>
      </p:sp>
      <p:pic>
        <p:nvPicPr>
          <p:cNvPr id="7" name="Picture 6" descr="A close up of a sign&#10;&#10;Description automatically generated">
            <a:extLst>
              <a:ext uri="{FF2B5EF4-FFF2-40B4-BE49-F238E27FC236}">
                <a16:creationId xmlns:a16="http://schemas.microsoft.com/office/drawing/2014/main" xmlns="" id="{64B7C877-0505-29D9-E123-9F25F244FB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70634" y="1294082"/>
            <a:ext cx="1529346" cy="11373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A screenshot of a cell phone&#10;&#10;Description automatically generated">
            <a:extLst>
              <a:ext uri="{FF2B5EF4-FFF2-40B4-BE49-F238E27FC236}">
                <a16:creationId xmlns:a16="http://schemas.microsoft.com/office/drawing/2014/main" xmlns="" id="{BE1D7EB8-0312-A914-3428-0D3C53A67E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112412" y="1310759"/>
            <a:ext cx="864097" cy="960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picture containing food, egg, sitting, table&#10;&#10;Description automatically generated">
            <a:extLst>
              <a:ext uri="{FF2B5EF4-FFF2-40B4-BE49-F238E27FC236}">
                <a16:creationId xmlns:a16="http://schemas.microsoft.com/office/drawing/2014/main" xmlns="" id="{3EE20C34-D6D5-B03E-ECB1-A2ED877AF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426476" y="1372161"/>
            <a:ext cx="1529345" cy="8309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xmlns="" id="{950AAB68-5F02-8F24-720A-C9FFAE9C2247}"/>
              </a:ext>
            </a:extLst>
          </p:cNvPr>
          <p:cNvSpPr txBox="1"/>
          <p:nvPr/>
        </p:nvSpPr>
        <p:spPr>
          <a:xfrm>
            <a:off x="621611" y="2018754"/>
            <a:ext cx="6638930" cy="954107"/>
          </a:xfrm>
          <a:prstGeom prst="rect">
            <a:avLst/>
          </a:prstGeom>
          <a:noFill/>
        </p:spPr>
        <p:txBody>
          <a:bodyPr wrap="square">
            <a:spAutoFit/>
          </a:bodyPr>
          <a:lstStyle/>
          <a:p>
            <a:pPr marL="342900" indent="-342900" algn="just" fontAlgn="base">
              <a:spcBef>
                <a:spcPct val="0"/>
              </a:spcBef>
              <a:spcAft>
                <a:spcPct val="0"/>
              </a:spcAft>
              <a:buFont typeface="Wingdings" panose="05000000000000000000" pitchFamily="2" charset="2"/>
              <a:buChar char="ü"/>
              <a:defRPr/>
            </a:pPr>
            <a:r>
              <a:rPr lang="en-US" sz="2800">
                <a:solidFill>
                  <a:srgbClr val="002060"/>
                </a:solidFill>
                <a:latin typeface="#9Slide03 SFU Futura_03" panose="00000400000000000000" pitchFamily="2" charset="0"/>
                <a:ea typeface="Cambria" panose="02040503050406030204" pitchFamily="18" charset="0"/>
                <a:cs typeface="Times New Roman" panose="02020603050405020304" pitchFamily="18" charset="0"/>
              </a:rPr>
              <a:t>Cung cấp nguyên liệu cho các ngành công nghiệp chế biến, SXHTD.</a:t>
            </a:r>
            <a:endParaRPr lang="en-US" sz="2800">
              <a:solidFill>
                <a:srgbClr val="002060"/>
              </a:solidFill>
              <a:latin typeface="#9Slide03 SFU Futura_03" panose="00000400000000000000" pitchFamily="2" charset="0"/>
              <a:ea typeface="Times New Roman" panose="02020603050405020304" pitchFamily="18" charset="0"/>
            </a:endParaRPr>
          </a:p>
        </p:txBody>
      </p:sp>
      <p:pic>
        <p:nvPicPr>
          <p:cNvPr id="11" name="Picture 2" descr="Lợi ích tuyệt vời của dầu cá đối với da và tóc | giaoduc.edu.vn">
            <a:extLst>
              <a:ext uri="{FF2B5EF4-FFF2-40B4-BE49-F238E27FC236}">
                <a16:creationId xmlns:a16="http://schemas.microsoft.com/office/drawing/2014/main" xmlns="" id="{1082C181-2EBB-6071-93EA-0A22E8F971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5030" y="2735439"/>
            <a:ext cx="1873942" cy="1249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xmlns="" id="{1CEE3F7F-E860-58DE-6857-2381F707A541}"/>
              </a:ext>
            </a:extLst>
          </p:cNvPr>
          <p:cNvSpPr txBox="1"/>
          <p:nvPr/>
        </p:nvSpPr>
        <p:spPr>
          <a:xfrm>
            <a:off x="621611" y="4066473"/>
            <a:ext cx="6419088" cy="954107"/>
          </a:xfrm>
          <a:prstGeom prst="rect">
            <a:avLst/>
          </a:prstGeom>
          <a:noFill/>
        </p:spPr>
        <p:txBody>
          <a:bodyPr wrap="square">
            <a:spAutoFit/>
          </a:bodyPr>
          <a:lstStyle/>
          <a:p>
            <a:pPr marL="342900" indent="-342900" algn="just" fontAlgn="base">
              <a:spcBef>
                <a:spcPct val="0"/>
              </a:spcBef>
              <a:spcAft>
                <a:spcPct val="0"/>
              </a:spcAft>
              <a:buFont typeface="Wingdings" panose="05000000000000000000" pitchFamily="2" charset="2"/>
              <a:buChar char="ü"/>
              <a:defRPr/>
            </a:pPr>
            <a:r>
              <a:rPr lang="en-US" sz="2800">
                <a:solidFill>
                  <a:srgbClr val="002060"/>
                </a:solidFill>
                <a:latin typeface="#9Slide03 SFU Futura_03" panose="00000400000000000000" pitchFamily="2" charset="0"/>
                <a:ea typeface="Cambria" panose="02040503050406030204" pitchFamily="18" charset="0"/>
                <a:cs typeface="Times New Roman" panose="02020603050405020304" pitchFamily="18" charset="0"/>
              </a:rPr>
              <a:t>Tạo ra các mặt hàng xuất khẩu có giá trị, tang GDP đất nước</a:t>
            </a:r>
            <a:endParaRPr lang="en-US" sz="2800">
              <a:solidFill>
                <a:srgbClr val="002060"/>
              </a:solidFill>
              <a:latin typeface="#9Slide03 SFU Futura_03" panose="00000400000000000000" pitchFamily="2" charset="0"/>
              <a:ea typeface="Times New Roman" panose="02020603050405020304" pitchFamily="18" charset="0"/>
            </a:endParaRPr>
          </a:p>
        </p:txBody>
      </p:sp>
      <p:pic>
        <p:nvPicPr>
          <p:cNvPr id="13" name="Picture 8">
            <a:extLst>
              <a:ext uri="{FF2B5EF4-FFF2-40B4-BE49-F238E27FC236}">
                <a16:creationId xmlns:a16="http://schemas.microsoft.com/office/drawing/2014/main" xmlns="" id="{D83405FF-FA78-62B8-BBE4-B4431A83C2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16" b="96711" l="1527" r="99237">
                        <a14:foregroundMark x1="7634" y1="55263" x2="7634" y2="55263"/>
                        <a14:foregroundMark x1="29771" y1="46711" x2="29771" y2="46711"/>
                        <a14:foregroundMark x1="2290" y1="57895" x2="2290" y2="57895"/>
                        <a14:foregroundMark x1="50382" y1="11184" x2="50382" y2="11184"/>
                        <a14:foregroundMark x1="57252" y1="5263" x2="57252" y2="5263"/>
                        <a14:foregroundMark x1="58015" y1="12500" x2="58015" y2="12500"/>
                        <a14:foregroundMark x1="55725" y1="1974" x2="55725" y2="1974"/>
                        <a14:foregroundMark x1="51908" y1="1316" x2="51908" y2="1316"/>
                        <a14:foregroundMark x1="91603" y1="46053" x2="91603" y2="46053"/>
                        <a14:foregroundMark x1="93130" y1="59211" x2="93130" y2="59211"/>
                        <a14:foregroundMark x1="83969" y1="87500" x2="83969" y2="87500"/>
                        <a14:foregroundMark x1="43511" y1="96711" x2="43511" y2="96711"/>
                        <a14:foregroundMark x1="99237" y1="55921" x2="99237" y2="55921"/>
                      </a14:backgroundRemoval>
                    </a14:imgEffect>
                  </a14:imgLayer>
                </a14:imgProps>
              </a:ext>
              <a:ext uri="{28A0092B-C50C-407E-A947-70E740481C1C}">
                <a14:useLocalDpi xmlns:a14="http://schemas.microsoft.com/office/drawing/2010/main" val="0"/>
              </a:ext>
            </a:extLst>
          </a:blip>
          <a:srcRect/>
          <a:stretch>
            <a:fillRect/>
          </a:stretch>
        </p:blipFill>
        <p:spPr bwMode="auto">
          <a:xfrm>
            <a:off x="7852130" y="2862152"/>
            <a:ext cx="967487" cy="11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9">
            <a:extLst>
              <a:ext uri="{FF2B5EF4-FFF2-40B4-BE49-F238E27FC236}">
                <a16:creationId xmlns:a16="http://schemas.microsoft.com/office/drawing/2014/main" xmlns="" id="{2CF61F82-BCF4-2617-D484-2E043D68510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704" b="93333" l="9639" r="96386">
                        <a14:foregroundMark x1="25301" y1="18519" x2="25301" y2="18519"/>
                        <a14:foregroundMark x1="14458" y1="35556" x2="14458" y2="35556"/>
                        <a14:foregroundMark x1="16867" y1="42222" x2="16867" y2="42222"/>
                        <a14:foregroundMark x1="22892" y1="46667" x2="22892" y2="46667"/>
                        <a14:foregroundMark x1="51807" y1="5185" x2="51807" y2="5185"/>
                        <a14:foregroundMark x1="96386" y1="60000" x2="96386" y2="60000"/>
                        <a14:foregroundMark x1="61446" y1="93333" x2="61446" y2="93333"/>
                        <a14:foregroundMark x1="16867" y1="77778" x2="16867" y2="77778"/>
                      </a14:backgroundRemoval>
                    </a14:imgEffect>
                  </a14:imgLayer>
                </a14:imgProps>
              </a:ext>
              <a:ext uri="{28A0092B-C50C-407E-A947-70E740481C1C}">
                <a14:useLocalDpi xmlns:a14="http://schemas.microsoft.com/office/drawing/2010/main" val="0"/>
              </a:ext>
            </a:extLst>
          </a:blip>
          <a:srcRect/>
          <a:stretch>
            <a:fillRect/>
          </a:stretch>
        </p:blipFill>
        <p:spPr bwMode="auto">
          <a:xfrm>
            <a:off x="11215562" y="3081601"/>
            <a:ext cx="760947" cy="1237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9347FDA0-9D42-CD95-BC7F-B32FE02E7C70}"/>
              </a:ext>
            </a:extLst>
          </p:cNvPr>
          <p:cNvSpPr txBox="1"/>
          <p:nvPr/>
        </p:nvSpPr>
        <p:spPr>
          <a:xfrm>
            <a:off x="815905" y="5383818"/>
            <a:ext cx="5807416" cy="954107"/>
          </a:xfrm>
          <a:prstGeom prst="rect">
            <a:avLst/>
          </a:prstGeom>
          <a:noFill/>
        </p:spPr>
        <p:txBody>
          <a:bodyPr wrap="square">
            <a:spAutoFit/>
          </a:bodyPr>
          <a:lstStyle/>
          <a:p>
            <a:pPr marL="342900" indent="-342900" algn="just" fontAlgn="base">
              <a:spcBef>
                <a:spcPct val="0"/>
              </a:spcBef>
              <a:spcAft>
                <a:spcPct val="0"/>
              </a:spcAft>
              <a:buFont typeface="Wingdings" panose="05000000000000000000" pitchFamily="2" charset="2"/>
              <a:buChar char="ü"/>
              <a:defRPr/>
            </a:pPr>
            <a:r>
              <a:rPr lang="en-US" sz="2800">
                <a:solidFill>
                  <a:srgbClr val="002060"/>
                </a:solidFill>
                <a:latin typeface="#9Slide03 SFU Futura_03" panose="00000400000000000000" pitchFamily="2" charset="0"/>
                <a:ea typeface="Cambria" panose="02040503050406030204" pitchFamily="18" charset="0"/>
              </a:rPr>
              <a:t>Là mắt xích quan trọng trọng sản xuất nông nghiệp bền vững</a:t>
            </a:r>
            <a:endParaRPr lang="en-US" sz="2800">
              <a:solidFill>
                <a:srgbClr val="002060"/>
              </a:solidFill>
              <a:latin typeface="#9Slide03 SFU Futura_03" panose="00000400000000000000" pitchFamily="2" charset="0"/>
            </a:endParaRPr>
          </a:p>
        </p:txBody>
      </p:sp>
      <p:pic>
        <p:nvPicPr>
          <p:cNvPr id="16" name="Picture 15" descr="A close up&#10;&#10;Description automatically generated">
            <a:extLst>
              <a:ext uri="{FF2B5EF4-FFF2-40B4-BE49-F238E27FC236}">
                <a16:creationId xmlns:a16="http://schemas.microsoft.com/office/drawing/2014/main" xmlns="" id="{1FBEF99F-9CE4-3C78-BF91-C7D66750FB76}"/>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9200" r="91300">
                        <a14:foregroundMark x1="9200" y1="70256" x2="9200" y2="70256"/>
                        <a14:foregroundMark x1="37800" y1="54103" x2="37800" y2="54103"/>
                        <a14:foregroundMark x1="87400" y1="31795" x2="87400" y2="31795"/>
                        <a14:foregroundMark x1="91300" y1="48590" x2="91300" y2="48590"/>
                      </a14:backgroundRemoval>
                    </a14:imgEffect>
                  </a14:imgLayer>
                </a14:imgProps>
              </a:ext>
              <a:ext uri="{28A0092B-C50C-407E-A947-70E740481C1C}">
                <a14:useLocalDpi xmlns:a14="http://schemas.microsoft.com/office/drawing/2010/main" val="0"/>
              </a:ext>
            </a:extLst>
          </a:blip>
          <a:stretch>
            <a:fillRect/>
          </a:stretch>
        </p:blipFill>
        <p:spPr>
          <a:xfrm>
            <a:off x="8095470" y="4067332"/>
            <a:ext cx="3960307" cy="2870509"/>
          </a:xfrm>
          <a:prstGeom prst="rect">
            <a:avLst/>
          </a:prstGeom>
        </p:spPr>
      </p:pic>
      <p:pic>
        <p:nvPicPr>
          <p:cNvPr id="17" name="Picture 8">
            <a:extLst>
              <a:ext uri="{FF2B5EF4-FFF2-40B4-BE49-F238E27FC236}">
                <a16:creationId xmlns:a16="http://schemas.microsoft.com/office/drawing/2014/main" xmlns="" id="{55EF923C-DD0C-3150-1AC3-A70F553886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316" b="96711" l="1527" r="99237">
                        <a14:foregroundMark x1="7634" y1="55263" x2="7634" y2="55263"/>
                        <a14:foregroundMark x1="29771" y1="46711" x2="29771" y2="46711"/>
                        <a14:foregroundMark x1="2290" y1="57895" x2="2290" y2="57895"/>
                        <a14:foregroundMark x1="50382" y1="11184" x2="50382" y2="11184"/>
                        <a14:foregroundMark x1="57252" y1="5263" x2="57252" y2="5263"/>
                        <a14:foregroundMark x1="58015" y1="12500" x2="58015" y2="12500"/>
                        <a14:foregroundMark x1="55725" y1="1974" x2="55725" y2="1974"/>
                        <a14:foregroundMark x1="51908" y1="1316" x2="51908" y2="1316"/>
                        <a14:foregroundMark x1="91603" y1="46053" x2="91603" y2="46053"/>
                        <a14:foregroundMark x1="93130" y1="59211" x2="93130" y2="59211"/>
                        <a14:foregroundMark x1="83969" y1="87500" x2="83969" y2="87500"/>
                        <a14:foregroundMark x1="43511" y1="96711" x2="43511" y2="96711"/>
                        <a14:foregroundMark x1="99237" y1="55921" x2="99237" y2="55921"/>
                      </a14:backgroundRemoval>
                    </a14:imgEffect>
                  </a14:imgLayer>
                </a14:imgProps>
              </a:ext>
              <a:ext uri="{28A0092B-C50C-407E-A947-70E740481C1C}">
                <a14:useLocalDpi xmlns:a14="http://schemas.microsoft.com/office/drawing/2010/main" val="0"/>
              </a:ext>
            </a:extLst>
          </a:blip>
          <a:srcRect/>
          <a:stretch>
            <a:fillRect/>
          </a:stretch>
        </p:blipFill>
        <p:spPr bwMode="auto">
          <a:xfrm>
            <a:off x="105131" y="-244973"/>
            <a:ext cx="967487" cy="11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xmlns="" id="{BA115BE6-8713-29BD-F3D4-45A8FCE709B8}"/>
              </a:ext>
            </a:extLst>
          </p:cNvPr>
          <p:cNvSpPr txBox="1"/>
          <p:nvPr/>
        </p:nvSpPr>
        <p:spPr>
          <a:xfrm>
            <a:off x="621611" y="3190280"/>
            <a:ext cx="6638930" cy="523220"/>
          </a:xfrm>
          <a:prstGeom prst="rect">
            <a:avLst/>
          </a:prstGeom>
          <a:noFill/>
        </p:spPr>
        <p:txBody>
          <a:bodyPr wrap="square">
            <a:spAutoFit/>
          </a:bodyPr>
          <a:lstStyle/>
          <a:p>
            <a:pPr marL="342900" indent="-342900" algn="just" fontAlgn="base">
              <a:spcBef>
                <a:spcPct val="0"/>
              </a:spcBef>
              <a:spcAft>
                <a:spcPct val="0"/>
              </a:spcAft>
              <a:buFont typeface="Wingdings" panose="05000000000000000000" pitchFamily="2" charset="2"/>
              <a:buChar char="ü"/>
              <a:defRPr/>
            </a:pPr>
            <a:r>
              <a:rPr lang="en-US" sz="2800">
                <a:solidFill>
                  <a:srgbClr val="002060"/>
                </a:solidFill>
                <a:latin typeface="#9Slide03 SFU Futura_03" panose="00000400000000000000" pitchFamily="2" charset="0"/>
                <a:ea typeface="Cambria" panose="02040503050406030204" pitchFamily="18" charset="0"/>
                <a:cs typeface="Times New Roman" panose="02020603050405020304" pitchFamily="18" charset="0"/>
              </a:rPr>
              <a:t>Thúc đẩy ngành trồng trọt phát triển</a:t>
            </a:r>
            <a:endParaRPr lang="en-US" sz="2800">
              <a:solidFill>
                <a:srgbClr val="002060"/>
              </a:solidFill>
              <a:latin typeface="#9Slide03 SFU Futura_03"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27252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1500"/>
                                        <p:tgtEl>
                                          <p:spTgt spid="10"/>
                                        </p:tgtEl>
                                      </p:cBhvr>
                                    </p:animEffect>
                                  </p:child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1500"/>
                                        <p:tgtEl>
                                          <p:spTgt spid="12"/>
                                        </p:tgtEl>
                                      </p:cBhvr>
                                    </p:animEffect>
                                  </p:childTnLst>
                                </p:cTn>
                              </p:par>
                              <p:par>
                                <p:cTn id="30" presetID="22" presetClass="entr" presetSubtype="8"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1500"/>
                                        <p:tgtEl>
                                          <p:spTgt spid="13"/>
                                        </p:tgtEl>
                                      </p:cBhvr>
                                    </p:animEffect>
                                  </p:childTnLst>
                                </p:cTn>
                              </p:par>
                              <p:par>
                                <p:cTn id="33" presetID="22" presetClass="entr" presetSubtype="8"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1500"/>
                                        <p:tgtEl>
                                          <p:spTgt spid="15"/>
                                        </p:tgtEl>
                                      </p:cBhvr>
                                    </p:animEffect>
                                  </p:childTnLst>
                                </p:cTn>
                              </p:par>
                              <p:par>
                                <p:cTn id="41" presetID="22" presetClass="entr" presetSubtype="8"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1500"/>
                                        <p:tgtEl>
                                          <p:spTgt spid="16"/>
                                        </p:tgtEl>
                                      </p:cBhvr>
                                    </p:animEffect>
                                  </p:childTnLst>
                                </p:cTn>
                              </p:par>
                              <p:par>
                                <p:cTn id="44" presetID="22" presetClass="entr" presetSubtype="8"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1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5"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19">
            <a:extLst>
              <a:ext uri="{FF2B5EF4-FFF2-40B4-BE49-F238E27FC236}">
                <a16:creationId xmlns:a16="http://schemas.microsoft.com/office/drawing/2014/main" xmlns="" id="{83FF9F39-AEE6-4518-8F09-17919F599E62}"/>
              </a:ext>
            </a:extLst>
          </p:cNvPr>
          <p:cNvCxnSpPr>
            <a:cxnSpLocks/>
          </p:cNvCxnSpPr>
          <p:nvPr/>
        </p:nvCxnSpPr>
        <p:spPr>
          <a:xfrm>
            <a:off x="1419678" y="696103"/>
            <a:ext cx="3207525" cy="0"/>
          </a:xfrm>
          <a:prstGeom prst="line">
            <a:avLst/>
          </a:prstGeom>
          <a:noFill/>
          <a:ln w="28575" cap="flat" cmpd="sng" algn="ctr">
            <a:solidFill>
              <a:srgbClr val="00B050"/>
            </a:solidFill>
            <a:prstDash val="sysDash"/>
            <a:miter lim="800000"/>
          </a:ln>
          <a:effectLst/>
        </p:spPr>
      </p:cxnSp>
      <p:grpSp>
        <p:nvGrpSpPr>
          <p:cNvPr id="6" name="Group 5">
            <a:extLst>
              <a:ext uri="{FF2B5EF4-FFF2-40B4-BE49-F238E27FC236}">
                <a16:creationId xmlns:a16="http://schemas.microsoft.com/office/drawing/2014/main" xmlns="" id="{C51A67A3-D70D-4A38-B60F-BA70AE5EBC66}"/>
              </a:ext>
            </a:extLst>
          </p:cNvPr>
          <p:cNvGrpSpPr/>
          <p:nvPr/>
        </p:nvGrpSpPr>
        <p:grpSpPr>
          <a:xfrm>
            <a:off x="835590" y="1068483"/>
            <a:ext cx="3542065" cy="1207481"/>
            <a:chOff x="7033847" y="1776002"/>
            <a:chExt cx="3542065" cy="1207481"/>
          </a:xfrm>
        </p:grpSpPr>
        <p:sp>
          <p:nvSpPr>
            <p:cNvPr id="7" name="Flowchart: Terminator 6">
              <a:extLst>
                <a:ext uri="{FF2B5EF4-FFF2-40B4-BE49-F238E27FC236}">
                  <a16:creationId xmlns:a16="http://schemas.microsoft.com/office/drawing/2014/main" xmlns="" id="{20CA9738-9D7C-4D27-85F8-F18409272BFC}"/>
                </a:ext>
              </a:extLst>
            </p:cNvPr>
            <p:cNvSpPr/>
            <p:nvPr/>
          </p:nvSpPr>
          <p:spPr>
            <a:xfrm>
              <a:off x="7735163" y="2084201"/>
              <a:ext cx="2840749"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rPr>
                <a:t>Thảo luận cặp đôi </a:t>
              </a:r>
              <a:endParaRPr kumimoji="0" lang="en-US"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endParaRPr>
            </a:p>
          </p:txBody>
        </p:sp>
        <p:pic>
          <p:nvPicPr>
            <p:cNvPr id="8" name="Picture 7">
              <a:extLst>
                <a:ext uri="{FF2B5EF4-FFF2-40B4-BE49-F238E27FC236}">
                  <a16:creationId xmlns:a16="http://schemas.microsoft.com/office/drawing/2014/main" xmlns="" id="{47FED9B3-01E2-4684-AA5D-FE0DCC6088B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grpSp>
        <p:nvGrpSpPr>
          <p:cNvPr id="9" name="Group 8">
            <a:extLst>
              <a:ext uri="{FF2B5EF4-FFF2-40B4-BE49-F238E27FC236}">
                <a16:creationId xmlns:a16="http://schemas.microsoft.com/office/drawing/2014/main" xmlns="" id="{964F9F7F-60B6-40D4-929F-212E319C481F}"/>
              </a:ext>
            </a:extLst>
          </p:cNvPr>
          <p:cNvGrpSpPr/>
          <p:nvPr/>
        </p:nvGrpSpPr>
        <p:grpSpPr>
          <a:xfrm>
            <a:off x="767344" y="2259757"/>
            <a:ext cx="3974887" cy="4298495"/>
            <a:chOff x="361214" y="2311323"/>
            <a:chExt cx="3568229" cy="3991055"/>
          </a:xfrm>
          <a:solidFill>
            <a:schemeClr val="accent4">
              <a:lumMod val="20000"/>
              <a:lumOff val="80000"/>
            </a:schemeClr>
          </a:solidFill>
        </p:grpSpPr>
        <p:grpSp>
          <p:nvGrpSpPr>
            <p:cNvPr id="10" name="Group 9">
              <a:extLst>
                <a:ext uri="{FF2B5EF4-FFF2-40B4-BE49-F238E27FC236}">
                  <a16:creationId xmlns:a16="http://schemas.microsoft.com/office/drawing/2014/main" xmlns="" id="{228F360E-FA27-4D3F-99FC-03AE6C3FF242}"/>
                </a:ext>
              </a:extLst>
            </p:cNvPr>
            <p:cNvGrpSpPr/>
            <p:nvPr/>
          </p:nvGrpSpPr>
          <p:grpSpPr>
            <a:xfrm>
              <a:off x="361214" y="2311323"/>
              <a:ext cx="3568229" cy="3991055"/>
              <a:chOff x="181537" y="2697237"/>
              <a:chExt cx="3568229" cy="3991055"/>
            </a:xfrm>
            <a:grpFill/>
          </p:grpSpPr>
          <p:sp>
            <p:nvSpPr>
              <p:cNvPr id="12" name="Rectangle 11">
                <a:extLst>
                  <a:ext uri="{FF2B5EF4-FFF2-40B4-BE49-F238E27FC236}">
                    <a16:creationId xmlns:a16="http://schemas.microsoft.com/office/drawing/2014/main" xmlns="" id="{9DE4B32E-531A-4210-9340-BAF9C67FD73F}"/>
                  </a:ext>
                </a:extLst>
              </p:cNvPr>
              <p:cNvSpPr/>
              <p:nvPr/>
            </p:nvSpPr>
            <p:spPr>
              <a:xfrm>
                <a:off x="181537" y="2722897"/>
                <a:ext cx="3568229" cy="39653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srgbClr val="7030A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xmlns="" id="{31BE5550-ED67-4BF6-9163-5507C526B39D}"/>
                  </a:ext>
                </a:extLst>
              </p:cNvPr>
              <p:cNvSpPr txBox="1"/>
              <p:nvPr/>
            </p:nvSpPr>
            <p:spPr>
              <a:xfrm>
                <a:off x="184721" y="2697237"/>
                <a:ext cx="2126512" cy="1218977"/>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2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bạn ngồi cạnh nhau sẽ cùng thảo luận</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pic>
            <p:nvPicPr>
              <p:cNvPr id="15" name="Picture 14">
                <a:extLst>
                  <a:ext uri="{FF2B5EF4-FFF2-40B4-BE49-F238E27FC236}">
                    <a16:creationId xmlns:a16="http://schemas.microsoft.com/office/drawing/2014/main" xmlns="" id="{F32380D8-735F-4897-AB2D-A3C50B8164C5}"/>
                  </a:ext>
                </a:extLst>
              </p:cNvPr>
              <p:cNvPicPr>
                <a:picLocks noChangeAspect="1"/>
              </p:cNvPicPr>
              <p:nvPr/>
            </p:nvPicPr>
            <p:blipFill>
              <a:blip r:embed="rId7">
                <a:clrChange>
                  <a:clrFrom>
                    <a:srgbClr val="F5F5F5"/>
                  </a:clrFrom>
                  <a:clrTo>
                    <a:srgbClr val="F5F5F5">
                      <a:alpha val="0"/>
                    </a:srgbClr>
                  </a:clrTo>
                </a:clrChange>
              </a:blip>
              <a:stretch>
                <a:fillRect/>
              </a:stretch>
            </p:blipFill>
            <p:spPr>
              <a:xfrm>
                <a:off x="483926" y="3865242"/>
                <a:ext cx="1312813" cy="1416573"/>
              </a:xfrm>
              <a:prstGeom prst="rect">
                <a:avLst/>
              </a:prstGeom>
              <a:grpFill/>
            </p:spPr>
          </p:pic>
          <p:sp>
            <p:nvSpPr>
              <p:cNvPr id="16" name="TextBox 15">
                <a:extLst>
                  <a:ext uri="{FF2B5EF4-FFF2-40B4-BE49-F238E27FC236}">
                    <a16:creationId xmlns:a16="http://schemas.microsoft.com/office/drawing/2014/main" xmlns="" id="{69C73A4D-5EB6-4ADC-8512-705D52EA0CB4}"/>
                  </a:ext>
                </a:extLst>
              </p:cNvPr>
              <p:cNvSpPr txBox="1"/>
              <p:nvPr/>
            </p:nvSpPr>
            <p:spPr>
              <a:xfrm>
                <a:off x="2167727" y="4379706"/>
                <a:ext cx="1474804" cy="52687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3 </a:t>
                </a: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phút</a:t>
                </a:r>
                <a:endParaRPr kumimoji="0" lang="en-US"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sp>
            <p:nvSpPr>
              <p:cNvPr id="17" name="TextBox 16">
                <a:extLst>
                  <a:ext uri="{FF2B5EF4-FFF2-40B4-BE49-F238E27FC236}">
                    <a16:creationId xmlns:a16="http://schemas.microsoft.com/office/drawing/2014/main" xmlns="" id="{A1E86B14-3DC1-45B9-A900-17320CA924F4}"/>
                  </a:ext>
                </a:extLst>
              </p:cNvPr>
              <p:cNvSpPr txBox="1"/>
              <p:nvPr/>
            </p:nvSpPr>
            <p:spPr>
              <a:xfrm>
                <a:off x="1206920" y="5484004"/>
                <a:ext cx="2485498" cy="793079"/>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rPr>
                  <a:t>Hoàn thành phiếu học tập </a:t>
                </a:r>
                <a:endParaRPr kumimoji="0" lang="en-US" sz="1800" b="1" i="0" u="none" strike="noStrike" kern="1200" cap="none" spc="0" normalizeH="0" baseline="0" noProof="0">
                  <a:ln>
                    <a:noFill/>
                  </a:ln>
                  <a:solidFill>
                    <a:srgbClr val="002060"/>
                  </a:solidFill>
                  <a:effectLst/>
                  <a:uLnTx/>
                  <a:uFillTx/>
                  <a:latin typeface="#9Slide03 SFU Futura_09" panose="00000400000000000000" pitchFamily="2" charset="0"/>
                  <a:ea typeface="+mn-ea"/>
                  <a:cs typeface="+mn-cs"/>
                </a:endParaRPr>
              </a:p>
            </p:txBody>
          </p:sp>
        </p:grpSp>
        <p:pic>
          <p:nvPicPr>
            <p:cNvPr id="11" name="Picture 10">
              <a:extLst>
                <a:ext uri="{FF2B5EF4-FFF2-40B4-BE49-F238E27FC236}">
                  <a16:creationId xmlns:a16="http://schemas.microsoft.com/office/drawing/2014/main" xmlns="" id="{3F95C75B-BD7F-41DB-8548-176A866CD754}"/>
                </a:ext>
              </a:extLst>
            </p:cNvPr>
            <p:cNvPicPr>
              <a:picLocks noChangeAspect="1"/>
            </p:cNvPicPr>
            <p:nvPr/>
          </p:nvPicPr>
          <p:blipFill>
            <a:blip r:embed="rId8"/>
            <a:stretch>
              <a:fillRect/>
            </a:stretch>
          </p:blipFill>
          <p:spPr>
            <a:xfrm>
              <a:off x="390017" y="4997442"/>
              <a:ext cx="991092" cy="991092"/>
            </a:xfrm>
            <a:prstGeom prst="rect">
              <a:avLst/>
            </a:prstGeom>
            <a:grpFill/>
          </p:spPr>
        </p:pic>
      </p:grpSp>
      <p:grpSp>
        <p:nvGrpSpPr>
          <p:cNvPr id="19" name="Group 18">
            <a:extLst>
              <a:ext uri="{FF2B5EF4-FFF2-40B4-BE49-F238E27FC236}">
                <a16:creationId xmlns:a16="http://schemas.microsoft.com/office/drawing/2014/main" xmlns="" id="{5766F20B-0E09-4EDF-ACC6-BA995720E692}"/>
              </a:ext>
            </a:extLst>
          </p:cNvPr>
          <p:cNvGrpSpPr/>
          <p:nvPr/>
        </p:nvGrpSpPr>
        <p:grpSpPr>
          <a:xfrm>
            <a:off x="6579724" y="859492"/>
            <a:ext cx="3382071" cy="1207481"/>
            <a:chOff x="7033847" y="1776002"/>
            <a:chExt cx="3382071" cy="1207481"/>
          </a:xfrm>
        </p:grpSpPr>
        <p:sp>
          <p:nvSpPr>
            <p:cNvPr id="20" name="Flowchart: Terminator 19">
              <a:extLst>
                <a:ext uri="{FF2B5EF4-FFF2-40B4-BE49-F238E27FC236}">
                  <a16:creationId xmlns:a16="http://schemas.microsoft.com/office/drawing/2014/main" xmlns="" id="{A5A215FE-251A-41BD-AD65-3F8A0C15D679}"/>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rPr>
                <a:t>Nhiệm vụ 2</a:t>
              </a:r>
              <a:endParaRPr kumimoji="0" lang="en-US"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endParaRPr>
            </a:p>
          </p:txBody>
        </p:sp>
        <p:pic>
          <p:nvPicPr>
            <p:cNvPr id="21" name="Picture 20">
              <a:extLst>
                <a:ext uri="{FF2B5EF4-FFF2-40B4-BE49-F238E27FC236}">
                  <a16:creationId xmlns:a16="http://schemas.microsoft.com/office/drawing/2014/main" xmlns="" id="{C4403EBE-29C9-4EBC-80CD-ED054662396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sp>
        <p:nvSpPr>
          <p:cNvPr id="22" name="Rectangle 21">
            <a:extLst>
              <a:ext uri="{FF2B5EF4-FFF2-40B4-BE49-F238E27FC236}">
                <a16:creationId xmlns:a16="http://schemas.microsoft.com/office/drawing/2014/main" xmlns="" id="{1D5168F4-FA3C-4AAA-80B5-C01651197FDF}"/>
              </a:ext>
            </a:extLst>
          </p:cNvPr>
          <p:cNvSpPr/>
          <p:nvPr/>
        </p:nvSpPr>
        <p:spPr>
          <a:xfrm>
            <a:off x="5091616" y="1972381"/>
            <a:ext cx="6642247" cy="4585871"/>
          </a:xfrm>
          <a:prstGeom prst="rect">
            <a:avLst/>
          </a:prstGeom>
          <a:solidFill>
            <a:schemeClr val="bg1">
              <a:lumMod val="95000"/>
            </a:schemeClr>
          </a:solidFill>
          <a:ln>
            <a:solidFill>
              <a:schemeClr val="tx1"/>
            </a:solidFill>
            <a:prstDash val="lgDashDot"/>
          </a:ln>
        </p:spPr>
        <p:txBody>
          <a:bodyPr wrap="square">
            <a:spAutoFit/>
          </a:bodyPr>
          <a:lstStyle/>
          <a:p>
            <a:pPr lvl="0" algn="just">
              <a:defRPr/>
            </a:pPr>
            <a:r>
              <a:rPr kumimoji="0" lang="vi-VN" sz="2800" b="1" i="0" u="none" strike="noStrike" kern="1200" cap="none" spc="0" normalizeH="0" baseline="0" noProof="0" dirty="0">
                <a:ln>
                  <a:noFill/>
                </a:ln>
                <a:solidFill>
                  <a:srgbClr val="0070C0"/>
                </a:solidFill>
                <a:effectLst/>
                <a:uLnTx/>
                <a:uFillTx/>
                <a:latin typeface="#9Slide03 SFU Futura_09" panose="00000400000000000000" pitchFamily="2" charset="0"/>
              </a:rPr>
              <a:t>Nêu các </a:t>
            </a:r>
            <a:r>
              <a:rPr kumimoji="0" lang="vi-VN" sz="2800" b="1" i="0" u="none" strike="noStrike" kern="1200" cap="none" spc="0" normalizeH="0" baseline="0" noProof="0" dirty="0">
                <a:ln>
                  <a:noFill/>
                </a:ln>
                <a:solidFill>
                  <a:srgbClr val="FF0000"/>
                </a:solidFill>
                <a:effectLst/>
                <a:uLnTx/>
                <a:uFillTx/>
                <a:latin typeface="#9Slide03 SFU Futura_09" panose="00000400000000000000" pitchFamily="2" charset="0"/>
              </a:rPr>
              <a:t>đặc điểm </a:t>
            </a:r>
            <a:r>
              <a:rPr kumimoji="0" lang="vi-VN" sz="2800" b="1" i="0" u="none" strike="noStrike" kern="1200" cap="none" spc="0" normalizeH="0" baseline="0" noProof="0" dirty="0">
                <a:ln>
                  <a:noFill/>
                </a:ln>
                <a:solidFill>
                  <a:srgbClr val="0070C0"/>
                </a:solidFill>
                <a:effectLst/>
                <a:uLnTx/>
                <a:uFillTx/>
                <a:latin typeface="#9Slide03 SFU Futura_09" panose="00000400000000000000" pitchFamily="2" charset="0"/>
              </a:rPr>
              <a:t>ngành</a:t>
            </a:r>
            <a:r>
              <a:rPr kumimoji="0" lang="vi-VN" sz="2800" b="1" i="0" u="none" strike="noStrike" kern="1200" cap="none" spc="0" normalizeH="0" noProof="0" dirty="0">
                <a:ln>
                  <a:noFill/>
                </a:ln>
                <a:solidFill>
                  <a:srgbClr val="0070C0"/>
                </a:solidFill>
                <a:effectLst/>
                <a:uLnTx/>
                <a:uFillTx/>
                <a:latin typeface="#9Slide03 SFU Futura_09" panose="00000400000000000000" pitchFamily="2" charset="0"/>
              </a:rPr>
              <a:t> </a:t>
            </a:r>
            <a:r>
              <a:rPr lang="vi-VN" sz="2800" b="1" dirty="0">
                <a:solidFill>
                  <a:srgbClr val="0070C0"/>
                </a:solidFill>
                <a:latin typeface="#9Slide03 SFU Futura_09" panose="00000400000000000000" pitchFamily="2" charset="0"/>
              </a:rPr>
              <a:t>chăn nuôi? Tại sao ở phần lớn các nước đang phát triển, ngành chăn nuôi chiếm </a:t>
            </a:r>
            <a:r>
              <a:rPr lang="vi-VN" sz="2800" b="1" dirty="0">
                <a:solidFill>
                  <a:srgbClr val="FF0000"/>
                </a:solidFill>
                <a:latin typeface="#9Slide03 SFU Futura_09" panose="00000400000000000000" pitchFamily="2" charset="0"/>
              </a:rPr>
              <a:t>tỷ trọng rất nhỏ </a:t>
            </a:r>
            <a:r>
              <a:rPr lang="vi-VN" sz="2800" b="1" dirty="0">
                <a:solidFill>
                  <a:srgbClr val="0070C0"/>
                </a:solidFill>
                <a:latin typeface="#9Slide03 SFU Futura_09" panose="00000400000000000000" pitchFamily="2" charset="0"/>
              </a:rPr>
              <a:t>trong cơ cấu giá trị sản xuất NN?</a:t>
            </a:r>
          </a:p>
          <a:p>
            <a:pPr lvl="0">
              <a:defRPr/>
            </a:pPr>
            <a:r>
              <a:rPr lang="vi-VN" sz="2800" b="1" dirty="0">
                <a:solidFill>
                  <a:srgbClr val="0070C0"/>
                </a:solidFill>
                <a:latin typeface="#9Slide03 SFU Futura_09" panose="00000400000000000000" pitchFamily="2" charset="0"/>
              </a:rPr>
              <a:t>Thời gian: 3 phút</a:t>
            </a:r>
            <a:endParaRPr kumimoji="0" lang="vi-VN" sz="2800" b="1" i="0" u="none" strike="noStrike" kern="1200" cap="none" spc="0" normalizeH="0" noProof="0" dirty="0">
              <a:ln>
                <a:noFill/>
              </a:ln>
              <a:solidFill>
                <a:srgbClr val="0070C0"/>
              </a:solidFill>
              <a:effectLst/>
              <a:uLnTx/>
              <a:uFillTx/>
              <a:latin typeface="#9Slide03 SFU Futura_09" panose="00000400000000000000" pitchFamily="2" charset="0"/>
            </a:endParaRPr>
          </a:p>
          <a:p>
            <a:pPr marR="0" lvl="0" algn="just" defTabSz="914400" rtl="0" eaLnBrk="1" fontAlgn="auto" latinLnBrk="0" hangingPunct="1">
              <a:lnSpc>
                <a:spcPct val="100000"/>
              </a:lnSpc>
              <a:spcBef>
                <a:spcPts val="0"/>
              </a:spcBef>
              <a:spcAft>
                <a:spcPts val="0"/>
              </a:spcAft>
              <a:buClrTx/>
              <a:buSzTx/>
              <a:tabLst/>
              <a:defRPr/>
            </a:pPr>
            <a:endParaRPr lang="vi-VN" sz="3200" b="1" dirty="0">
              <a:solidFill>
                <a:srgbClr val="0070C0"/>
              </a:solidFill>
              <a:latin typeface="#9Slide03 SFU Futura_09" panose="00000400000000000000" pitchFamily="2" charset="0"/>
            </a:endParaRPr>
          </a:p>
          <a:p>
            <a:pPr marR="0" lvl="0" algn="just" defTabSz="914400" rtl="0" eaLnBrk="1" fontAlgn="auto" latinLnBrk="0" hangingPunct="1">
              <a:lnSpc>
                <a:spcPct val="100000"/>
              </a:lnSpc>
              <a:spcBef>
                <a:spcPts val="0"/>
              </a:spcBef>
              <a:spcAft>
                <a:spcPts val="0"/>
              </a:spcAft>
              <a:buClrTx/>
              <a:buSzTx/>
              <a:tabLst/>
              <a:defRPr/>
            </a:pPr>
            <a:endParaRPr kumimoji="0" lang="vi-VN" sz="32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kumimoji="0" lang="vi-VN" sz="32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endParaRPr lang="vi-VN" sz="2800" b="1" baseline="0" dirty="0">
              <a:solidFill>
                <a:srgbClr val="0070C0"/>
              </a:solidFill>
              <a:latin typeface="#9Slide03 SFU Futura_09" panose="00000400000000000000" pitchFamily="2" charset="0"/>
            </a:endParaRPr>
          </a:p>
          <a:p>
            <a:pPr marL="457200" marR="0" lvl="0" indent="-457200" algn="just" defTabSz="914400" rtl="0" eaLnBrk="1" fontAlgn="auto" latinLnBrk="0" hangingPunct="1">
              <a:lnSpc>
                <a:spcPct val="100000"/>
              </a:lnSpc>
              <a:spcBef>
                <a:spcPts val="0"/>
              </a:spcBef>
              <a:spcAft>
                <a:spcPts val="0"/>
              </a:spcAft>
              <a:buClrTx/>
              <a:buSzTx/>
              <a:buFontTx/>
              <a:buAutoNum type="arabicPeriod"/>
              <a:tabLst/>
              <a:defRPr/>
            </a:pPr>
            <a:endParaRPr kumimoji="0" lang="vi-VN" sz="2800" b="1" i="0" u="none" strike="noStrike" kern="1200" cap="none" spc="0" normalizeH="0" noProof="0" dirty="0">
              <a:ln>
                <a:noFill/>
              </a:ln>
              <a:solidFill>
                <a:srgbClr val="0070C0"/>
              </a:solidFill>
              <a:effectLst/>
              <a:uLnTx/>
              <a:uFillTx/>
              <a:latin typeface="#9Slide03 SFU Futura_09" panose="00000400000000000000" pitchFamily="2" charset="0"/>
              <a:ea typeface="+mn-ea"/>
              <a:cs typeface="+mn-cs"/>
            </a:endParaRPr>
          </a:p>
        </p:txBody>
      </p:sp>
      <p:grpSp>
        <p:nvGrpSpPr>
          <p:cNvPr id="24" name="Nhóm 1">
            <a:extLst>
              <a:ext uri="{FF2B5EF4-FFF2-40B4-BE49-F238E27FC236}">
                <a16:creationId xmlns:a16="http://schemas.microsoft.com/office/drawing/2014/main" xmlns="" id="{6A441878-DC9A-493F-AF6C-FBF76BDEEDEB}"/>
              </a:ext>
            </a:extLst>
          </p:cNvPr>
          <p:cNvGrpSpPr/>
          <p:nvPr/>
        </p:nvGrpSpPr>
        <p:grpSpPr>
          <a:xfrm>
            <a:off x="0" y="-14068"/>
            <a:ext cx="12206068" cy="6858000"/>
            <a:chOff x="-14068" y="0"/>
            <a:chExt cx="12206068" cy="6858000"/>
          </a:xfrm>
        </p:grpSpPr>
        <p:grpSp>
          <p:nvGrpSpPr>
            <p:cNvPr id="2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noFill/>
                <a:prstDash val="solid"/>
                <a:miter lim="800000"/>
              </a:ln>
              <a:effectLst/>
            </p:spPr>
          </p:cxnSp>
          <p:cxnSp>
            <p:nvCxnSpPr>
              <p:cNvPr id="2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noFill/>
                <a:prstDash val="solid"/>
                <a:miter lim="800000"/>
              </a:ln>
              <a:effectLst/>
            </p:spPr>
          </p:cxnSp>
          <p:cxnSp>
            <p:nvCxnSpPr>
              <p:cNvPr id="2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noFill/>
                <a:prstDash val="solid"/>
                <a:miter lim="800000"/>
              </a:ln>
              <a:effectLst/>
            </p:spPr>
          </p:cxnSp>
        </p:grpSp>
        <p:cxnSp>
          <p:nvCxnSpPr>
            <p:cNvPr id="2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noFill/>
              <a:prstDash val="solid"/>
              <a:miter lim="800000"/>
            </a:ln>
            <a:effectLst/>
          </p:spPr>
        </p:cxnSp>
      </p:grpSp>
      <p:pic>
        <p:nvPicPr>
          <p:cNvPr id="2" name="Picture 1">
            <a:extLst>
              <a:ext uri="{FF2B5EF4-FFF2-40B4-BE49-F238E27FC236}">
                <a16:creationId xmlns:a16="http://schemas.microsoft.com/office/drawing/2014/main" xmlns="" id="{062EC81E-4D1D-C454-1678-8643E3B3A7E7}"/>
              </a:ext>
            </a:extLst>
          </p:cNvPr>
          <p:cNvPicPr>
            <a:picLocks noChangeAspect="1"/>
          </p:cNvPicPr>
          <p:nvPr/>
        </p:nvPicPr>
        <p:blipFill>
          <a:blip r:embed="rId9"/>
          <a:stretch>
            <a:fillRect/>
          </a:stretch>
        </p:blipFill>
        <p:spPr>
          <a:xfrm>
            <a:off x="2815764" y="1639271"/>
            <a:ext cx="2173128" cy="1914422"/>
          </a:xfrm>
          <a:prstGeom prst="rect">
            <a:avLst/>
          </a:prstGeom>
        </p:spPr>
      </p:pic>
      <p:grpSp>
        <p:nvGrpSpPr>
          <p:cNvPr id="33" name="Group 32">
            <a:extLst>
              <a:ext uri="{FF2B5EF4-FFF2-40B4-BE49-F238E27FC236}">
                <a16:creationId xmlns:a16="http://schemas.microsoft.com/office/drawing/2014/main" xmlns="" id="{AF1F17DB-113A-0BE3-EAB7-72831C9039DC}"/>
              </a:ext>
            </a:extLst>
          </p:cNvPr>
          <p:cNvGrpSpPr/>
          <p:nvPr/>
        </p:nvGrpSpPr>
        <p:grpSpPr>
          <a:xfrm>
            <a:off x="0" y="42692"/>
            <a:ext cx="12192000" cy="797188"/>
            <a:chOff x="-63737" y="12755"/>
            <a:chExt cx="12192000" cy="909805"/>
          </a:xfrm>
        </p:grpSpPr>
        <p:sp>
          <p:nvSpPr>
            <p:cNvPr id="34" name="Rectangle: Rounded Corners 33">
              <a:extLst>
                <a:ext uri="{FF2B5EF4-FFF2-40B4-BE49-F238E27FC236}">
                  <a16:creationId xmlns:a16="http://schemas.microsoft.com/office/drawing/2014/main" xmlns="" id="{760F5A7A-0467-53D7-F343-486ECEFB8140}"/>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7DCAF21F-DF1A-F74E-63EE-D7FABE95ED9B}"/>
                </a:ext>
              </a:extLst>
            </p:cNvPr>
            <p:cNvSpPr/>
            <p:nvPr/>
          </p:nvSpPr>
          <p:spPr>
            <a:xfrm>
              <a:off x="752168" y="12755"/>
              <a:ext cx="11270964" cy="807888"/>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2. TÌM HIỂU NGÀNH TRỒNG TRỌT</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36"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C2495524-E9B7-B465-124E-64F6D714B7D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41394" y="70496"/>
              <a:ext cx="815905" cy="709429"/>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descr="A picture containing drawing&#10;&#10;Description automatically generated">
            <a:extLst>
              <a:ext uri="{FF2B5EF4-FFF2-40B4-BE49-F238E27FC236}">
                <a16:creationId xmlns:a16="http://schemas.microsoft.com/office/drawing/2014/main" xmlns="" id="{77ED5B4D-22DF-C199-4471-1C580D0797C5}"/>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9400" r="90500">
                        <a14:foregroundMark x1="78300" y1="31154" x2="78300" y2="31154"/>
                        <a14:foregroundMark x1="78400" y1="34359" x2="78400" y2="34359"/>
                        <a14:foregroundMark x1="79100" y1="35513" x2="79100" y2="35513"/>
                        <a14:foregroundMark x1="79400" y1="25769" x2="79400" y2="25769"/>
                        <a14:foregroundMark x1="79800" y1="23590" x2="79800" y2="23590"/>
                        <a14:foregroundMark x1="73600" y1="28590" x2="73600" y2="28590"/>
                        <a14:foregroundMark x1="73700" y1="27436" x2="73700" y2="27436"/>
                        <a14:foregroundMark x1="74000" y1="28590" x2="74000" y2="28590"/>
                        <a14:foregroundMark x1="73300" y1="26795" x2="73300" y2="26795"/>
                        <a14:foregroundMark x1="90600" y1="36282" x2="90600" y2="36282"/>
                        <a14:foregroundMark x1="9400" y1="38590" x2="9400" y2="38590"/>
                        <a14:foregroundMark x1="75100" y1="36410" x2="75100" y2="36410"/>
                        <a14:foregroundMark x1="74700" y1="40385" x2="74700" y2="40385"/>
                        <a14:foregroundMark x1="74800" y1="43333" x2="74800" y2="43333"/>
                        <a14:foregroundMark x1="74700" y1="42436" x2="74700" y2="42436"/>
                        <a14:foregroundMark x1="74400" y1="41410" x2="74400" y2="41410"/>
                        <a14:foregroundMark x1="75200" y1="34103" x2="75200" y2="34103"/>
                      </a14:backgroundRemoval>
                    </a14:imgEffect>
                  </a14:imgLayer>
                </a14:imgProps>
              </a:ext>
              <a:ext uri="{28A0092B-C50C-407E-A947-70E740481C1C}">
                <a14:useLocalDpi xmlns:a14="http://schemas.microsoft.com/office/drawing/2010/main" val="0"/>
              </a:ext>
            </a:extLst>
          </a:blip>
          <a:stretch>
            <a:fillRect/>
          </a:stretch>
        </p:blipFill>
        <p:spPr>
          <a:xfrm>
            <a:off x="5412621" y="4334973"/>
            <a:ext cx="2850357" cy="2223279"/>
          </a:xfrm>
          <a:prstGeom prst="rect">
            <a:avLst/>
          </a:prstGeom>
        </p:spPr>
      </p:pic>
      <p:sp>
        <p:nvSpPr>
          <p:cNvPr id="32" name="Rounded Rectangle 3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05:00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04:00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03:00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02:00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01:00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2" name="Rounded Rectangle 28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3" name="Rounded Rectangle 28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4" name="Rounded Rectangle 28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5" name="Rounded Rectangle 28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6" name="Rounded Rectangle 28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00:50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7" name="Rounded Rectangle 28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8" name="Rounded Rectangle 28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89" name="Rounded Rectangle 28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0" name="Rounded Rectangle 28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1" name="Rounded Rectangle 29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2" name="Rounded Rectangle 29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3" name="Rounded Rectangle 29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4" name="Rounded Rectangle 29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5" name="Rounded Rectangle 29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6" name="Rounded Rectangle 29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00:40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7" name="Rounded Rectangle 29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8" name="Rounded Rectangle 29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299" name="Rounded Rectangle 29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0" name="Rounded Rectangle 29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1" name="Rounded Rectangle 30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2" name="Rounded Rectangle 30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3" name="Rounded Rectangle 30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4" name="Rounded Rectangle 30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5" name="Rounded Rectangle 30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6" name="Rounded Rectangle 30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00:30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7" name="Rounded Rectangle 30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8" name="Rounded Rectangle 30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09" name="Rounded Rectangle 30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0" name="Rounded Rectangle 30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1" name="Rounded Rectangle 31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2" name="Rounded Rectangle 31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3" name="Rounded Rectangle 31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4" name="Rounded Rectangle 31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5" name="Rounded Rectangle 31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6" name="Rounded Rectangle 31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00:20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7" name="Rounded Rectangle 31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8" name="Rounded Rectangle 31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19" name="Rounded Rectangle 31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0" name="Rounded Rectangle 31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1" name="Rounded Rectangle 32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2" name="Rounded Rectangle 32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3" name="Rounded Rectangle 32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4" name="Rounded Rectangle 32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5" name="Rounded Rectangle 32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6" name="Rounded Rectangle 32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00:10</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7" name="Rounded Rectangle 326"/>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00:09</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8" name="Rounded Rectangle 327"/>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00:08</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29" name="Rounded Rectangle 328"/>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00:07</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0" name="Rounded Rectangle 329"/>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00:06</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1" name="Rounded Rectangle 330"/>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00:05</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2" name="Rounded Rectangle 331"/>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00:04</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3" name="Rounded Rectangle 332"/>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00:03</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4" name="Rounded Rectangle 333"/>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00:02</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5" name="Rounded Rectangle 334"/>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prstClr val="white"/>
                </a:solidFill>
                <a:effectLst/>
                <a:uLnTx/>
                <a:uFillTx/>
                <a:latin typeface="Calibri"/>
                <a:ea typeface="+mn-ea"/>
                <a:cs typeface="+mn-cs"/>
              </a:rPr>
              <a:t>00:01</a:t>
            </a:r>
            <a:endParaRPr kumimoji="0" lang="en-US" sz="3600" b="0" i="0" u="none" strike="noStrike" kern="0" cap="none" spc="0" normalizeH="0" baseline="0" noProof="0">
              <a:ln>
                <a:noFill/>
              </a:ln>
              <a:solidFill>
                <a:prstClr val="white"/>
              </a:solidFill>
              <a:effectLst/>
              <a:uLnTx/>
              <a:uFillTx/>
              <a:latin typeface="Calibri"/>
              <a:ea typeface="+mn-ea"/>
              <a:cs typeface="+mn-cs"/>
            </a:endParaRPr>
          </a:p>
        </p:txBody>
      </p:sp>
      <p:sp>
        <p:nvSpPr>
          <p:cNvPr id="336" name="Rounded Rectangle 335"/>
          <p:cNvSpPr/>
          <p:nvPr/>
        </p:nvSpPr>
        <p:spPr>
          <a:xfrm>
            <a:off x="9213273" y="517991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prstClr val="white"/>
                </a:solidFill>
                <a:effectLst/>
                <a:uLnTx/>
                <a:uFillTx/>
                <a:latin typeface="Calibri"/>
                <a:ea typeface="+mn-ea"/>
                <a:cs typeface="+mn-cs"/>
              </a:rPr>
              <a:t>00:00</a:t>
            </a:r>
            <a:endParaRPr kumimoji="0" lang="en-US" sz="3600" b="0" i="0" u="none" strike="noStrike" kern="0" cap="none" spc="0" normalizeH="0" baseline="0" noProof="0" dirty="0">
              <a:ln>
                <a:noFill/>
              </a:ln>
              <a:solidFill>
                <a:prstClr val="white"/>
              </a:solidFill>
              <a:effectLst/>
              <a:uLnTx/>
              <a:uFillTx/>
              <a:latin typeface="Calibri"/>
              <a:ea typeface="+mn-ea"/>
              <a:cs typeface="+mn-cs"/>
            </a:endParaRPr>
          </a:p>
        </p:txBody>
      </p:sp>
      <p:sp>
        <p:nvSpPr>
          <p:cNvPr id="337" name="Oval 336"/>
          <p:cNvSpPr/>
          <p:nvPr/>
        </p:nvSpPr>
        <p:spPr>
          <a:xfrm>
            <a:off x="8946573" y="4951312"/>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C000"/>
                </a:solidFill>
                <a:effectLst/>
                <a:uLnTx/>
                <a:uFillTx/>
                <a:latin typeface="Times New Roman" pitchFamily="18" charset="0"/>
                <a:ea typeface="+mn-ea"/>
                <a:cs typeface="Times New Roman" pitchFamily="18" charset="0"/>
              </a:rPr>
              <a:t>3 </a:t>
            </a:r>
            <a:r>
              <a:rPr kumimoji="0" lang="en-US" sz="1800" b="1" i="0" u="none" strike="noStrike" kern="0" cap="none" spc="0" normalizeH="0" baseline="0" noProof="0" dirty="0" err="1" smtClean="0">
                <a:ln>
                  <a:noFill/>
                </a:ln>
                <a:solidFill>
                  <a:srgbClr val="FFC000"/>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FFC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1518198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37"/>
                    </p:tgtEl>
                  </p:cond>
                </p:stCondLst>
                <p:endSync evt="end" delay="0">
                  <p:rtn val="all"/>
                </p:endSync>
                <p:childTnLst>
                  <p:par>
                    <p:cTn id="20" fill="hold">
                      <p:stCondLst>
                        <p:cond delay="0"/>
                      </p:stCondLst>
                      <p:childTnLst>
                        <p:par>
                          <p:cTn id="21" fill="hold">
                            <p:stCondLst>
                              <p:cond delay="0"/>
                            </p:stCondLst>
                            <p:childTnLst>
                              <p:par>
                                <p:cTn id="22" presetID="4" presetClass="exit" presetSubtype="16" fill="hold" grpId="0" nodeType="clickEffect">
                                  <p:stCondLst>
                                    <p:cond delay="0"/>
                                  </p:stCondLst>
                                  <p:childTnLst>
                                    <p:animEffect transition="out" filter="box(in)">
                                      <p:cBhvr>
                                        <p:cTn id="23" dur="500"/>
                                        <p:tgtEl>
                                          <p:spTgt spid="337"/>
                                        </p:tgtEl>
                                      </p:cBhvr>
                                    </p:animEffect>
                                    <p:set>
                                      <p:cBhvr>
                                        <p:cTn id="24" dur="1" fill="hold">
                                          <p:stCondLst>
                                            <p:cond delay="499"/>
                                          </p:stCondLst>
                                        </p:cTn>
                                        <p:tgtEl>
                                          <p:spTgt spid="337"/>
                                        </p:tgtEl>
                                        <p:attrNameLst>
                                          <p:attrName>style.visibility</p:attrName>
                                        </p:attrNameLst>
                                      </p:cBhvr>
                                      <p:to>
                                        <p:strVal val="hidden"/>
                                      </p:to>
                                    </p:set>
                                  </p:childTnLst>
                                </p:cTn>
                              </p:par>
                            </p:childTnLst>
                          </p:cTn>
                        </p:par>
                        <p:par>
                          <p:cTn id="25" fill="hold">
                            <p:stCondLst>
                              <p:cond delay="500"/>
                            </p:stCondLst>
                            <p:childTnLst>
                              <p:par>
                                <p:cTn id="26" presetID="11" presetClass="entr" presetSubtype="0" fill="hold" grpId="0" nodeType="afterEffect">
                                  <p:stCondLst>
                                    <p:cond delay="0"/>
                                  </p:stCondLst>
                                  <p:childTnLst>
                                    <p:set>
                                      <p:cBhvr>
                                        <p:cTn id="27"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1500"/>
                            </p:stCondLst>
                            <p:childTnLst>
                              <p:par>
                                <p:cTn id="29" presetID="11" presetClass="entr" presetSubtype="0" fill="hold" grpId="0" nodeType="afterEffect">
                                  <p:stCondLst>
                                    <p:cond delay="0"/>
                                  </p:stCondLst>
                                  <p:childTnLst>
                                    <p:set>
                                      <p:cBhvr>
                                        <p:cTn id="30"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2500"/>
                            </p:stCondLst>
                            <p:childTnLst>
                              <p:par>
                                <p:cTn id="32" presetID="11" presetClass="entr" presetSubtype="0" fill="hold" grpId="0" nodeType="afterEffect">
                                  <p:stCondLst>
                                    <p:cond delay="0"/>
                                  </p:stCondLst>
                                  <p:childTnLst>
                                    <p:set>
                                      <p:cBhvr>
                                        <p:cTn id="33"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4" fill="hold">
                            <p:stCondLst>
                              <p:cond delay="3500"/>
                            </p:stCondLst>
                            <p:childTnLst>
                              <p:par>
                                <p:cTn id="35" presetID="11" presetClass="entr" presetSubtype="0" fill="hold" grpId="0" nodeType="afterEffect">
                                  <p:stCondLst>
                                    <p:cond delay="0"/>
                                  </p:stCondLst>
                                  <p:childTnLst>
                                    <p:set>
                                      <p:cBhvr>
                                        <p:cTn id="36"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par>
                          <p:cTn id="37" fill="hold">
                            <p:stCondLst>
                              <p:cond delay="4500"/>
                            </p:stCondLst>
                            <p:childTnLst>
                              <p:par>
                                <p:cTn id="38" presetID="11" presetClass="entr" presetSubtype="0" fill="hold" grpId="0" nodeType="afterEffect">
                                  <p:stCondLst>
                                    <p:cond delay="0"/>
                                  </p:stCondLst>
                                  <p:childTnLst>
                                    <p:set>
                                      <p:cBhvr>
                                        <p:cTn id="39"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5500"/>
                            </p:stCondLst>
                            <p:childTnLst>
                              <p:par>
                                <p:cTn id="41" presetID="11" presetClass="entr" presetSubtype="0" fill="hold" grpId="0" nodeType="afterEffect">
                                  <p:stCondLst>
                                    <p:cond delay="0"/>
                                  </p:stCondLst>
                                  <p:childTnLst>
                                    <p:set>
                                      <p:cBhvr>
                                        <p:cTn id="42"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6500"/>
                            </p:stCondLst>
                            <p:childTnLst>
                              <p:par>
                                <p:cTn id="44" presetID="11" presetClass="entr" presetSubtype="0" fill="hold" grpId="0" nodeType="afterEffect">
                                  <p:stCondLst>
                                    <p:cond delay="0"/>
                                  </p:stCondLst>
                                  <p:childTnLst>
                                    <p:set>
                                      <p:cBhvr>
                                        <p:cTn id="45"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7500"/>
                            </p:stCondLst>
                            <p:childTnLst>
                              <p:par>
                                <p:cTn id="47" presetID="11" presetClass="entr" presetSubtype="0" fill="hold" grpId="0" nodeType="afterEffect">
                                  <p:stCondLst>
                                    <p:cond delay="0"/>
                                  </p:stCondLst>
                                  <p:childTnLst>
                                    <p:set>
                                      <p:cBhvr>
                                        <p:cTn id="48"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8500"/>
                            </p:stCondLst>
                            <p:childTnLst>
                              <p:par>
                                <p:cTn id="50" presetID="11" presetClass="entr" presetSubtype="0" fill="hold" grpId="0" nodeType="afterEffect">
                                  <p:stCondLst>
                                    <p:cond delay="0"/>
                                  </p:stCondLst>
                                  <p:childTnLst>
                                    <p:set>
                                      <p:cBhvr>
                                        <p:cTn id="51"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9500"/>
                            </p:stCondLst>
                            <p:childTnLst>
                              <p:par>
                                <p:cTn id="53" presetID="11" presetClass="entr" presetSubtype="0" fill="hold" grpId="0" nodeType="afterEffect">
                                  <p:stCondLst>
                                    <p:cond delay="0"/>
                                  </p:stCondLst>
                                  <p:childTnLst>
                                    <p:set>
                                      <p:cBhvr>
                                        <p:cTn id="54"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10500"/>
                            </p:stCondLst>
                            <p:childTnLst>
                              <p:par>
                                <p:cTn id="56" presetID="11" presetClass="entr" presetSubtype="0" fill="hold" grpId="0" nodeType="afterEffect">
                                  <p:stCondLst>
                                    <p:cond delay="0"/>
                                  </p:stCondLst>
                                  <p:childTnLst>
                                    <p:set>
                                      <p:cBhvr>
                                        <p:cTn id="57" dur="1000">
                                          <p:stCondLst>
                                            <p:cond delay="0"/>
                                          </p:stCondLst>
                                        </p:cTn>
                                        <p:tgtEl>
                                          <p:spTgt spid="167"/>
                                        </p:tgtEl>
                                        <p:attrNameLst>
                                          <p:attrName>style.visibility</p:attrName>
                                        </p:attrNameLst>
                                      </p:cBhvr>
                                      <p:to>
                                        <p:strVal val="visible"/>
                                      </p:to>
                                    </p:set>
                                  </p:childTnLst>
                                </p:cTn>
                              </p:par>
                            </p:childTnLst>
                          </p:cTn>
                        </p:par>
                        <p:par>
                          <p:cTn id="58" fill="hold">
                            <p:stCondLst>
                              <p:cond delay="11500"/>
                            </p:stCondLst>
                            <p:childTnLst>
                              <p:par>
                                <p:cTn id="59" presetID="11" presetClass="entr" presetSubtype="0" fill="hold" grpId="0" nodeType="afterEffect">
                                  <p:stCondLst>
                                    <p:cond delay="0"/>
                                  </p:stCondLst>
                                  <p:childTnLst>
                                    <p:set>
                                      <p:cBhvr>
                                        <p:cTn id="60" dur="1000">
                                          <p:stCondLst>
                                            <p:cond delay="0"/>
                                          </p:stCondLst>
                                        </p:cTn>
                                        <p:tgtEl>
                                          <p:spTgt spid="168"/>
                                        </p:tgtEl>
                                        <p:attrNameLst>
                                          <p:attrName>style.visibility</p:attrName>
                                        </p:attrNameLst>
                                      </p:cBhvr>
                                      <p:to>
                                        <p:strVal val="visible"/>
                                      </p:to>
                                    </p:set>
                                  </p:childTnLst>
                                </p:cTn>
                              </p:par>
                            </p:childTnLst>
                          </p:cTn>
                        </p:par>
                        <p:par>
                          <p:cTn id="61" fill="hold">
                            <p:stCondLst>
                              <p:cond delay="12500"/>
                            </p:stCondLst>
                            <p:childTnLst>
                              <p:par>
                                <p:cTn id="62" presetID="11" presetClass="entr" presetSubtype="0" fill="hold" grpId="0" nodeType="afterEffect">
                                  <p:stCondLst>
                                    <p:cond delay="0"/>
                                  </p:stCondLst>
                                  <p:childTnLst>
                                    <p:set>
                                      <p:cBhvr>
                                        <p:cTn id="63" dur="1000">
                                          <p:stCondLst>
                                            <p:cond delay="0"/>
                                          </p:stCondLst>
                                        </p:cTn>
                                        <p:tgtEl>
                                          <p:spTgt spid="169"/>
                                        </p:tgtEl>
                                        <p:attrNameLst>
                                          <p:attrName>style.visibility</p:attrName>
                                        </p:attrNameLst>
                                      </p:cBhvr>
                                      <p:to>
                                        <p:strVal val="visible"/>
                                      </p:to>
                                    </p:set>
                                  </p:childTnLst>
                                </p:cTn>
                              </p:par>
                            </p:childTnLst>
                          </p:cTn>
                        </p:par>
                        <p:par>
                          <p:cTn id="64" fill="hold">
                            <p:stCondLst>
                              <p:cond delay="13500"/>
                            </p:stCondLst>
                            <p:childTnLst>
                              <p:par>
                                <p:cTn id="65" presetID="11" presetClass="entr" presetSubtype="0" fill="hold" grpId="0" nodeType="afterEffect">
                                  <p:stCondLst>
                                    <p:cond delay="0"/>
                                  </p:stCondLst>
                                  <p:childTnLst>
                                    <p:set>
                                      <p:cBhvr>
                                        <p:cTn id="66" dur="1000">
                                          <p:stCondLst>
                                            <p:cond delay="0"/>
                                          </p:stCondLst>
                                        </p:cTn>
                                        <p:tgtEl>
                                          <p:spTgt spid="170"/>
                                        </p:tgtEl>
                                        <p:attrNameLst>
                                          <p:attrName>style.visibility</p:attrName>
                                        </p:attrNameLst>
                                      </p:cBhvr>
                                      <p:to>
                                        <p:strVal val="visible"/>
                                      </p:to>
                                    </p:set>
                                  </p:childTnLst>
                                </p:cTn>
                              </p:par>
                            </p:childTnLst>
                          </p:cTn>
                        </p:par>
                        <p:par>
                          <p:cTn id="67" fill="hold">
                            <p:stCondLst>
                              <p:cond delay="14500"/>
                            </p:stCondLst>
                            <p:childTnLst>
                              <p:par>
                                <p:cTn id="68" presetID="11" presetClass="entr" presetSubtype="0" fill="hold" grpId="0" nodeType="afterEffect">
                                  <p:stCondLst>
                                    <p:cond delay="0"/>
                                  </p:stCondLst>
                                  <p:childTnLst>
                                    <p:set>
                                      <p:cBhvr>
                                        <p:cTn id="69" dur="1000">
                                          <p:stCondLst>
                                            <p:cond delay="0"/>
                                          </p:stCondLst>
                                        </p:cTn>
                                        <p:tgtEl>
                                          <p:spTgt spid="171"/>
                                        </p:tgtEl>
                                        <p:attrNameLst>
                                          <p:attrName>style.visibility</p:attrName>
                                        </p:attrNameLst>
                                      </p:cBhvr>
                                      <p:to>
                                        <p:strVal val="visible"/>
                                      </p:to>
                                    </p:set>
                                  </p:childTnLst>
                                </p:cTn>
                              </p:par>
                            </p:childTnLst>
                          </p:cTn>
                        </p:par>
                        <p:par>
                          <p:cTn id="70" fill="hold">
                            <p:stCondLst>
                              <p:cond delay="15500"/>
                            </p:stCondLst>
                            <p:childTnLst>
                              <p:par>
                                <p:cTn id="71" presetID="11" presetClass="entr" presetSubtype="0" fill="hold" grpId="0" nodeType="afterEffect">
                                  <p:stCondLst>
                                    <p:cond delay="0"/>
                                  </p:stCondLst>
                                  <p:childTnLst>
                                    <p:set>
                                      <p:cBhvr>
                                        <p:cTn id="72" dur="1000">
                                          <p:stCondLst>
                                            <p:cond delay="0"/>
                                          </p:stCondLst>
                                        </p:cTn>
                                        <p:tgtEl>
                                          <p:spTgt spid="172"/>
                                        </p:tgtEl>
                                        <p:attrNameLst>
                                          <p:attrName>style.visibility</p:attrName>
                                        </p:attrNameLst>
                                      </p:cBhvr>
                                      <p:to>
                                        <p:strVal val="visible"/>
                                      </p:to>
                                    </p:set>
                                  </p:childTnLst>
                                </p:cTn>
                              </p:par>
                            </p:childTnLst>
                          </p:cTn>
                        </p:par>
                        <p:par>
                          <p:cTn id="73" fill="hold">
                            <p:stCondLst>
                              <p:cond delay="16500"/>
                            </p:stCondLst>
                            <p:childTnLst>
                              <p:par>
                                <p:cTn id="74" presetID="11" presetClass="entr" presetSubtype="0" fill="hold" grpId="0" nodeType="afterEffect">
                                  <p:stCondLst>
                                    <p:cond delay="0"/>
                                  </p:stCondLst>
                                  <p:childTnLst>
                                    <p:set>
                                      <p:cBhvr>
                                        <p:cTn id="75" dur="1000">
                                          <p:stCondLst>
                                            <p:cond delay="0"/>
                                          </p:stCondLst>
                                        </p:cTn>
                                        <p:tgtEl>
                                          <p:spTgt spid="173"/>
                                        </p:tgtEl>
                                        <p:attrNameLst>
                                          <p:attrName>style.visibility</p:attrName>
                                        </p:attrNameLst>
                                      </p:cBhvr>
                                      <p:to>
                                        <p:strVal val="visible"/>
                                      </p:to>
                                    </p:set>
                                  </p:childTnLst>
                                </p:cTn>
                              </p:par>
                            </p:childTnLst>
                          </p:cTn>
                        </p:par>
                        <p:par>
                          <p:cTn id="76" fill="hold">
                            <p:stCondLst>
                              <p:cond delay="17500"/>
                            </p:stCondLst>
                            <p:childTnLst>
                              <p:par>
                                <p:cTn id="77" presetID="11" presetClass="entr" presetSubtype="0" fill="hold" grpId="0" nodeType="afterEffect">
                                  <p:stCondLst>
                                    <p:cond delay="0"/>
                                  </p:stCondLst>
                                  <p:childTnLst>
                                    <p:set>
                                      <p:cBhvr>
                                        <p:cTn id="78" dur="1000">
                                          <p:stCondLst>
                                            <p:cond delay="0"/>
                                          </p:stCondLst>
                                        </p:cTn>
                                        <p:tgtEl>
                                          <p:spTgt spid="174"/>
                                        </p:tgtEl>
                                        <p:attrNameLst>
                                          <p:attrName>style.visibility</p:attrName>
                                        </p:attrNameLst>
                                      </p:cBhvr>
                                      <p:to>
                                        <p:strVal val="visible"/>
                                      </p:to>
                                    </p:set>
                                  </p:childTnLst>
                                </p:cTn>
                              </p:par>
                            </p:childTnLst>
                          </p:cTn>
                        </p:par>
                        <p:par>
                          <p:cTn id="79" fill="hold">
                            <p:stCondLst>
                              <p:cond delay="18500"/>
                            </p:stCondLst>
                            <p:childTnLst>
                              <p:par>
                                <p:cTn id="80" presetID="11" presetClass="entr" presetSubtype="0" fill="hold" grpId="0" nodeType="afterEffect">
                                  <p:stCondLst>
                                    <p:cond delay="0"/>
                                  </p:stCondLst>
                                  <p:childTnLst>
                                    <p:set>
                                      <p:cBhvr>
                                        <p:cTn id="81" dur="1000">
                                          <p:stCondLst>
                                            <p:cond delay="0"/>
                                          </p:stCondLst>
                                        </p:cTn>
                                        <p:tgtEl>
                                          <p:spTgt spid="175"/>
                                        </p:tgtEl>
                                        <p:attrNameLst>
                                          <p:attrName>style.visibility</p:attrName>
                                        </p:attrNameLst>
                                      </p:cBhvr>
                                      <p:to>
                                        <p:strVal val="visible"/>
                                      </p:to>
                                    </p:set>
                                  </p:childTnLst>
                                </p:cTn>
                              </p:par>
                            </p:childTnLst>
                          </p:cTn>
                        </p:par>
                        <p:par>
                          <p:cTn id="82" fill="hold">
                            <p:stCondLst>
                              <p:cond delay="19500"/>
                            </p:stCondLst>
                            <p:childTnLst>
                              <p:par>
                                <p:cTn id="83" presetID="11" presetClass="entr" presetSubtype="0" fill="hold" grpId="0" nodeType="afterEffect">
                                  <p:stCondLst>
                                    <p:cond delay="0"/>
                                  </p:stCondLst>
                                  <p:childTnLst>
                                    <p:set>
                                      <p:cBhvr>
                                        <p:cTn id="84" dur="1000">
                                          <p:stCondLst>
                                            <p:cond delay="0"/>
                                          </p:stCondLst>
                                        </p:cTn>
                                        <p:tgtEl>
                                          <p:spTgt spid="176"/>
                                        </p:tgtEl>
                                        <p:attrNameLst>
                                          <p:attrName>style.visibility</p:attrName>
                                        </p:attrNameLst>
                                      </p:cBhvr>
                                      <p:to>
                                        <p:strVal val="visible"/>
                                      </p:to>
                                    </p:set>
                                  </p:childTnLst>
                                </p:cTn>
                              </p:par>
                            </p:childTnLst>
                          </p:cTn>
                        </p:par>
                        <p:par>
                          <p:cTn id="85" fill="hold">
                            <p:stCondLst>
                              <p:cond delay="20500"/>
                            </p:stCondLst>
                            <p:childTnLst>
                              <p:par>
                                <p:cTn id="86" presetID="11" presetClass="entr" presetSubtype="0" fill="hold" grpId="0" nodeType="afterEffect">
                                  <p:stCondLst>
                                    <p:cond delay="0"/>
                                  </p:stCondLst>
                                  <p:childTnLst>
                                    <p:set>
                                      <p:cBhvr>
                                        <p:cTn id="87" dur="1000">
                                          <p:stCondLst>
                                            <p:cond delay="0"/>
                                          </p:stCondLst>
                                        </p:cTn>
                                        <p:tgtEl>
                                          <p:spTgt spid="177"/>
                                        </p:tgtEl>
                                        <p:attrNameLst>
                                          <p:attrName>style.visibility</p:attrName>
                                        </p:attrNameLst>
                                      </p:cBhvr>
                                      <p:to>
                                        <p:strVal val="visible"/>
                                      </p:to>
                                    </p:set>
                                  </p:childTnLst>
                                </p:cTn>
                              </p:par>
                            </p:childTnLst>
                          </p:cTn>
                        </p:par>
                        <p:par>
                          <p:cTn id="88" fill="hold">
                            <p:stCondLst>
                              <p:cond delay="21500"/>
                            </p:stCondLst>
                            <p:childTnLst>
                              <p:par>
                                <p:cTn id="89" presetID="11" presetClass="entr" presetSubtype="0" fill="hold" grpId="0" nodeType="afterEffect">
                                  <p:stCondLst>
                                    <p:cond delay="0"/>
                                  </p:stCondLst>
                                  <p:childTnLst>
                                    <p:set>
                                      <p:cBhvr>
                                        <p:cTn id="90" dur="1000">
                                          <p:stCondLst>
                                            <p:cond delay="0"/>
                                          </p:stCondLst>
                                        </p:cTn>
                                        <p:tgtEl>
                                          <p:spTgt spid="178"/>
                                        </p:tgtEl>
                                        <p:attrNameLst>
                                          <p:attrName>style.visibility</p:attrName>
                                        </p:attrNameLst>
                                      </p:cBhvr>
                                      <p:to>
                                        <p:strVal val="visible"/>
                                      </p:to>
                                    </p:set>
                                  </p:childTnLst>
                                </p:cTn>
                              </p:par>
                            </p:childTnLst>
                          </p:cTn>
                        </p:par>
                        <p:par>
                          <p:cTn id="91" fill="hold">
                            <p:stCondLst>
                              <p:cond delay="22500"/>
                            </p:stCondLst>
                            <p:childTnLst>
                              <p:par>
                                <p:cTn id="92" presetID="11" presetClass="entr" presetSubtype="0" fill="hold" grpId="0" nodeType="afterEffect">
                                  <p:stCondLst>
                                    <p:cond delay="0"/>
                                  </p:stCondLst>
                                  <p:childTnLst>
                                    <p:set>
                                      <p:cBhvr>
                                        <p:cTn id="93" dur="1000">
                                          <p:stCondLst>
                                            <p:cond delay="0"/>
                                          </p:stCondLst>
                                        </p:cTn>
                                        <p:tgtEl>
                                          <p:spTgt spid="179"/>
                                        </p:tgtEl>
                                        <p:attrNameLst>
                                          <p:attrName>style.visibility</p:attrName>
                                        </p:attrNameLst>
                                      </p:cBhvr>
                                      <p:to>
                                        <p:strVal val="visible"/>
                                      </p:to>
                                    </p:set>
                                  </p:childTnLst>
                                </p:cTn>
                              </p:par>
                            </p:childTnLst>
                          </p:cTn>
                        </p:par>
                        <p:par>
                          <p:cTn id="94" fill="hold">
                            <p:stCondLst>
                              <p:cond delay="23500"/>
                            </p:stCondLst>
                            <p:childTnLst>
                              <p:par>
                                <p:cTn id="95" presetID="11" presetClass="entr" presetSubtype="0" fill="hold" grpId="0" nodeType="afterEffect">
                                  <p:stCondLst>
                                    <p:cond delay="0"/>
                                  </p:stCondLst>
                                  <p:childTnLst>
                                    <p:set>
                                      <p:cBhvr>
                                        <p:cTn id="96" dur="1000">
                                          <p:stCondLst>
                                            <p:cond delay="0"/>
                                          </p:stCondLst>
                                        </p:cTn>
                                        <p:tgtEl>
                                          <p:spTgt spid="180"/>
                                        </p:tgtEl>
                                        <p:attrNameLst>
                                          <p:attrName>style.visibility</p:attrName>
                                        </p:attrNameLst>
                                      </p:cBhvr>
                                      <p:to>
                                        <p:strVal val="visible"/>
                                      </p:to>
                                    </p:set>
                                  </p:childTnLst>
                                </p:cTn>
                              </p:par>
                            </p:childTnLst>
                          </p:cTn>
                        </p:par>
                        <p:par>
                          <p:cTn id="97" fill="hold">
                            <p:stCondLst>
                              <p:cond delay="24500"/>
                            </p:stCondLst>
                            <p:childTnLst>
                              <p:par>
                                <p:cTn id="98" presetID="11" presetClass="entr" presetSubtype="0" fill="hold" grpId="0" nodeType="afterEffect">
                                  <p:stCondLst>
                                    <p:cond delay="0"/>
                                  </p:stCondLst>
                                  <p:childTnLst>
                                    <p:set>
                                      <p:cBhvr>
                                        <p:cTn id="99" dur="1000">
                                          <p:stCondLst>
                                            <p:cond delay="0"/>
                                          </p:stCondLst>
                                        </p:cTn>
                                        <p:tgtEl>
                                          <p:spTgt spid="181"/>
                                        </p:tgtEl>
                                        <p:attrNameLst>
                                          <p:attrName>style.visibility</p:attrName>
                                        </p:attrNameLst>
                                      </p:cBhvr>
                                      <p:to>
                                        <p:strVal val="visible"/>
                                      </p:to>
                                    </p:set>
                                  </p:childTnLst>
                                </p:cTn>
                              </p:par>
                            </p:childTnLst>
                          </p:cTn>
                        </p:par>
                        <p:par>
                          <p:cTn id="100" fill="hold">
                            <p:stCondLst>
                              <p:cond delay="25500"/>
                            </p:stCondLst>
                            <p:childTnLst>
                              <p:par>
                                <p:cTn id="101" presetID="11" presetClass="entr" presetSubtype="0" fill="hold" grpId="0" nodeType="afterEffect">
                                  <p:stCondLst>
                                    <p:cond delay="0"/>
                                  </p:stCondLst>
                                  <p:childTnLst>
                                    <p:set>
                                      <p:cBhvr>
                                        <p:cTn id="102" dur="1000">
                                          <p:stCondLst>
                                            <p:cond delay="0"/>
                                          </p:stCondLst>
                                        </p:cTn>
                                        <p:tgtEl>
                                          <p:spTgt spid="182"/>
                                        </p:tgtEl>
                                        <p:attrNameLst>
                                          <p:attrName>style.visibility</p:attrName>
                                        </p:attrNameLst>
                                      </p:cBhvr>
                                      <p:to>
                                        <p:strVal val="visible"/>
                                      </p:to>
                                    </p:set>
                                  </p:childTnLst>
                                </p:cTn>
                              </p:par>
                            </p:childTnLst>
                          </p:cTn>
                        </p:par>
                        <p:par>
                          <p:cTn id="103" fill="hold">
                            <p:stCondLst>
                              <p:cond delay="26500"/>
                            </p:stCondLst>
                            <p:childTnLst>
                              <p:par>
                                <p:cTn id="104" presetID="11" presetClass="entr" presetSubtype="0" fill="hold" grpId="0" nodeType="afterEffect">
                                  <p:stCondLst>
                                    <p:cond delay="0"/>
                                  </p:stCondLst>
                                  <p:childTnLst>
                                    <p:set>
                                      <p:cBhvr>
                                        <p:cTn id="105" dur="1000">
                                          <p:stCondLst>
                                            <p:cond delay="0"/>
                                          </p:stCondLst>
                                        </p:cTn>
                                        <p:tgtEl>
                                          <p:spTgt spid="183"/>
                                        </p:tgtEl>
                                        <p:attrNameLst>
                                          <p:attrName>style.visibility</p:attrName>
                                        </p:attrNameLst>
                                      </p:cBhvr>
                                      <p:to>
                                        <p:strVal val="visible"/>
                                      </p:to>
                                    </p:set>
                                  </p:childTnLst>
                                </p:cTn>
                              </p:par>
                            </p:childTnLst>
                          </p:cTn>
                        </p:par>
                        <p:par>
                          <p:cTn id="106" fill="hold">
                            <p:stCondLst>
                              <p:cond delay="27500"/>
                            </p:stCondLst>
                            <p:childTnLst>
                              <p:par>
                                <p:cTn id="107" presetID="11" presetClass="entr" presetSubtype="0" fill="hold" grpId="0" nodeType="afterEffect">
                                  <p:stCondLst>
                                    <p:cond delay="0"/>
                                  </p:stCondLst>
                                  <p:childTnLst>
                                    <p:set>
                                      <p:cBhvr>
                                        <p:cTn id="108" dur="1000">
                                          <p:stCondLst>
                                            <p:cond delay="0"/>
                                          </p:stCondLst>
                                        </p:cTn>
                                        <p:tgtEl>
                                          <p:spTgt spid="184"/>
                                        </p:tgtEl>
                                        <p:attrNameLst>
                                          <p:attrName>style.visibility</p:attrName>
                                        </p:attrNameLst>
                                      </p:cBhvr>
                                      <p:to>
                                        <p:strVal val="visible"/>
                                      </p:to>
                                    </p:set>
                                  </p:childTnLst>
                                </p:cTn>
                              </p:par>
                            </p:childTnLst>
                          </p:cTn>
                        </p:par>
                        <p:par>
                          <p:cTn id="109" fill="hold">
                            <p:stCondLst>
                              <p:cond delay="28500"/>
                            </p:stCondLst>
                            <p:childTnLst>
                              <p:par>
                                <p:cTn id="110" presetID="11" presetClass="entr" presetSubtype="0" fill="hold" grpId="0" nodeType="afterEffect">
                                  <p:stCondLst>
                                    <p:cond delay="0"/>
                                  </p:stCondLst>
                                  <p:childTnLst>
                                    <p:set>
                                      <p:cBhvr>
                                        <p:cTn id="111" dur="1000">
                                          <p:stCondLst>
                                            <p:cond delay="0"/>
                                          </p:stCondLst>
                                        </p:cTn>
                                        <p:tgtEl>
                                          <p:spTgt spid="185"/>
                                        </p:tgtEl>
                                        <p:attrNameLst>
                                          <p:attrName>style.visibility</p:attrName>
                                        </p:attrNameLst>
                                      </p:cBhvr>
                                      <p:to>
                                        <p:strVal val="visible"/>
                                      </p:to>
                                    </p:set>
                                  </p:childTnLst>
                                </p:cTn>
                              </p:par>
                            </p:childTnLst>
                          </p:cTn>
                        </p:par>
                        <p:par>
                          <p:cTn id="112" fill="hold">
                            <p:stCondLst>
                              <p:cond delay="29500"/>
                            </p:stCondLst>
                            <p:childTnLst>
                              <p:par>
                                <p:cTn id="113" presetID="11" presetClass="entr" presetSubtype="0" fill="hold" grpId="0" nodeType="afterEffect">
                                  <p:stCondLst>
                                    <p:cond delay="0"/>
                                  </p:stCondLst>
                                  <p:childTnLst>
                                    <p:set>
                                      <p:cBhvr>
                                        <p:cTn id="114" dur="1000">
                                          <p:stCondLst>
                                            <p:cond delay="0"/>
                                          </p:stCondLst>
                                        </p:cTn>
                                        <p:tgtEl>
                                          <p:spTgt spid="186"/>
                                        </p:tgtEl>
                                        <p:attrNameLst>
                                          <p:attrName>style.visibility</p:attrName>
                                        </p:attrNameLst>
                                      </p:cBhvr>
                                      <p:to>
                                        <p:strVal val="visible"/>
                                      </p:to>
                                    </p:set>
                                  </p:childTnLst>
                                </p:cTn>
                              </p:par>
                            </p:childTnLst>
                          </p:cTn>
                        </p:par>
                        <p:par>
                          <p:cTn id="115" fill="hold">
                            <p:stCondLst>
                              <p:cond delay="30500"/>
                            </p:stCondLst>
                            <p:childTnLst>
                              <p:par>
                                <p:cTn id="116" presetID="11" presetClass="entr" presetSubtype="0" fill="hold" grpId="0" nodeType="afterEffect">
                                  <p:stCondLst>
                                    <p:cond delay="0"/>
                                  </p:stCondLst>
                                  <p:childTnLst>
                                    <p:set>
                                      <p:cBhvr>
                                        <p:cTn id="117" dur="1000">
                                          <p:stCondLst>
                                            <p:cond delay="0"/>
                                          </p:stCondLst>
                                        </p:cTn>
                                        <p:tgtEl>
                                          <p:spTgt spid="187"/>
                                        </p:tgtEl>
                                        <p:attrNameLst>
                                          <p:attrName>style.visibility</p:attrName>
                                        </p:attrNameLst>
                                      </p:cBhvr>
                                      <p:to>
                                        <p:strVal val="visible"/>
                                      </p:to>
                                    </p:set>
                                  </p:childTnLst>
                                </p:cTn>
                              </p:par>
                            </p:childTnLst>
                          </p:cTn>
                        </p:par>
                        <p:par>
                          <p:cTn id="118" fill="hold">
                            <p:stCondLst>
                              <p:cond delay="31500"/>
                            </p:stCondLst>
                            <p:childTnLst>
                              <p:par>
                                <p:cTn id="119" presetID="11" presetClass="entr" presetSubtype="0" fill="hold" grpId="0" nodeType="afterEffect">
                                  <p:stCondLst>
                                    <p:cond delay="0"/>
                                  </p:stCondLst>
                                  <p:childTnLst>
                                    <p:set>
                                      <p:cBhvr>
                                        <p:cTn id="120" dur="1000">
                                          <p:stCondLst>
                                            <p:cond delay="0"/>
                                          </p:stCondLst>
                                        </p:cTn>
                                        <p:tgtEl>
                                          <p:spTgt spid="188"/>
                                        </p:tgtEl>
                                        <p:attrNameLst>
                                          <p:attrName>style.visibility</p:attrName>
                                        </p:attrNameLst>
                                      </p:cBhvr>
                                      <p:to>
                                        <p:strVal val="visible"/>
                                      </p:to>
                                    </p:set>
                                  </p:childTnLst>
                                </p:cTn>
                              </p:par>
                            </p:childTnLst>
                          </p:cTn>
                        </p:par>
                        <p:par>
                          <p:cTn id="121" fill="hold">
                            <p:stCondLst>
                              <p:cond delay="32500"/>
                            </p:stCondLst>
                            <p:childTnLst>
                              <p:par>
                                <p:cTn id="122" presetID="11" presetClass="entr" presetSubtype="0" fill="hold" grpId="0" nodeType="afterEffect">
                                  <p:stCondLst>
                                    <p:cond delay="0"/>
                                  </p:stCondLst>
                                  <p:childTnLst>
                                    <p:set>
                                      <p:cBhvr>
                                        <p:cTn id="123" dur="1000">
                                          <p:stCondLst>
                                            <p:cond delay="0"/>
                                          </p:stCondLst>
                                        </p:cTn>
                                        <p:tgtEl>
                                          <p:spTgt spid="189"/>
                                        </p:tgtEl>
                                        <p:attrNameLst>
                                          <p:attrName>style.visibility</p:attrName>
                                        </p:attrNameLst>
                                      </p:cBhvr>
                                      <p:to>
                                        <p:strVal val="visible"/>
                                      </p:to>
                                    </p:set>
                                  </p:childTnLst>
                                </p:cTn>
                              </p:par>
                            </p:childTnLst>
                          </p:cTn>
                        </p:par>
                        <p:par>
                          <p:cTn id="124" fill="hold">
                            <p:stCondLst>
                              <p:cond delay="33500"/>
                            </p:stCondLst>
                            <p:childTnLst>
                              <p:par>
                                <p:cTn id="125" presetID="11" presetClass="entr" presetSubtype="0" fill="hold" grpId="0" nodeType="afterEffect">
                                  <p:stCondLst>
                                    <p:cond delay="0"/>
                                  </p:stCondLst>
                                  <p:childTnLst>
                                    <p:set>
                                      <p:cBhvr>
                                        <p:cTn id="126" dur="1000">
                                          <p:stCondLst>
                                            <p:cond delay="0"/>
                                          </p:stCondLst>
                                        </p:cTn>
                                        <p:tgtEl>
                                          <p:spTgt spid="190"/>
                                        </p:tgtEl>
                                        <p:attrNameLst>
                                          <p:attrName>style.visibility</p:attrName>
                                        </p:attrNameLst>
                                      </p:cBhvr>
                                      <p:to>
                                        <p:strVal val="visible"/>
                                      </p:to>
                                    </p:set>
                                  </p:childTnLst>
                                </p:cTn>
                              </p:par>
                            </p:childTnLst>
                          </p:cTn>
                        </p:par>
                        <p:par>
                          <p:cTn id="127" fill="hold">
                            <p:stCondLst>
                              <p:cond delay="34500"/>
                            </p:stCondLst>
                            <p:childTnLst>
                              <p:par>
                                <p:cTn id="128" presetID="11" presetClass="entr" presetSubtype="0" fill="hold" grpId="0" nodeType="afterEffect">
                                  <p:stCondLst>
                                    <p:cond delay="0"/>
                                  </p:stCondLst>
                                  <p:childTnLst>
                                    <p:set>
                                      <p:cBhvr>
                                        <p:cTn id="129" dur="1000">
                                          <p:stCondLst>
                                            <p:cond delay="0"/>
                                          </p:stCondLst>
                                        </p:cTn>
                                        <p:tgtEl>
                                          <p:spTgt spid="191"/>
                                        </p:tgtEl>
                                        <p:attrNameLst>
                                          <p:attrName>style.visibility</p:attrName>
                                        </p:attrNameLst>
                                      </p:cBhvr>
                                      <p:to>
                                        <p:strVal val="visible"/>
                                      </p:to>
                                    </p:set>
                                  </p:childTnLst>
                                </p:cTn>
                              </p:par>
                            </p:childTnLst>
                          </p:cTn>
                        </p:par>
                        <p:par>
                          <p:cTn id="130" fill="hold">
                            <p:stCondLst>
                              <p:cond delay="35500"/>
                            </p:stCondLst>
                            <p:childTnLst>
                              <p:par>
                                <p:cTn id="131" presetID="11" presetClass="entr" presetSubtype="0" fill="hold" grpId="0" nodeType="afterEffect">
                                  <p:stCondLst>
                                    <p:cond delay="0"/>
                                  </p:stCondLst>
                                  <p:childTnLst>
                                    <p:set>
                                      <p:cBhvr>
                                        <p:cTn id="132" dur="1000">
                                          <p:stCondLst>
                                            <p:cond delay="0"/>
                                          </p:stCondLst>
                                        </p:cTn>
                                        <p:tgtEl>
                                          <p:spTgt spid="192"/>
                                        </p:tgtEl>
                                        <p:attrNameLst>
                                          <p:attrName>style.visibility</p:attrName>
                                        </p:attrNameLst>
                                      </p:cBhvr>
                                      <p:to>
                                        <p:strVal val="visible"/>
                                      </p:to>
                                    </p:set>
                                  </p:childTnLst>
                                </p:cTn>
                              </p:par>
                            </p:childTnLst>
                          </p:cTn>
                        </p:par>
                        <p:par>
                          <p:cTn id="133" fill="hold">
                            <p:stCondLst>
                              <p:cond delay="36500"/>
                            </p:stCondLst>
                            <p:childTnLst>
                              <p:par>
                                <p:cTn id="134" presetID="11" presetClass="entr" presetSubtype="0" fill="hold" grpId="0" nodeType="afterEffect">
                                  <p:stCondLst>
                                    <p:cond delay="0"/>
                                  </p:stCondLst>
                                  <p:childTnLst>
                                    <p:set>
                                      <p:cBhvr>
                                        <p:cTn id="135" dur="1000">
                                          <p:stCondLst>
                                            <p:cond delay="0"/>
                                          </p:stCondLst>
                                        </p:cTn>
                                        <p:tgtEl>
                                          <p:spTgt spid="193"/>
                                        </p:tgtEl>
                                        <p:attrNameLst>
                                          <p:attrName>style.visibility</p:attrName>
                                        </p:attrNameLst>
                                      </p:cBhvr>
                                      <p:to>
                                        <p:strVal val="visible"/>
                                      </p:to>
                                    </p:set>
                                  </p:childTnLst>
                                </p:cTn>
                              </p:par>
                            </p:childTnLst>
                          </p:cTn>
                        </p:par>
                        <p:par>
                          <p:cTn id="136" fill="hold">
                            <p:stCondLst>
                              <p:cond delay="37500"/>
                            </p:stCondLst>
                            <p:childTnLst>
                              <p:par>
                                <p:cTn id="137" presetID="11" presetClass="entr" presetSubtype="0" fill="hold" grpId="0" nodeType="afterEffect">
                                  <p:stCondLst>
                                    <p:cond delay="0"/>
                                  </p:stCondLst>
                                  <p:childTnLst>
                                    <p:set>
                                      <p:cBhvr>
                                        <p:cTn id="138" dur="1000">
                                          <p:stCondLst>
                                            <p:cond delay="0"/>
                                          </p:stCondLst>
                                        </p:cTn>
                                        <p:tgtEl>
                                          <p:spTgt spid="194"/>
                                        </p:tgtEl>
                                        <p:attrNameLst>
                                          <p:attrName>style.visibility</p:attrName>
                                        </p:attrNameLst>
                                      </p:cBhvr>
                                      <p:to>
                                        <p:strVal val="visible"/>
                                      </p:to>
                                    </p:set>
                                  </p:childTnLst>
                                </p:cTn>
                              </p:par>
                            </p:childTnLst>
                          </p:cTn>
                        </p:par>
                        <p:par>
                          <p:cTn id="139" fill="hold">
                            <p:stCondLst>
                              <p:cond delay="38500"/>
                            </p:stCondLst>
                            <p:childTnLst>
                              <p:par>
                                <p:cTn id="140" presetID="11" presetClass="entr" presetSubtype="0" fill="hold" grpId="0" nodeType="afterEffect">
                                  <p:stCondLst>
                                    <p:cond delay="0"/>
                                  </p:stCondLst>
                                  <p:childTnLst>
                                    <p:set>
                                      <p:cBhvr>
                                        <p:cTn id="141" dur="1000">
                                          <p:stCondLst>
                                            <p:cond delay="0"/>
                                          </p:stCondLst>
                                        </p:cTn>
                                        <p:tgtEl>
                                          <p:spTgt spid="195"/>
                                        </p:tgtEl>
                                        <p:attrNameLst>
                                          <p:attrName>style.visibility</p:attrName>
                                        </p:attrNameLst>
                                      </p:cBhvr>
                                      <p:to>
                                        <p:strVal val="visible"/>
                                      </p:to>
                                    </p:set>
                                  </p:childTnLst>
                                </p:cTn>
                              </p:par>
                            </p:childTnLst>
                          </p:cTn>
                        </p:par>
                        <p:par>
                          <p:cTn id="142" fill="hold">
                            <p:stCondLst>
                              <p:cond delay="39500"/>
                            </p:stCondLst>
                            <p:childTnLst>
                              <p:par>
                                <p:cTn id="143" presetID="11" presetClass="entr" presetSubtype="0" fill="hold" grpId="0" nodeType="afterEffect">
                                  <p:stCondLst>
                                    <p:cond delay="0"/>
                                  </p:stCondLst>
                                  <p:childTnLst>
                                    <p:set>
                                      <p:cBhvr>
                                        <p:cTn id="144" dur="1000">
                                          <p:stCondLst>
                                            <p:cond delay="0"/>
                                          </p:stCondLst>
                                        </p:cTn>
                                        <p:tgtEl>
                                          <p:spTgt spid="196"/>
                                        </p:tgtEl>
                                        <p:attrNameLst>
                                          <p:attrName>style.visibility</p:attrName>
                                        </p:attrNameLst>
                                      </p:cBhvr>
                                      <p:to>
                                        <p:strVal val="visible"/>
                                      </p:to>
                                    </p:set>
                                  </p:childTnLst>
                                </p:cTn>
                              </p:par>
                            </p:childTnLst>
                          </p:cTn>
                        </p:par>
                        <p:par>
                          <p:cTn id="145" fill="hold">
                            <p:stCondLst>
                              <p:cond delay="40500"/>
                            </p:stCondLst>
                            <p:childTnLst>
                              <p:par>
                                <p:cTn id="146" presetID="11" presetClass="entr" presetSubtype="0" fill="hold" grpId="0" nodeType="afterEffect">
                                  <p:stCondLst>
                                    <p:cond delay="0"/>
                                  </p:stCondLst>
                                  <p:childTnLst>
                                    <p:set>
                                      <p:cBhvr>
                                        <p:cTn id="147" dur="1000">
                                          <p:stCondLst>
                                            <p:cond delay="0"/>
                                          </p:stCondLst>
                                        </p:cTn>
                                        <p:tgtEl>
                                          <p:spTgt spid="197"/>
                                        </p:tgtEl>
                                        <p:attrNameLst>
                                          <p:attrName>style.visibility</p:attrName>
                                        </p:attrNameLst>
                                      </p:cBhvr>
                                      <p:to>
                                        <p:strVal val="visible"/>
                                      </p:to>
                                    </p:set>
                                  </p:childTnLst>
                                </p:cTn>
                              </p:par>
                            </p:childTnLst>
                          </p:cTn>
                        </p:par>
                        <p:par>
                          <p:cTn id="148" fill="hold">
                            <p:stCondLst>
                              <p:cond delay="41500"/>
                            </p:stCondLst>
                            <p:childTnLst>
                              <p:par>
                                <p:cTn id="149" presetID="11" presetClass="entr" presetSubtype="0" fill="hold" grpId="0" nodeType="afterEffect">
                                  <p:stCondLst>
                                    <p:cond delay="0"/>
                                  </p:stCondLst>
                                  <p:childTnLst>
                                    <p:set>
                                      <p:cBhvr>
                                        <p:cTn id="150" dur="1000">
                                          <p:stCondLst>
                                            <p:cond delay="0"/>
                                          </p:stCondLst>
                                        </p:cTn>
                                        <p:tgtEl>
                                          <p:spTgt spid="198"/>
                                        </p:tgtEl>
                                        <p:attrNameLst>
                                          <p:attrName>style.visibility</p:attrName>
                                        </p:attrNameLst>
                                      </p:cBhvr>
                                      <p:to>
                                        <p:strVal val="visible"/>
                                      </p:to>
                                    </p:set>
                                  </p:childTnLst>
                                </p:cTn>
                              </p:par>
                            </p:childTnLst>
                          </p:cTn>
                        </p:par>
                        <p:par>
                          <p:cTn id="151" fill="hold">
                            <p:stCondLst>
                              <p:cond delay="42500"/>
                            </p:stCondLst>
                            <p:childTnLst>
                              <p:par>
                                <p:cTn id="152" presetID="11" presetClass="entr" presetSubtype="0" fill="hold" grpId="0" nodeType="afterEffect">
                                  <p:stCondLst>
                                    <p:cond delay="0"/>
                                  </p:stCondLst>
                                  <p:childTnLst>
                                    <p:set>
                                      <p:cBhvr>
                                        <p:cTn id="153" dur="1000">
                                          <p:stCondLst>
                                            <p:cond delay="0"/>
                                          </p:stCondLst>
                                        </p:cTn>
                                        <p:tgtEl>
                                          <p:spTgt spid="199"/>
                                        </p:tgtEl>
                                        <p:attrNameLst>
                                          <p:attrName>style.visibility</p:attrName>
                                        </p:attrNameLst>
                                      </p:cBhvr>
                                      <p:to>
                                        <p:strVal val="visible"/>
                                      </p:to>
                                    </p:set>
                                  </p:childTnLst>
                                </p:cTn>
                              </p:par>
                            </p:childTnLst>
                          </p:cTn>
                        </p:par>
                        <p:par>
                          <p:cTn id="154" fill="hold">
                            <p:stCondLst>
                              <p:cond delay="43500"/>
                            </p:stCondLst>
                            <p:childTnLst>
                              <p:par>
                                <p:cTn id="155" presetID="11" presetClass="entr" presetSubtype="0" fill="hold" grpId="0" nodeType="afterEffect">
                                  <p:stCondLst>
                                    <p:cond delay="0"/>
                                  </p:stCondLst>
                                  <p:childTnLst>
                                    <p:set>
                                      <p:cBhvr>
                                        <p:cTn id="156" dur="1000">
                                          <p:stCondLst>
                                            <p:cond delay="0"/>
                                          </p:stCondLst>
                                        </p:cTn>
                                        <p:tgtEl>
                                          <p:spTgt spid="200"/>
                                        </p:tgtEl>
                                        <p:attrNameLst>
                                          <p:attrName>style.visibility</p:attrName>
                                        </p:attrNameLst>
                                      </p:cBhvr>
                                      <p:to>
                                        <p:strVal val="visible"/>
                                      </p:to>
                                    </p:set>
                                  </p:childTnLst>
                                </p:cTn>
                              </p:par>
                            </p:childTnLst>
                          </p:cTn>
                        </p:par>
                        <p:par>
                          <p:cTn id="157" fill="hold">
                            <p:stCondLst>
                              <p:cond delay="44500"/>
                            </p:stCondLst>
                            <p:childTnLst>
                              <p:par>
                                <p:cTn id="158" presetID="11" presetClass="entr" presetSubtype="0" fill="hold" grpId="0" nodeType="afterEffect">
                                  <p:stCondLst>
                                    <p:cond delay="0"/>
                                  </p:stCondLst>
                                  <p:childTnLst>
                                    <p:set>
                                      <p:cBhvr>
                                        <p:cTn id="159" dur="1000">
                                          <p:stCondLst>
                                            <p:cond delay="0"/>
                                          </p:stCondLst>
                                        </p:cTn>
                                        <p:tgtEl>
                                          <p:spTgt spid="201"/>
                                        </p:tgtEl>
                                        <p:attrNameLst>
                                          <p:attrName>style.visibility</p:attrName>
                                        </p:attrNameLst>
                                      </p:cBhvr>
                                      <p:to>
                                        <p:strVal val="visible"/>
                                      </p:to>
                                    </p:set>
                                  </p:childTnLst>
                                </p:cTn>
                              </p:par>
                            </p:childTnLst>
                          </p:cTn>
                        </p:par>
                        <p:par>
                          <p:cTn id="160" fill="hold">
                            <p:stCondLst>
                              <p:cond delay="45500"/>
                            </p:stCondLst>
                            <p:childTnLst>
                              <p:par>
                                <p:cTn id="161" presetID="11" presetClass="entr" presetSubtype="0" fill="hold" grpId="0" nodeType="afterEffect">
                                  <p:stCondLst>
                                    <p:cond delay="0"/>
                                  </p:stCondLst>
                                  <p:childTnLst>
                                    <p:set>
                                      <p:cBhvr>
                                        <p:cTn id="162" dur="1000">
                                          <p:stCondLst>
                                            <p:cond delay="0"/>
                                          </p:stCondLst>
                                        </p:cTn>
                                        <p:tgtEl>
                                          <p:spTgt spid="202"/>
                                        </p:tgtEl>
                                        <p:attrNameLst>
                                          <p:attrName>style.visibility</p:attrName>
                                        </p:attrNameLst>
                                      </p:cBhvr>
                                      <p:to>
                                        <p:strVal val="visible"/>
                                      </p:to>
                                    </p:set>
                                  </p:childTnLst>
                                </p:cTn>
                              </p:par>
                            </p:childTnLst>
                          </p:cTn>
                        </p:par>
                        <p:par>
                          <p:cTn id="163" fill="hold">
                            <p:stCondLst>
                              <p:cond delay="46500"/>
                            </p:stCondLst>
                            <p:childTnLst>
                              <p:par>
                                <p:cTn id="164" presetID="11" presetClass="entr" presetSubtype="0" fill="hold" grpId="0" nodeType="afterEffect">
                                  <p:stCondLst>
                                    <p:cond delay="0"/>
                                  </p:stCondLst>
                                  <p:childTnLst>
                                    <p:set>
                                      <p:cBhvr>
                                        <p:cTn id="165" dur="1000">
                                          <p:stCondLst>
                                            <p:cond delay="0"/>
                                          </p:stCondLst>
                                        </p:cTn>
                                        <p:tgtEl>
                                          <p:spTgt spid="203"/>
                                        </p:tgtEl>
                                        <p:attrNameLst>
                                          <p:attrName>style.visibility</p:attrName>
                                        </p:attrNameLst>
                                      </p:cBhvr>
                                      <p:to>
                                        <p:strVal val="visible"/>
                                      </p:to>
                                    </p:set>
                                  </p:childTnLst>
                                </p:cTn>
                              </p:par>
                            </p:childTnLst>
                          </p:cTn>
                        </p:par>
                        <p:par>
                          <p:cTn id="166" fill="hold">
                            <p:stCondLst>
                              <p:cond delay="47500"/>
                            </p:stCondLst>
                            <p:childTnLst>
                              <p:par>
                                <p:cTn id="167" presetID="11" presetClass="entr" presetSubtype="0" fill="hold" grpId="0" nodeType="afterEffect">
                                  <p:stCondLst>
                                    <p:cond delay="0"/>
                                  </p:stCondLst>
                                  <p:childTnLst>
                                    <p:set>
                                      <p:cBhvr>
                                        <p:cTn id="168" dur="1000">
                                          <p:stCondLst>
                                            <p:cond delay="0"/>
                                          </p:stCondLst>
                                        </p:cTn>
                                        <p:tgtEl>
                                          <p:spTgt spid="204"/>
                                        </p:tgtEl>
                                        <p:attrNameLst>
                                          <p:attrName>style.visibility</p:attrName>
                                        </p:attrNameLst>
                                      </p:cBhvr>
                                      <p:to>
                                        <p:strVal val="visible"/>
                                      </p:to>
                                    </p:set>
                                  </p:childTnLst>
                                </p:cTn>
                              </p:par>
                            </p:childTnLst>
                          </p:cTn>
                        </p:par>
                        <p:par>
                          <p:cTn id="169" fill="hold">
                            <p:stCondLst>
                              <p:cond delay="48500"/>
                            </p:stCondLst>
                            <p:childTnLst>
                              <p:par>
                                <p:cTn id="170" presetID="11" presetClass="entr" presetSubtype="0" fill="hold" grpId="0" nodeType="afterEffect">
                                  <p:stCondLst>
                                    <p:cond delay="0"/>
                                  </p:stCondLst>
                                  <p:childTnLst>
                                    <p:set>
                                      <p:cBhvr>
                                        <p:cTn id="171" dur="1000">
                                          <p:stCondLst>
                                            <p:cond delay="0"/>
                                          </p:stCondLst>
                                        </p:cTn>
                                        <p:tgtEl>
                                          <p:spTgt spid="205"/>
                                        </p:tgtEl>
                                        <p:attrNameLst>
                                          <p:attrName>style.visibility</p:attrName>
                                        </p:attrNameLst>
                                      </p:cBhvr>
                                      <p:to>
                                        <p:strVal val="visible"/>
                                      </p:to>
                                    </p:set>
                                  </p:childTnLst>
                                </p:cTn>
                              </p:par>
                            </p:childTnLst>
                          </p:cTn>
                        </p:par>
                        <p:par>
                          <p:cTn id="172" fill="hold">
                            <p:stCondLst>
                              <p:cond delay="49500"/>
                            </p:stCondLst>
                            <p:childTnLst>
                              <p:par>
                                <p:cTn id="173" presetID="11" presetClass="entr" presetSubtype="0" fill="hold" grpId="0" nodeType="afterEffect">
                                  <p:stCondLst>
                                    <p:cond delay="0"/>
                                  </p:stCondLst>
                                  <p:childTnLst>
                                    <p:set>
                                      <p:cBhvr>
                                        <p:cTn id="174" dur="1000">
                                          <p:stCondLst>
                                            <p:cond delay="0"/>
                                          </p:stCondLst>
                                        </p:cTn>
                                        <p:tgtEl>
                                          <p:spTgt spid="206"/>
                                        </p:tgtEl>
                                        <p:attrNameLst>
                                          <p:attrName>style.visibility</p:attrName>
                                        </p:attrNameLst>
                                      </p:cBhvr>
                                      <p:to>
                                        <p:strVal val="visible"/>
                                      </p:to>
                                    </p:set>
                                  </p:childTnLst>
                                </p:cTn>
                              </p:par>
                            </p:childTnLst>
                          </p:cTn>
                        </p:par>
                        <p:par>
                          <p:cTn id="175" fill="hold">
                            <p:stCondLst>
                              <p:cond delay="50500"/>
                            </p:stCondLst>
                            <p:childTnLst>
                              <p:par>
                                <p:cTn id="176" presetID="11" presetClass="entr" presetSubtype="0" fill="hold" grpId="0" nodeType="afterEffect">
                                  <p:stCondLst>
                                    <p:cond delay="0"/>
                                  </p:stCondLst>
                                  <p:childTnLst>
                                    <p:set>
                                      <p:cBhvr>
                                        <p:cTn id="177" dur="1000">
                                          <p:stCondLst>
                                            <p:cond delay="0"/>
                                          </p:stCondLst>
                                        </p:cTn>
                                        <p:tgtEl>
                                          <p:spTgt spid="207"/>
                                        </p:tgtEl>
                                        <p:attrNameLst>
                                          <p:attrName>style.visibility</p:attrName>
                                        </p:attrNameLst>
                                      </p:cBhvr>
                                      <p:to>
                                        <p:strVal val="visible"/>
                                      </p:to>
                                    </p:set>
                                  </p:childTnLst>
                                </p:cTn>
                              </p:par>
                            </p:childTnLst>
                          </p:cTn>
                        </p:par>
                        <p:par>
                          <p:cTn id="178" fill="hold">
                            <p:stCondLst>
                              <p:cond delay="51500"/>
                            </p:stCondLst>
                            <p:childTnLst>
                              <p:par>
                                <p:cTn id="179" presetID="11" presetClass="entr" presetSubtype="0" fill="hold" grpId="0" nodeType="afterEffect">
                                  <p:stCondLst>
                                    <p:cond delay="0"/>
                                  </p:stCondLst>
                                  <p:childTnLst>
                                    <p:set>
                                      <p:cBhvr>
                                        <p:cTn id="180" dur="1000">
                                          <p:stCondLst>
                                            <p:cond delay="0"/>
                                          </p:stCondLst>
                                        </p:cTn>
                                        <p:tgtEl>
                                          <p:spTgt spid="208"/>
                                        </p:tgtEl>
                                        <p:attrNameLst>
                                          <p:attrName>style.visibility</p:attrName>
                                        </p:attrNameLst>
                                      </p:cBhvr>
                                      <p:to>
                                        <p:strVal val="visible"/>
                                      </p:to>
                                    </p:set>
                                  </p:childTnLst>
                                </p:cTn>
                              </p:par>
                            </p:childTnLst>
                          </p:cTn>
                        </p:par>
                        <p:par>
                          <p:cTn id="181" fill="hold">
                            <p:stCondLst>
                              <p:cond delay="52500"/>
                            </p:stCondLst>
                            <p:childTnLst>
                              <p:par>
                                <p:cTn id="182" presetID="11" presetClass="entr" presetSubtype="0" fill="hold" grpId="0" nodeType="afterEffect">
                                  <p:stCondLst>
                                    <p:cond delay="0"/>
                                  </p:stCondLst>
                                  <p:childTnLst>
                                    <p:set>
                                      <p:cBhvr>
                                        <p:cTn id="183" dur="1000">
                                          <p:stCondLst>
                                            <p:cond delay="0"/>
                                          </p:stCondLst>
                                        </p:cTn>
                                        <p:tgtEl>
                                          <p:spTgt spid="209"/>
                                        </p:tgtEl>
                                        <p:attrNameLst>
                                          <p:attrName>style.visibility</p:attrName>
                                        </p:attrNameLst>
                                      </p:cBhvr>
                                      <p:to>
                                        <p:strVal val="visible"/>
                                      </p:to>
                                    </p:set>
                                  </p:childTnLst>
                                </p:cTn>
                              </p:par>
                            </p:childTnLst>
                          </p:cTn>
                        </p:par>
                        <p:par>
                          <p:cTn id="184" fill="hold">
                            <p:stCondLst>
                              <p:cond delay="53500"/>
                            </p:stCondLst>
                            <p:childTnLst>
                              <p:par>
                                <p:cTn id="185" presetID="11" presetClass="entr" presetSubtype="0" fill="hold" grpId="0" nodeType="afterEffect">
                                  <p:stCondLst>
                                    <p:cond delay="0"/>
                                  </p:stCondLst>
                                  <p:childTnLst>
                                    <p:set>
                                      <p:cBhvr>
                                        <p:cTn id="186" dur="1000">
                                          <p:stCondLst>
                                            <p:cond delay="0"/>
                                          </p:stCondLst>
                                        </p:cTn>
                                        <p:tgtEl>
                                          <p:spTgt spid="210"/>
                                        </p:tgtEl>
                                        <p:attrNameLst>
                                          <p:attrName>style.visibility</p:attrName>
                                        </p:attrNameLst>
                                      </p:cBhvr>
                                      <p:to>
                                        <p:strVal val="visible"/>
                                      </p:to>
                                    </p:set>
                                  </p:childTnLst>
                                </p:cTn>
                              </p:par>
                            </p:childTnLst>
                          </p:cTn>
                        </p:par>
                        <p:par>
                          <p:cTn id="187" fill="hold">
                            <p:stCondLst>
                              <p:cond delay="54500"/>
                            </p:stCondLst>
                            <p:childTnLst>
                              <p:par>
                                <p:cTn id="188" presetID="11" presetClass="entr" presetSubtype="0" fill="hold" grpId="0" nodeType="afterEffect">
                                  <p:stCondLst>
                                    <p:cond delay="0"/>
                                  </p:stCondLst>
                                  <p:childTnLst>
                                    <p:set>
                                      <p:cBhvr>
                                        <p:cTn id="189" dur="1000">
                                          <p:stCondLst>
                                            <p:cond delay="0"/>
                                          </p:stCondLst>
                                        </p:cTn>
                                        <p:tgtEl>
                                          <p:spTgt spid="211"/>
                                        </p:tgtEl>
                                        <p:attrNameLst>
                                          <p:attrName>style.visibility</p:attrName>
                                        </p:attrNameLst>
                                      </p:cBhvr>
                                      <p:to>
                                        <p:strVal val="visible"/>
                                      </p:to>
                                    </p:set>
                                  </p:childTnLst>
                                </p:cTn>
                              </p:par>
                            </p:childTnLst>
                          </p:cTn>
                        </p:par>
                        <p:par>
                          <p:cTn id="190" fill="hold">
                            <p:stCondLst>
                              <p:cond delay="55500"/>
                            </p:stCondLst>
                            <p:childTnLst>
                              <p:par>
                                <p:cTn id="191" presetID="11" presetClass="entr" presetSubtype="0" fill="hold" grpId="0" nodeType="afterEffect">
                                  <p:stCondLst>
                                    <p:cond delay="0"/>
                                  </p:stCondLst>
                                  <p:childTnLst>
                                    <p:set>
                                      <p:cBhvr>
                                        <p:cTn id="192" dur="1000">
                                          <p:stCondLst>
                                            <p:cond delay="0"/>
                                          </p:stCondLst>
                                        </p:cTn>
                                        <p:tgtEl>
                                          <p:spTgt spid="212"/>
                                        </p:tgtEl>
                                        <p:attrNameLst>
                                          <p:attrName>style.visibility</p:attrName>
                                        </p:attrNameLst>
                                      </p:cBhvr>
                                      <p:to>
                                        <p:strVal val="visible"/>
                                      </p:to>
                                    </p:set>
                                  </p:childTnLst>
                                </p:cTn>
                              </p:par>
                            </p:childTnLst>
                          </p:cTn>
                        </p:par>
                        <p:par>
                          <p:cTn id="193" fill="hold">
                            <p:stCondLst>
                              <p:cond delay="56500"/>
                            </p:stCondLst>
                            <p:childTnLst>
                              <p:par>
                                <p:cTn id="194" presetID="11" presetClass="entr" presetSubtype="0" fill="hold" grpId="0" nodeType="afterEffect">
                                  <p:stCondLst>
                                    <p:cond delay="0"/>
                                  </p:stCondLst>
                                  <p:childTnLst>
                                    <p:set>
                                      <p:cBhvr>
                                        <p:cTn id="195" dur="1000">
                                          <p:stCondLst>
                                            <p:cond delay="0"/>
                                          </p:stCondLst>
                                        </p:cTn>
                                        <p:tgtEl>
                                          <p:spTgt spid="213"/>
                                        </p:tgtEl>
                                        <p:attrNameLst>
                                          <p:attrName>style.visibility</p:attrName>
                                        </p:attrNameLst>
                                      </p:cBhvr>
                                      <p:to>
                                        <p:strVal val="visible"/>
                                      </p:to>
                                    </p:set>
                                  </p:childTnLst>
                                </p:cTn>
                              </p:par>
                            </p:childTnLst>
                          </p:cTn>
                        </p:par>
                        <p:par>
                          <p:cTn id="196" fill="hold">
                            <p:stCondLst>
                              <p:cond delay="57500"/>
                            </p:stCondLst>
                            <p:childTnLst>
                              <p:par>
                                <p:cTn id="197" presetID="11" presetClass="entr" presetSubtype="0" fill="hold" grpId="0" nodeType="afterEffect">
                                  <p:stCondLst>
                                    <p:cond delay="0"/>
                                  </p:stCondLst>
                                  <p:childTnLst>
                                    <p:set>
                                      <p:cBhvr>
                                        <p:cTn id="198" dur="1000">
                                          <p:stCondLst>
                                            <p:cond delay="0"/>
                                          </p:stCondLst>
                                        </p:cTn>
                                        <p:tgtEl>
                                          <p:spTgt spid="214"/>
                                        </p:tgtEl>
                                        <p:attrNameLst>
                                          <p:attrName>style.visibility</p:attrName>
                                        </p:attrNameLst>
                                      </p:cBhvr>
                                      <p:to>
                                        <p:strVal val="visible"/>
                                      </p:to>
                                    </p:set>
                                  </p:childTnLst>
                                </p:cTn>
                              </p:par>
                            </p:childTnLst>
                          </p:cTn>
                        </p:par>
                        <p:par>
                          <p:cTn id="199" fill="hold">
                            <p:stCondLst>
                              <p:cond delay="58500"/>
                            </p:stCondLst>
                            <p:childTnLst>
                              <p:par>
                                <p:cTn id="200" presetID="11" presetClass="entr" presetSubtype="0" fill="hold" grpId="0" nodeType="afterEffect">
                                  <p:stCondLst>
                                    <p:cond delay="0"/>
                                  </p:stCondLst>
                                  <p:childTnLst>
                                    <p:set>
                                      <p:cBhvr>
                                        <p:cTn id="201" dur="1000">
                                          <p:stCondLst>
                                            <p:cond delay="0"/>
                                          </p:stCondLst>
                                        </p:cTn>
                                        <p:tgtEl>
                                          <p:spTgt spid="215"/>
                                        </p:tgtEl>
                                        <p:attrNameLst>
                                          <p:attrName>style.visibility</p:attrName>
                                        </p:attrNameLst>
                                      </p:cBhvr>
                                      <p:to>
                                        <p:strVal val="visible"/>
                                      </p:to>
                                    </p:set>
                                  </p:childTnLst>
                                </p:cTn>
                              </p:par>
                            </p:childTnLst>
                          </p:cTn>
                        </p:par>
                        <p:par>
                          <p:cTn id="202" fill="hold">
                            <p:stCondLst>
                              <p:cond delay="59500"/>
                            </p:stCondLst>
                            <p:childTnLst>
                              <p:par>
                                <p:cTn id="203" presetID="11" presetClass="entr" presetSubtype="0" fill="hold" grpId="0" nodeType="afterEffect">
                                  <p:stCondLst>
                                    <p:cond delay="0"/>
                                  </p:stCondLst>
                                  <p:childTnLst>
                                    <p:set>
                                      <p:cBhvr>
                                        <p:cTn id="204" dur="1000">
                                          <p:stCondLst>
                                            <p:cond delay="0"/>
                                          </p:stCondLst>
                                        </p:cTn>
                                        <p:tgtEl>
                                          <p:spTgt spid="216"/>
                                        </p:tgtEl>
                                        <p:attrNameLst>
                                          <p:attrName>style.visibility</p:attrName>
                                        </p:attrNameLst>
                                      </p:cBhvr>
                                      <p:to>
                                        <p:strVal val="visible"/>
                                      </p:to>
                                    </p:set>
                                  </p:childTnLst>
                                </p:cTn>
                              </p:par>
                            </p:childTnLst>
                          </p:cTn>
                        </p:par>
                        <p:par>
                          <p:cTn id="205" fill="hold">
                            <p:stCondLst>
                              <p:cond delay="60500"/>
                            </p:stCondLst>
                            <p:childTnLst>
                              <p:par>
                                <p:cTn id="206" presetID="11" presetClass="entr" presetSubtype="0" fill="hold" grpId="0" nodeType="afterEffect">
                                  <p:stCondLst>
                                    <p:cond delay="0"/>
                                  </p:stCondLst>
                                  <p:childTnLst>
                                    <p:set>
                                      <p:cBhvr>
                                        <p:cTn id="207" dur="1000">
                                          <p:stCondLst>
                                            <p:cond delay="0"/>
                                          </p:stCondLst>
                                        </p:cTn>
                                        <p:tgtEl>
                                          <p:spTgt spid="217"/>
                                        </p:tgtEl>
                                        <p:attrNameLst>
                                          <p:attrName>style.visibility</p:attrName>
                                        </p:attrNameLst>
                                      </p:cBhvr>
                                      <p:to>
                                        <p:strVal val="visible"/>
                                      </p:to>
                                    </p:set>
                                  </p:childTnLst>
                                </p:cTn>
                              </p:par>
                            </p:childTnLst>
                          </p:cTn>
                        </p:par>
                        <p:par>
                          <p:cTn id="208" fill="hold">
                            <p:stCondLst>
                              <p:cond delay="61500"/>
                            </p:stCondLst>
                            <p:childTnLst>
                              <p:par>
                                <p:cTn id="209" presetID="11" presetClass="entr" presetSubtype="0" fill="hold" grpId="0" nodeType="afterEffect">
                                  <p:stCondLst>
                                    <p:cond delay="0"/>
                                  </p:stCondLst>
                                  <p:childTnLst>
                                    <p:set>
                                      <p:cBhvr>
                                        <p:cTn id="210" dur="1000">
                                          <p:stCondLst>
                                            <p:cond delay="0"/>
                                          </p:stCondLst>
                                        </p:cTn>
                                        <p:tgtEl>
                                          <p:spTgt spid="218"/>
                                        </p:tgtEl>
                                        <p:attrNameLst>
                                          <p:attrName>style.visibility</p:attrName>
                                        </p:attrNameLst>
                                      </p:cBhvr>
                                      <p:to>
                                        <p:strVal val="visible"/>
                                      </p:to>
                                    </p:set>
                                  </p:childTnLst>
                                </p:cTn>
                              </p:par>
                            </p:childTnLst>
                          </p:cTn>
                        </p:par>
                        <p:par>
                          <p:cTn id="211" fill="hold">
                            <p:stCondLst>
                              <p:cond delay="62500"/>
                            </p:stCondLst>
                            <p:childTnLst>
                              <p:par>
                                <p:cTn id="212" presetID="11" presetClass="entr" presetSubtype="0" fill="hold" grpId="0" nodeType="afterEffect">
                                  <p:stCondLst>
                                    <p:cond delay="0"/>
                                  </p:stCondLst>
                                  <p:childTnLst>
                                    <p:set>
                                      <p:cBhvr>
                                        <p:cTn id="213" dur="1000">
                                          <p:stCondLst>
                                            <p:cond delay="0"/>
                                          </p:stCondLst>
                                        </p:cTn>
                                        <p:tgtEl>
                                          <p:spTgt spid="219"/>
                                        </p:tgtEl>
                                        <p:attrNameLst>
                                          <p:attrName>style.visibility</p:attrName>
                                        </p:attrNameLst>
                                      </p:cBhvr>
                                      <p:to>
                                        <p:strVal val="visible"/>
                                      </p:to>
                                    </p:set>
                                  </p:childTnLst>
                                </p:cTn>
                              </p:par>
                            </p:childTnLst>
                          </p:cTn>
                        </p:par>
                        <p:par>
                          <p:cTn id="214" fill="hold">
                            <p:stCondLst>
                              <p:cond delay="63500"/>
                            </p:stCondLst>
                            <p:childTnLst>
                              <p:par>
                                <p:cTn id="215" presetID="11" presetClass="entr" presetSubtype="0" fill="hold" grpId="0" nodeType="afterEffect">
                                  <p:stCondLst>
                                    <p:cond delay="0"/>
                                  </p:stCondLst>
                                  <p:childTnLst>
                                    <p:set>
                                      <p:cBhvr>
                                        <p:cTn id="216" dur="1000">
                                          <p:stCondLst>
                                            <p:cond delay="0"/>
                                          </p:stCondLst>
                                        </p:cTn>
                                        <p:tgtEl>
                                          <p:spTgt spid="220"/>
                                        </p:tgtEl>
                                        <p:attrNameLst>
                                          <p:attrName>style.visibility</p:attrName>
                                        </p:attrNameLst>
                                      </p:cBhvr>
                                      <p:to>
                                        <p:strVal val="visible"/>
                                      </p:to>
                                    </p:set>
                                  </p:childTnLst>
                                </p:cTn>
                              </p:par>
                            </p:childTnLst>
                          </p:cTn>
                        </p:par>
                        <p:par>
                          <p:cTn id="217" fill="hold">
                            <p:stCondLst>
                              <p:cond delay="64500"/>
                            </p:stCondLst>
                            <p:childTnLst>
                              <p:par>
                                <p:cTn id="218" presetID="11" presetClass="entr" presetSubtype="0" fill="hold" grpId="0" nodeType="afterEffect">
                                  <p:stCondLst>
                                    <p:cond delay="0"/>
                                  </p:stCondLst>
                                  <p:childTnLst>
                                    <p:set>
                                      <p:cBhvr>
                                        <p:cTn id="219" dur="1000">
                                          <p:stCondLst>
                                            <p:cond delay="0"/>
                                          </p:stCondLst>
                                        </p:cTn>
                                        <p:tgtEl>
                                          <p:spTgt spid="221"/>
                                        </p:tgtEl>
                                        <p:attrNameLst>
                                          <p:attrName>style.visibility</p:attrName>
                                        </p:attrNameLst>
                                      </p:cBhvr>
                                      <p:to>
                                        <p:strVal val="visible"/>
                                      </p:to>
                                    </p:set>
                                  </p:childTnLst>
                                </p:cTn>
                              </p:par>
                            </p:childTnLst>
                          </p:cTn>
                        </p:par>
                        <p:par>
                          <p:cTn id="220" fill="hold">
                            <p:stCondLst>
                              <p:cond delay="65500"/>
                            </p:stCondLst>
                            <p:childTnLst>
                              <p:par>
                                <p:cTn id="221" presetID="11" presetClass="entr" presetSubtype="0" fill="hold" grpId="0" nodeType="afterEffect">
                                  <p:stCondLst>
                                    <p:cond delay="0"/>
                                  </p:stCondLst>
                                  <p:childTnLst>
                                    <p:set>
                                      <p:cBhvr>
                                        <p:cTn id="222" dur="1000">
                                          <p:stCondLst>
                                            <p:cond delay="0"/>
                                          </p:stCondLst>
                                        </p:cTn>
                                        <p:tgtEl>
                                          <p:spTgt spid="222"/>
                                        </p:tgtEl>
                                        <p:attrNameLst>
                                          <p:attrName>style.visibility</p:attrName>
                                        </p:attrNameLst>
                                      </p:cBhvr>
                                      <p:to>
                                        <p:strVal val="visible"/>
                                      </p:to>
                                    </p:set>
                                  </p:childTnLst>
                                </p:cTn>
                              </p:par>
                            </p:childTnLst>
                          </p:cTn>
                        </p:par>
                        <p:par>
                          <p:cTn id="223" fill="hold">
                            <p:stCondLst>
                              <p:cond delay="66500"/>
                            </p:stCondLst>
                            <p:childTnLst>
                              <p:par>
                                <p:cTn id="224" presetID="11" presetClass="entr" presetSubtype="0" fill="hold" grpId="0" nodeType="afterEffect">
                                  <p:stCondLst>
                                    <p:cond delay="0"/>
                                  </p:stCondLst>
                                  <p:childTnLst>
                                    <p:set>
                                      <p:cBhvr>
                                        <p:cTn id="225" dur="1000">
                                          <p:stCondLst>
                                            <p:cond delay="0"/>
                                          </p:stCondLst>
                                        </p:cTn>
                                        <p:tgtEl>
                                          <p:spTgt spid="223"/>
                                        </p:tgtEl>
                                        <p:attrNameLst>
                                          <p:attrName>style.visibility</p:attrName>
                                        </p:attrNameLst>
                                      </p:cBhvr>
                                      <p:to>
                                        <p:strVal val="visible"/>
                                      </p:to>
                                    </p:set>
                                  </p:childTnLst>
                                </p:cTn>
                              </p:par>
                            </p:childTnLst>
                          </p:cTn>
                        </p:par>
                        <p:par>
                          <p:cTn id="226" fill="hold">
                            <p:stCondLst>
                              <p:cond delay="67500"/>
                            </p:stCondLst>
                            <p:childTnLst>
                              <p:par>
                                <p:cTn id="227" presetID="11" presetClass="entr" presetSubtype="0" fill="hold" grpId="0" nodeType="afterEffect">
                                  <p:stCondLst>
                                    <p:cond delay="0"/>
                                  </p:stCondLst>
                                  <p:childTnLst>
                                    <p:set>
                                      <p:cBhvr>
                                        <p:cTn id="228" dur="1000">
                                          <p:stCondLst>
                                            <p:cond delay="0"/>
                                          </p:stCondLst>
                                        </p:cTn>
                                        <p:tgtEl>
                                          <p:spTgt spid="224"/>
                                        </p:tgtEl>
                                        <p:attrNameLst>
                                          <p:attrName>style.visibility</p:attrName>
                                        </p:attrNameLst>
                                      </p:cBhvr>
                                      <p:to>
                                        <p:strVal val="visible"/>
                                      </p:to>
                                    </p:set>
                                  </p:childTnLst>
                                </p:cTn>
                              </p:par>
                            </p:childTnLst>
                          </p:cTn>
                        </p:par>
                        <p:par>
                          <p:cTn id="229" fill="hold">
                            <p:stCondLst>
                              <p:cond delay="68500"/>
                            </p:stCondLst>
                            <p:childTnLst>
                              <p:par>
                                <p:cTn id="230" presetID="11" presetClass="entr" presetSubtype="0" fill="hold" grpId="0" nodeType="afterEffect">
                                  <p:stCondLst>
                                    <p:cond delay="0"/>
                                  </p:stCondLst>
                                  <p:childTnLst>
                                    <p:set>
                                      <p:cBhvr>
                                        <p:cTn id="231" dur="1000">
                                          <p:stCondLst>
                                            <p:cond delay="0"/>
                                          </p:stCondLst>
                                        </p:cTn>
                                        <p:tgtEl>
                                          <p:spTgt spid="225"/>
                                        </p:tgtEl>
                                        <p:attrNameLst>
                                          <p:attrName>style.visibility</p:attrName>
                                        </p:attrNameLst>
                                      </p:cBhvr>
                                      <p:to>
                                        <p:strVal val="visible"/>
                                      </p:to>
                                    </p:set>
                                  </p:childTnLst>
                                </p:cTn>
                              </p:par>
                            </p:childTnLst>
                          </p:cTn>
                        </p:par>
                        <p:par>
                          <p:cTn id="232" fill="hold">
                            <p:stCondLst>
                              <p:cond delay="69500"/>
                            </p:stCondLst>
                            <p:childTnLst>
                              <p:par>
                                <p:cTn id="233" presetID="11" presetClass="entr" presetSubtype="0" fill="hold" grpId="0" nodeType="afterEffect">
                                  <p:stCondLst>
                                    <p:cond delay="0"/>
                                  </p:stCondLst>
                                  <p:childTnLst>
                                    <p:set>
                                      <p:cBhvr>
                                        <p:cTn id="234" dur="1000">
                                          <p:stCondLst>
                                            <p:cond delay="0"/>
                                          </p:stCondLst>
                                        </p:cTn>
                                        <p:tgtEl>
                                          <p:spTgt spid="226"/>
                                        </p:tgtEl>
                                        <p:attrNameLst>
                                          <p:attrName>style.visibility</p:attrName>
                                        </p:attrNameLst>
                                      </p:cBhvr>
                                      <p:to>
                                        <p:strVal val="visible"/>
                                      </p:to>
                                    </p:set>
                                  </p:childTnLst>
                                </p:cTn>
                              </p:par>
                            </p:childTnLst>
                          </p:cTn>
                        </p:par>
                        <p:par>
                          <p:cTn id="235" fill="hold">
                            <p:stCondLst>
                              <p:cond delay="70500"/>
                            </p:stCondLst>
                            <p:childTnLst>
                              <p:par>
                                <p:cTn id="236" presetID="11" presetClass="entr" presetSubtype="0" fill="hold" grpId="0" nodeType="afterEffect">
                                  <p:stCondLst>
                                    <p:cond delay="0"/>
                                  </p:stCondLst>
                                  <p:childTnLst>
                                    <p:set>
                                      <p:cBhvr>
                                        <p:cTn id="237" dur="1000">
                                          <p:stCondLst>
                                            <p:cond delay="0"/>
                                          </p:stCondLst>
                                        </p:cTn>
                                        <p:tgtEl>
                                          <p:spTgt spid="227"/>
                                        </p:tgtEl>
                                        <p:attrNameLst>
                                          <p:attrName>style.visibility</p:attrName>
                                        </p:attrNameLst>
                                      </p:cBhvr>
                                      <p:to>
                                        <p:strVal val="visible"/>
                                      </p:to>
                                    </p:set>
                                  </p:childTnLst>
                                </p:cTn>
                              </p:par>
                            </p:childTnLst>
                          </p:cTn>
                        </p:par>
                        <p:par>
                          <p:cTn id="238" fill="hold">
                            <p:stCondLst>
                              <p:cond delay="71500"/>
                            </p:stCondLst>
                            <p:childTnLst>
                              <p:par>
                                <p:cTn id="239" presetID="11" presetClass="entr" presetSubtype="0" fill="hold" grpId="0" nodeType="afterEffect">
                                  <p:stCondLst>
                                    <p:cond delay="0"/>
                                  </p:stCondLst>
                                  <p:childTnLst>
                                    <p:set>
                                      <p:cBhvr>
                                        <p:cTn id="240" dur="1000">
                                          <p:stCondLst>
                                            <p:cond delay="0"/>
                                          </p:stCondLst>
                                        </p:cTn>
                                        <p:tgtEl>
                                          <p:spTgt spid="228"/>
                                        </p:tgtEl>
                                        <p:attrNameLst>
                                          <p:attrName>style.visibility</p:attrName>
                                        </p:attrNameLst>
                                      </p:cBhvr>
                                      <p:to>
                                        <p:strVal val="visible"/>
                                      </p:to>
                                    </p:set>
                                  </p:childTnLst>
                                </p:cTn>
                              </p:par>
                            </p:childTnLst>
                          </p:cTn>
                        </p:par>
                        <p:par>
                          <p:cTn id="241" fill="hold">
                            <p:stCondLst>
                              <p:cond delay="72500"/>
                            </p:stCondLst>
                            <p:childTnLst>
                              <p:par>
                                <p:cTn id="242" presetID="11" presetClass="entr" presetSubtype="0" fill="hold" grpId="0" nodeType="afterEffect">
                                  <p:stCondLst>
                                    <p:cond delay="0"/>
                                  </p:stCondLst>
                                  <p:childTnLst>
                                    <p:set>
                                      <p:cBhvr>
                                        <p:cTn id="243" dur="1000">
                                          <p:stCondLst>
                                            <p:cond delay="0"/>
                                          </p:stCondLst>
                                        </p:cTn>
                                        <p:tgtEl>
                                          <p:spTgt spid="229"/>
                                        </p:tgtEl>
                                        <p:attrNameLst>
                                          <p:attrName>style.visibility</p:attrName>
                                        </p:attrNameLst>
                                      </p:cBhvr>
                                      <p:to>
                                        <p:strVal val="visible"/>
                                      </p:to>
                                    </p:set>
                                  </p:childTnLst>
                                </p:cTn>
                              </p:par>
                            </p:childTnLst>
                          </p:cTn>
                        </p:par>
                        <p:par>
                          <p:cTn id="244" fill="hold">
                            <p:stCondLst>
                              <p:cond delay="73500"/>
                            </p:stCondLst>
                            <p:childTnLst>
                              <p:par>
                                <p:cTn id="245" presetID="11" presetClass="entr" presetSubtype="0" fill="hold" grpId="0" nodeType="afterEffect">
                                  <p:stCondLst>
                                    <p:cond delay="0"/>
                                  </p:stCondLst>
                                  <p:childTnLst>
                                    <p:set>
                                      <p:cBhvr>
                                        <p:cTn id="246" dur="1000">
                                          <p:stCondLst>
                                            <p:cond delay="0"/>
                                          </p:stCondLst>
                                        </p:cTn>
                                        <p:tgtEl>
                                          <p:spTgt spid="230"/>
                                        </p:tgtEl>
                                        <p:attrNameLst>
                                          <p:attrName>style.visibility</p:attrName>
                                        </p:attrNameLst>
                                      </p:cBhvr>
                                      <p:to>
                                        <p:strVal val="visible"/>
                                      </p:to>
                                    </p:set>
                                  </p:childTnLst>
                                </p:cTn>
                              </p:par>
                            </p:childTnLst>
                          </p:cTn>
                        </p:par>
                        <p:par>
                          <p:cTn id="247" fill="hold">
                            <p:stCondLst>
                              <p:cond delay="74500"/>
                            </p:stCondLst>
                            <p:childTnLst>
                              <p:par>
                                <p:cTn id="248" presetID="11" presetClass="entr" presetSubtype="0" fill="hold" grpId="0" nodeType="afterEffect">
                                  <p:stCondLst>
                                    <p:cond delay="0"/>
                                  </p:stCondLst>
                                  <p:childTnLst>
                                    <p:set>
                                      <p:cBhvr>
                                        <p:cTn id="249" dur="1000">
                                          <p:stCondLst>
                                            <p:cond delay="0"/>
                                          </p:stCondLst>
                                        </p:cTn>
                                        <p:tgtEl>
                                          <p:spTgt spid="231"/>
                                        </p:tgtEl>
                                        <p:attrNameLst>
                                          <p:attrName>style.visibility</p:attrName>
                                        </p:attrNameLst>
                                      </p:cBhvr>
                                      <p:to>
                                        <p:strVal val="visible"/>
                                      </p:to>
                                    </p:set>
                                  </p:childTnLst>
                                </p:cTn>
                              </p:par>
                            </p:childTnLst>
                          </p:cTn>
                        </p:par>
                        <p:par>
                          <p:cTn id="250" fill="hold">
                            <p:stCondLst>
                              <p:cond delay="75500"/>
                            </p:stCondLst>
                            <p:childTnLst>
                              <p:par>
                                <p:cTn id="251" presetID="11" presetClass="entr" presetSubtype="0" fill="hold" grpId="0" nodeType="afterEffect">
                                  <p:stCondLst>
                                    <p:cond delay="0"/>
                                  </p:stCondLst>
                                  <p:childTnLst>
                                    <p:set>
                                      <p:cBhvr>
                                        <p:cTn id="252" dur="1000">
                                          <p:stCondLst>
                                            <p:cond delay="0"/>
                                          </p:stCondLst>
                                        </p:cTn>
                                        <p:tgtEl>
                                          <p:spTgt spid="232"/>
                                        </p:tgtEl>
                                        <p:attrNameLst>
                                          <p:attrName>style.visibility</p:attrName>
                                        </p:attrNameLst>
                                      </p:cBhvr>
                                      <p:to>
                                        <p:strVal val="visible"/>
                                      </p:to>
                                    </p:set>
                                  </p:childTnLst>
                                </p:cTn>
                              </p:par>
                            </p:childTnLst>
                          </p:cTn>
                        </p:par>
                        <p:par>
                          <p:cTn id="253" fill="hold">
                            <p:stCondLst>
                              <p:cond delay="76500"/>
                            </p:stCondLst>
                            <p:childTnLst>
                              <p:par>
                                <p:cTn id="254" presetID="11" presetClass="entr" presetSubtype="0" fill="hold" grpId="0" nodeType="afterEffect">
                                  <p:stCondLst>
                                    <p:cond delay="0"/>
                                  </p:stCondLst>
                                  <p:childTnLst>
                                    <p:set>
                                      <p:cBhvr>
                                        <p:cTn id="255" dur="1000">
                                          <p:stCondLst>
                                            <p:cond delay="0"/>
                                          </p:stCondLst>
                                        </p:cTn>
                                        <p:tgtEl>
                                          <p:spTgt spid="233"/>
                                        </p:tgtEl>
                                        <p:attrNameLst>
                                          <p:attrName>style.visibility</p:attrName>
                                        </p:attrNameLst>
                                      </p:cBhvr>
                                      <p:to>
                                        <p:strVal val="visible"/>
                                      </p:to>
                                    </p:set>
                                  </p:childTnLst>
                                </p:cTn>
                              </p:par>
                            </p:childTnLst>
                          </p:cTn>
                        </p:par>
                        <p:par>
                          <p:cTn id="256" fill="hold">
                            <p:stCondLst>
                              <p:cond delay="77500"/>
                            </p:stCondLst>
                            <p:childTnLst>
                              <p:par>
                                <p:cTn id="257" presetID="11" presetClass="entr" presetSubtype="0" fill="hold" grpId="0" nodeType="afterEffect">
                                  <p:stCondLst>
                                    <p:cond delay="0"/>
                                  </p:stCondLst>
                                  <p:childTnLst>
                                    <p:set>
                                      <p:cBhvr>
                                        <p:cTn id="258" dur="1000">
                                          <p:stCondLst>
                                            <p:cond delay="0"/>
                                          </p:stCondLst>
                                        </p:cTn>
                                        <p:tgtEl>
                                          <p:spTgt spid="234"/>
                                        </p:tgtEl>
                                        <p:attrNameLst>
                                          <p:attrName>style.visibility</p:attrName>
                                        </p:attrNameLst>
                                      </p:cBhvr>
                                      <p:to>
                                        <p:strVal val="visible"/>
                                      </p:to>
                                    </p:set>
                                  </p:childTnLst>
                                </p:cTn>
                              </p:par>
                            </p:childTnLst>
                          </p:cTn>
                        </p:par>
                        <p:par>
                          <p:cTn id="259" fill="hold">
                            <p:stCondLst>
                              <p:cond delay="78500"/>
                            </p:stCondLst>
                            <p:childTnLst>
                              <p:par>
                                <p:cTn id="260" presetID="11" presetClass="entr" presetSubtype="0" fill="hold" grpId="0" nodeType="afterEffect">
                                  <p:stCondLst>
                                    <p:cond delay="0"/>
                                  </p:stCondLst>
                                  <p:childTnLst>
                                    <p:set>
                                      <p:cBhvr>
                                        <p:cTn id="261" dur="1000">
                                          <p:stCondLst>
                                            <p:cond delay="0"/>
                                          </p:stCondLst>
                                        </p:cTn>
                                        <p:tgtEl>
                                          <p:spTgt spid="235"/>
                                        </p:tgtEl>
                                        <p:attrNameLst>
                                          <p:attrName>style.visibility</p:attrName>
                                        </p:attrNameLst>
                                      </p:cBhvr>
                                      <p:to>
                                        <p:strVal val="visible"/>
                                      </p:to>
                                    </p:set>
                                  </p:childTnLst>
                                </p:cTn>
                              </p:par>
                            </p:childTnLst>
                          </p:cTn>
                        </p:par>
                        <p:par>
                          <p:cTn id="262" fill="hold">
                            <p:stCondLst>
                              <p:cond delay="79500"/>
                            </p:stCondLst>
                            <p:childTnLst>
                              <p:par>
                                <p:cTn id="263" presetID="11" presetClass="entr" presetSubtype="0" fill="hold" grpId="0" nodeType="afterEffect">
                                  <p:stCondLst>
                                    <p:cond delay="0"/>
                                  </p:stCondLst>
                                  <p:childTnLst>
                                    <p:set>
                                      <p:cBhvr>
                                        <p:cTn id="264" dur="1000">
                                          <p:stCondLst>
                                            <p:cond delay="0"/>
                                          </p:stCondLst>
                                        </p:cTn>
                                        <p:tgtEl>
                                          <p:spTgt spid="236"/>
                                        </p:tgtEl>
                                        <p:attrNameLst>
                                          <p:attrName>style.visibility</p:attrName>
                                        </p:attrNameLst>
                                      </p:cBhvr>
                                      <p:to>
                                        <p:strVal val="visible"/>
                                      </p:to>
                                    </p:set>
                                  </p:childTnLst>
                                </p:cTn>
                              </p:par>
                            </p:childTnLst>
                          </p:cTn>
                        </p:par>
                        <p:par>
                          <p:cTn id="265" fill="hold">
                            <p:stCondLst>
                              <p:cond delay="80500"/>
                            </p:stCondLst>
                            <p:childTnLst>
                              <p:par>
                                <p:cTn id="266" presetID="11" presetClass="entr" presetSubtype="0" fill="hold" grpId="0" nodeType="afterEffect">
                                  <p:stCondLst>
                                    <p:cond delay="0"/>
                                  </p:stCondLst>
                                  <p:childTnLst>
                                    <p:set>
                                      <p:cBhvr>
                                        <p:cTn id="267" dur="1000">
                                          <p:stCondLst>
                                            <p:cond delay="0"/>
                                          </p:stCondLst>
                                        </p:cTn>
                                        <p:tgtEl>
                                          <p:spTgt spid="237"/>
                                        </p:tgtEl>
                                        <p:attrNameLst>
                                          <p:attrName>style.visibility</p:attrName>
                                        </p:attrNameLst>
                                      </p:cBhvr>
                                      <p:to>
                                        <p:strVal val="visible"/>
                                      </p:to>
                                    </p:set>
                                  </p:childTnLst>
                                </p:cTn>
                              </p:par>
                            </p:childTnLst>
                          </p:cTn>
                        </p:par>
                        <p:par>
                          <p:cTn id="268" fill="hold">
                            <p:stCondLst>
                              <p:cond delay="81500"/>
                            </p:stCondLst>
                            <p:childTnLst>
                              <p:par>
                                <p:cTn id="269" presetID="11" presetClass="entr" presetSubtype="0" fill="hold" grpId="0" nodeType="afterEffect">
                                  <p:stCondLst>
                                    <p:cond delay="0"/>
                                  </p:stCondLst>
                                  <p:childTnLst>
                                    <p:set>
                                      <p:cBhvr>
                                        <p:cTn id="270" dur="1000">
                                          <p:stCondLst>
                                            <p:cond delay="0"/>
                                          </p:stCondLst>
                                        </p:cTn>
                                        <p:tgtEl>
                                          <p:spTgt spid="238"/>
                                        </p:tgtEl>
                                        <p:attrNameLst>
                                          <p:attrName>style.visibility</p:attrName>
                                        </p:attrNameLst>
                                      </p:cBhvr>
                                      <p:to>
                                        <p:strVal val="visible"/>
                                      </p:to>
                                    </p:set>
                                  </p:childTnLst>
                                </p:cTn>
                              </p:par>
                            </p:childTnLst>
                          </p:cTn>
                        </p:par>
                        <p:par>
                          <p:cTn id="271" fill="hold">
                            <p:stCondLst>
                              <p:cond delay="82500"/>
                            </p:stCondLst>
                            <p:childTnLst>
                              <p:par>
                                <p:cTn id="272" presetID="11" presetClass="entr" presetSubtype="0" fill="hold" grpId="0" nodeType="afterEffect">
                                  <p:stCondLst>
                                    <p:cond delay="0"/>
                                  </p:stCondLst>
                                  <p:childTnLst>
                                    <p:set>
                                      <p:cBhvr>
                                        <p:cTn id="273" dur="1000">
                                          <p:stCondLst>
                                            <p:cond delay="0"/>
                                          </p:stCondLst>
                                        </p:cTn>
                                        <p:tgtEl>
                                          <p:spTgt spid="239"/>
                                        </p:tgtEl>
                                        <p:attrNameLst>
                                          <p:attrName>style.visibility</p:attrName>
                                        </p:attrNameLst>
                                      </p:cBhvr>
                                      <p:to>
                                        <p:strVal val="visible"/>
                                      </p:to>
                                    </p:set>
                                  </p:childTnLst>
                                </p:cTn>
                              </p:par>
                            </p:childTnLst>
                          </p:cTn>
                        </p:par>
                        <p:par>
                          <p:cTn id="274" fill="hold">
                            <p:stCondLst>
                              <p:cond delay="83500"/>
                            </p:stCondLst>
                            <p:childTnLst>
                              <p:par>
                                <p:cTn id="275" presetID="11" presetClass="entr" presetSubtype="0" fill="hold" grpId="0" nodeType="afterEffect">
                                  <p:stCondLst>
                                    <p:cond delay="0"/>
                                  </p:stCondLst>
                                  <p:childTnLst>
                                    <p:set>
                                      <p:cBhvr>
                                        <p:cTn id="276" dur="1000">
                                          <p:stCondLst>
                                            <p:cond delay="0"/>
                                          </p:stCondLst>
                                        </p:cTn>
                                        <p:tgtEl>
                                          <p:spTgt spid="240"/>
                                        </p:tgtEl>
                                        <p:attrNameLst>
                                          <p:attrName>style.visibility</p:attrName>
                                        </p:attrNameLst>
                                      </p:cBhvr>
                                      <p:to>
                                        <p:strVal val="visible"/>
                                      </p:to>
                                    </p:set>
                                  </p:childTnLst>
                                </p:cTn>
                              </p:par>
                            </p:childTnLst>
                          </p:cTn>
                        </p:par>
                        <p:par>
                          <p:cTn id="277" fill="hold">
                            <p:stCondLst>
                              <p:cond delay="84500"/>
                            </p:stCondLst>
                            <p:childTnLst>
                              <p:par>
                                <p:cTn id="278" presetID="11" presetClass="entr" presetSubtype="0" fill="hold" grpId="0" nodeType="afterEffect">
                                  <p:stCondLst>
                                    <p:cond delay="0"/>
                                  </p:stCondLst>
                                  <p:childTnLst>
                                    <p:set>
                                      <p:cBhvr>
                                        <p:cTn id="279" dur="1000">
                                          <p:stCondLst>
                                            <p:cond delay="0"/>
                                          </p:stCondLst>
                                        </p:cTn>
                                        <p:tgtEl>
                                          <p:spTgt spid="241"/>
                                        </p:tgtEl>
                                        <p:attrNameLst>
                                          <p:attrName>style.visibility</p:attrName>
                                        </p:attrNameLst>
                                      </p:cBhvr>
                                      <p:to>
                                        <p:strVal val="visible"/>
                                      </p:to>
                                    </p:set>
                                  </p:childTnLst>
                                </p:cTn>
                              </p:par>
                            </p:childTnLst>
                          </p:cTn>
                        </p:par>
                        <p:par>
                          <p:cTn id="280" fill="hold">
                            <p:stCondLst>
                              <p:cond delay="85500"/>
                            </p:stCondLst>
                            <p:childTnLst>
                              <p:par>
                                <p:cTn id="281" presetID="11" presetClass="entr" presetSubtype="0" fill="hold" grpId="0" nodeType="afterEffect">
                                  <p:stCondLst>
                                    <p:cond delay="0"/>
                                  </p:stCondLst>
                                  <p:childTnLst>
                                    <p:set>
                                      <p:cBhvr>
                                        <p:cTn id="282" dur="1000">
                                          <p:stCondLst>
                                            <p:cond delay="0"/>
                                          </p:stCondLst>
                                        </p:cTn>
                                        <p:tgtEl>
                                          <p:spTgt spid="242"/>
                                        </p:tgtEl>
                                        <p:attrNameLst>
                                          <p:attrName>style.visibility</p:attrName>
                                        </p:attrNameLst>
                                      </p:cBhvr>
                                      <p:to>
                                        <p:strVal val="visible"/>
                                      </p:to>
                                    </p:set>
                                  </p:childTnLst>
                                </p:cTn>
                              </p:par>
                            </p:childTnLst>
                          </p:cTn>
                        </p:par>
                        <p:par>
                          <p:cTn id="283" fill="hold">
                            <p:stCondLst>
                              <p:cond delay="86500"/>
                            </p:stCondLst>
                            <p:childTnLst>
                              <p:par>
                                <p:cTn id="284" presetID="11" presetClass="entr" presetSubtype="0" fill="hold" grpId="0" nodeType="afterEffect">
                                  <p:stCondLst>
                                    <p:cond delay="0"/>
                                  </p:stCondLst>
                                  <p:childTnLst>
                                    <p:set>
                                      <p:cBhvr>
                                        <p:cTn id="285" dur="1000">
                                          <p:stCondLst>
                                            <p:cond delay="0"/>
                                          </p:stCondLst>
                                        </p:cTn>
                                        <p:tgtEl>
                                          <p:spTgt spid="243"/>
                                        </p:tgtEl>
                                        <p:attrNameLst>
                                          <p:attrName>style.visibility</p:attrName>
                                        </p:attrNameLst>
                                      </p:cBhvr>
                                      <p:to>
                                        <p:strVal val="visible"/>
                                      </p:to>
                                    </p:set>
                                  </p:childTnLst>
                                </p:cTn>
                              </p:par>
                            </p:childTnLst>
                          </p:cTn>
                        </p:par>
                        <p:par>
                          <p:cTn id="286" fill="hold">
                            <p:stCondLst>
                              <p:cond delay="87500"/>
                            </p:stCondLst>
                            <p:childTnLst>
                              <p:par>
                                <p:cTn id="287" presetID="11" presetClass="entr" presetSubtype="0" fill="hold" grpId="0" nodeType="afterEffect">
                                  <p:stCondLst>
                                    <p:cond delay="0"/>
                                  </p:stCondLst>
                                  <p:childTnLst>
                                    <p:set>
                                      <p:cBhvr>
                                        <p:cTn id="288" dur="1000">
                                          <p:stCondLst>
                                            <p:cond delay="0"/>
                                          </p:stCondLst>
                                        </p:cTn>
                                        <p:tgtEl>
                                          <p:spTgt spid="244"/>
                                        </p:tgtEl>
                                        <p:attrNameLst>
                                          <p:attrName>style.visibility</p:attrName>
                                        </p:attrNameLst>
                                      </p:cBhvr>
                                      <p:to>
                                        <p:strVal val="visible"/>
                                      </p:to>
                                    </p:set>
                                  </p:childTnLst>
                                </p:cTn>
                              </p:par>
                            </p:childTnLst>
                          </p:cTn>
                        </p:par>
                        <p:par>
                          <p:cTn id="289" fill="hold">
                            <p:stCondLst>
                              <p:cond delay="88500"/>
                            </p:stCondLst>
                            <p:childTnLst>
                              <p:par>
                                <p:cTn id="290" presetID="11" presetClass="entr" presetSubtype="0" fill="hold" grpId="0" nodeType="afterEffect">
                                  <p:stCondLst>
                                    <p:cond delay="0"/>
                                  </p:stCondLst>
                                  <p:childTnLst>
                                    <p:set>
                                      <p:cBhvr>
                                        <p:cTn id="291" dur="1000">
                                          <p:stCondLst>
                                            <p:cond delay="0"/>
                                          </p:stCondLst>
                                        </p:cTn>
                                        <p:tgtEl>
                                          <p:spTgt spid="245"/>
                                        </p:tgtEl>
                                        <p:attrNameLst>
                                          <p:attrName>style.visibility</p:attrName>
                                        </p:attrNameLst>
                                      </p:cBhvr>
                                      <p:to>
                                        <p:strVal val="visible"/>
                                      </p:to>
                                    </p:set>
                                  </p:childTnLst>
                                </p:cTn>
                              </p:par>
                            </p:childTnLst>
                          </p:cTn>
                        </p:par>
                        <p:par>
                          <p:cTn id="292" fill="hold">
                            <p:stCondLst>
                              <p:cond delay="89500"/>
                            </p:stCondLst>
                            <p:childTnLst>
                              <p:par>
                                <p:cTn id="293" presetID="11" presetClass="entr" presetSubtype="0" fill="hold" grpId="0" nodeType="afterEffect">
                                  <p:stCondLst>
                                    <p:cond delay="0"/>
                                  </p:stCondLst>
                                  <p:childTnLst>
                                    <p:set>
                                      <p:cBhvr>
                                        <p:cTn id="294" dur="1000">
                                          <p:stCondLst>
                                            <p:cond delay="0"/>
                                          </p:stCondLst>
                                        </p:cTn>
                                        <p:tgtEl>
                                          <p:spTgt spid="246"/>
                                        </p:tgtEl>
                                        <p:attrNameLst>
                                          <p:attrName>style.visibility</p:attrName>
                                        </p:attrNameLst>
                                      </p:cBhvr>
                                      <p:to>
                                        <p:strVal val="visible"/>
                                      </p:to>
                                    </p:set>
                                  </p:childTnLst>
                                </p:cTn>
                              </p:par>
                            </p:childTnLst>
                          </p:cTn>
                        </p:par>
                        <p:par>
                          <p:cTn id="295" fill="hold">
                            <p:stCondLst>
                              <p:cond delay="90500"/>
                            </p:stCondLst>
                            <p:childTnLst>
                              <p:par>
                                <p:cTn id="296" presetID="11" presetClass="entr" presetSubtype="0" fill="hold" grpId="0" nodeType="afterEffect">
                                  <p:stCondLst>
                                    <p:cond delay="0"/>
                                  </p:stCondLst>
                                  <p:childTnLst>
                                    <p:set>
                                      <p:cBhvr>
                                        <p:cTn id="297" dur="1000">
                                          <p:stCondLst>
                                            <p:cond delay="0"/>
                                          </p:stCondLst>
                                        </p:cTn>
                                        <p:tgtEl>
                                          <p:spTgt spid="247"/>
                                        </p:tgtEl>
                                        <p:attrNameLst>
                                          <p:attrName>style.visibility</p:attrName>
                                        </p:attrNameLst>
                                      </p:cBhvr>
                                      <p:to>
                                        <p:strVal val="visible"/>
                                      </p:to>
                                    </p:set>
                                  </p:childTnLst>
                                </p:cTn>
                              </p:par>
                            </p:childTnLst>
                          </p:cTn>
                        </p:par>
                        <p:par>
                          <p:cTn id="298" fill="hold">
                            <p:stCondLst>
                              <p:cond delay="91500"/>
                            </p:stCondLst>
                            <p:childTnLst>
                              <p:par>
                                <p:cTn id="299" presetID="11" presetClass="entr" presetSubtype="0" fill="hold" grpId="0" nodeType="afterEffect">
                                  <p:stCondLst>
                                    <p:cond delay="0"/>
                                  </p:stCondLst>
                                  <p:childTnLst>
                                    <p:set>
                                      <p:cBhvr>
                                        <p:cTn id="300" dur="1000">
                                          <p:stCondLst>
                                            <p:cond delay="0"/>
                                          </p:stCondLst>
                                        </p:cTn>
                                        <p:tgtEl>
                                          <p:spTgt spid="248"/>
                                        </p:tgtEl>
                                        <p:attrNameLst>
                                          <p:attrName>style.visibility</p:attrName>
                                        </p:attrNameLst>
                                      </p:cBhvr>
                                      <p:to>
                                        <p:strVal val="visible"/>
                                      </p:to>
                                    </p:set>
                                  </p:childTnLst>
                                </p:cTn>
                              </p:par>
                            </p:childTnLst>
                          </p:cTn>
                        </p:par>
                        <p:par>
                          <p:cTn id="301" fill="hold">
                            <p:stCondLst>
                              <p:cond delay="92500"/>
                            </p:stCondLst>
                            <p:childTnLst>
                              <p:par>
                                <p:cTn id="302" presetID="11" presetClass="entr" presetSubtype="0" fill="hold" grpId="0" nodeType="afterEffect">
                                  <p:stCondLst>
                                    <p:cond delay="0"/>
                                  </p:stCondLst>
                                  <p:childTnLst>
                                    <p:set>
                                      <p:cBhvr>
                                        <p:cTn id="303" dur="1000">
                                          <p:stCondLst>
                                            <p:cond delay="0"/>
                                          </p:stCondLst>
                                        </p:cTn>
                                        <p:tgtEl>
                                          <p:spTgt spid="249"/>
                                        </p:tgtEl>
                                        <p:attrNameLst>
                                          <p:attrName>style.visibility</p:attrName>
                                        </p:attrNameLst>
                                      </p:cBhvr>
                                      <p:to>
                                        <p:strVal val="visible"/>
                                      </p:to>
                                    </p:set>
                                  </p:childTnLst>
                                </p:cTn>
                              </p:par>
                            </p:childTnLst>
                          </p:cTn>
                        </p:par>
                        <p:par>
                          <p:cTn id="304" fill="hold">
                            <p:stCondLst>
                              <p:cond delay="93500"/>
                            </p:stCondLst>
                            <p:childTnLst>
                              <p:par>
                                <p:cTn id="305" presetID="11" presetClass="entr" presetSubtype="0" fill="hold" grpId="0" nodeType="afterEffect">
                                  <p:stCondLst>
                                    <p:cond delay="0"/>
                                  </p:stCondLst>
                                  <p:childTnLst>
                                    <p:set>
                                      <p:cBhvr>
                                        <p:cTn id="306" dur="1000">
                                          <p:stCondLst>
                                            <p:cond delay="0"/>
                                          </p:stCondLst>
                                        </p:cTn>
                                        <p:tgtEl>
                                          <p:spTgt spid="250"/>
                                        </p:tgtEl>
                                        <p:attrNameLst>
                                          <p:attrName>style.visibility</p:attrName>
                                        </p:attrNameLst>
                                      </p:cBhvr>
                                      <p:to>
                                        <p:strVal val="visible"/>
                                      </p:to>
                                    </p:set>
                                  </p:childTnLst>
                                </p:cTn>
                              </p:par>
                            </p:childTnLst>
                          </p:cTn>
                        </p:par>
                        <p:par>
                          <p:cTn id="307" fill="hold">
                            <p:stCondLst>
                              <p:cond delay="94500"/>
                            </p:stCondLst>
                            <p:childTnLst>
                              <p:par>
                                <p:cTn id="308" presetID="11" presetClass="entr" presetSubtype="0" fill="hold" grpId="0" nodeType="afterEffect">
                                  <p:stCondLst>
                                    <p:cond delay="0"/>
                                  </p:stCondLst>
                                  <p:childTnLst>
                                    <p:set>
                                      <p:cBhvr>
                                        <p:cTn id="309" dur="1000">
                                          <p:stCondLst>
                                            <p:cond delay="0"/>
                                          </p:stCondLst>
                                        </p:cTn>
                                        <p:tgtEl>
                                          <p:spTgt spid="251"/>
                                        </p:tgtEl>
                                        <p:attrNameLst>
                                          <p:attrName>style.visibility</p:attrName>
                                        </p:attrNameLst>
                                      </p:cBhvr>
                                      <p:to>
                                        <p:strVal val="visible"/>
                                      </p:to>
                                    </p:set>
                                  </p:childTnLst>
                                </p:cTn>
                              </p:par>
                            </p:childTnLst>
                          </p:cTn>
                        </p:par>
                        <p:par>
                          <p:cTn id="310" fill="hold">
                            <p:stCondLst>
                              <p:cond delay="95500"/>
                            </p:stCondLst>
                            <p:childTnLst>
                              <p:par>
                                <p:cTn id="311" presetID="11" presetClass="entr" presetSubtype="0" fill="hold" grpId="0" nodeType="afterEffect">
                                  <p:stCondLst>
                                    <p:cond delay="0"/>
                                  </p:stCondLst>
                                  <p:childTnLst>
                                    <p:set>
                                      <p:cBhvr>
                                        <p:cTn id="312" dur="1000">
                                          <p:stCondLst>
                                            <p:cond delay="0"/>
                                          </p:stCondLst>
                                        </p:cTn>
                                        <p:tgtEl>
                                          <p:spTgt spid="252"/>
                                        </p:tgtEl>
                                        <p:attrNameLst>
                                          <p:attrName>style.visibility</p:attrName>
                                        </p:attrNameLst>
                                      </p:cBhvr>
                                      <p:to>
                                        <p:strVal val="visible"/>
                                      </p:to>
                                    </p:set>
                                  </p:childTnLst>
                                </p:cTn>
                              </p:par>
                            </p:childTnLst>
                          </p:cTn>
                        </p:par>
                        <p:par>
                          <p:cTn id="313" fill="hold">
                            <p:stCondLst>
                              <p:cond delay="96500"/>
                            </p:stCondLst>
                            <p:childTnLst>
                              <p:par>
                                <p:cTn id="314" presetID="11" presetClass="entr" presetSubtype="0" fill="hold" grpId="0" nodeType="afterEffect">
                                  <p:stCondLst>
                                    <p:cond delay="0"/>
                                  </p:stCondLst>
                                  <p:childTnLst>
                                    <p:set>
                                      <p:cBhvr>
                                        <p:cTn id="315" dur="1000">
                                          <p:stCondLst>
                                            <p:cond delay="0"/>
                                          </p:stCondLst>
                                        </p:cTn>
                                        <p:tgtEl>
                                          <p:spTgt spid="253"/>
                                        </p:tgtEl>
                                        <p:attrNameLst>
                                          <p:attrName>style.visibility</p:attrName>
                                        </p:attrNameLst>
                                      </p:cBhvr>
                                      <p:to>
                                        <p:strVal val="visible"/>
                                      </p:to>
                                    </p:set>
                                  </p:childTnLst>
                                </p:cTn>
                              </p:par>
                            </p:childTnLst>
                          </p:cTn>
                        </p:par>
                        <p:par>
                          <p:cTn id="316" fill="hold">
                            <p:stCondLst>
                              <p:cond delay="97500"/>
                            </p:stCondLst>
                            <p:childTnLst>
                              <p:par>
                                <p:cTn id="317" presetID="11" presetClass="entr" presetSubtype="0" fill="hold" grpId="0" nodeType="afterEffect">
                                  <p:stCondLst>
                                    <p:cond delay="0"/>
                                  </p:stCondLst>
                                  <p:childTnLst>
                                    <p:set>
                                      <p:cBhvr>
                                        <p:cTn id="318" dur="1000">
                                          <p:stCondLst>
                                            <p:cond delay="0"/>
                                          </p:stCondLst>
                                        </p:cTn>
                                        <p:tgtEl>
                                          <p:spTgt spid="254"/>
                                        </p:tgtEl>
                                        <p:attrNameLst>
                                          <p:attrName>style.visibility</p:attrName>
                                        </p:attrNameLst>
                                      </p:cBhvr>
                                      <p:to>
                                        <p:strVal val="visible"/>
                                      </p:to>
                                    </p:set>
                                  </p:childTnLst>
                                </p:cTn>
                              </p:par>
                            </p:childTnLst>
                          </p:cTn>
                        </p:par>
                        <p:par>
                          <p:cTn id="319" fill="hold">
                            <p:stCondLst>
                              <p:cond delay="98500"/>
                            </p:stCondLst>
                            <p:childTnLst>
                              <p:par>
                                <p:cTn id="320" presetID="11" presetClass="entr" presetSubtype="0" fill="hold" grpId="0" nodeType="afterEffect">
                                  <p:stCondLst>
                                    <p:cond delay="0"/>
                                  </p:stCondLst>
                                  <p:childTnLst>
                                    <p:set>
                                      <p:cBhvr>
                                        <p:cTn id="321" dur="1000">
                                          <p:stCondLst>
                                            <p:cond delay="0"/>
                                          </p:stCondLst>
                                        </p:cTn>
                                        <p:tgtEl>
                                          <p:spTgt spid="255"/>
                                        </p:tgtEl>
                                        <p:attrNameLst>
                                          <p:attrName>style.visibility</p:attrName>
                                        </p:attrNameLst>
                                      </p:cBhvr>
                                      <p:to>
                                        <p:strVal val="visible"/>
                                      </p:to>
                                    </p:set>
                                  </p:childTnLst>
                                </p:cTn>
                              </p:par>
                            </p:childTnLst>
                          </p:cTn>
                        </p:par>
                        <p:par>
                          <p:cTn id="322" fill="hold">
                            <p:stCondLst>
                              <p:cond delay="99500"/>
                            </p:stCondLst>
                            <p:childTnLst>
                              <p:par>
                                <p:cTn id="323" presetID="11" presetClass="entr" presetSubtype="0" fill="hold" grpId="0" nodeType="afterEffect">
                                  <p:stCondLst>
                                    <p:cond delay="0"/>
                                  </p:stCondLst>
                                  <p:childTnLst>
                                    <p:set>
                                      <p:cBhvr>
                                        <p:cTn id="324" dur="1000">
                                          <p:stCondLst>
                                            <p:cond delay="0"/>
                                          </p:stCondLst>
                                        </p:cTn>
                                        <p:tgtEl>
                                          <p:spTgt spid="256"/>
                                        </p:tgtEl>
                                        <p:attrNameLst>
                                          <p:attrName>style.visibility</p:attrName>
                                        </p:attrNameLst>
                                      </p:cBhvr>
                                      <p:to>
                                        <p:strVal val="visible"/>
                                      </p:to>
                                    </p:set>
                                  </p:childTnLst>
                                </p:cTn>
                              </p:par>
                            </p:childTnLst>
                          </p:cTn>
                        </p:par>
                        <p:par>
                          <p:cTn id="325" fill="hold">
                            <p:stCondLst>
                              <p:cond delay="100500"/>
                            </p:stCondLst>
                            <p:childTnLst>
                              <p:par>
                                <p:cTn id="326" presetID="11" presetClass="entr" presetSubtype="0" fill="hold" grpId="0" nodeType="afterEffect">
                                  <p:stCondLst>
                                    <p:cond delay="0"/>
                                  </p:stCondLst>
                                  <p:childTnLst>
                                    <p:set>
                                      <p:cBhvr>
                                        <p:cTn id="327" dur="1000">
                                          <p:stCondLst>
                                            <p:cond delay="0"/>
                                          </p:stCondLst>
                                        </p:cTn>
                                        <p:tgtEl>
                                          <p:spTgt spid="257"/>
                                        </p:tgtEl>
                                        <p:attrNameLst>
                                          <p:attrName>style.visibility</p:attrName>
                                        </p:attrNameLst>
                                      </p:cBhvr>
                                      <p:to>
                                        <p:strVal val="visible"/>
                                      </p:to>
                                    </p:set>
                                  </p:childTnLst>
                                </p:cTn>
                              </p:par>
                            </p:childTnLst>
                          </p:cTn>
                        </p:par>
                        <p:par>
                          <p:cTn id="328" fill="hold">
                            <p:stCondLst>
                              <p:cond delay="101500"/>
                            </p:stCondLst>
                            <p:childTnLst>
                              <p:par>
                                <p:cTn id="329" presetID="11" presetClass="entr" presetSubtype="0" fill="hold" grpId="0" nodeType="afterEffect">
                                  <p:stCondLst>
                                    <p:cond delay="0"/>
                                  </p:stCondLst>
                                  <p:childTnLst>
                                    <p:set>
                                      <p:cBhvr>
                                        <p:cTn id="330" dur="1000">
                                          <p:stCondLst>
                                            <p:cond delay="0"/>
                                          </p:stCondLst>
                                        </p:cTn>
                                        <p:tgtEl>
                                          <p:spTgt spid="258"/>
                                        </p:tgtEl>
                                        <p:attrNameLst>
                                          <p:attrName>style.visibility</p:attrName>
                                        </p:attrNameLst>
                                      </p:cBhvr>
                                      <p:to>
                                        <p:strVal val="visible"/>
                                      </p:to>
                                    </p:set>
                                  </p:childTnLst>
                                </p:cTn>
                              </p:par>
                            </p:childTnLst>
                          </p:cTn>
                        </p:par>
                        <p:par>
                          <p:cTn id="331" fill="hold">
                            <p:stCondLst>
                              <p:cond delay="102500"/>
                            </p:stCondLst>
                            <p:childTnLst>
                              <p:par>
                                <p:cTn id="332" presetID="11" presetClass="entr" presetSubtype="0" fill="hold" grpId="0" nodeType="afterEffect">
                                  <p:stCondLst>
                                    <p:cond delay="0"/>
                                  </p:stCondLst>
                                  <p:childTnLst>
                                    <p:set>
                                      <p:cBhvr>
                                        <p:cTn id="333" dur="1000">
                                          <p:stCondLst>
                                            <p:cond delay="0"/>
                                          </p:stCondLst>
                                        </p:cTn>
                                        <p:tgtEl>
                                          <p:spTgt spid="259"/>
                                        </p:tgtEl>
                                        <p:attrNameLst>
                                          <p:attrName>style.visibility</p:attrName>
                                        </p:attrNameLst>
                                      </p:cBhvr>
                                      <p:to>
                                        <p:strVal val="visible"/>
                                      </p:to>
                                    </p:set>
                                  </p:childTnLst>
                                </p:cTn>
                              </p:par>
                            </p:childTnLst>
                          </p:cTn>
                        </p:par>
                        <p:par>
                          <p:cTn id="334" fill="hold">
                            <p:stCondLst>
                              <p:cond delay="103500"/>
                            </p:stCondLst>
                            <p:childTnLst>
                              <p:par>
                                <p:cTn id="335" presetID="11" presetClass="entr" presetSubtype="0" fill="hold" grpId="0" nodeType="afterEffect">
                                  <p:stCondLst>
                                    <p:cond delay="0"/>
                                  </p:stCondLst>
                                  <p:childTnLst>
                                    <p:set>
                                      <p:cBhvr>
                                        <p:cTn id="336" dur="1000">
                                          <p:stCondLst>
                                            <p:cond delay="0"/>
                                          </p:stCondLst>
                                        </p:cTn>
                                        <p:tgtEl>
                                          <p:spTgt spid="260"/>
                                        </p:tgtEl>
                                        <p:attrNameLst>
                                          <p:attrName>style.visibility</p:attrName>
                                        </p:attrNameLst>
                                      </p:cBhvr>
                                      <p:to>
                                        <p:strVal val="visible"/>
                                      </p:to>
                                    </p:set>
                                  </p:childTnLst>
                                </p:cTn>
                              </p:par>
                            </p:childTnLst>
                          </p:cTn>
                        </p:par>
                        <p:par>
                          <p:cTn id="337" fill="hold">
                            <p:stCondLst>
                              <p:cond delay="104500"/>
                            </p:stCondLst>
                            <p:childTnLst>
                              <p:par>
                                <p:cTn id="338" presetID="11" presetClass="entr" presetSubtype="0" fill="hold" grpId="0" nodeType="afterEffect">
                                  <p:stCondLst>
                                    <p:cond delay="0"/>
                                  </p:stCondLst>
                                  <p:childTnLst>
                                    <p:set>
                                      <p:cBhvr>
                                        <p:cTn id="339" dur="1000">
                                          <p:stCondLst>
                                            <p:cond delay="0"/>
                                          </p:stCondLst>
                                        </p:cTn>
                                        <p:tgtEl>
                                          <p:spTgt spid="261"/>
                                        </p:tgtEl>
                                        <p:attrNameLst>
                                          <p:attrName>style.visibility</p:attrName>
                                        </p:attrNameLst>
                                      </p:cBhvr>
                                      <p:to>
                                        <p:strVal val="visible"/>
                                      </p:to>
                                    </p:set>
                                  </p:childTnLst>
                                </p:cTn>
                              </p:par>
                            </p:childTnLst>
                          </p:cTn>
                        </p:par>
                        <p:par>
                          <p:cTn id="340" fill="hold">
                            <p:stCondLst>
                              <p:cond delay="105500"/>
                            </p:stCondLst>
                            <p:childTnLst>
                              <p:par>
                                <p:cTn id="341" presetID="11" presetClass="entr" presetSubtype="0" fill="hold" grpId="0" nodeType="afterEffect">
                                  <p:stCondLst>
                                    <p:cond delay="0"/>
                                  </p:stCondLst>
                                  <p:childTnLst>
                                    <p:set>
                                      <p:cBhvr>
                                        <p:cTn id="342" dur="1000">
                                          <p:stCondLst>
                                            <p:cond delay="0"/>
                                          </p:stCondLst>
                                        </p:cTn>
                                        <p:tgtEl>
                                          <p:spTgt spid="262"/>
                                        </p:tgtEl>
                                        <p:attrNameLst>
                                          <p:attrName>style.visibility</p:attrName>
                                        </p:attrNameLst>
                                      </p:cBhvr>
                                      <p:to>
                                        <p:strVal val="visible"/>
                                      </p:to>
                                    </p:set>
                                  </p:childTnLst>
                                </p:cTn>
                              </p:par>
                            </p:childTnLst>
                          </p:cTn>
                        </p:par>
                        <p:par>
                          <p:cTn id="343" fill="hold">
                            <p:stCondLst>
                              <p:cond delay="106500"/>
                            </p:stCondLst>
                            <p:childTnLst>
                              <p:par>
                                <p:cTn id="344" presetID="11" presetClass="entr" presetSubtype="0" fill="hold" grpId="0" nodeType="afterEffect">
                                  <p:stCondLst>
                                    <p:cond delay="0"/>
                                  </p:stCondLst>
                                  <p:childTnLst>
                                    <p:set>
                                      <p:cBhvr>
                                        <p:cTn id="345" dur="1000">
                                          <p:stCondLst>
                                            <p:cond delay="0"/>
                                          </p:stCondLst>
                                        </p:cTn>
                                        <p:tgtEl>
                                          <p:spTgt spid="263"/>
                                        </p:tgtEl>
                                        <p:attrNameLst>
                                          <p:attrName>style.visibility</p:attrName>
                                        </p:attrNameLst>
                                      </p:cBhvr>
                                      <p:to>
                                        <p:strVal val="visible"/>
                                      </p:to>
                                    </p:set>
                                  </p:childTnLst>
                                </p:cTn>
                              </p:par>
                            </p:childTnLst>
                          </p:cTn>
                        </p:par>
                        <p:par>
                          <p:cTn id="346" fill="hold">
                            <p:stCondLst>
                              <p:cond delay="107500"/>
                            </p:stCondLst>
                            <p:childTnLst>
                              <p:par>
                                <p:cTn id="347" presetID="11" presetClass="entr" presetSubtype="0" fill="hold" grpId="0" nodeType="afterEffect">
                                  <p:stCondLst>
                                    <p:cond delay="0"/>
                                  </p:stCondLst>
                                  <p:childTnLst>
                                    <p:set>
                                      <p:cBhvr>
                                        <p:cTn id="348" dur="1000">
                                          <p:stCondLst>
                                            <p:cond delay="0"/>
                                          </p:stCondLst>
                                        </p:cTn>
                                        <p:tgtEl>
                                          <p:spTgt spid="264"/>
                                        </p:tgtEl>
                                        <p:attrNameLst>
                                          <p:attrName>style.visibility</p:attrName>
                                        </p:attrNameLst>
                                      </p:cBhvr>
                                      <p:to>
                                        <p:strVal val="visible"/>
                                      </p:to>
                                    </p:set>
                                  </p:childTnLst>
                                </p:cTn>
                              </p:par>
                            </p:childTnLst>
                          </p:cTn>
                        </p:par>
                        <p:par>
                          <p:cTn id="349" fill="hold">
                            <p:stCondLst>
                              <p:cond delay="108500"/>
                            </p:stCondLst>
                            <p:childTnLst>
                              <p:par>
                                <p:cTn id="350" presetID="11" presetClass="entr" presetSubtype="0" fill="hold" grpId="0" nodeType="afterEffect">
                                  <p:stCondLst>
                                    <p:cond delay="0"/>
                                  </p:stCondLst>
                                  <p:childTnLst>
                                    <p:set>
                                      <p:cBhvr>
                                        <p:cTn id="351" dur="1000">
                                          <p:stCondLst>
                                            <p:cond delay="0"/>
                                          </p:stCondLst>
                                        </p:cTn>
                                        <p:tgtEl>
                                          <p:spTgt spid="265"/>
                                        </p:tgtEl>
                                        <p:attrNameLst>
                                          <p:attrName>style.visibility</p:attrName>
                                        </p:attrNameLst>
                                      </p:cBhvr>
                                      <p:to>
                                        <p:strVal val="visible"/>
                                      </p:to>
                                    </p:set>
                                  </p:childTnLst>
                                </p:cTn>
                              </p:par>
                            </p:childTnLst>
                          </p:cTn>
                        </p:par>
                        <p:par>
                          <p:cTn id="352" fill="hold">
                            <p:stCondLst>
                              <p:cond delay="109500"/>
                            </p:stCondLst>
                            <p:childTnLst>
                              <p:par>
                                <p:cTn id="353" presetID="11" presetClass="entr" presetSubtype="0" fill="hold" grpId="0" nodeType="afterEffect">
                                  <p:stCondLst>
                                    <p:cond delay="0"/>
                                  </p:stCondLst>
                                  <p:childTnLst>
                                    <p:set>
                                      <p:cBhvr>
                                        <p:cTn id="354" dur="1000">
                                          <p:stCondLst>
                                            <p:cond delay="0"/>
                                          </p:stCondLst>
                                        </p:cTn>
                                        <p:tgtEl>
                                          <p:spTgt spid="266"/>
                                        </p:tgtEl>
                                        <p:attrNameLst>
                                          <p:attrName>style.visibility</p:attrName>
                                        </p:attrNameLst>
                                      </p:cBhvr>
                                      <p:to>
                                        <p:strVal val="visible"/>
                                      </p:to>
                                    </p:set>
                                  </p:childTnLst>
                                </p:cTn>
                              </p:par>
                            </p:childTnLst>
                          </p:cTn>
                        </p:par>
                        <p:par>
                          <p:cTn id="355" fill="hold">
                            <p:stCondLst>
                              <p:cond delay="110500"/>
                            </p:stCondLst>
                            <p:childTnLst>
                              <p:par>
                                <p:cTn id="356" presetID="11" presetClass="entr" presetSubtype="0" fill="hold" grpId="0" nodeType="afterEffect">
                                  <p:stCondLst>
                                    <p:cond delay="0"/>
                                  </p:stCondLst>
                                  <p:childTnLst>
                                    <p:set>
                                      <p:cBhvr>
                                        <p:cTn id="357" dur="1000">
                                          <p:stCondLst>
                                            <p:cond delay="0"/>
                                          </p:stCondLst>
                                        </p:cTn>
                                        <p:tgtEl>
                                          <p:spTgt spid="267"/>
                                        </p:tgtEl>
                                        <p:attrNameLst>
                                          <p:attrName>style.visibility</p:attrName>
                                        </p:attrNameLst>
                                      </p:cBhvr>
                                      <p:to>
                                        <p:strVal val="visible"/>
                                      </p:to>
                                    </p:set>
                                  </p:childTnLst>
                                </p:cTn>
                              </p:par>
                            </p:childTnLst>
                          </p:cTn>
                        </p:par>
                        <p:par>
                          <p:cTn id="358" fill="hold">
                            <p:stCondLst>
                              <p:cond delay="111500"/>
                            </p:stCondLst>
                            <p:childTnLst>
                              <p:par>
                                <p:cTn id="359" presetID="11" presetClass="entr" presetSubtype="0" fill="hold" grpId="0" nodeType="afterEffect">
                                  <p:stCondLst>
                                    <p:cond delay="0"/>
                                  </p:stCondLst>
                                  <p:childTnLst>
                                    <p:set>
                                      <p:cBhvr>
                                        <p:cTn id="360" dur="1000">
                                          <p:stCondLst>
                                            <p:cond delay="0"/>
                                          </p:stCondLst>
                                        </p:cTn>
                                        <p:tgtEl>
                                          <p:spTgt spid="268"/>
                                        </p:tgtEl>
                                        <p:attrNameLst>
                                          <p:attrName>style.visibility</p:attrName>
                                        </p:attrNameLst>
                                      </p:cBhvr>
                                      <p:to>
                                        <p:strVal val="visible"/>
                                      </p:to>
                                    </p:set>
                                  </p:childTnLst>
                                </p:cTn>
                              </p:par>
                            </p:childTnLst>
                          </p:cTn>
                        </p:par>
                        <p:par>
                          <p:cTn id="361" fill="hold">
                            <p:stCondLst>
                              <p:cond delay="112500"/>
                            </p:stCondLst>
                            <p:childTnLst>
                              <p:par>
                                <p:cTn id="362" presetID="11" presetClass="entr" presetSubtype="0" fill="hold" grpId="0" nodeType="afterEffect">
                                  <p:stCondLst>
                                    <p:cond delay="0"/>
                                  </p:stCondLst>
                                  <p:childTnLst>
                                    <p:set>
                                      <p:cBhvr>
                                        <p:cTn id="363" dur="1000">
                                          <p:stCondLst>
                                            <p:cond delay="0"/>
                                          </p:stCondLst>
                                        </p:cTn>
                                        <p:tgtEl>
                                          <p:spTgt spid="269"/>
                                        </p:tgtEl>
                                        <p:attrNameLst>
                                          <p:attrName>style.visibility</p:attrName>
                                        </p:attrNameLst>
                                      </p:cBhvr>
                                      <p:to>
                                        <p:strVal val="visible"/>
                                      </p:to>
                                    </p:set>
                                  </p:childTnLst>
                                </p:cTn>
                              </p:par>
                            </p:childTnLst>
                          </p:cTn>
                        </p:par>
                        <p:par>
                          <p:cTn id="364" fill="hold">
                            <p:stCondLst>
                              <p:cond delay="113500"/>
                            </p:stCondLst>
                            <p:childTnLst>
                              <p:par>
                                <p:cTn id="365" presetID="11" presetClass="entr" presetSubtype="0" fill="hold" grpId="0" nodeType="afterEffect">
                                  <p:stCondLst>
                                    <p:cond delay="0"/>
                                  </p:stCondLst>
                                  <p:childTnLst>
                                    <p:set>
                                      <p:cBhvr>
                                        <p:cTn id="366" dur="1000">
                                          <p:stCondLst>
                                            <p:cond delay="0"/>
                                          </p:stCondLst>
                                        </p:cTn>
                                        <p:tgtEl>
                                          <p:spTgt spid="270"/>
                                        </p:tgtEl>
                                        <p:attrNameLst>
                                          <p:attrName>style.visibility</p:attrName>
                                        </p:attrNameLst>
                                      </p:cBhvr>
                                      <p:to>
                                        <p:strVal val="visible"/>
                                      </p:to>
                                    </p:set>
                                  </p:childTnLst>
                                </p:cTn>
                              </p:par>
                            </p:childTnLst>
                          </p:cTn>
                        </p:par>
                        <p:par>
                          <p:cTn id="367" fill="hold">
                            <p:stCondLst>
                              <p:cond delay="114500"/>
                            </p:stCondLst>
                            <p:childTnLst>
                              <p:par>
                                <p:cTn id="368" presetID="11" presetClass="entr" presetSubtype="0" fill="hold" grpId="0" nodeType="afterEffect">
                                  <p:stCondLst>
                                    <p:cond delay="0"/>
                                  </p:stCondLst>
                                  <p:childTnLst>
                                    <p:set>
                                      <p:cBhvr>
                                        <p:cTn id="369" dur="1000">
                                          <p:stCondLst>
                                            <p:cond delay="0"/>
                                          </p:stCondLst>
                                        </p:cTn>
                                        <p:tgtEl>
                                          <p:spTgt spid="271"/>
                                        </p:tgtEl>
                                        <p:attrNameLst>
                                          <p:attrName>style.visibility</p:attrName>
                                        </p:attrNameLst>
                                      </p:cBhvr>
                                      <p:to>
                                        <p:strVal val="visible"/>
                                      </p:to>
                                    </p:set>
                                  </p:childTnLst>
                                </p:cTn>
                              </p:par>
                            </p:childTnLst>
                          </p:cTn>
                        </p:par>
                        <p:par>
                          <p:cTn id="370" fill="hold">
                            <p:stCondLst>
                              <p:cond delay="115500"/>
                            </p:stCondLst>
                            <p:childTnLst>
                              <p:par>
                                <p:cTn id="371" presetID="11" presetClass="entr" presetSubtype="0" fill="hold" grpId="0" nodeType="afterEffect">
                                  <p:stCondLst>
                                    <p:cond delay="0"/>
                                  </p:stCondLst>
                                  <p:childTnLst>
                                    <p:set>
                                      <p:cBhvr>
                                        <p:cTn id="372" dur="1000">
                                          <p:stCondLst>
                                            <p:cond delay="0"/>
                                          </p:stCondLst>
                                        </p:cTn>
                                        <p:tgtEl>
                                          <p:spTgt spid="272"/>
                                        </p:tgtEl>
                                        <p:attrNameLst>
                                          <p:attrName>style.visibility</p:attrName>
                                        </p:attrNameLst>
                                      </p:cBhvr>
                                      <p:to>
                                        <p:strVal val="visible"/>
                                      </p:to>
                                    </p:set>
                                  </p:childTnLst>
                                </p:cTn>
                              </p:par>
                            </p:childTnLst>
                          </p:cTn>
                        </p:par>
                        <p:par>
                          <p:cTn id="373" fill="hold">
                            <p:stCondLst>
                              <p:cond delay="116500"/>
                            </p:stCondLst>
                            <p:childTnLst>
                              <p:par>
                                <p:cTn id="374" presetID="11" presetClass="entr" presetSubtype="0" fill="hold" grpId="0" nodeType="afterEffect">
                                  <p:stCondLst>
                                    <p:cond delay="0"/>
                                  </p:stCondLst>
                                  <p:childTnLst>
                                    <p:set>
                                      <p:cBhvr>
                                        <p:cTn id="375" dur="1000">
                                          <p:stCondLst>
                                            <p:cond delay="0"/>
                                          </p:stCondLst>
                                        </p:cTn>
                                        <p:tgtEl>
                                          <p:spTgt spid="273"/>
                                        </p:tgtEl>
                                        <p:attrNameLst>
                                          <p:attrName>style.visibility</p:attrName>
                                        </p:attrNameLst>
                                      </p:cBhvr>
                                      <p:to>
                                        <p:strVal val="visible"/>
                                      </p:to>
                                    </p:set>
                                  </p:childTnLst>
                                </p:cTn>
                              </p:par>
                            </p:childTnLst>
                          </p:cTn>
                        </p:par>
                        <p:par>
                          <p:cTn id="376" fill="hold">
                            <p:stCondLst>
                              <p:cond delay="117500"/>
                            </p:stCondLst>
                            <p:childTnLst>
                              <p:par>
                                <p:cTn id="377" presetID="11" presetClass="entr" presetSubtype="0" fill="hold" grpId="0" nodeType="afterEffect">
                                  <p:stCondLst>
                                    <p:cond delay="0"/>
                                  </p:stCondLst>
                                  <p:childTnLst>
                                    <p:set>
                                      <p:cBhvr>
                                        <p:cTn id="378" dur="1000">
                                          <p:stCondLst>
                                            <p:cond delay="0"/>
                                          </p:stCondLst>
                                        </p:cTn>
                                        <p:tgtEl>
                                          <p:spTgt spid="274"/>
                                        </p:tgtEl>
                                        <p:attrNameLst>
                                          <p:attrName>style.visibility</p:attrName>
                                        </p:attrNameLst>
                                      </p:cBhvr>
                                      <p:to>
                                        <p:strVal val="visible"/>
                                      </p:to>
                                    </p:set>
                                  </p:childTnLst>
                                </p:cTn>
                              </p:par>
                            </p:childTnLst>
                          </p:cTn>
                        </p:par>
                        <p:par>
                          <p:cTn id="379" fill="hold">
                            <p:stCondLst>
                              <p:cond delay="118500"/>
                            </p:stCondLst>
                            <p:childTnLst>
                              <p:par>
                                <p:cTn id="380" presetID="11" presetClass="entr" presetSubtype="0" fill="hold" grpId="0" nodeType="afterEffect">
                                  <p:stCondLst>
                                    <p:cond delay="0"/>
                                  </p:stCondLst>
                                  <p:childTnLst>
                                    <p:set>
                                      <p:cBhvr>
                                        <p:cTn id="381" dur="1000">
                                          <p:stCondLst>
                                            <p:cond delay="0"/>
                                          </p:stCondLst>
                                        </p:cTn>
                                        <p:tgtEl>
                                          <p:spTgt spid="275"/>
                                        </p:tgtEl>
                                        <p:attrNameLst>
                                          <p:attrName>style.visibility</p:attrName>
                                        </p:attrNameLst>
                                      </p:cBhvr>
                                      <p:to>
                                        <p:strVal val="visible"/>
                                      </p:to>
                                    </p:set>
                                  </p:childTnLst>
                                </p:cTn>
                              </p:par>
                            </p:childTnLst>
                          </p:cTn>
                        </p:par>
                        <p:par>
                          <p:cTn id="382" fill="hold">
                            <p:stCondLst>
                              <p:cond delay="119500"/>
                            </p:stCondLst>
                            <p:childTnLst>
                              <p:par>
                                <p:cTn id="383" presetID="11" presetClass="entr" presetSubtype="0" fill="hold" grpId="0" nodeType="afterEffect">
                                  <p:stCondLst>
                                    <p:cond delay="0"/>
                                  </p:stCondLst>
                                  <p:childTnLst>
                                    <p:set>
                                      <p:cBhvr>
                                        <p:cTn id="384" dur="1000">
                                          <p:stCondLst>
                                            <p:cond delay="0"/>
                                          </p:stCondLst>
                                        </p:cTn>
                                        <p:tgtEl>
                                          <p:spTgt spid="276"/>
                                        </p:tgtEl>
                                        <p:attrNameLst>
                                          <p:attrName>style.visibility</p:attrName>
                                        </p:attrNameLst>
                                      </p:cBhvr>
                                      <p:to>
                                        <p:strVal val="visible"/>
                                      </p:to>
                                    </p:set>
                                  </p:childTnLst>
                                </p:cTn>
                              </p:par>
                            </p:childTnLst>
                          </p:cTn>
                        </p:par>
                        <p:par>
                          <p:cTn id="385" fill="hold">
                            <p:stCondLst>
                              <p:cond delay="120500"/>
                            </p:stCondLst>
                            <p:childTnLst>
                              <p:par>
                                <p:cTn id="386" presetID="11" presetClass="entr" presetSubtype="0" fill="hold" grpId="0" nodeType="afterEffect">
                                  <p:stCondLst>
                                    <p:cond delay="0"/>
                                  </p:stCondLst>
                                  <p:childTnLst>
                                    <p:set>
                                      <p:cBhvr>
                                        <p:cTn id="387" dur="1000">
                                          <p:stCondLst>
                                            <p:cond delay="0"/>
                                          </p:stCondLst>
                                        </p:cTn>
                                        <p:tgtEl>
                                          <p:spTgt spid="277"/>
                                        </p:tgtEl>
                                        <p:attrNameLst>
                                          <p:attrName>style.visibility</p:attrName>
                                        </p:attrNameLst>
                                      </p:cBhvr>
                                      <p:to>
                                        <p:strVal val="visible"/>
                                      </p:to>
                                    </p:set>
                                  </p:childTnLst>
                                </p:cTn>
                              </p:par>
                            </p:childTnLst>
                          </p:cTn>
                        </p:par>
                        <p:par>
                          <p:cTn id="388" fill="hold">
                            <p:stCondLst>
                              <p:cond delay="121500"/>
                            </p:stCondLst>
                            <p:childTnLst>
                              <p:par>
                                <p:cTn id="389" presetID="11" presetClass="entr" presetSubtype="0" fill="hold" grpId="0" nodeType="afterEffect">
                                  <p:stCondLst>
                                    <p:cond delay="0"/>
                                  </p:stCondLst>
                                  <p:childTnLst>
                                    <p:set>
                                      <p:cBhvr>
                                        <p:cTn id="390" dur="1000">
                                          <p:stCondLst>
                                            <p:cond delay="0"/>
                                          </p:stCondLst>
                                        </p:cTn>
                                        <p:tgtEl>
                                          <p:spTgt spid="278"/>
                                        </p:tgtEl>
                                        <p:attrNameLst>
                                          <p:attrName>style.visibility</p:attrName>
                                        </p:attrNameLst>
                                      </p:cBhvr>
                                      <p:to>
                                        <p:strVal val="visible"/>
                                      </p:to>
                                    </p:set>
                                  </p:childTnLst>
                                </p:cTn>
                              </p:par>
                            </p:childTnLst>
                          </p:cTn>
                        </p:par>
                        <p:par>
                          <p:cTn id="391" fill="hold">
                            <p:stCondLst>
                              <p:cond delay="122500"/>
                            </p:stCondLst>
                            <p:childTnLst>
                              <p:par>
                                <p:cTn id="392" presetID="11" presetClass="entr" presetSubtype="0" fill="hold" grpId="0" nodeType="afterEffect">
                                  <p:stCondLst>
                                    <p:cond delay="0"/>
                                  </p:stCondLst>
                                  <p:childTnLst>
                                    <p:set>
                                      <p:cBhvr>
                                        <p:cTn id="393" dur="1000">
                                          <p:stCondLst>
                                            <p:cond delay="0"/>
                                          </p:stCondLst>
                                        </p:cTn>
                                        <p:tgtEl>
                                          <p:spTgt spid="279"/>
                                        </p:tgtEl>
                                        <p:attrNameLst>
                                          <p:attrName>style.visibility</p:attrName>
                                        </p:attrNameLst>
                                      </p:cBhvr>
                                      <p:to>
                                        <p:strVal val="visible"/>
                                      </p:to>
                                    </p:set>
                                  </p:childTnLst>
                                </p:cTn>
                              </p:par>
                            </p:childTnLst>
                          </p:cTn>
                        </p:par>
                        <p:par>
                          <p:cTn id="394" fill="hold">
                            <p:stCondLst>
                              <p:cond delay="123500"/>
                            </p:stCondLst>
                            <p:childTnLst>
                              <p:par>
                                <p:cTn id="395" presetID="11" presetClass="entr" presetSubtype="0" fill="hold" grpId="0" nodeType="afterEffect">
                                  <p:stCondLst>
                                    <p:cond delay="0"/>
                                  </p:stCondLst>
                                  <p:childTnLst>
                                    <p:set>
                                      <p:cBhvr>
                                        <p:cTn id="396" dur="1000">
                                          <p:stCondLst>
                                            <p:cond delay="0"/>
                                          </p:stCondLst>
                                        </p:cTn>
                                        <p:tgtEl>
                                          <p:spTgt spid="280"/>
                                        </p:tgtEl>
                                        <p:attrNameLst>
                                          <p:attrName>style.visibility</p:attrName>
                                        </p:attrNameLst>
                                      </p:cBhvr>
                                      <p:to>
                                        <p:strVal val="visible"/>
                                      </p:to>
                                    </p:set>
                                  </p:childTnLst>
                                </p:cTn>
                              </p:par>
                            </p:childTnLst>
                          </p:cTn>
                        </p:par>
                        <p:par>
                          <p:cTn id="397" fill="hold">
                            <p:stCondLst>
                              <p:cond delay="124500"/>
                            </p:stCondLst>
                            <p:childTnLst>
                              <p:par>
                                <p:cTn id="398" presetID="11" presetClass="entr" presetSubtype="0" fill="hold" grpId="0" nodeType="afterEffect">
                                  <p:stCondLst>
                                    <p:cond delay="0"/>
                                  </p:stCondLst>
                                  <p:childTnLst>
                                    <p:set>
                                      <p:cBhvr>
                                        <p:cTn id="399" dur="1000">
                                          <p:stCondLst>
                                            <p:cond delay="0"/>
                                          </p:stCondLst>
                                        </p:cTn>
                                        <p:tgtEl>
                                          <p:spTgt spid="281"/>
                                        </p:tgtEl>
                                        <p:attrNameLst>
                                          <p:attrName>style.visibility</p:attrName>
                                        </p:attrNameLst>
                                      </p:cBhvr>
                                      <p:to>
                                        <p:strVal val="visible"/>
                                      </p:to>
                                    </p:set>
                                  </p:childTnLst>
                                </p:cTn>
                              </p:par>
                            </p:childTnLst>
                          </p:cTn>
                        </p:par>
                        <p:par>
                          <p:cTn id="400" fill="hold">
                            <p:stCondLst>
                              <p:cond delay="125500"/>
                            </p:stCondLst>
                            <p:childTnLst>
                              <p:par>
                                <p:cTn id="401" presetID="11" presetClass="entr" presetSubtype="0" fill="hold" grpId="0" nodeType="afterEffect">
                                  <p:stCondLst>
                                    <p:cond delay="0"/>
                                  </p:stCondLst>
                                  <p:childTnLst>
                                    <p:set>
                                      <p:cBhvr>
                                        <p:cTn id="402" dur="1000">
                                          <p:stCondLst>
                                            <p:cond delay="0"/>
                                          </p:stCondLst>
                                        </p:cTn>
                                        <p:tgtEl>
                                          <p:spTgt spid="282"/>
                                        </p:tgtEl>
                                        <p:attrNameLst>
                                          <p:attrName>style.visibility</p:attrName>
                                        </p:attrNameLst>
                                      </p:cBhvr>
                                      <p:to>
                                        <p:strVal val="visible"/>
                                      </p:to>
                                    </p:set>
                                  </p:childTnLst>
                                </p:cTn>
                              </p:par>
                            </p:childTnLst>
                          </p:cTn>
                        </p:par>
                        <p:par>
                          <p:cTn id="403" fill="hold">
                            <p:stCondLst>
                              <p:cond delay="126500"/>
                            </p:stCondLst>
                            <p:childTnLst>
                              <p:par>
                                <p:cTn id="404" presetID="11" presetClass="entr" presetSubtype="0" fill="hold" grpId="0" nodeType="afterEffect">
                                  <p:stCondLst>
                                    <p:cond delay="0"/>
                                  </p:stCondLst>
                                  <p:childTnLst>
                                    <p:set>
                                      <p:cBhvr>
                                        <p:cTn id="405" dur="1000">
                                          <p:stCondLst>
                                            <p:cond delay="0"/>
                                          </p:stCondLst>
                                        </p:cTn>
                                        <p:tgtEl>
                                          <p:spTgt spid="283"/>
                                        </p:tgtEl>
                                        <p:attrNameLst>
                                          <p:attrName>style.visibility</p:attrName>
                                        </p:attrNameLst>
                                      </p:cBhvr>
                                      <p:to>
                                        <p:strVal val="visible"/>
                                      </p:to>
                                    </p:set>
                                  </p:childTnLst>
                                </p:cTn>
                              </p:par>
                            </p:childTnLst>
                          </p:cTn>
                        </p:par>
                        <p:par>
                          <p:cTn id="406" fill="hold">
                            <p:stCondLst>
                              <p:cond delay="127500"/>
                            </p:stCondLst>
                            <p:childTnLst>
                              <p:par>
                                <p:cTn id="407" presetID="11" presetClass="entr" presetSubtype="0" fill="hold" grpId="0" nodeType="afterEffect">
                                  <p:stCondLst>
                                    <p:cond delay="0"/>
                                  </p:stCondLst>
                                  <p:childTnLst>
                                    <p:set>
                                      <p:cBhvr>
                                        <p:cTn id="408" dur="1000">
                                          <p:stCondLst>
                                            <p:cond delay="0"/>
                                          </p:stCondLst>
                                        </p:cTn>
                                        <p:tgtEl>
                                          <p:spTgt spid="284"/>
                                        </p:tgtEl>
                                        <p:attrNameLst>
                                          <p:attrName>style.visibility</p:attrName>
                                        </p:attrNameLst>
                                      </p:cBhvr>
                                      <p:to>
                                        <p:strVal val="visible"/>
                                      </p:to>
                                    </p:set>
                                  </p:childTnLst>
                                </p:cTn>
                              </p:par>
                            </p:childTnLst>
                          </p:cTn>
                        </p:par>
                        <p:par>
                          <p:cTn id="409" fill="hold">
                            <p:stCondLst>
                              <p:cond delay="128500"/>
                            </p:stCondLst>
                            <p:childTnLst>
                              <p:par>
                                <p:cTn id="410" presetID="11" presetClass="entr" presetSubtype="0" fill="hold" grpId="0" nodeType="afterEffect">
                                  <p:stCondLst>
                                    <p:cond delay="0"/>
                                  </p:stCondLst>
                                  <p:childTnLst>
                                    <p:set>
                                      <p:cBhvr>
                                        <p:cTn id="411" dur="1000">
                                          <p:stCondLst>
                                            <p:cond delay="0"/>
                                          </p:stCondLst>
                                        </p:cTn>
                                        <p:tgtEl>
                                          <p:spTgt spid="285"/>
                                        </p:tgtEl>
                                        <p:attrNameLst>
                                          <p:attrName>style.visibility</p:attrName>
                                        </p:attrNameLst>
                                      </p:cBhvr>
                                      <p:to>
                                        <p:strVal val="visible"/>
                                      </p:to>
                                    </p:set>
                                  </p:childTnLst>
                                </p:cTn>
                              </p:par>
                            </p:childTnLst>
                          </p:cTn>
                        </p:par>
                        <p:par>
                          <p:cTn id="412" fill="hold">
                            <p:stCondLst>
                              <p:cond delay="129500"/>
                            </p:stCondLst>
                            <p:childTnLst>
                              <p:par>
                                <p:cTn id="413" presetID="11" presetClass="entr" presetSubtype="0" fill="hold" grpId="0" nodeType="afterEffect">
                                  <p:stCondLst>
                                    <p:cond delay="0"/>
                                  </p:stCondLst>
                                  <p:childTnLst>
                                    <p:set>
                                      <p:cBhvr>
                                        <p:cTn id="414" dur="1000">
                                          <p:stCondLst>
                                            <p:cond delay="0"/>
                                          </p:stCondLst>
                                        </p:cTn>
                                        <p:tgtEl>
                                          <p:spTgt spid="286"/>
                                        </p:tgtEl>
                                        <p:attrNameLst>
                                          <p:attrName>style.visibility</p:attrName>
                                        </p:attrNameLst>
                                      </p:cBhvr>
                                      <p:to>
                                        <p:strVal val="visible"/>
                                      </p:to>
                                    </p:set>
                                  </p:childTnLst>
                                </p:cTn>
                              </p:par>
                            </p:childTnLst>
                          </p:cTn>
                        </p:par>
                        <p:par>
                          <p:cTn id="415" fill="hold">
                            <p:stCondLst>
                              <p:cond delay="130500"/>
                            </p:stCondLst>
                            <p:childTnLst>
                              <p:par>
                                <p:cTn id="416" presetID="11" presetClass="entr" presetSubtype="0" fill="hold" grpId="0" nodeType="afterEffect">
                                  <p:stCondLst>
                                    <p:cond delay="0"/>
                                  </p:stCondLst>
                                  <p:childTnLst>
                                    <p:set>
                                      <p:cBhvr>
                                        <p:cTn id="417" dur="1000">
                                          <p:stCondLst>
                                            <p:cond delay="0"/>
                                          </p:stCondLst>
                                        </p:cTn>
                                        <p:tgtEl>
                                          <p:spTgt spid="287"/>
                                        </p:tgtEl>
                                        <p:attrNameLst>
                                          <p:attrName>style.visibility</p:attrName>
                                        </p:attrNameLst>
                                      </p:cBhvr>
                                      <p:to>
                                        <p:strVal val="visible"/>
                                      </p:to>
                                    </p:set>
                                  </p:childTnLst>
                                </p:cTn>
                              </p:par>
                            </p:childTnLst>
                          </p:cTn>
                        </p:par>
                        <p:par>
                          <p:cTn id="418" fill="hold">
                            <p:stCondLst>
                              <p:cond delay="131500"/>
                            </p:stCondLst>
                            <p:childTnLst>
                              <p:par>
                                <p:cTn id="419" presetID="11" presetClass="entr" presetSubtype="0" fill="hold" grpId="0" nodeType="afterEffect">
                                  <p:stCondLst>
                                    <p:cond delay="0"/>
                                  </p:stCondLst>
                                  <p:childTnLst>
                                    <p:set>
                                      <p:cBhvr>
                                        <p:cTn id="420" dur="1000">
                                          <p:stCondLst>
                                            <p:cond delay="0"/>
                                          </p:stCondLst>
                                        </p:cTn>
                                        <p:tgtEl>
                                          <p:spTgt spid="288"/>
                                        </p:tgtEl>
                                        <p:attrNameLst>
                                          <p:attrName>style.visibility</p:attrName>
                                        </p:attrNameLst>
                                      </p:cBhvr>
                                      <p:to>
                                        <p:strVal val="visible"/>
                                      </p:to>
                                    </p:set>
                                  </p:childTnLst>
                                </p:cTn>
                              </p:par>
                            </p:childTnLst>
                          </p:cTn>
                        </p:par>
                        <p:par>
                          <p:cTn id="421" fill="hold">
                            <p:stCondLst>
                              <p:cond delay="132500"/>
                            </p:stCondLst>
                            <p:childTnLst>
                              <p:par>
                                <p:cTn id="422" presetID="11" presetClass="entr" presetSubtype="0" fill="hold" grpId="0" nodeType="afterEffect">
                                  <p:stCondLst>
                                    <p:cond delay="0"/>
                                  </p:stCondLst>
                                  <p:childTnLst>
                                    <p:set>
                                      <p:cBhvr>
                                        <p:cTn id="423" dur="1000">
                                          <p:stCondLst>
                                            <p:cond delay="0"/>
                                          </p:stCondLst>
                                        </p:cTn>
                                        <p:tgtEl>
                                          <p:spTgt spid="289"/>
                                        </p:tgtEl>
                                        <p:attrNameLst>
                                          <p:attrName>style.visibility</p:attrName>
                                        </p:attrNameLst>
                                      </p:cBhvr>
                                      <p:to>
                                        <p:strVal val="visible"/>
                                      </p:to>
                                    </p:set>
                                  </p:childTnLst>
                                </p:cTn>
                              </p:par>
                            </p:childTnLst>
                          </p:cTn>
                        </p:par>
                        <p:par>
                          <p:cTn id="424" fill="hold">
                            <p:stCondLst>
                              <p:cond delay="133500"/>
                            </p:stCondLst>
                            <p:childTnLst>
                              <p:par>
                                <p:cTn id="425" presetID="11" presetClass="entr" presetSubtype="0" fill="hold" grpId="0" nodeType="afterEffect">
                                  <p:stCondLst>
                                    <p:cond delay="0"/>
                                  </p:stCondLst>
                                  <p:childTnLst>
                                    <p:set>
                                      <p:cBhvr>
                                        <p:cTn id="426" dur="1000">
                                          <p:stCondLst>
                                            <p:cond delay="0"/>
                                          </p:stCondLst>
                                        </p:cTn>
                                        <p:tgtEl>
                                          <p:spTgt spid="290"/>
                                        </p:tgtEl>
                                        <p:attrNameLst>
                                          <p:attrName>style.visibility</p:attrName>
                                        </p:attrNameLst>
                                      </p:cBhvr>
                                      <p:to>
                                        <p:strVal val="visible"/>
                                      </p:to>
                                    </p:set>
                                  </p:childTnLst>
                                </p:cTn>
                              </p:par>
                            </p:childTnLst>
                          </p:cTn>
                        </p:par>
                        <p:par>
                          <p:cTn id="427" fill="hold">
                            <p:stCondLst>
                              <p:cond delay="134500"/>
                            </p:stCondLst>
                            <p:childTnLst>
                              <p:par>
                                <p:cTn id="428" presetID="11" presetClass="entr" presetSubtype="0" fill="hold" grpId="0" nodeType="afterEffect">
                                  <p:stCondLst>
                                    <p:cond delay="0"/>
                                  </p:stCondLst>
                                  <p:childTnLst>
                                    <p:set>
                                      <p:cBhvr>
                                        <p:cTn id="429" dur="1000">
                                          <p:stCondLst>
                                            <p:cond delay="0"/>
                                          </p:stCondLst>
                                        </p:cTn>
                                        <p:tgtEl>
                                          <p:spTgt spid="291"/>
                                        </p:tgtEl>
                                        <p:attrNameLst>
                                          <p:attrName>style.visibility</p:attrName>
                                        </p:attrNameLst>
                                      </p:cBhvr>
                                      <p:to>
                                        <p:strVal val="visible"/>
                                      </p:to>
                                    </p:set>
                                  </p:childTnLst>
                                </p:cTn>
                              </p:par>
                            </p:childTnLst>
                          </p:cTn>
                        </p:par>
                        <p:par>
                          <p:cTn id="430" fill="hold">
                            <p:stCondLst>
                              <p:cond delay="135500"/>
                            </p:stCondLst>
                            <p:childTnLst>
                              <p:par>
                                <p:cTn id="431" presetID="11" presetClass="entr" presetSubtype="0" fill="hold" grpId="0" nodeType="afterEffect">
                                  <p:stCondLst>
                                    <p:cond delay="0"/>
                                  </p:stCondLst>
                                  <p:childTnLst>
                                    <p:set>
                                      <p:cBhvr>
                                        <p:cTn id="432" dur="1000">
                                          <p:stCondLst>
                                            <p:cond delay="0"/>
                                          </p:stCondLst>
                                        </p:cTn>
                                        <p:tgtEl>
                                          <p:spTgt spid="292"/>
                                        </p:tgtEl>
                                        <p:attrNameLst>
                                          <p:attrName>style.visibility</p:attrName>
                                        </p:attrNameLst>
                                      </p:cBhvr>
                                      <p:to>
                                        <p:strVal val="visible"/>
                                      </p:to>
                                    </p:set>
                                  </p:childTnLst>
                                </p:cTn>
                              </p:par>
                            </p:childTnLst>
                          </p:cTn>
                        </p:par>
                        <p:par>
                          <p:cTn id="433" fill="hold">
                            <p:stCondLst>
                              <p:cond delay="136500"/>
                            </p:stCondLst>
                            <p:childTnLst>
                              <p:par>
                                <p:cTn id="434" presetID="11" presetClass="entr" presetSubtype="0" fill="hold" grpId="0" nodeType="afterEffect">
                                  <p:stCondLst>
                                    <p:cond delay="0"/>
                                  </p:stCondLst>
                                  <p:childTnLst>
                                    <p:set>
                                      <p:cBhvr>
                                        <p:cTn id="435" dur="1000">
                                          <p:stCondLst>
                                            <p:cond delay="0"/>
                                          </p:stCondLst>
                                        </p:cTn>
                                        <p:tgtEl>
                                          <p:spTgt spid="293"/>
                                        </p:tgtEl>
                                        <p:attrNameLst>
                                          <p:attrName>style.visibility</p:attrName>
                                        </p:attrNameLst>
                                      </p:cBhvr>
                                      <p:to>
                                        <p:strVal val="visible"/>
                                      </p:to>
                                    </p:set>
                                  </p:childTnLst>
                                </p:cTn>
                              </p:par>
                            </p:childTnLst>
                          </p:cTn>
                        </p:par>
                        <p:par>
                          <p:cTn id="436" fill="hold">
                            <p:stCondLst>
                              <p:cond delay="137500"/>
                            </p:stCondLst>
                            <p:childTnLst>
                              <p:par>
                                <p:cTn id="437" presetID="11" presetClass="entr" presetSubtype="0" fill="hold" grpId="0" nodeType="afterEffect">
                                  <p:stCondLst>
                                    <p:cond delay="0"/>
                                  </p:stCondLst>
                                  <p:childTnLst>
                                    <p:set>
                                      <p:cBhvr>
                                        <p:cTn id="438" dur="1000">
                                          <p:stCondLst>
                                            <p:cond delay="0"/>
                                          </p:stCondLst>
                                        </p:cTn>
                                        <p:tgtEl>
                                          <p:spTgt spid="294"/>
                                        </p:tgtEl>
                                        <p:attrNameLst>
                                          <p:attrName>style.visibility</p:attrName>
                                        </p:attrNameLst>
                                      </p:cBhvr>
                                      <p:to>
                                        <p:strVal val="visible"/>
                                      </p:to>
                                    </p:set>
                                  </p:childTnLst>
                                </p:cTn>
                              </p:par>
                            </p:childTnLst>
                          </p:cTn>
                        </p:par>
                        <p:par>
                          <p:cTn id="439" fill="hold">
                            <p:stCondLst>
                              <p:cond delay="138500"/>
                            </p:stCondLst>
                            <p:childTnLst>
                              <p:par>
                                <p:cTn id="440" presetID="11" presetClass="entr" presetSubtype="0" fill="hold" grpId="0" nodeType="afterEffect">
                                  <p:stCondLst>
                                    <p:cond delay="0"/>
                                  </p:stCondLst>
                                  <p:childTnLst>
                                    <p:set>
                                      <p:cBhvr>
                                        <p:cTn id="441" dur="1000">
                                          <p:stCondLst>
                                            <p:cond delay="0"/>
                                          </p:stCondLst>
                                        </p:cTn>
                                        <p:tgtEl>
                                          <p:spTgt spid="295"/>
                                        </p:tgtEl>
                                        <p:attrNameLst>
                                          <p:attrName>style.visibility</p:attrName>
                                        </p:attrNameLst>
                                      </p:cBhvr>
                                      <p:to>
                                        <p:strVal val="visible"/>
                                      </p:to>
                                    </p:set>
                                  </p:childTnLst>
                                </p:cTn>
                              </p:par>
                            </p:childTnLst>
                          </p:cTn>
                        </p:par>
                        <p:par>
                          <p:cTn id="442" fill="hold">
                            <p:stCondLst>
                              <p:cond delay="139500"/>
                            </p:stCondLst>
                            <p:childTnLst>
                              <p:par>
                                <p:cTn id="443" presetID="11" presetClass="entr" presetSubtype="0" fill="hold" grpId="0" nodeType="afterEffect">
                                  <p:stCondLst>
                                    <p:cond delay="0"/>
                                  </p:stCondLst>
                                  <p:childTnLst>
                                    <p:set>
                                      <p:cBhvr>
                                        <p:cTn id="444" dur="1000">
                                          <p:stCondLst>
                                            <p:cond delay="0"/>
                                          </p:stCondLst>
                                        </p:cTn>
                                        <p:tgtEl>
                                          <p:spTgt spid="296"/>
                                        </p:tgtEl>
                                        <p:attrNameLst>
                                          <p:attrName>style.visibility</p:attrName>
                                        </p:attrNameLst>
                                      </p:cBhvr>
                                      <p:to>
                                        <p:strVal val="visible"/>
                                      </p:to>
                                    </p:set>
                                  </p:childTnLst>
                                </p:cTn>
                              </p:par>
                            </p:childTnLst>
                          </p:cTn>
                        </p:par>
                        <p:par>
                          <p:cTn id="445" fill="hold">
                            <p:stCondLst>
                              <p:cond delay="140500"/>
                            </p:stCondLst>
                            <p:childTnLst>
                              <p:par>
                                <p:cTn id="446" presetID="11" presetClass="entr" presetSubtype="0" fill="hold" grpId="0" nodeType="afterEffect">
                                  <p:stCondLst>
                                    <p:cond delay="0"/>
                                  </p:stCondLst>
                                  <p:childTnLst>
                                    <p:set>
                                      <p:cBhvr>
                                        <p:cTn id="447" dur="1000">
                                          <p:stCondLst>
                                            <p:cond delay="0"/>
                                          </p:stCondLst>
                                        </p:cTn>
                                        <p:tgtEl>
                                          <p:spTgt spid="297"/>
                                        </p:tgtEl>
                                        <p:attrNameLst>
                                          <p:attrName>style.visibility</p:attrName>
                                        </p:attrNameLst>
                                      </p:cBhvr>
                                      <p:to>
                                        <p:strVal val="visible"/>
                                      </p:to>
                                    </p:set>
                                  </p:childTnLst>
                                </p:cTn>
                              </p:par>
                            </p:childTnLst>
                          </p:cTn>
                        </p:par>
                        <p:par>
                          <p:cTn id="448" fill="hold">
                            <p:stCondLst>
                              <p:cond delay="141500"/>
                            </p:stCondLst>
                            <p:childTnLst>
                              <p:par>
                                <p:cTn id="449" presetID="11" presetClass="entr" presetSubtype="0" fill="hold" grpId="0" nodeType="afterEffect">
                                  <p:stCondLst>
                                    <p:cond delay="0"/>
                                  </p:stCondLst>
                                  <p:childTnLst>
                                    <p:set>
                                      <p:cBhvr>
                                        <p:cTn id="450" dur="1000">
                                          <p:stCondLst>
                                            <p:cond delay="0"/>
                                          </p:stCondLst>
                                        </p:cTn>
                                        <p:tgtEl>
                                          <p:spTgt spid="298"/>
                                        </p:tgtEl>
                                        <p:attrNameLst>
                                          <p:attrName>style.visibility</p:attrName>
                                        </p:attrNameLst>
                                      </p:cBhvr>
                                      <p:to>
                                        <p:strVal val="visible"/>
                                      </p:to>
                                    </p:set>
                                  </p:childTnLst>
                                </p:cTn>
                              </p:par>
                            </p:childTnLst>
                          </p:cTn>
                        </p:par>
                        <p:par>
                          <p:cTn id="451" fill="hold">
                            <p:stCondLst>
                              <p:cond delay="142500"/>
                            </p:stCondLst>
                            <p:childTnLst>
                              <p:par>
                                <p:cTn id="452" presetID="11" presetClass="entr" presetSubtype="0" fill="hold" grpId="0" nodeType="afterEffect">
                                  <p:stCondLst>
                                    <p:cond delay="0"/>
                                  </p:stCondLst>
                                  <p:childTnLst>
                                    <p:set>
                                      <p:cBhvr>
                                        <p:cTn id="453" dur="1000">
                                          <p:stCondLst>
                                            <p:cond delay="0"/>
                                          </p:stCondLst>
                                        </p:cTn>
                                        <p:tgtEl>
                                          <p:spTgt spid="299"/>
                                        </p:tgtEl>
                                        <p:attrNameLst>
                                          <p:attrName>style.visibility</p:attrName>
                                        </p:attrNameLst>
                                      </p:cBhvr>
                                      <p:to>
                                        <p:strVal val="visible"/>
                                      </p:to>
                                    </p:set>
                                  </p:childTnLst>
                                </p:cTn>
                              </p:par>
                            </p:childTnLst>
                          </p:cTn>
                        </p:par>
                        <p:par>
                          <p:cTn id="454" fill="hold">
                            <p:stCondLst>
                              <p:cond delay="143500"/>
                            </p:stCondLst>
                            <p:childTnLst>
                              <p:par>
                                <p:cTn id="455" presetID="11" presetClass="entr" presetSubtype="0" fill="hold" grpId="0" nodeType="afterEffect">
                                  <p:stCondLst>
                                    <p:cond delay="0"/>
                                  </p:stCondLst>
                                  <p:childTnLst>
                                    <p:set>
                                      <p:cBhvr>
                                        <p:cTn id="456" dur="1000">
                                          <p:stCondLst>
                                            <p:cond delay="0"/>
                                          </p:stCondLst>
                                        </p:cTn>
                                        <p:tgtEl>
                                          <p:spTgt spid="300"/>
                                        </p:tgtEl>
                                        <p:attrNameLst>
                                          <p:attrName>style.visibility</p:attrName>
                                        </p:attrNameLst>
                                      </p:cBhvr>
                                      <p:to>
                                        <p:strVal val="visible"/>
                                      </p:to>
                                    </p:set>
                                  </p:childTnLst>
                                </p:cTn>
                              </p:par>
                            </p:childTnLst>
                          </p:cTn>
                        </p:par>
                        <p:par>
                          <p:cTn id="457" fill="hold">
                            <p:stCondLst>
                              <p:cond delay="144500"/>
                            </p:stCondLst>
                            <p:childTnLst>
                              <p:par>
                                <p:cTn id="458" presetID="11" presetClass="entr" presetSubtype="0" fill="hold" grpId="0" nodeType="afterEffect">
                                  <p:stCondLst>
                                    <p:cond delay="0"/>
                                  </p:stCondLst>
                                  <p:childTnLst>
                                    <p:set>
                                      <p:cBhvr>
                                        <p:cTn id="459" dur="1000">
                                          <p:stCondLst>
                                            <p:cond delay="0"/>
                                          </p:stCondLst>
                                        </p:cTn>
                                        <p:tgtEl>
                                          <p:spTgt spid="301"/>
                                        </p:tgtEl>
                                        <p:attrNameLst>
                                          <p:attrName>style.visibility</p:attrName>
                                        </p:attrNameLst>
                                      </p:cBhvr>
                                      <p:to>
                                        <p:strVal val="visible"/>
                                      </p:to>
                                    </p:set>
                                  </p:childTnLst>
                                </p:cTn>
                              </p:par>
                            </p:childTnLst>
                          </p:cTn>
                        </p:par>
                        <p:par>
                          <p:cTn id="460" fill="hold">
                            <p:stCondLst>
                              <p:cond delay="145500"/>
                            </p:stCondLst>
                            <p:childTnLst>
                              <p:par>
                                <p:cTn id="461" presetID="11" presetClass="entr" presetSubtype="0" fill="hold" grpId="0" nodeType="afterEffect">
                                  <p:stCondLst>
                                    <p:cond delay="0"/>
                                  </p:stCondLst>
                                  <p:childTnLst>
                                    <p:set>
                                      <p:cBhvr>
                                        <p:cTn id="462" dur="1000">
                                          <p:stCondLst>
                                            <p:cond delay="0"/>
                                          </p:stCondLst>
                                        </p:cTn>
                                        <p:tgtEl>
                                          <p:spTgt spid="302"/>
                                        </p:tgtEl>
                                        <p:attrNameLst>
                                          <p:attrName>style.visibility</p:attrName>
                                        </p:attrNameLst>
                                      </p:cBhvr>
                                      <p:to>
                                        <p:strVal val="visible"/>
                                      </p:to>
                                    </p:set>
                                  </p:childTnLst>
                                </p:cTn>
                              </p:par>
                            </p:childTnLst>
                          </p:cTn>
                        </p:par>
                        <p:par>
                          <p:cTn id="463" fill="hold">
                            <p:stCondLst>
                              <p:cond delay="146500"/>
                            </p:stCondLst>
                            <p:childTnLst>
                              <p:par>
                                <p:cTn id="464" presetID="11" presetClass="entr" presetSubtype="0" fill="hold" grpId="0" nodeType="afterEffect">
                                  <p:stCondLst>
                                    <p:cond delay="0"/>
                                  </p:stCondLst>
                                  <p:childTnLst>
                                    <p:set>
                                      <p:cBhvr>
                                        <p:cTn id="465" dur="1000">
                                          <p:stCondLst>
                                            <p:cond delay="0"/>
                                          </p:stCondLst>
                                        </p:cTn>
                                        <p:tgtEl>
                                          <p:spTgt spid="303"/>
                                        </p:tgtEl>
                                        <p:attrNameLst>
                                          <p:attrName>style.visibility</p:attrName>
                                        </p:attrNameLst>
                                      </p:cBhvr>
                                      <p:to>
                                        <p:strVal val="visible"/>
                                      </p:to>
                                    </p:set>
                                  </p:childTnLst>
                                </p:cTn>
                              </p:par>
                            </p:childTnLst>
                          </p:cTn>
                        </p:par>
                        <p:par>
                          <p:cTn id="466" fill="hold">
                            <p:stCondLst>
                              <p:cond delay="147500"/>
                            </p:stCondLst>
                            <p:childTnLst>
                              <p:par>
                                <p:cTn id="467" presetID="11" presetClass="entr" presetSubtype="0" fill="hold" grpId="0" nodeType="afterEffect">
                                  <p:stCondLst>
                                    <p:cond delay="0"/>
                                  </p:stCondLst>
                                  <p:childTnLst>
                                    <p:set>
                                      <p:cBhvr>
                                        <p:cTn id="468" dur="1000">
                                          <p:stCondLst>
                                            <p:cond delay="0"/>
                                          </p:stCondLst>
                                        </p:cTn>
                                        <p:tgtEl>
                                          <p:spTgt spid="304"/>
                                        </p:tgtEl>
                                        <p:attrNameLst>
                                          <p:attrName>style.visibility</p:attrName>
                                        </p:attrNameLst>
                                      </p:cBhvr>
                                      <p:to>
                                        <p:strVal val="visible"/>
                                      </p:to>
                                    </p:set>
                                  </p:childTnLst>
                                </p:cTn>
                              </p:par>
                            </p:childTnLst>
                          </p:cTn>
                        </p:par>
                        <p:par>
                          <p:cTn id="469" fill="hold">
                            <p:stCondLst>
                              <p:cond delay="148500"/>
                            </p:stCondLst>
                            <p:childTnLst>
                              <p:par>
                                <p:cTn id="470" presetID="11" presetClass="entr" presetSubtype="0" fill="hold" grpId="0" nodeType="afterEffect">
                                  <p:stCondLst>
                                    <p:cond delay="0"/>
                                  </p:stCondLst>
                                  <p:childTnLst>
                                    <p:set>
                                      <p:cBhvr>
                                        <p:cTn id="471" dur="1000">
                                          <p:stCondLst>
                                            <p:cond delay="0"/>
                                          </p:stCondLst>
                                        </p:cTn>
                                        <p:tgtEl>
                                          <p:spTgt spid="305"/>
                                        </p:tgtEl>
                                        <p:attrNameLst>
                                          <p:attrName>style.visibility</p:attrName>
                                        </p:attrNameLst>
                                      </p:cBhvr>
                                      <p:to>
                                        <p:strVal val="visible"/>
                                      </p:to>
                                    </p:set>
                                  </p:childTnLst>
                                </p:cTn>
                              </p:par>
                            </p:childTnLst>
                          </p:cTn>
                        </p:par>
                        <p:par>
                          <p:cTn id="472" fill="hold">
                            <p:stCondLst>
                              <p:cond delay="149500"/>
                            </p:stCondLst>
                            <p:childTnLst>
                              <p:par>
                                <p:cTn id="473" presetID="11" presetClass="entr" presetSubtype="0" fill="hold" grpId="0" nodeType="afterEffect">
                                  <p:stCondLst>
                                    <p:cond delay="0"/>
                                  </p:stCondLst>
                                  <p:childTnLst>
                                    <p:set>
                                      <p:cBhvr>
                                        <p:cTn id="474" dur="1000">
                                          <p:stCondLst>
                                            <p:cond delay="0"/>
                                          </p:stCondLst>
                                        </p:cTn>
                                        <p:tgtEl>
                                          <p:spTgt spid="306"/>
                                        </p:tgtEl>
                                        <p:attrNameLst>
                                          <p:attrName>style.visibility</p:attrName>
                                        </p:attrNameLst>
                                      </p:cBhvr>
                                      <p:to>
                                        <p:strVal val="visible"/>
                                      </p:to>
                                    </p:set>
                                  </p:childTnLst>
                                </p:cTn>
                              </p:par>
                            </p:childTnLst>
                          </p:cTn>
                        </p:par>
                        <p:par>
                          <p:cTn id="475" fill="hold">
                            <p:stCondLst>
                              <p:cond delay="150500"/>
                            </p:stCondLst>
                            <p:childTnLst>
                              <p:par>
                                <p:cTn id="476" presetID="11" presetClass="entr" presetSubtype="0" fill="hold" grpId="0" nodeType="afterEffect">
                                  <p:stCondLst>
                                    <p:cond delay="0"/>
                                  </p:stCondLst>
                                  <p:childTnLst>
                                    <p:set>
                                      <p:cBhvr>
                                        <p:cTn id="477" dur="1000">
                                          <p:stCondLst>
                                            <p:cond delay="0"/>
                                          </p:stCondLst>
                                        </p:cTn>
                                        <p:tgtEl>
                                          <p:spTgt spid="307"/>
                                        </p:tgtEl>
                                        <p:attrNameLst>
                                          <p:attrName>style.visibility</p:attrName>
                                        </p:attrNameLst>
                                      </p:cBhvr>
                                      <p:to>
                                        <p:strVal val="visible"/>
                                      </p:to>
                                    </p:set>
                                  </p:childTnLst>
                                </p:cTn>
                              </p:par>
                            </p:childTnLst>
                          </p:cTn>
                        </p:par>
                        <p:par>
                          <p:cTn id="478" fill="hold">
                            <p:stCondLst>
                              <p:cond delay="151500"/>
                            </p:stCondLst>
                            <p:childTnLst>
                              <p:par>
                                <p:cTn id="479" presetID="11" presetClass="entr" presetSubtype="0" fill="hold" grpId="0" nodeType="afterEffect">
                                  <p:stCondLst>
                                    <p:cond delay="0"/>
                                  </p:stCondLst>
                                  <p:childTnLst>
                                    <p:set>
                                      <p:cBhvr>
                                        <p:cTn id="480" dur="1000">
                                          <p:stCondLst>
                                            <p:cond delay="0"/>
                                          </p:stCondLst>
                                        </p:cTn>
                                        <p:tgtEl>
                                          <p:spTgt spid="308"/>
                                        </p:tgtEl>
                                        <p:attrNameLst>
                                          <p:attrName>style.visibility</p:attrName>
                                        </p:attrNameLst>
                                      </p:cBhvr>
                                      <p:to>
                                        <p:strVal val="visible"/>
                                      </p:to>
                                    </p:set>
                                  </p:childTnLst>
                                </p:cTn>
                              </p:par>
                            </p:childTnLst>
                          </p:cTn>
                        </p:par>
                        <p:par>
                          <p:cTn id="481" fill="hold">
                            <p:stCondLst>
                              <p:cond delay="152500"/>
                            </p:stCondLst>
                            <p:childTnLst>
                              <p:par>
                                <p:cTn id="482" presetID="11" presetClass="entr" presetSubtype="0" fill="hold" grpId="0" nodeType="afterEffect">
                                  <p:stCondLst>
                                    <p:cond delay="0"/>
                                  </p:stCondLst>
                                  <p:childTnLst>
                                    <p:set>
                                      <p:cBhvr>
                                        <p:cTn id="483" dur="1000">
                                          <p:stCondLst>
                                            <p:cond delay="0"/>
                                          </p:stCondLst>
                                        </p:cTn>
                                        <p:tgtEl>
                                          <p:spTgt spid="309"/>
                                        </p:tgtEl>
                                        <p:attrNameLst>
                                          <p:attrName>style.visibility</p:attrName>
                                        </p:attrNameLst>
                                      </p:cBhvr>
                                      <p:to>
                                        <p:strVal val="visible"/>
                                      </p:to>
                                    </p:set>
                                  </p:childTnLst>
                                </p:cTn>
                              </p:par>
                            </p:childTnLst>
                          </p:cTn>
                        </p:par>
                        <p:par>
                          <p:cTn id="484" fill="hold">
                            <p:stCondLst>
                              <p:cond delay="153500"/>
                            </p:stCondLst>
                            <p:childTnLst>
                              <p:par>
                                <p:cTn id="485" presetID="11" presetClass="entr" presetSubtype="0" fill="hold" grpId="0" nodeType="afterEffect">
                                  <p:stCondLst>
                                    <p:cond delay="0"/>
                                  </p:stCondLst>
                                  <p:childTnLst>
                                    <p:set>
                                      <p:cBhvr>
                                        <p:cTn id="486" dur="1000">
                                          <p:stCondLst>
                                            <p:cond delay="0"/>
                                          </p:stCondLst>
                                        </p:cTn>
                                        <p:tgtEl>
                                          <p:spTgt spid="310"/>
                                        </p:tgtEl>
                                        <p:attrNameLst>
                                          <p:attrName>style.visibility</p:attrName>
                                        </p:attrNameLst>
                                      </p:cBhvr>
                                      <p:to>
                                        <p:strVal val="visible"/>
                                      </p:to>
                                    </p:set>
                                  </p:childTnLst>
                                </p:cTn>
                              </p:par>
                            </p:childTnLst>
                          </p:cTn>
                        </p:par>
                        <p:par>
                          <p:cTn id="487" fill="hold">
                            <p:stCondLst>
                              <p:cond delay="154500"/>
                            </p:stCondLst>
                            <p:childTnLst>
                              <p:par>
                                <p:cTn id="488" presetID="11" presetClass="entr" presetSubtype="0" fill="hold" grpId="0" nodeType="afterEffect">
                                  <p:stCondLst>
                                    <p:cond delay="0"/>
                                  </p:stCondLst>
                                  <p:childTnLst>
                                    <p:set>
                                      <p:cBhvr>
                                        <p:cTn id="489" dur="1000">
                                          <p:stCondLst>
                                            <p:cond delay="0"/>
                                          </p:stCondLst>
                                        </p:cTn>
                                        <p:tgtEl>
                                          <p:spTgt spid="311"/>
                                        </p:tgtEl>
                                        <p:attrNameLst>
                                          <p:attrName>style.visibility</p:attrName>
                                        </p:attrNameLst>
                                      </p:cBhvr>
                                      <p:to>
                                        <p:strVal val="visible"/>
                                      </p:to>
                                    </p:set>
                                  </p:childTnLst>
                                </p:cTn>
                              </p:par>
                            </p:childTnLst>
                          </p:cTn>
                        </p:par>
                        <p:par>
                          <p:cTn id="490" fill="hold">
                            <p:stCondLst>
                              <p:cond delay="155500"/>
                            </p:stCondLst>
                            <p:childTnLst>
                              <p:par>
                                <p:cTn id="491" presetID="11" presetClass="entr" presetSubtype="0" fill="hold" grpId="0" nodeType="afterEffect">
                                  <p:stCondLst>
                                    <p:cond delay="0"/>
                                  </p:stCondLst>
                                  <p:childTnLst>
                                    <p:set>
                                      <p:cBhvr>
                                        <p:cTn id="492" dur="1000">
                                          <p:stCondLst>
                                            <p:cond delay="0"/>
                                          </p:stCondLst>
                                        </p:cTn>
                                        <p:tgtEl>
                                          <p:spTgt spid="312"/>
                                        </p:tgtEl>
                                        <p:attrNameLst>
                                          <p:attrName>style.visibility</p:attrName>
                                        </p:attrNameLst>
                                      </p:cBhvr>
                                      <p:to>
                                        <p:strVal val="visible"/>
                                      </p:to>
                                    </p:set>
                                  </p:childTnLst>
                                </p:cTn>
                              </p:par>
                            </p:childTnLst>
                          </p:cTn>
                        </p:par>
                        <p:par>
                          <p:cTn id="493" fill="hold">
                            <p:stCondLst>
                              <p:cond delay="156500"/>
                            </p:stCondLst>
                            <p:childTnLst>
                              <p:par>
                                <p:cTn id="494" presetID="11" presetClass="entr" presetSubtype="0" fill="hold" grpId="0" nodeType="afterEffect">
                                  <p:stCondLst>
                                    <p:cond delay="0"/>
                                  </p:stCondLst>
                                  <p:childTnLst>
                                    <p:set>
                                      <p:cBhvr>
                                        <p:cTn id="495" dur="1000">
                                          <p:stCondLst>
                                            <p:cond delay="0"/>
                                          </p:stCondLst>
                                        </p:cTn>
                                        <p:tgtEl>
                                          <p:spTgt spid="313"/>
                                        </p:tgtEl>
                                        <p:attrNameLst>
                                          <p:attrName>style.visibility</p:attrName>
                                        </p:attrNameLst>
                                      </p:cBhvr>
                                      <p:to>
                                        <p:strVal val="visible"/>
                                      </p:to>
                                    </p:set>
                                  </p:childTnLst>
                                </p:cTn>
                              </p:par>
                            </p:childTnLst>
                          </p:cTn>
                        </p:par>
                        <p:par>
                          <p:cTn id="496" fill="hold">
                            <p:stCondLst>
                              <p:cond delay="157500"/>
                            </p:stCondLst>
                            <p:childTnLst>
                              <p:par>
                                <p:cTn id="497" presetID="11" presetClass="entr" presetSubtype="0" fill="hold" grpId="0" nodeType="afterEffect">
                                  <p:stCondLst>
                                    <p:cond delay="0"/>
                                  </p:stCondLst>
                                  <p:childTnLst>
                                    <p:set>
                                      <p:cBhvr>
                                        <p:cTn id="498" dur="1000">
                                          <p:stCondLst>
                                            <p:cond delay="0"/>
                                          </p:stCondLst>
                                        </p:cTn>
                                        <p:tgtEl>
                                          <p:spTgt spid="314"/>
                                        </p:tgtEl>
                                        <p:attrNameLst>
                                          <p:attrName>style.visibility</p:attrName>
                                        </p:attrNameLst>
                                      </p:cBhvr>
                                      <p:to>
                                        <p:strVal val="visible"/>
                                      </p:to>
                                    </p:set>
                                  </p:childTnLst>
                                </p:cTn>
                              </p:par>
                            </p:childTnLst>
                          </p:cTn>
                        </p:par>
                        <p:par>
                          <p:cTn id="499" fill="hold">
                            <p:stCondLst>
                              <p:cond delay="158500"/>
                            </p:stCondLst>
                            <p:childTnLst>
                              <p:par>
                                <p:cTn id="500" presetID="11" presetClass="entr" presetSubtype="0" fill="hold" grpId="0" nodeType="afterEffect">
                                  <p:stCondLst>
                                    <p:cond delay="0"/>
                                  </p:stCondLst>
                                  <p:childTnLst>
                                    <p:set>
                                      <p:cBhvr>
                                        <p:cTn id="501" dur="1000">
                                          <p:stCondLst>
                                            <p:cond delay="0"/>
                                          </p:stCondLst>
                                        </p:cTn>
                                        <p:tgtEl>
                                          <p:spTgt spid="315"/>
                                        </p:tgtEl>
                                        <p:attrNameLst>
                                          <p:attrName>style.visibility</p:attrName>
                                        </p:attrNameLst>
                                      </p:cBhvr>
                                      <p:to>
                                        <p:strVal val="visible"/>
                                      </p:to>
                                    </p:set>
                                  </p:childTnLst>
                                </p:cTn>
                              </p:par>
                            </p:childTnLst>
                          </p:cTn>
                        </p:par>
                        <p:par>
                          <p:cTn id="502" fill="hold">
                            <p:stCondLst>
                              <p:cond delay="159500"/>
                            </p:stCondLst>
                            <p:childTnLst>
                              <p:par>
                                <p:cTn id="503" presetID="11" presetClass="entr" presetSubtype="0" fill="hold" grpId="0" nodeType="afterEffect">
                                  <p:stCondLst>
                                    <p:cond delay="0"/>
                                  </p:stCondLst>
                                  <p:childTnLst>
                                    <p:set>
                                      <p:cBhvr>
                                        <p:cTn id="504" dur="1000">
                                          <p:stCondLst>
                                            <p:cond delay="0"/>
                                          </p:stCondLst>
                                        </p:cTn>
                                        <p:tgtEl>
                                          <p:spTgt spid="316"/>
                                        </p:tgtEl>
                                        <p:attrNameLst>
                                          <p:attrName>style.visibility</p:attrName>
                                        </p:attrNameLst>
                                      </p:cBhvr>
                                      <p:to>
                                        <p:strVal val="visible"/>
                                      </p:to>
                                    </p:set>
                                  </p:childTnLst>
                                </p:cTn>
                              </p:par>
                            </p:childTnLst>
                          </p:cTn>
                        </p:par>
                        <p:par>
                          <p:cTn id="505" fill="hold">
                            <p:stCondLst>
                              <p:cond delay="160500"/>
                            </p:stCondLst>
                            <p:childTnLst>
                              <p:par>
                                <p:cTn id="506" presetID="11" presetClass="entr" presetSubtype="0" fill="hold" grpId="0" nodeType="afterEffect">
                                  <p:stCondLst>
                                    <p:cond delay="0"/>
                                  </p:stCondLst>
                                  <p:childTnLst>
                                    <p:set>
                                      <p:cBhvr>
                                        <p:cTn id="507" dur="1000">
                                          <p:stCondLst>
                                            <p:cond delay="0"/>
                                          </p:stCondLst>
                                        </p:cTn>
                                        <p:tgtEl>
                                          <p:spTgt spid="317"/>
                                        </p:tgtEl>
                                        <p:attrNameLst>
                                          <p:attrName>style.visibility</p:attrName>
                                        </p:attrNameLst>
                                      </p:cBhvr>
                                      <p:to>
                                        <p:strVal val="visible"/>
                                      </p:to>
                                    </p:set>
                                  </p:childTnLst>
                                </p:cTn>
                              </p:par>
                            </p:childTnLst>
                          </p:cTn>
                        </p:par>
                        <p:par>
                          <p:cTn id="508" fill="hold">
                            <p:stCondLst>
                              <p:cond delay="161500"/>
                            </p:stCondLst>
                            <p:childTnLst>
                              <p:par>
                                <p:cTn id="509" presetID="11" presetClass="entr" presetSubtype="0" fill="hold" grpId="0" nodeType="afterEffect">
                                  <p:stCondLst>
                                    <p:cond delay="0"/>
                                  </p:stCondLst>
                                  <p:childTnLst>
                                    <p:set>
                                      <p:cBhvr>
                                        <p:cTn id="510" dur="1000">
                                          <p:stCondLst>
                                            <p:cond delay="0"/>
                                          </p:stCondLst>
                                        </p:cTn>
                                        <p:tgtEl>
                                          <p:spTgt spid="318"/>
                                        </p:tgtEl>
                                        <p:attrNameLst>
                                          <p:attrName>style.visibility</p:attrName>
                                        </p:attrNameLst>
                                      </p:cBhvr>
                                      <p:to>
                                        <p:strVal val="visible"/>
                                      </p:to>
                                    </p:set>
                                  </p:childTnLst>
                                </p:cTn>
                              </p:par>
                            </p:childTnLst>
                          </p:cTn>
                        </p:par>
                        <p:par>
                          <p:cTn id="511" fill="hold">
                            <p:stCondLst>
                              <p:cond delay="162500"/>
                            </p:stCondLst>
                            <p:childTnLst>
                              <p:par>
                                <p:cTn id="512" presetID="11" presetClass="entr" presetSubtype="0" fill="hold" grpId="0" nodeType="afterEffect">
                                  <p:stCondLst>
                                    <p:cond delay="0"/>
                                  </p:stCondLst>
                                  <p:childTnLst>
                                    <p:set>
                                      <p:cBhvr>
                                        <p:cTn id="513" dur="1000">
                                          <p:stCondLst>
                                            <p:cond delay="0"/>
                                          </p:stCondLst>
                                        </p:cTn>
                                        <p:tgtEl>
                                          <p:spTgt spid="319"/>
                                        </p:tgtEl>
                                        <p:attrNameLst>
                                          <p:attrName>style.visibility</p:attrName>
                                        </p:attrNameLst>
                                      </p:cBhvr>
                                      <p:to>
                                        <p:strVal val="visible"/>
                                      </p:to>
                                    </p:set>
                                  </p:childTnLst>
                                </p:cTn>
                              </p:par>
                            </p:childTnLst>
                          </p:cTn>
                        </p:par>
                        <p:par>
                          <p:cTn id="514" fill="hold">
                            <p:stCondLst>
                              <p:cond delay="163500"/>
                            </p:stCondLst>
                            <p:childTnLst>
                              <p:par>
                                <p:cTn id="515" presetID="11" presetClass="entr" presetSubtype="0" fill="hold" grpId="0" nodeType="afterEffect">
                                  <p:stCondLst>
                                    <p:cond delay="0"/>
                                  </p:stCondLst>
                                  <p:childTnLst>
                                    <p:set>
                                      <p:cBhvr>
                                        <p:cTn id="516" dur="1000">
                                          <p:stCondLst>
                                            <p:cond delay="0"/>
                                          </p:stCondLst>
                                        </p:cTn>
                                        <p:tgtEl>
                                          <p:spTgt spid="320"/>
                                        </p:tgtEl>
                                        <p:attrNameLst>
                                          <p:attrName>style.visibility</p:attrName>
                                        </p:attrNameLst>
                                      </p:cBhvr>
                                      <p:to>
                                        <p:strVal val="visible"/>
                                      </p:to>
                                    </p:set>
                                  </p:childTnLst>
                                </p:cTn>
                              </p:par>
                            </p:childTnLst>
                          </p:cTn>
                        </p:par>
                        <p:par>
                          <p:cTn id="517" fill="hold">
                            <p:stCondLst>
                              <p:cond delay="164500"/>
                            </p:stCondLst>
                            <p:childTnLst>
                              <p:par>
                                <p:cTn id="518" presetID="11" presetClass="entr" presetSubtype="0" fill="hold" grpId="0" nodeType="afterEffect">
                                  <p:stCondLst>
                                    <p:cond delay="0"/>
                                  </p:stCondLst>
                                  <p:childTnLst>
                                    <p:set>
                                      <p:cBhvr>
                                        <p:cTn id="519" dur="1000">
                                          <p:stCondLst>
                                            <p:cond delay="0"/>
                                          </p:stCondLst>
                                        </p:cTn>
                                        <p:tgtEl>
                                          <p:spTgt spid="321"/>
                                        </p:tgtEl>
                                        <p:attrNameLst>
                                          <p:attrName>style.visibility</p:attrName>
                                        </p:attrNameLst>
                                      </p:cBhvr>
                                      <p:to>
                                        <p:strVal val="visible"/>
                                      </p:to>
                                    </p:set>
                                  </p:childTnLst>
                                </p:cTn>
                              </p:par>
                            </p:childTnLst>
                          </p:cTn>
                        </p:par>
                        <p:par>
                          <p:cTn id="520" fill="hold">
                            <p:stCondLst>
                              <p:cond delay="165500"/>
                            </p:stCondLst>
                            <p:childTnLst>
                              <p:par>
                                <p:cTn id="521" presetID="11" presetClass="entr" presetSubtype="0" fill="hold" grpId="0" nodeType="afterEffect">
                                  <p:stCondLst>
                                    <p:cond delay="0"/>
                                  </p:stCondLst>
                                  <p:childTnLst>
                                    <p:set>
                                      <p:cBhvr>
                                        <p:cTn id="522" dur="1000">
                                          <p:stCondLst>
                                            <p:cond delay="0"/>
                                          </p:stCondLst>
                                        </p:cTn>
                                        <p:tgtEl>
                                          <p:spTgt spid="322"/>
                                        </p:tgtEl>
                                        <p:attrNameLst>
                                          <p:attrName>style.visibility</p:attrName>
                                        </p:attrNameLst>
                                      </p:cBhvr>
                                      <p:to>
                                        <p:strVal val="visible"/>
                                      </p:to>
                                    </p:set>
                                  </p:childTnLst>
                                </p:cTn>
                              </p:par>
                            </p:childTnLst>
                          </p:cTn>
                        </p:par>
                        <p:par>
                          <p:cTn id="523" fill="hold">
                            <p:stCondLst>
                              <p:cond delay="166500"/>
                            </p:stCondLst>
                            <p:childTnLst>
                              <p:par>
                                <p:cTn id="524" presetID="11" presetClass="entr" presetSubtype="0" fill="hold" grpId="0" nodeType="afterEffect">
                                  <p:stCondLst>
                                    <p:cond delay="0"/>
                                  </p:stCondLst>
                                  <p:childTnLst>
                                    <p:set>
                                      <p:cBhvr>
                                        <p:cTn id="525" dur="1000">
                                          <p:stCondLst>
                                            <p:cond delay="0"/>
                                          </p:stCondLst>
                                        </p:cTn>
                                        <p:tgtEl>
                                          <p:spTgt spid="323"/>
                                        </p:tgtEl>
                                        <p:attrNameLst>
                                          <p:attrName>style.visibility</p:attrName>
                                        </p:attrNameLst>
                                      </p:cBhvr>
                                      <p:to>
                                        <p:strVal val="visible"/>
                                      </p:to>
                                    </p:set>
                                  </p:childTnLst>
                                </p:cTn>
                              </p:par>
                            </p:childTnLst>
                          </p:cTn>
                        </p:par>
                        <p:par>
                          <p:cTn id="526" fill="hold">
                            <p:stCondLst>
                              <p:cond delay="167500"/>
                            </p:stCondLst>
                            <p:childTnLst>
                              <p:par>
                                <p:cTn id="527" presetID="11" presetClass="entr" presetSubtype="0" fill="hold" grpId="0" nodeType="afterEffect">
                                  <p:stCondLst>
                                    <p:cond delay="0"/>
                                  </p:stCondLst>
                                  <p:childTnLst>
                                    <p:set>
                                      <p:cBhvr>
                                        <p:cTn id="528" dur="1000">
                                          <p:stCondLst>
                                            <p:cond delay="0"/>
                                          </p:stCondLst>
                                        </p:cTn>
                                        <p:tgtEl>
                                          <p:spTgt spid="324"/>
                                        </p:tgtEl>
                                        <p:attrNameLst>
                                          <p:attrName>style.visibility</p:attrName>
                                        </p:attrNameLst>
                                      </p:cBhvr>
                                      <p:to>
                                        <p:strVal val="visible"/>
                                      </p:to>
                                    </p:set>
                                  </p:childTnLst>
                                </p:cTn>
                              </p:par>
                            </p:childTnLst>
                          </p:cTn>
                        </p:par>
                        <p:par>
                          <p:cTn id="529" fill="hold">
                            <p:stCondLst>
                              <p:cond delay="168500"/>
                            </p:stCondLst>
                            <p:childTnLst>
                              <p:par>
                                <p:cTn id="530" presetID="11" presetClass="entr" presetSubtype="0" fill="hold" grpId="0" nodeType="afterEffect">
                                  <p:stCondLst>
                                    <p:cond delay="0"/>
                                  </p:stCondLst>
                                  <p:childTnLst>
                                    <p:set>
                                      <p:cBhvr>
                                        <p:cTn id="531" dur="1000">
                                          <p:stCondLst>
                                            <p:cond delay="0"/>
                                          </p:stCondLst>
                                        </p:cTn>
                                        <p:tgtEl>
                                          <p:spTgt spid="325"/>
                                        </p:tgtEl>
                                        <p:attrNameLst>
                                          <p:attrName>style.visibility</p:attrName>
                                        </p:attrNameLst>
                                      </p:cBhvr>
                                      <p:to>
                                        <p:strVal val="visible"/>
                                      </p:to>
                                    </p:set>
                                  </p:childTnLst>
                                </p:cTn>
                              </p:par>
                            </p:childTnLst>
                          </p:cTn>
                        </p:par>
                        <p:par>
                          <p:cTn id="532" fill="hold">
                            <p:stCondLst>
                              <p:cond delay="169500"/>
                            </p:stCondLst>
                            <p:childTnLst>
                              <p:par>
                                <p:cTn id="533" presetID="11" presetClass="entr" presetSubtype="0" fill="hold" grpId="0" nodeType="afterEffect">
                                  <p:stCondLst>
                                    <p:cond delay="0"/>
                                  </p:stCondLst>
                                  <p:childTnLst>
                                    <p:set>
                                      <p:cBhvr>
                                        <p:cTn id="534" dur="1000">
                                          <p:stCondLst>
                                            <p:cond delay="0"/>
                                          </p:stCondLst>
                                        </p:cTn>
                                        <p:tgtEl>
                                          <p:spTgt spid="326"/>
                                        </p:tgtEl>
                                        <p:attrNameLst>
                                          <p:attrName>style.visibility</p:attrName>
                                        </p:attrNameLst>
                                      </p:cBhvr>
                                      <p:to>
                                        <p:strVal val="visible"/>
                                      </p:to>
                                    </p:set>
                                  </p:childTnLst>
                                </p:cTn>
                              </p:par>
                            </p:childTnLst>
                          </p:cTn>
                        </p:par>
                        <p:par>
                          <p:cTn id="535" fill="hold">
                            <p:stCondLst>
                              <p:cond delay="170500"/>
                            </p:stCondLst>
                            <p:childTnLst>
                              <p:par>
                                <p:cTn id="536" presetID="11" presetClass="entr" presetSubtype="0" fill="hold" grpId="0" nodeType="afterEffect">
                                  <p:stCondLst>
                                    <p:cond delay="0"/>
                                  </p:stCondLst>
                                  <p:childTnLst>
                                    <p:set>
                                      <p:cBhvr>
                                        <p:cTn id="537"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4" name="chimes.wav"/>
                                        </p:tgtEl>
                                      </p:cMediaNode>
                                    </p:audio>
                                  </p:subTnLst>
                                </p:cTn>
                              </p:par>
                            </p:childTnLst>
                          </p:cTn>
                        </p:par>
                        <p:par>
                          <p:cTn id="538" fill="hold">
                            <p:stCondLst>
                              <p:cond delay="171500"/>
                            </p:stCondLst>
                            <p:childTnLst>
                              <p:par>
                                <p:cTn id="539" presetID="11" presetClass="entr" presetSubtype="0" fill="hold" grpId="0" nodeType="afterEffect">
                                  <p:stCondLst>
                                    <p:cond delay="0"/>
                                  </p:stCondLst>
                                  <p:childTnLst>
                                    <p:set>
                                      <p:cBhvr>
                                        <p:cTn id="540"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4" name="chimes.wav"/>
                                        </p:tgtEl>
                                      </p:cMediaNode>
                                    </p:audio>
                                  </p:subTnLst>
                                </p:cTn>
                              </p:par>
                            </p:childTnLst>
                          </p:cTn>
                        </p:par>
                        <p:par>
                          <p:cTn id="541" fill="hold">
                            <p:stCondLst>
                              <p:cond delay="172500"/>
                            </p:stCondLst>
                            <p:childTnLst>
                              <p:par>
                                <p:cTn id="542" presetID="11" presetClass="entr" presetSubtype="0" fill="hold" grpId="0" nodeType="afterEffect">
                                  <p:stCondLst>
                                    <p:cond delay="0"/>
                                  </p:stCondLst>
                                  <p:childTnLst>
                                    <p:set>
                                      <p:cBhvr>
                                        <p:cTn id="543"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4" name="chimes.wav"/>
                                        </p:tgtEl>
                                      </p:cMediaNode>
                                    </p:audio>
                                  </p:subTnLst>
                                </p:cTn>
                              </p:par>
                            </p:childTnLst>
                          </p:cTn>
                        </p:par>
                        <p:par>
                          <p:cTn id="544" fill="hold">
                            <p:stCondLst>
                              <p:cond delay="173500"/>
                            </p:stCondLst>
                            <p:childTnLst>
                              <p:par>
                                <p:cTn id="545" presetID="11" presetClass="entr" presetSubtype="0" fill="hold" grpId="0" nodeType="afterEffect">
                                  <p:stCondLst>
                                    <p:cond delay="0"/>
                                  </p:stCondLst>
                                  <p:childTnLst>
                                    <p:set>
                                      <p:cBhvr>
                                        <p:cTn id="546"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4" name="chimes.wav"/>
                                        </p:tgtEl>
                                      </p:cMediaNode>
                                    </p:audio>
                                  </p:subTnLst>
                                </p:cTn>
                              </p:par>
                            </p:childTnLst>
                          </p:cTn>
                        </p:par>
                        <p:par>
                          <p:cTn id="547" fill="hold">
                            <p:stCondLst>
                              <p:cond delay="174500"/>
                            </p:stCondLst>
                            <p:childTnLst>
                              <p:par>
                                <p:cTn id="548" presetID="11" presetClass="entr" presetSubtype="0" fill="hold" grpId="0" nodeType="afterEffect">
                                  <p:stCondLst>
                                    <p:cond delay="0"/>
                                  </p:stCondLst>
                                  <p:childTnLst>
                                    <p:set>
                                      <p:cBhvr>
                                        <p:cTn id="549" dur="1000">
                                          <p:stCondLst>
                                            <p:cond delay="0"/>
                                          </p:stCondLst>
                                        </p:cTn>
                                        <p:tgtEl>
                                          <p:spTgt spid="331"/>
                                        </p:tgtEl>
                                        <p:attrNameLst>
                                          <p:attrName>style.visibility</p:attrName>
                                        </p:attrNameLst>
                                      </p:cBhvr>
                                      <p:to>
                                        <p:strVal val="visible"/>
                                      </p:to>
                                    </p:set>
                                  </p:childTnLst>
                                  <p:subTnLst>
                                    <p:audio>
                                      <p:cMediaNode>
                                        <p:cTn display="0" masterRel="sameClick">
                                          <p:stCondLst>
                                            <p:cond evt="begin" delay="0">
                                              <p:tn val="548"/>
                                            </p:cond>
                                          </p:stCondLst>
                                          <p:endCondLst>
                                            <p:cond evt="onStopAudio" delay="0">
                                              <p:tgtEl>
                                                <p:sldTgt/>
                                              </p:tgtEl>
                                            </p:cond>
                                          </p:endCondLst>
                                        </p:cTn>
                                        <p:tgtEl>
                                          <p:sndTgt r:embed="rId4" name="chimes.wav"/>
                                        </p:tgtEl>
                                      </p:cMediaNode>
                                    </p:audio>
                                  </p:subTnLst>
                                </p:cTn>
                              </p:par>
                            </p:childTnLst>
                          </p:cTn>
                        </p:par>
                        <p:par>
                          <p:cTn id="550" fill="hold">
                            <p:stCondLst>
                              <p:cond delay="175500"/>
                            </p:stCondLst>
                            <p:childTnLst>
                              <p:par>
                                <p:cTn id="551" presetID="11" presetClass="entr" presetSubtype="0" fill="hold" grpId="0" nodeType="afterEffect">
                                  <p:stCondLst>
                                    <p:cond delay="0"/>
                                  </p:stCondLst>
                                  <p:childTnLst>
                                    <p:set>
                                      <p:cBhvr>
                                        <p:cTn id="552"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551"/>
                                            </p:cond>
                                          </p:stCondLst>
                                          <p:endCondLst>
                                            <p:cond evt="onStopAudio" delay="0">
                                              <p:tgtEl>
                                                <p:sldTgt/>
                                              </p:tgtEl>
                                            </p:cond>
                                          </p:endCondLst>
                                        </p:cTn>
                                        <p:tgtEl>
                                          <p:sndTgt r:embed="rId4" name="chimes.wav"/>
                                        </p:tgtEl>
                                      </p:cMediaNode>
                                    </p:audio>
                                  </p:subTnLst>
                                </p:cTn>
                              </p:par>
                            </p:childTnLst>
                          </p:cTn>
                        </p:par>
                        <p:par>
                          <p:cTn id="553" fill="hold">
                            <p:stCondLst>
                              <p:cond delay="176500"/>
                            </p:stCondLst>
                            <p:childTnLst>
                              <p:par>
                                <p:cTn id="554" presetID="11" presetClass="entr" presetSubtype="0" fill="hold" grpId="0" nodeType="afterEffect">
                                  <p:stCondLst>
                                    <p:cond delay="0"/>
                                  </p:stCondLst>
                                  <p:childTnLst>
                                    <p:set>
                                      <p:cBhvr>
                                        <p:cTn id="555"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554"/>
                                            </p:cond>
                                          </p:stCondLst>
                                          <p:endCondLst>
                                            <p:cond evt="onStopAudio" delay="0">
                                              <p:tgtEl>
                                                <p:sldTgt/>
                                              </p:tgtEl>
                                            </p:cond>
                                          </p:endCondLst>
                                        </p:cTn>
                                        <p:tgtEl>
                                          <p:sndTgt r:embed="rId4" name="chimes.wav"/>
                                        </p:tgtEl>
                                      </p:cMediaNode>
                                    </p:audio>
                                  </p:subTnLst>
                                </p:cTn>
                              </p:par>
                            </p:childTnLst>
                          </p:cTn>
                        </p:par>
                        <p:par>
                          <p:cTn id="556" fill="hold">
                            <p:stCondLst>
                              <p:cond delay="177500"/>
                            </p:stCondLst>
                            <p:childTnLst>
                              <p:par>
                                <p:cTn id="557" presetID="11" presetClass="entr" presetSubtype="0" fill="hold" grpId="0" nodeType="afterEffect">
                                  <p:stCondLst>
                                    <p:cond delay="0"/>
                                  </p:stCondLst>
                                  <p:childTnLst>
                                    <p:set>
                                      <p:cBhvr>
                                        <p:cTn id="558" dur="1000">
                                          <p:stCondLst>
                                            <p:cond delay="0"/>
                                          </p:stCondLst>
                                        </p:cTn>
                                        <p:tgtEl>
                                          <p:spTgt spid="334"/>
                                        </p:tgtEl>
                                        <p:attrNameLst>
                                          <p:attrName>style.visibility</p:attrName>
                                        </p:attrNameLst>
                                      </p:cBhvr>
                                      <p:to>
                                        <p:strVal val="visible"/>
                                      </p:to>
                                    </p:set>
                                  </p:childTnLst>
                                  <p:subTnLst>
                                    <p:audio>
                                      <p:cMediaNode>
                                        <p:cTn display="0" masterRel="sameClick">
                                          <p:stCondLst>
                                            <p:cond evt="begin" delay="0">
                                              <p:tn val="557"/>
                                            </p:cond>
                                          </p:stCondLst>
                                          <p:endCondLst>
                                            <p:cond evt="onStopAudio" delay="0">
                                              <p:tgtEl>
                                                <p:sldTgt/>
                                              </p:tgtEl>
                                            </p:cond>
                                          </p:endCondLst>
                                        </p:cTn>
                                        <p:tgtEl>
                                          <p:sndTgt r:embed="rId4" name="chimes.wav"/>
                                        </p:tgtEl>
                                      </p:cMediaNode>
                                    </p:audio>
                                  </p:subTnLst>
                                </p:cTn>
                              </p:par>
                            </p:childTnLst>
                          </p:cTn>
                        </p:par>
                        <p:par>
                          <p:cTn id="559" fill="hold">
                            <p:stCondLst>
                              <p:cond delay="178500"/>
                            </p:stCondLst>
                            <p:childTnLst>
                              <p:par>
                                <p:cTn id="560" presetID="11" presetClass="entr" presetSubtype="0" fill="hold" grpId="0" nodeType="afterEffect">
                                  <p:stCondLst>
                                    <p:cond delay="0"/>
                                  </p:stCondLst>
                                  <p:childTnLst>
                                    <p:set>
                                      <p:cBhvr>
                                        <p:cTn id="561" dur="1000">
                                          <p:stCondLst>
                                            <p:cond delay="0"/>
                                          </p:stCondLst>
                                        </p:cTn>
                                        <p:tgtEl>
                                          <p:spTgt spid="335"/>
                                        </p:tgtEl>
                                        <p:attrNameLst>
                                          <p:attrName>style.visibility</p:attrName>
                                        </p:attrNameLst>
                                      </p:cBhvr>
                                      <p:to>
                                        <p:strVal val="visible"/>
                                      </p:to>
                                    </p:set>
                                  </p:childTnLst>
                                  <p:subTnLst>
                                    <p:audio>
                                      <p:cMediaNode>
                                        <p:cTn display="0" masterRel="sameClick">
                                          <p:stCondLst>
                                            <p:cond evt="begin" delay="0">
                                              <p:tn val="560"/>
                                            </p:cond>
                                          </p:stCondLst>
                                          <p:endCondLst>
                                            <p:cond evt="onStopAudio" delay="0">
                                              <p:tgtEl>
                                                <p:sldTgt/>
                                              </p:tgtEl>
                                            </p:cond>
                                          </p:endCondLst>
                                        </p:cTn>
                                        <p:tgtEl>
                                          <p:sndTgt r:embed="rId4" name="chimes.wav"/>
                                        </p:tgtEl>
                                      </p:cMediaNode>
                                    </p:audio>
                                  </p:subTnLst>
                                </p:cTn>
                              </p:par>
                            </p:childTnLst>
                          </p:cTn>
                        </p:par>
                        <p:par>
                          <p:cTn id="562" fill="hold">
                            <p:stCondLst>
                              <p:cond delay="179500"/>
                            </p:stCondLst>
                            <p:childTnLst>
                              <p:par>
                                <p:cTn id="563" presetID="11" presetClass="entr" presetSubtype="0" fill="hold" grpId="0" nodeType="afterEffect">
                                  <p:stCondLst>
                                    <p:cond delay="0"/>
                                  </p:stCondLst>
                                  <p:childTnLst>
                                    <p:set>
                                      <p:cBhvr>
                                        <p:cTn id="564" dur="1000">
                                          <p:stCondLst>
                                            <p:cond delay="0"/>
                                          </p:stCondLst>
                                        </p:cTn>
                                        <p:tgtEl>
                                          <p:spTgt spid="336"/>
                                        </p:tgtEl>
                                        <p:attrNameLst>
                                          <p:attrName>style.visibility</p:attrName>
                                        </p:attrNameLst>
                                      </p:cBhvr>
                                      <p:to>
                                        <p:strVal val="visible"/>
                                      </p:to>
                                    </p:set>
                                  </p:childTnLst>
                                  <p:subTnLst>
                                    <p:audio>
                                      <p:cMediaNode>
                                        <p:cTn display="0" masterRel="sameClick">
                                          <p:stCondLst>
                                            <p:cond evt="begin" delay="0">
                                              <p:tn val="56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37"/>
                  </p:tgtEl>
                </p:cond>
              </p:nextCondLst>
            </p:seq>
          </p:childTnLst>
        </p:cTn>
      </p:par>
    </p:tnLst>
    <p:bldLst>
      <p:bldP spid="22"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2272E5D-C345-4F2B-F87C-48968B6D3C24}"/>
              </a:ext>
            </a:extLst>
          </p:cNvPr>
          <p:cNvGrpSpPr/>
          <p:nvPr/>
        </p:nvGrpSpPr>
        <p:grpSpPr>
          <a:xfrm>
            <a:off x="0" y="42692"/>
            <a:ext cx="12192000" cy="797188"/>
            <a:chOff x="-63737" y="12755"/>
            <a:chExt cx="12192000" cy="909805"/>
          </a:xfrm>
        </p:grpSpPr>
        <p:sp>
          <p:nvSpPr>
            <p:cNvPr id="3" name="Rectangle: Rounded Corners 2">
              <a:extLst>
                <a:ext uri="{FF2B5EF4-FFF2-40B4-BE49-F238E27FC236}">
                  <a16:creationId xmlns:a16="http://schemas.microsoft.com/office/drawing/2014/main" xmlns="" id="{ADEB95C6-04E7-280A-24D8-27CD29AC6396}"/>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4A24358-AE7E-B67E-48DD-187799AE1C91}"/>
                </a:ext>
              </a:extLst>
            </p:cNvPr>
            <p:cNvSpPr/>
            <p:nvPr/>
          </p:nvSpPr>
          <p:spPr>
            <a:xfrm>
              <a:off x="752168" y="12755"/>
              <a:ext cx="11270964" cy="807888"/>
            </a:xfrm>
            <a:prstGeom prst="rect">
              <a:avLst/>
            </a:prstGeom>
            <a:noFill/>
          </p:spPr>
          <p:txBody>
            <a:bodyPr wrap="square" lIns="91440" tIns="45720" rIns="91440" bIns="45720">
              <a:spAutoFit/>
            </a:bodyPr>
            <a:lstStyle/>
            <a:p>
              <a:pPr algn="ctr"/>
              <a:r>
                <a:rPr lang="en-US" sz="4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ĐẶC ĐIỂM </a:t>
              </a: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NGÀNH </a:t>
              </a:r>
              <a:r>
                <a:rPr lang="en-US" sz="4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CHĂN NUÔI</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pic>
        <p:nvPicPr>
          <p:cNvPr id="17" name="Picture 8">
            <a:extLst>
              <a:ext uri="{FF2B5EF4-FFF2-40B4-BE49-F238E27FC236}">
                <a16:creationId xmlns:a16="http://schemas.microsoft.com/office/drawing/2014/main" xmlns="" id="{55EF923C-DD0C-3150-1AC3-A70F553886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16" b="96711" l="1527" r="99237">
                        <a14:foregroundMark x1="7634" y1="55263" x2="7634" y2="55263"/>
                        <a14:foregroundMark x1="29771" y1="46711" x2="29771" y2="46711"/>
                        <a14:foregroundMark x1="2290" y1="57895" x2="2290" y2="57895"/>
                        <a14:foregroundMark x1="50382" y1="11184" x2="50382" y2="11184"/>
                        <a14:foregroundMark x1="57252" y1="5263" x2="57252" y2="5263"/>
                        <a14:foregroundMark x1="58015" y1="12500" x2="58015" y2="12500"/>
                        <a14:foregroundMark x1="55725" y1="1974" x2="55725" y2="1974"/>
                        <a14:foregroundMark x1="51908" y1="1316" x2="51908" y2="1316"/>
                        <a14:foregroundMark x1="91603" y1="46053" x2="91603" y2="46053"/>
                        <a14:foregroundMark x1="93130" y1="59211" x2="93130" y2="59211"/>
                        <a14:foregroundMark x1="83969" y1="87500" x2="83969" y2="87500"/>
                        <a14:foregroundMark x1="43511" y1="96711" x2="43511" y2="96711"/>
                        <a14:foregroundMark x1="99237" y1="55921" x2="99237" y2="55921"/>
                      </a14:backgroundRemoval>
                    </a14:imgEffect>
                  </a14:imgLayer>
                </a14:imgProps>
              </a:ext>
              <a:ext uri="{28A0092B-C50C-407E-A947-70E740481C1C}">
                <a14:useLocalDpi xmlns:a14="http://schemas.microsoft.com/office/drawing/2010/main" val="0"/>
              </a:ext>
            </a:extLst>
          </a:blip>
          <a:srcRect/>
          <a:stretch>
            <a:fillRect/>
          </a:stretch>
        </p:blipFill>
        <p:spPr bwMode="auto">
          <a:xfrm>
            <a:off x="105131" y="-244973"/>
            <a:ext cx="967487" cy="11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a:extLst>
              <a:ext uri="{FF2B5EF4-FFF2-40B4-BE49-F238E27FC236}">
                <a16:creationId xmlns:a16="http://schemas.microsoft.com/office/drawing/2014/main" xmlns="" id="{739C7812-B209-1EA5-B1CE-44B6CA1B9B49}"/>
              </a:ext>
            </a:extLst>
          </p:cNvPr>
          <p:cNvGrpSpPr/>
          <p:nvPr/>
        </p:nvGrpSpPr>
        <p:grpSpPr>
          <a:xfrm>
            <a:off x="710774" y="-1269"/>
            <a:ext cx="10511821" cy="3399504"/>
            <a:chOff x="86534" y="419289"/>
            <a:chExt cx="10511821" cy="3399504"/>
          </a:xfrm>
        </p:grpSpPr>
        <p:sp>
          <p:nvSpPr>
            <p:cNvPr id="20" name="TextBox 19">
              <a:extLst>
                <a:ext uri="{FF2B5EF4-FFF2-40B4-BE49-F238E27FC236}">
                  <a16:creationId xmlns:a16="http://schemas.microsoft.com/office/drawing/2014/main" xmlns="" id="{FDEE43B9-59CC-9FC0-B4D4-706E9F4E5ADA}"/>
                </a:ext>
              </a:extLst>
            </p:cNvPr>
            <p:cNvSpPr txBox="1"/>
            <p:nvPr/>
          </p:nvSpPr>
          <p:spPr>
            <a:xfrm>
              <a:off x="86534" y="1546724"/>
              <a:ext cx="6233159" cy="1384995"/>
            </a:xfrm>
            <a:prstGeom prst="rect">
              <a:avLst/>
            </a:prstGeom>
            <a:noFill/>
          </p:spPr>
          <p:txBody>
            <a:bodyPr wrap="square">
              <a:spAutoFit/>
            </a:bodyPr>
            <a:lstStyle/>
            <a:p>
              <a:pPr marL="457200" indent="-457200" algn="just" fontAlgn="base">
                <a:spcBef>
                  <a:spcPct val="0"/>
                </a:spcBef>
                <a:spcAft>
                  <a:spcPct val="0"/>
                </a:spcAft>
                <a:buFont typeface="Wingdings" panose="05000000000000000000" pitchFamily="2" charset="2"/>
                <a:buChar char="v"/>
                <a:defRPr/>
              </a:pPr>
              <a:r>
                <a:rPr lang="en-US" sz="2800">
                  <a:solidFill>
                    <a:srgbClr val="002060"/>
                  </a:solidFill>
                  <a:latin typeface="#9Slide03 SFU Futura_12" panose="00000400000000000000" pitchFamily="2" charset="0"/>
                  <a:ea typeface="Cambria" panose="02040503050406030204" pitchFamily="18" charset="0"/>
                  <a:cs typeface="Cambria" panose="02040503050406030204" pitchFamily="18" charset="0"/>
                </a:rPr>
                <a:t>Sự phát triển và phân bố ngành chăn nuôi phụ thuộc chặt chẽ vào cơ sở thức ăn.</a:t>
              </a:r>
              <a:endParaRPr lang="en-US" sz="2800">
                <a:solidFill>
                  <a:srgbClr val="002060"/>
                </a:solidFill>
                <a:latin typeface="#9Slide03 SFU Futura_12" panose="00000400000000000000" pitchFamily="2" charset="0"/>
                <a:ea typeface="Times New Roman" panose="02020603050405020304" pitchFamily="18" charset="0"/>
              </a:endParaRPr>
            </a:p>
          </p:txBody>
        </p:sp>
        <p:pic>
          <p:nvPicPr>
            <p:cNvPr id="21" name="Picture 20" descr="A picture containing drawing&#10;&#10;Description automatically generated">
              <a:extLst>
                <a:ext uri="{FF2B5EF4-FFF2-40B4-BE49-F238E27FC236}">
                  <a16:creationId xmlns:a16="http://schemas.microsoft.com/office/drawing/2014/main" xmlns="" id="{0E2EEF87-F127-E2CC-D838-96D87D0FE8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400" r="90500">
                          <a14:foregroundMark x1="78300" y1="31154" x2="78300" y2="31154"/>
                          <a14:foregroundMark x1="78400" y1="34359" x2="78400" y2="34359"/>
                          <a14:foregroundMark x1="79100" y1="35513" x2="79100" y2="35513"/>
                          <a14:foregroundMark x1="79400" y1="25769" x2="79400" y2="25769"/>
                          <a14:foregroundMark x1="79800" y1="23590" x2="79800" y2="23590"/>
                          <a14:foregroundMark x1="73600" y1="28590" x2="73600" y2="28590"/>
                          <a14:foregroundMark x1="73700" y1="27436" x2="73700" y2="27436"/>
                          <a14:foregroundMark x1="74000" y1="28590" x2="74000" y2="28590"/>
                          <a14:foregroundMark x1="73300" y1="26795" x2="73300" y2="26795"/>
                          <a14:foregroundMark x1="90600" y1="36282" x2="90600" y2="36282"/>
                          <a14:foregroundMark x1="9400" y1="38590" x2="9400" y2="38590"/>
                          <a14:foregroundMark x1="75100" y1="36410" x2="75100" y2="36410"/>
                          <a14:foregroundMark x1="74700" y1="40385" x2="74700" y2="40385"/>
                          <a14:foregroundMark x1="74800" y1="43333" x2="74800" y2="43333"/>
                          <a14:foregroundMark x1="74700" y1="42436" x2="74700" y2="42436"/>
                          <a14:foregroundMark x1="74400" y1="41410" x2="74400" y2="41410"/>
                          <a14:foregroundMark x1="75200" y1="34103" x2="75200" y2="34103"/>
                        </a14:backgroundRemoval>
                      </a14:imgEffect>
                    </a14:imgLayer>
                  </a14:imgProps>
                </a:ext>
                <a:ext uri="{28A0092B-C50C-407E-A947-70E740481C1C}">
                  <a14:useLocalDpi xmlns:a14="http://schemas.microsoft.com/office/drawing/2010/main" val="0"/>
                </a:ext>
              </a:extLst>
            </a:blip>
            <a:stretch>
              <a:fillRect/>
            </a:stretch>
          </p:blipFill>
          <p:spPr>
            <a:xfrm>
              <a:off x="6240016" y="419289"/>
              <a:ext cx="4358339" cy="3399504"/>
            </a:xfrm>
            <a:prstGeom prst="rect">
              <a:avLst/>
            </a:prstGeom>
          </p:spPr>
        </p:pic>
      </p:grpSp>
      <p:sp>
        <p:nvSpPr>
          <p:cNvPr id="23" name="TextBox 22">
            <a:extLst>
              <a:ext uri="{FF2B5EF4-FFF2-40B4-BE49-F238E27FC236}">
                <a16:creationId xmlns:a16="http://schemas.microsoft.com/office/drawing/2014/main" xmlns="" id="{05601D33-AD42-CBFC-09EA-62527DFBE3B8}"/>
              </a:ext>
            </a:extLst>
          </p:cNvPr>
          <p:cNvSpPr txBox="1"/>
          <p:nvPr/>
        </p:nvSpPr>
        <p:spPr>
          <a:xfrm>
            <a:off x="4312041" y="2682715"/>
            <a:ext cx="6974780" cy="954107"/>
          </a:xfrm>
          <a:prstGeom prst="rect">
            <a:avLst/>
          </a:prstGeom>
          <a:noFill/>
        </p:spPr>
        <p:txBody>
          <a:bodyPr wrap="square">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lang="en-US" sz="2800">
                <a:solidFill>
                  <a:srgbClr val="002060"/>
                </a:solidFill>
                <a:latin typeface="#9Slide03 SFU Futura_12" panose="00000400000000000000" pitchFamily="2" charset="0"/>
                <a:ea typeface="Cambria" panose="02040503050406030204" pitchFamily="18" charset="0"/>
                <a:cs typeface="Cambria" panose="02040503050406030204" pitchFamily="18" charset="0"/>
              </a:rPr>
              <a:t>Đối tượng của ngành chăn nuôi là vật nuôi phải tuân theo các quy luật sinh học</a:t>
            </a:r>
            <a:r>
              <a:rPr kumimoji="0" lang="en-US" sz="2800" b="0" i="0" u="none" strike="noStrike" kern="1200" cap="none" spc="0" normalizeH="0" baseline="0" noProof="0">
                <a:ln>
                  <a:noFill/>
                </a:ln>
                <a:solidFill>
                  <a:srgbClr val="002060"/>
                </a:solidFill>
                <a:effectLst/>
                <a:uLnTx/>
                <a:uFillTx/>
                <a:latin typeface="#9Slide03 SFU Futura_12" panose="00000400000000000000" pitchFamily="2" charset="0"/>
                <a:ea typeface="Cambria" panose="02040503050406030204" pitchFamily="18" charset="0"/>
                <a:cs typeface="Cambria" panose="02040503050406030204" pitchFamily="18" charset="0"/>
              </a:rPr>
              <a:t>.</a:t>
            </a:r>
            <a:endParaRPr kumimoji="0" lang="en-US" sz="2800" b="0" i="0" u="none" strike="noStrike" kern="1200" cap="none" spc="0" normalizeH="0" baseline="0" noProof="0">
              <a:ln>
                <a:noFill/>
              </a:ln>
              <a:solidFill>
                <a:srgbClr val="002060"/>
              </a:solidFill>
              <a:effectLst/>
              <a:uLnTx/>
              <a:uFillTx/>
              <a:latin typeface="#9Slide03 SFU Futura_12" panose="00000400000000000000" pitchFamily="2" charset="0"/>
              <a:ea typeface="Times New Roman" panose="02020603050405020304" pitchFamily="18" charset="0"/>
            </a:endParaRPr>
          </a:p>
        </p:txBody>
      </p:sp>
      <p:sp>
        <p:nvSpPr>
          <p:cNvPr id="27" name="TextBox 26">
            <a:extLst>
              <a:ext uri="{FF2B5EF4-FFF2-40B4-BE49-F238E27FC236}">
                <a16:creationId xmlns:a16="http://schemas.microsoft.com/office/drawing/2014/main" xmlns="" id="{C9009A85-1549-7C98-61C9-95EF0DA58447}"/>
              </a:ext>
            </a:extLst>
          </p:cNvPr>
          <p:cNvSpPr txBox="1"/>
          <p:nvPr/>
        </p:nvSpPr>
        <p:spPr>
          <a:xfrm>
            <a:off x="475044" y="4020399"/>
            <a:ext cx="6389212" cy="2677656"/>
          </a:xfrm>
          <a:prstGeom prst="rect">
            <a:avLst/>
          </a:prstGeom>
          <a:noFill/>
        </p:spPr>
        <p:txBody>
          <a:bodyPr wrap="square">
            <a:spAutoFit/>
          </a:bodyPr>
          <a:lstStyle/>
          <a:p>
            <a:pPr marL="457200" marR="0" lvl="0" indent="-457200" algn="just" defTabSz="914400" rtl="0" eaLnBrk="1" fontAlgn="base" latinLnBrk="0" hangingPunct="1">
              <a:lnSpc>
                <a:spcPct val="100000"/>
              </a:lnSpc>
              <a:spcBef>
                <a:spcPct val="0"/>
              </a:spcBef>
              <a:spcAft>
                <a:spcPct val="0"/>
              </a:spcAft>
              <a:buClrTx/>
              <a:buSzTx/>
              <a:buFont typeface="Wingdings" panose="05000000000000000000" pitchFamily="2" charset="2"/>
              <a:buChar char="v"/>
              <a:tabLst/>
              <a:defRPr/>
            </a:pPr>
            <a:r>
              <a:rPr kumimoji="0" lang="en-US" sz="2800" b="0" i="0" u="none" strike="noStrike" kern="1200" cap="none" spc="0" normalizeH="0" baseline="0" noProof="0">
                <a:ln>
                  <a:noFill/>
                </a:ln>
                <a:solidFill>
                  <a:srgbClr val="002060"/>
                </a:solidFill>
                <a:effectLst/>
                <a:uLnTx/>
                <a:uFillTx/>
                <a:latin typeface="#9Slide03 SFU Futura_12" panose="00000400000000000000" pitchFamily="2" charset="0"/>
                <a:ea typeface="Cambria" panose="02040503050406030204" pitchFamily="18" charset="0"/>
                <a:cs typeface="Cambria" panose="02040503050406030204" pitchFamily="18" charset="0"/>
              </a:rPr>
              <a:t>Chăn nuôi có thể phát triển tập trung hay di động, phân tán theo qui mô nhỏ hoặc lớn. Do đó hình thành và xuất hiện 3 hình thức chăn nuôi khác nhau: chăn nuôi tự nhiên, chăn nuôi công nghiệp, chăn nuôi sinh thái</a:t>
            </a:r>
          </a:p>
        </p:txBody>
      </p:sp>
      <p:pic>
        <p:nvPicPr>
          <p:cNvPr id="5" name="Picture 4">
            <a:extLst>
              <a:ext uri="{FF2B5EF4-FFF2-40B4-BE49-F238E27FC236}">
                <a16:creationId xmlns:a16="http://schemas.microsoft.com/office/drawing/2014/main" xmlns="" id="{5ECD22E4-6270-A036-E880-F05579E0B63D}"/>
              </a:ext>
            </a:extLst>
          </p:cNvPr>
          <p:cNvPicPr>
            <a:picLocks noChangeAspect="1"/>
          </p:cNvPicPr>
          <p:nvPr/>
        </p:nvPicPr>
        <p:blipFill>
          <a:blip r:embed="rId6"/>
          <a:stretch>
            <a:fillRect/>
          </a:stretch>
        </p:blipFill>
        <p:spPr>
          <a:xfrm>
            <a:off x="1567631" y="2299139"/>
            <a:ext cx="1721260" cy="1721260"/>
          </a:xfrm>
          <a:prstGeom prst="rect">
            <a:avLst/>
          </a:prstGeom>
        </p:spPr>
      </p:pic>
      <p:pic>
        <p:nvPicPr>
          <p:cNvPr id="31" name="Picture 30">
            <a:extLst>
              <a:ext uri="{FF2B5EF4-FFF2-40B4-BE49-F238E27FC236}">
                <a16:creationId xmlns:a16="http://schemas.microsoft.com/office/drawing/2014/main" xmlns="" id="{F7C77565-F41B-F8DB-5891-8847509CC53A}"/>
              </a:ext>
            </a:extLst>
          </p:cNvPr>
          <p:cNvPicPr>
            <a:picLocks noChangeAspect="1"/>
          </p:cNvPicPr>
          <p:nvPr/>
        </p:nvPicPr>
        <p:blipFill>
          <a:blip r:embed="rId7"/>
          <a:stretch>
            <a:fillRect/>
          </a:stretch>
        </p:blipFill>
        <p:spPr>
          <a:xfrm>
            <a:off x="7362823" y="3978616"/>
            <a:ext cx="3859772" cy="2761222"/>
          </a:xfrm>
          <a:prstGeom prst="rect">
            <a:avLst/>
          </a:prstGeom>
        </p:spPr>
      </p:pic>
    </p:spTree>
    <p:extLst>
      <p:ext uri="{BB962C8B-B14F-4D97-AF65-F5344CB8AC3E}">
        <p14:creationId xmlns:p14="http://schemas.microsoft.com/office/powerpoint/2010/main" val="113880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2272E5D-C345-4F2B-F87C-48968B6D3C24}"/>
              </a:ext>
            </a:extLst>
          </p:cNvPr>
          <p:cNvGrpSpPr/>
          <p:nvPr/>
        </p:nvGrpSpPr>
        <p:grpSpPr>
          <a:xfrm>
            <a:off x="0" y="42692"/>
            <a:ext cx="12192000" cy="797188"/>
            <a:chOff x="-63737" y="12755"/>
            <a:chExt cx="12192000" cy="909805"/>
          </a:xfrm>
        </p:grpSpPr>
        <p:sp>
          <p:nvSpPr>
            <p:cNvPr id="3" name="Rectangle: Rounded Corners 2">
              <a:extLst>
                <a:ext uri="{FF2B5EF4-FFF2-40B4-BE49-F238E27FC236}">
                  <a16:creationId xmlns:a16="http://schemas.microsoft.com/office/drawing/2014/main" xmlns="" id="{ADEB95C6-04E7-280A-24D8-27CD29AC6396}"/>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4A24358-AE7E-B67E-48DD-187799AE1C91}"/>
                </a:ext>
              </a:extLst>
            </p:cNvPr>
            <p:cNvSpPr/>
            <p:nvPr/>
          </p:nvSpPr>
          <p:spPr>
            <a:xfrm>
              <a:off x="752168" y="12755"/>
              <a:ext cx="11270964" cy="807888"/>
            </a:xfrm>
            <a:prstGeom prst="rect">
              <a:avLst/>
            </a:prstGeom>
            <a:noFill/>
          </p:spPr>
          <p:txBody>
            <a:bodyPr wrap="square" lIns="91440" tIns="45720" rIns="91440" bIns="45720">
              <a:spAutoFit/>
            </a:bodyPr>
            <a:lstStyle/>
            <a:p>
              <a:pPr algn="ctr"/>
              <a:r>
                <a:rPr lang="en-US" sz="4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ĐẶC ĐIỂM </a:t>
              </a: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NGÀNH </a:t>
              </a:r>
              <a:r>
                <a:rPr lang="en-US" sz="4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CHĂN NUÔI</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grpSp>
      <p:pic>
        <p:nvPicPr>
          <p:cNvPr id="17" name="Picture 8">
            <a:extLst>
              <a:ext uri="{FF2B5EF4-FFF2-40B4-BE49-F238E27FC236}">
                <a16:creationId xmlns:a16="http://schemas.microsoft.com/office/drawing/2014/main" xmlns="" id="{55EF923C-DD0C-3150-1AC3-A70F553886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316" b="96711" l="1527" r="99237">
                        <a14:foregroundMark x1="7634" y1="55263" x2="7634" y2="55263"/>
                        <a14:foregroundMark x1="29771" y1="46711" x2="29771" y2="46711"/>
                        <a14:foregroundMark x1="2290" y1="57895" x2="2290" y2="57895"/>
                        <a14:foregroundMark x1="50382" y1="11184" x2="50382" y2="11184"/>
                        <a14:foregroundMark x1="57252" y1="5263" x2="57252" y2="5263"/>
                        <a14:foregroundMark x1="58015" y1="12500" x2="58015" y2="12500"/>
                        <a14:foregroundMark x1="55725" y1="1974" x2="55725" y2="1974"/>
                        <a14:foregroundMark x1="51908" y1="1316" x2="51908" y2="1316"/>
                        <a14:foregroundMark x1="91603" y1="46053" x2="91603" y2="46053"/>
                        <a14:foregroundMark x1="93130" y1="59211" x2="93130" y2="59211"/>
                        <a14:foregroundMark x1="83969" y1="87500" x2="83969" y2="87500"/>
                        <a14:foregroundMark x1="43511" y1="96711" x2="43511" y2="96711"/>
                        <a14:foregroundMark x1="99237" y1="55921" x2="99237" y2="55921"/>
                      </a14:backgroundRemoval>
                    </a14:imgEffect>
                  </a14:imgLayer>
                </a14:imgProps>
              </a:ext>
              <a:ext uri="{28A0092B-C50C-407E-A947-70E740481C1C}">
                <a14:useLocalDpi xmlns:a14="http://schemas.microsoft.com/office/drawing/2010/main" val="0"/>
              </a:ext>
            </a:extLst>
          </a:blip>
          <a:srcRect/>
          <a:stretch>
            <a:fillRect/>
          </a:stretch>
        </p:blipFill>
        <p:spPr bwMode="auto">
          <a:xfrm>
            <a:off x="105131" y="-244973"/>
            <a:ext cx="967487" cy="112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a:extLst>
              <a:ext uri="{FF2B5EF4-FFF2-40B4-BE49-F238E27FC236}">
                <a16:creationId xmlns:a16="http://schemas.microsoft.com/office/drawing/2014/main" xmlns="" id="{381E8832-9C68-E750-BF44-A38574FE738D}"/>
              </a:ext>
            </a:extLst>
          </p:cNvPr>
          <p:cNvGrpSpPr/>
          <p:nvPr/>
        </p:nvGrpSpPr>
        <p:grpSpPr>
          <a:xfrm>
            <a:off x="319140" y="4101594"/>
            <a:ext cx="11487615" cy="2337819"/>
            <a:chOff x="8507" y="4775596"/>
            <a:chExt cx="10939001" cy="5396838"/>
          </a:xfrm>
        </p:grpSpPr>
        <p:sp>
          <p:nvSpPr>
            <p:cNvPr id="15" name="TextBox 14">
              <a:extLst>
                <a:ext uri="{FF2B5EF4-FFF2-40B4-BE49-F238E27FC236}">
                  <a16:creationId xmlns:a16="http://schemas.microsoft.com/office/drawing/2014/main" xmlns="" id="{D3C6A993-9464-AC88-ECF0-82A981585F11}"/>
                </a:ext>
              </a:extLst>
            </p:cNvPr>
            <p:cNvSpPr txBox="1"/>
            <p:nvPr/>
          </p:nvSpPr>
          <p:spPr>
            <a:xfrm>
              <a:off x="8507" y="4917363"/>
              <a:ext cx="5503810" cy="4191950"/>
            </a:xfrm>
            <a:prstGeom prst="rect">
              <a:avLst/>
            </a:prstGeom>
            <a:noFill/>
          </p:spPr>
          <p:txBody>
            <a:bodyPr wrap="square">
              <a:spAutoFit/>
            </a:bodyPr>
            <a:lstStyle/>
            <a:p>
              <a:pPr marL="457200" indent="-457200" algn="just" fontAlgn="base">
                <a:spcBef>
                  <a:spcPct val="0"/>
                </a:spcBef>
                <a:spcAft>
                  <a:spcPct val="0"/>
                </a:spcAft>
                <a:buFont typeface="Wingdings" panose="05000000000000000000" pitchFamily="2" charset="2"/>
                <a:buChar char="v"/>
                <a:defRPr/>
              </a:pPr>
              <a:r>
                <a:rPr lang="en-US" sz="2800">
                  <a:solidFill>
                    <a:srgbClr val="002060"/>
                  </a:solidFill>
                  <a:latin typeface="#9Slide03 SFU Futura_12" panose="00000400000000000000" pitchFamily="2" charset="0"/>
                  <a:ea typeface="Cambria" panose="02040503050406030204" pitchFamily="18" charset="0"/>
                  <a:cs typeface="Cambria" panose="02040503050406030204" pitchFamily="18" charset="0"/>
                </a:rPr>
                <a:t>Ngành chăn nuôi hiện đại áp dụng các công nghệ tiên tiến, kĩ thuật gen,liên kết chặt chẽ với công nghiệp chế biến.</a:t>
              </a:r>
              <a:endParaRPr lang="en-US" sz="2800">
                <a:solidFill>
                  <a:srgbClr val="002060"/>
                </a:solidFill>
                <a:latin typeface="#9Slide03 SFU Futura_12" panose="00000400000000000000" pitchFamily="2" charset="0"/>
                <a:ea typeface="Times New Roman" panose="02020603050405020304" pitchFamily="18" charset="0"/>
              </a:endParaRPr>
            </a:p>
          </p:txBody>
        </p:sp>
        <p:pic>
          <p:nvPicPr>
            <p:cNvPr id="16" name="Picture 2" descr="Những mô hình trang trại thành công 2014 -">
              <a:extLst>
                <a:ext uri="{FF2B5EF4-FFF2-40B4-BE49-F238E27FC236}">
                  <a16:creationId xmlns:a16="http://schemas.microsoft.com/office/drawing/2014/main" xmlns="" id="{E510C3F4-6315-AD61-6A0E-92DAC7232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419" y="4775596"/>
              <a:ext cx="2913390" cy="53968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Mê tít chuồng gà thông minh mà rẻ của anh nông dân khởi nghiệp lần 2">
              <a:extLst>
                <a:ext uri="{FF2B5EF4-FFF2-40B4-BE49-F238E27FC236}">
                  <a16:creationId xmlns:a16="http://schemas.microsoft.com/office/drawing/2014/main" xmlns="" id="{A39E6148-C275-72A4-046C-5C359781F1D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971809" y="4834659"/>
              <a:ext cx="1975699" cy="5337775"/>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xmlns="" id="{A5C91600-5A1D-EC4F-B7F3-CBC00E5EAF42}"/>
              </a:ext>
            </a:extLst>
          </p:cNvPr>
          <p:cNvSpPr txBox="1"/>
          <p:nvPr/>
        </p:nvSpPr>
        <p:spPr>
          <a:xfrm>
            <a:off x="1371600" y="1296246"/>
            <a:ext cx="6105832" cy="646331"/>
          </a:xfrm>
          <a:prstGeom prst="rect">
            <a:avLst/>
          </a:prstGeom>
          <a:noFill/>
        </p:spPr>
        <p:txBody>
          <a:bodyPr wrap="square">
            <a:spAutoFit/>
          </a:bodyPr>
          <a:lstStyle/>
          <a:p>
            <a:r>
              <a:rPr lang="vi-VN"/>
              <a:t/>
            </a:r>
            <a:br>
              <a:rPr lang="vi-VN"/>
            </a:br>
            <a:endParaRPr lang="vi-VN"/>
          </a:p>
        </p:txBody>
      </p:sp>
      <p:sp>
        <p:nvSpPr>
          <p:cNvPr id="24" name="TextBox 23">
            <a:extLst>
              <a:ext uri="{FF2B5EF4-FFF2-40B4-BE49-F238E27FC236}">
                <a16:creationId xmlns:a16="http://schemas.microsoft.com/office/drawing/2014/main" xmlns="" id="{2E301762-1724-4424-79BD-CCCE9A2CB2A0}"/>
              </a:ext>
            </a:extLst>
          </p:cNvPr>
          <p:cNvSpPr txBox="1"/>
          <p:nvPr/>
        </p:nvSpPr>
        <p:spPr>
          <a:xfrm>
            <a:off x="338383" y="1729439"/>
            <a:ext cx="5978420" cy="954107"/>
          </a:xfrm>
          <a:prstGeom prst="rect">
            <a:avLst/>
          </a:prstGeom>
          <a:noFill/>
        </p:spPr>
        <p:txBody>
          <a:bodyPr wrap="square">
            <a:spAutoFit/>
          </a:bodyPr>
          <a:lstStyle/>
          <a:p>
            <a:pPr marL="457200" indent="-457200" algn="just" fontAlgn="base">
              <a:spcBef>
                <a:spcPct val="0"/>
              </a:spcBef>
              <a:spcAft>
                <a:spcPct val="0"/>
              </a:spcAft>
              <a:buFont typeface="Wingdings" panose="05000000000000000000" pitchFamily="2" charset="2"/>
              <a:buChar char="v"/>
              <a:defRPr/>
            </a:pPr>
            <a:r>
              <a:rPr lang="en-US" sz="2800">
                <a:solidFill>
                  <a:srgbClr val="002060"/>
                </a:solidFill>
                <a:latin typeface="#9Slide03 SFU Futura_12" panose="00000400000000000000" pitchFamily="2" charset="0"/>
                <a:ea typeface="Cambria" panose="02040503050406030204" pitchFamily="18" charset="0"/>
                <a:cs typeface="Cambria" panose="02040503050406030204" pitchFamily="18" charset="0"/>
              </a:rPr>
              <a:t>Ngành chăn nuôi là ngành sản xuất cho nhiều sản phẩm cùng lúc</a:t>
            </a:r>
            <a:endParaRPr lang="en-US" sz="2800">
              <a:solidFill>
                <a:srgbClr val="002060"/>
              </a:solidFill>
              <a:latin typeface="#9Slide03 SFU Futura_12" panose="00000400000000000000" pitchFamily="2" charset="0"/>
              <a:ea typeface="Times New Roman" panose="02020603050405020304" pitchFamily="18" charset="0"/>
            </a:endParaRPr>
          </a:p>
        </p:txBody>
      </p:sp>
      <p:pic>
        <p:nvPicPr>
          <p:cNvPr id="6" name="Picture 5">
            <a:extLst>
              <a:ext uri="{FF2B5EF4-FFF2-40B4-BE49-F238E27FC236}">
                <a16:creationId xmlns:a16="http://schemas.microsoft.com/office/drawing/2014/main" xmlns="" id="{39061EEF-1BD9-3F1C-8B13-FA0FF6193EED}"/>
              </a:ext>
            </a:extLst>
          </p:cNvPr>
          <p:cNvPicPr>
            <a:picLocks noChangeAspect="1"/>
          </p:cNvPicPr>
          <p:nvPr/>
        </p:nvPicPr>
        <p:blipFill>
          <a:blip r:embed="rId6"/>
          <a:stretch>
            <a:fillRect/>
          </a:stretch>
        </p:blipFill>
        <p:spPr>
          <a:xfrm>
            <a:off x="6875410" y="1300860"/>
            <a:ext cx="2055597" cy="1811267"/>
          </a:xfrm>
          <a:prstGeom prst="ellipse">
            <a:avLst/>
          </a:prstGeom>
        </p:spPr>
      </p:pic>
      <p:pic>
        <p:nvPicPr>
          <p:cNvPr id="7" name="Picture 6">
            <a:extLst>
              <a:ext uri="{FF2B5EF4-FFF2-40B4-BE49-F238E27FC236}">
                <a16:creationId xmlns:a16="http://schemas.microsoft.com/office/drawing/2014/main" xmlns="" id="{A67EDA9C-64A4-B517-46CF-0B90AA588128}"/>
              </a:ext>
            </a:extLst>
          </p:cNvPr>
          <p:cNvPicPr>
            <a:picLocks noChangeAspect="1"/>
          </p:cNvPicPr>
          <p:nvPr/>
        </p:nvPicPr>
        <p:blipFill>
          <a:blip r:embed="rId7"/>
          <a:stretch>
            <a:fillRect/>
          </a:stretch>
        </p:blipFill>
        <p:spPr>
          <a:xfrm>
            <a:off x="8594647" y="1307880"/>
            <a:ext cx="1740224" cy="1750702"/>
          </a:xfrm>
          <a:prstGeom prst="diamond">
            <a:avLst/>
          </a:prstGeom>
        </p:spPr>
      </p:pic>
      <p:pic>
        <p:nvPicPr>
          <p:cNvPr id="8" name="Picture 7">
            <a:extLst>
              <a:ext uri="{FF2B5EF4-FFF2-40B4-BE49-F238E27FC236}">
                <a16:creationId xmlns:a16="http://schemas.microsoft.com/office/drawing/2014/main" xmlns="" id="{2003F37D-A8C6-A40F-FDB9-4F48ED3415F2}"/>
              </a:ext>
            </a:extLst>
          </p:cNvPr>
          <p:cNvPicPr>
            <a:picLocks noChangeAspect="1"/>
          </p:cNvPicPr>
          <p:nvPr/>
        </p:nvPicPr>
        <p:blipFill>
          <a:blip r:embed="rId8"/>
          <a:stretch>
            <a:fillRect/>
          </a:stretch>
        </p:blipFill>
        <p:spPr>
          <a:xfrm>
            <a:off x="10036672" y="1296246"/>
            <a:ext cx="1770084" cy="1733559"/>
          </a:xfrm>
          <a:prstGeom prst="ellipse">
            <a:avLst/>
          </a:prstGeom>
        </p:spPr>
      </p:pic>
    </p:spTree>
    <p:extLst>
      <p:ext uri="{BB962C8B-B14F-4D97-AF65-F5344CB8AC3E}">
        <p14:creationId xmlns:p14="http://schemas.microsoft.com/office/powerpoint/2010/main" val="170165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49FBB41-B4D2-8747-BB04-1F4504EE395A}"/>
              </a:ext>
            </a:extLst>
          </p:cNvPr>
          <p:cNvSpPr/>
          <p:nvPr/>
        </p:nvSpPr>
        <p:spPr>
          <a:xfrm>
            <a:off x="5117691" y="486700"/>
            <a:ext cx="6740014" cy="6158654"/>
          </a:xfrm>
          <a:prstGeom prst="rect">
            <a:avLst/>
          </a:prstGeom>
          <a:solidFill>
            <a:schemeClr val="bg1"/>
          </a:solidFill>
          <a:ln>
            <a:solidFill>
              <a:schemeClr val="bg1">
                <a:lumMod val="7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xmlns="" id="{0FAFB474-A7C5-356E-086D-BDF1DCDF31AE}"/>
              </a:ext>
            </a:extLst>
          </p:cNvPr>
          <p:cNvSpPr txBox="1"/>
          <p:nvPr/>
        </p:nvSpPr>
        <p:spPr>
          <a:xfrm>
            <a:off x="688623" y="212646"/>
            <a:ext cx="4171994" cy="917575"/>
          </a:xfrm>
          <a:prstGeom prst="rect">
            <a:avLst/>
          </a:prstGeom>
        </p:spPr>
        <p:txBody>
          <a:bodyPr vert="horz" lIns="91440" tIns="45720" rIns="91440" bIns="45720" rtlCol="0" anchor="b">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7 IcielStormtrooper" panose="020B0500000000000000" pitchFamily="34" charset="0"/>
                <a:ea typeface="+mn-ea"/>
                <a:cs typeface="+mn-cs"/>
              </a:rPr>
              <a:t>Em có biết? </a:t>
            </a:r>
          </a:p>
        </p:txBody>
      </p:sp>
      <p:cxnSp>
        <p:nvCxnSpPr>
          <p:cNvPr id="20" name="Straight Connector 19">
            <a:extLst>
              <a:ext uri="{FF2B5EF4-FFF2-40B4-BE49-F238E27FC236}">
                <a16:creationId xmlns:a16="http://schemas.microsoft.com/office/drawing/2014/main" xmlns="" id="{ACB16168-63E7-2DFB-BDFD-C393263E9908}"/>
              </a:ext>
            </a:extLst>
          </p:cNvPr>
          <p:cNvCxnSpPr>
            <a:cxnSpLocks/>
          </p:cNvCxnSpPr>
          <p:nvPr/>
        </p:nvCxnSpPr>
        <p:spPr>
          <a:xfrm>
            <a:off x="833215" y="1130221"/>
            <a:ext cx="3395524"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xmlns="" id="{98204260-0001-EF5D-A2E5-1FAD2590A337}"/>
              </a:ext>
            </a:extLst>
          </p:cNvPr>
          <p:cNvSpPr/>
          <p:nvPr/>
        </p:nvSpPr>
        <p:spPr>
          <a:xfrm>
            <a:off x="524848" y="1747801"/>
            <a:ext cx="4171994" cy="4401205"/>
          </a:xfrm>
          <a:prstGeom prst="rect">
            <a:avLst/>
          </a:prstGeom>
          <a:ln>
            <a:solidFill>
              <a:sysClr val="windowText" lastClr="000000"/>
            </a:solidFill>
            <a:prstDash val="dash"/>
          </a:ln>
        </p:spPr>
        <p:txBody>
          <a:bodyPr wrap="square">
            <a:spAutoFit/>
          </a:bodyPr>
          <a:lstStyle/>
          <a:p>
            <a:pPr algn="ctr">
              <a:defRPr/>
            </a:pPr>
            <a:r>
              <a:rPr lang="vi-VN" sz="3200" b="1" kern="0">
                <a:solidFill>
                  <a:srgbClr val="FF0000"/>
                </a:solidFill>
                <a:latin typeface="#9Slide03 SFU Futura_03" panose="00000400000000000000" pitchFamily="2" charset="0"/>
              </a:rPr>
              <a:t>Ngành chăn nuôi chia thành 3 nhóm</a:t>
            </a:r>
          </a:p>
          <a:p>
            <a:pPr algn="just">
              <a:defRPr/>
            </a:pPr>
            <a:endParaRPr lang="vi-VN" sz="2400" b="1" kern="0">
              <a:solidFill>
                <a:srgbClr val="002060"/>
              </a:solidFill>
              <a:latin typeface="#9Slide03 SFU Futura_03" panose="00000400000000000000" pitchFamily="2" charset="0"/>
            </a:endParaRPr>
          </a:p>
          <a:p>
            <a:pPr algn="just">
              <a:defRPr/>
            </a:pPr>
            <a:r>
              <a:rPr lang="vi-VN" sz="2800" kern="0">
                <a:solidFill>
                  <a:srgbClr val="2B8D3A"/>
                </a:solidFill>
                <a:latin typeface="#9Slide03 SFU Futura_03" panose="00000400000000000000" pitchFamily="2" charset="0"/>
              </a:rPr>
              <a:t>Chăn nuôi gia súc lớn: </a:t>
            </a:r>
            <a:r>
              <a:rPr lang="vi-VN" sz="2800" kern="0">
                <a:solidFill>
                  <a:srgbClr val="002060"/>
                </a:solidFill>
                <a:latin typeface="#9Slide03 SFU Futura_03" panose="00000400000000000000" pitchFamily="2" charset="0"/>
              </a:rPr>
              <a:t>Trâu, bò, ngựa…..</a:t>
            </a:r>
          </a:p>
          <a:p>
            <a:pPr algn="just">
              <a:defRPr/>
            </a:pPr>
            <a:r>
              <a:rPr lang="vi-VN" sz="2800" kern="0">
                <a:solidFill>
                  <a:srgbClr val="2B8D3A"/>
                </a:solidFill>
                <a:latin typeface="#9Slide03 SFU Futura_03" panose="00000400000000000000" pitchFamily="2" charset="0"/>
              </a:rPr>
              <a:t>Chăn nuôi gia súc nhỏ</a:t>
            </a:r>
            <a:r>
              <a:rPr lang="vi-VN" sz="2800" kern="0">
                <a:solidFill>
                  <a:srgbClr val="002060"/>
                </a:solidFill>
                <a:latin typeface="#9Slide03 SFU Futura_03" panose="00000400000000000000" pitchFamily="2" charset="0"/>
              </a:rPr>
              <a:t>: cừu , lợn, dê…..</a:t>
            </a:r>
          </a:p>
          <a:p>
            <a:pPr algn="just">
              <a:defRPr/>
            </a:pPr>
            <a:r>
              <a:rPr lang="vi-VN" sz="2800" kern="0">
                <a:solidFill>
                  <a:srgbClr val="2B8D3A"/>
                </a:solidFill>
                <a:latin typeface="#9Slide03 SFU Futura_03" panose="00000400000000000000" pitchFamily="2" charset="0"/>
              </a:rPr>
              <a:t>Chăn nuôi gia cầm:</a:t>
            </a:r>
            <a:endParaRPr lang="vi-VN" sz="2800" kern="0">
              <a:solidFill>
                <a:srgbClr val="002060"/>
              </a:solidFill>
              <a:latin typeface="#9Slide03 SFU Futura_03" panose="00000400000000000000" pitchFamily="2" charset="0"/>
            </a:endParaRPr>
          </a:p>
          <a:p>
            <a:pPr algn="just">
              <a:defRPr/>
            </a:pPr>
            <a:r>
              <a:rPr lang="vi-VN" sz="2800" kern="0">
                <a:solidFill>
                  <a:srgbClr val="002060"/>
                </a:solidFill>
                <a:latin typeface="#9Slide03 SFU Futura_03" panose="00000400000000000000" pitchFamily="2" charset="0"/>
              </a:rPr>
              <a:t>Vịt, ngan, ngỗng…….</a:t>
            </a:r>
          </a:p>
          <a:p>
            <a:pPr algn="just">
              <a:defRPr/>
            </a:pPr>
            <a:endParaRPr lang="vi-VN" sz="2400" b="1" kern="0">
              <a:solidFill>
                <a:srgbClr val="002060"/>
              </a:solidFill>
              <a:latin typeface="#9Slide03 SFU Futura_03" panose="00000400000000000000" pitchFamily="2" charset="0"/>
            </a:endParaRPr>
          </a:p>
        </p:txBody>
      </p:sp>
      <p:pic>
        <p:nvPicPr>
          <p:cNvPr id="6" name="Picture 5">
            <a:extLst>
              <a:ext uri="{FF2B5EF4-FFF2-40B4-BE49-F238E27FC236}">
                <a16:creationId xmlns:a16="http://schemas.microsoft.com/office/drawing/2014/main" xmlns="" id="{B0F103B0-AD30-B7A0-4E19-5C21C34DB7A2}"/>
              </a:ext>
            </a:extLst>
          </p:cNvPr>
          <p:cNvPicPr>
            <a:picLocks noChangeAspect="1"/>
          </p:cNvPicPr>
          <p:nvPr/>
        </p:nvPicPr>
        <p:blipFill>
          <a:blip r:embed="rId2"/>
          <a:stretch>
            <a:fillRect/>
          </a:stretch>
        </p:blipFill>
        <p:spPr>
          <a:xfrm>
            <a:off x="6096000" y="486700"/>
            <a:ext cx="5072038" cy="5072038"/>
          </a:xfrm>
          <a:prstGeom prst="rect">
            <a:avLst/>
          </a:prstGeom>
        </p:spPr>
      </p:pic>
      <p:pic>
        <p:nvPicPr>
          <p:cNvPr id="10" name="Picture 9" descr="A group of piglets&#10;&#10;Description automatically generated">
            <a:extLst>
              <a:ext uri="{FF2B5EF4-FFF2-40B4-BE49-F238E27FC236}">
                <a16:creationId xmlns:a16="http://schemas.microsoft.com/office/drawing/2014/main" xmlns="" id="{6AEA9C26-7B3A-0273-1C82-C43D712A13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5987" y="4383212"/>
            <a:ext cx="3584829" cy="2201745"/>
          </a:xfrm>
          <a:prstGeom prst="rect">
            <a:avLst/>
          </a:prstGeom>
        </p:spPr>
      </p:pic>
    </p:spTree>
    <p:extLst>
      <p:ext uri="{BB962C8B-B14F-4D97-AF65-F5344CB8AC3E}">
        <p14:creationId xmlns:p14="http://schemas.microsoft.com/office/powerpoint/2010/main" val="29732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Đường nối Thẳng 19">
            <a:extLst>
              <a:ext uri="{FF2B5EF4-FFF2-40B4-BE49-F238E27FC236}">
                <a16:creationId xmlns:a16="http://schemas.microsoft.com/office/drawing/2014/main" xmlns="" id="{83FF9F39-AEE6-4518-8F09-17919F599E62}"/>
              </a:ext>
            </a:extLst>
          </p:cNvPr>
          <p:cNvCxnSpPr>
            <a:cxnSpLocks/>
          </p:cNvCxnSpPr>
          <p:nvPr/>
        </p:nvCxnSpPr>
        <p:spPr>
          <a:xfrm>
            <a:off x="1419678" y="696103"/>
            <a:ext cx="3207525" cy="0"/>
          </a:xfrm>
          <a:prstGeom prst="line">
            <a:avLst/>
          </a:prstGeom>
          <a:noFill/>
          <a:ln w="28575" cap="flat" cmpd="sng" algn="ctr">
            <a:solidFill>
              <a:srgbClr val="00B050"/>
            </a:solidFill>
            <a:prstDash val="sysDash"/>
            <a:miter lim="800000"/>
          </a:ln>
          <a:effectLst/>
        </p:spPr>
      </p:cxnSp>
      <p:grpSp>
        <p:nvGrpSpPr>
          <p:cNvPr id="19" name="Group 18">
            <a:extLst>
              <a:ext uri="{FF2B5EF4-FFF2-40B4-BE49-F238E27FC236}">
                <a16:creationId xmlns:a16="http://schemas.microsoft.com/office/drawing/2014/main" xmlns="" id="{5766F20B-0E09-4EDF-ACC6-BA995720E692}"/>
              </a:ext>
            </a:extLst>
          </p:cNvPr>
          <p:cNvGrpSpPr/>
          <p:nvPr/>
        </p:nvGrpSpPr>
        <p:grpSpPr>
          <a:xfrm>
            <a:off x="6766661" y="666921"/>
            <a:ext cx="3382071" cy="1207481"/>
            <a:chOff x="7033847" y="1776002"/>
            <a:chExt cx="3382071" cy="1207481"/>
          </a:xfrm>
        </p:grpSpPr>
        <p:sp>
          <p:nvSpPr>
            <p:cNvPr id="20" name="Flowchart: Terminator 19">
              <a:extLst>
                <a:ext uri="{FF2B5EF4-FFF2-40B4-BE49-F238E27FC236}">
                  <a16:creationId xmlns:a16="http://schemas.microsoft.com/office/drawing/2014/main" xmlns="" id="{A5A215FE-251A-41BD-AD65-3F8A0C15D679}"/>
                </a:ext>
              </a:extLst>
            </p:cNvPr>
            <p:cNvSpPr/>
            <p:nvPr/>
          </p:nvSpPr>
          <p:spPr>
            <a:xfrm>
              <a:off x="7735163" y="2084201"/>
              <a:ext cx="2680755"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rPr>
                <a:t>Nhiệm vụ 2</a:t>
              </a:r>
              <a:endParaRPr kumimoji="0" lang="en-US" sz="2400" b="1" i="0" u="none" strike="noStrike" kern="1200" cap="none" spc="0" normalizeH="0" baseline="0" noProof="0">
                <a:ln>
                  <a:noFill/>
                </a:ln>
                <a:solidFill>
                  <a:prstClr val="white"/>
                </a:solidFill>
                <a:effectLst/>
                <a:uLnTx/>
                <a:uFillTx/>
                <a:latin typeface="#9Slide05 Gullever Font" panose="02000507000000020004" pitchFamily="2" charset="0"/>
                <a:ea typeface="+mn-ea"/>
                <a:cs typeface="+mn-cs"/>
              </a:endParaRPr>
            </a:p>
          </p:txBody>
        </p:sp>
        <p:pic>
          <p:nvPicPr>
            <p:cNvPr id="21" name="Picture 20">
              <a:extLst>
                <a:ext uri="{FF2B5EF4-FFF2-40B4-BE49-F238E27FC236}">
                  <a16:creationId xmlns:a16="http://schemas.microsoft.com/office/drawing/2014/main" xmlns="" id="{C4403EBE-29C9-4EBC-80CD-ED05466239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033847" y="1776002"/>
              <a:ext cx="1207481" cy="1207481"/>
            </a:xfrm>
            <a:prstGeom prst="rect">
              <a:avLst/>
            </a:prstGeom>
          </p:spPr>
        </p:pic>
      </p:grpSp>
      <p:sp>
        <p:nvSpPr>
          <p:cNvPr id="22" name="Rectangle 21">
            <a:extLst>
              <a:ext uri="{FF2B5EF4-FFF2-40B4-BE49-F238E27FC236}">
                <a16:creationId xmlns:a16="http://schemas.microsoft.com/office/drawing/2014/main" xmlns="" id="{1D5168F4-FA3C-4AAA-80B5-C01651197FDF}"/>
              </a:ext>
            </a:extLst>
          </p:cNvPr>
          <p:cNvSpPr/>
          <p:nvPr/>
        </p:nvSpPr>
        <p:spPr>
          <a:xfrm>
            <a:off x="318723" y="1976002"/>
            <a:ext cx="3458905" cy="4524315"/>
          </a:xfrm>
          <a:prstGeom prst="rect">
            <a:avLst/>
          </a:prstGeom>
          <a:solidFill>
            <a:schemeClr val="bg1">
              <a:lumMod val="95000"/>
            </a:schemeClr>
          </a:solidFill>
          <a:ln>
            <a:solidFill>
              <a:schemeClr val="tx1"/>
            </a:solidFill>
            <a:prstDash val="lgDashDot"/>
          </a:ln>
        </p:spPr>
        <p:txBody>
          <a:bodyPr wrap="square">
            <a:spAutoFit/>
          </a:bodyPr>
          <a:lstStyle/>
          <a:p>
            <a:pPr lvl="0" algn="just">
              <a:defRPr/>
            </a:pPr>
            <a:r>
              <a:rPr lang="vi-VN" sz="2400" b="1">
                <a:solidFill>
                  <a:srgbClr val="7030A0"/>
                </a:solidFill>
                <a:latin typeface="#9Slide03 SFU Futura_09" panose="00000400000000000000" pitchFamily="2" charset="0"/>
              </a:rPr>
              <a:t>- Luật chơi: gấp SGK. </a:t>
            </a:r>
          </a:p>
          <a:p>
            <a:pPr lvl="0" algn="just">
              <a:defRPr/>
            </a:pPr>
            <a:r>
              <a:rPr lang="vi-VN" sz="2400" b="1">
                <a:solidFill>
                  <a:srgbClr val="7030A0"/>
                </a:solidFill>
                <a:latin typeface="#9Slide03 SFU Futura_09" panose="00000400000000000000" pitchFamily="2" charset="0"/>
              </a:rPr>
              <a:t>  Sau hiệu lệnh “bắt đầu”, các em được nhìn và ghi nhớ bản đồ trong vòng 2 phút (không được ghi). Sau đó, GV sẽ ẩn bản đồ, 2 HS bất kỳ lên bảng ghi những gì quan sát được.</a:t>
            </a:r>
          </a:p>
          <a:p>
            <a:pPr lvl="0" algn="just">
              <a:defRPr/>
            </a:pPr>
            <a:r>
              <a:rPr lang="vi-VN" sz="2400" b="1">
                <a:solidFill>
                  <a:srgbClr val="7030A0"/>
                </a:solidFill>
                <a:latin typeface="#9Slide03 SFU Futura_09" panose="00000400000000000000" pitchFamily="2" charset="0"/>
              </a:rPr>
              <a:t> - Nội dung quan sát: phân bố của 5 loại gia súc trên bản đồ.</a:t>
            </a:r>
          </a:p>
        </p:txBody>
      </p:sp>
      <p:grpSp>
        <p:nvGrpSpPr>
          <p:cNvPr id="24" name="Nhóm 1">
            <a:extLst>
              <a:ext uri="{FF2B5EF4-FFF2-40B4-BE49-F238E27FC236}">
                <a16:creationId xmlns:a16="http://schemas.microsoft.com/office/drawing/2014/main" xmlns="" id="{6A441878-DC9A-493F-AF6C-FBF76BDEEDEB}"/>
              </a:ext>
            </a:extLst>
          </p:cNvPr>
          <p:cNvGrpSpPr/>
          <p:nvPr/>
        </p:nvGrpSpPr>
        <p:grpSpPr>
          <a:xfrm>
            <a:off x="0" y="-14068"/>
            <a:ext cx="12206068" cy="6858000"/>
            <a:chOff x="-14068" y="0"/>
            <a:chExt cx="12206068" cy="6858000"/>
          </a:xfrm>
        </p:grpSpPr>
        <p:grpSp>
          <p:nvGrpSpPr>
            <p:cNvPr id="25" name="Nhóm 2">
              <a:extLst>
                <a:ext uri="{FF2B5EF4-FFF2-40B4-BE49-F238E27FC236}">
                  <a16:creationId xmlns:a16="http://schemas.microsoft.com/office/drawing/2014/main" xmlns="" id="{916E5FBA-2808-4748-BBAF-4C5D9E4A8FC9}"/>
                </a:ext>
              </a:extLst>
            </p:cNvPr>
            <p:cNvGrpSpPr/>
            <p:nvPr/>
          </p:nvGrpSpPr>
          <p:grpSpPr>
            <a:xfrm>
              <a:off x="-14068" y="0"/>
              <a:ext cx="12206068" cy="6858000"/>
              <a:chOff x="-14068" y="0"/>
              <a:chExt cx="12206068" cy="6858000"/>
            </a:xfrm>
          </p:grpSpPr>
          <p:cxnSp>
            <p:nvCxnSpPr>
              <p:cNvPr id="27" name="Đường nối Thẳng 4">
                <a:extLst>
                  <a:ext uri="{FF2B5EF4-FFF2-40B4-BE49-F238E27FC236}">
                    <a16:creationId xmlns:a16="http://schemas.microsoft.com/office/drawing/2014/main" xmlns="" id="{A53B2694-F50B-4989-96B2-90D45BD99444}"/>
                  </a:ext>
                </a:extLst>
              </p:cNvPr>
              <p:cNvCxnSpPr/>
              <p:nvPr/>
            </p:nvCxnSpPr>
            <p:spPr>
              <a:xfrm>
                <a:off x="0" y="33764"/>
                <a:ext cx="12192000" cy="0"/>
              </a:xfrm>
              <a:prstGeom prst="line">
                <a:avLst/>
              </a:prstGeom>
              <a:noFill/>
              <a:ln w="76200" cap="flat" cmpd="sng" algn="ctr">
                <a:noFill/>
                <a:prstDash val="solid"/>
                <a:miter lim="800000"/>
              </a:ln>
              <a:effectLst/>
            </p:spPr>
          </p:cxnSp>
          <p:cxnSp>
            <p:nvCxnSpPr>
              <p:cNvPr id="28" name="Đường nối Thẳng 5">
                <a:extLst>
                  <a:ext uri="{FF2B5EF4-FFF2-40B4-BE49-F238E27FC236}">
                    <a16:creationId xmlns:a16="http://schemas.microsoft.com/office/drawing/2014/main" xmlns="" id="{D8C55164-6469-4E6F-AF08-4E59A1AD3E55}"/>
                  </a:ext>
                </a:extLst>
              </p:cNvPr>
              <p:cNvCxnSpPr>
                <a:cxnSpLocks/>
              </p:cNvCxnSpPr>
              <p:nvPr/>
            </p:nvCxnSpPr>
            <p:spPr>
              <a:xfrm flipV="1">
                <a:off x="14068" y="0"/>
                <a:ext cx="0" cy="6858000"/>
              </a:xfrm>
              <a:prstGeom prst="line">
                <a:avLst/>
              </a:prstGeom>
              <a:noFill/>
              <a:ln w="76200" cap="flat" cmpd="sng" algn="ctr">
                <a:noFill/>
                <a:prstDash val="solid"/>
                <a:miter lim="800000"/>
              </a:ln>
              <a:effectLst/>
            </p:spPr>
          </p:cxnSp>
          <p:cxnSp>
            <p:nvCxnSpPr>
              <p:cNvPr id="29" name="Đường nối Thẳng 6">
                <a:extLst>
                  <a:ext uri="{FF2B5EF4-FFF2-40B4-BE49-F238E27FC236}">
                    <a16:creationId xmlns:a16="http://schemas.microsoft.com/office/drawing/2014/main" xmlns="" id="{87D83CE7-08F7-42D4-8DE6-5B9640C471FC}"/>
                  </a:ext>
                </a:extLst>
              </p:cNvPr>
              <p:cNvCxnSpPr/>
              <p:nvPr/>
            </p:nvCxnSpPr>
            <p:spPr>
              <a:xfrm>
                <a:off x="-14068" y="6858000"/>
                <a:ext cx="12192000" cy="0"/>
              </a:xfrm>
              <a:prstGeom prst="line">
                <a:avLst/>
              </a:prstGeom>
              <a:noFill/>
              <a:ln w="76200" cap="flat" cmpd="sng" algn="ctr">
                <a:noFill/>
                <a:prstDash val="solid"/>
                <a:miter lim="800000"/>
              </a:ln>
              <a:effectLst/>
            </p:spPr>
          </p:cxnSp>
        </p:grpSp>
        <p:cxnSp>
          <p:nvCxnSpPr>
            <p:cNvPr id="26" name="Đường nối Thẳng 3">
              <a:extLst>
                <a:ext uri="{FF2B5EF4-FFF2-40B4-BE49-F238E27FC236}">
                  <a16:creationId xmlns:a16="http://schemas.microsoft.com/office/drawing/2014/main" xmlns="" id="{DCF5D8A5-44DE-4675-86D5-99A33CA9B86A}"/>
                </a:ext>
              </a:extLst>
            </p:cNvPr>
            <p:cNvCxnSpPr>
              <a:cxnSpLocks/>
            </p:cNvCxnSpPr>
            <p:nvPr/>
          </p:nvCxnSpPr>
          <p:spPr>
            <a:xfrm flipV="1">
              <a:off x="12149796" y="33766"/>
              <a:ext cx="0" cy="6824234"/>
            </a:xfrm>
            <a:prstGeom prst="line">
              <a:avLst/>
            </a:prstGeom>
            <a:noFill/>
            <a:ln w="76200" cap="flat" cmpd="sng" algn="ctr">
              <a:noFill/>
              <a:prstDash val="solid"/>
              <a:miter lim="800000"/>
            </a:ln>
            <a:effectLst/>
          </p:spPr>
        </p:cxnSp>
      </p:grpSp>
      <p:grpSp>
        <p:nvGrpSpPr>
          <p:cNvPr id="33" name="Group 32">
            <a:extLst>
              <a:ext uri="{FF2B5EF4-FFF2-40B4-BE49-F238E27FC236}">
                <a16:creationId xmlns:a16="http://schemas.microsoft.com/office/drawing/2014/main" xmlns="" id="{AF1F17DB-113A-0BE3-EAB7-72831C9039DC}"/>
              </a:ext>
            </a:extLst>
          </p:cNvPr>
          <p:cNvGrpSpPr/>
          <p:nvPr/>
        </p:nvGrpSpPr>
        <p:grpSpPr>
          <a:xfrm>
            <a:off x="0" y="42692"/>
            <a:ext cx="12192000" cy="797188"/>
            <a:chOff x="-63737" y="12755"/>
            <a:chExt cx="12192000" cy="909805"/>
          </a:xfrm>
        </p:grpSpPr>
        <p:sp>
          <p:nvSpPr>
            <p:cNvPr id="34" name="Rectangle: Rounded Corners 33">
              <a:extLst>
                <a:ext uri="{FF2B5EF4-FFF2-40B4-BE49-F238E27FC236}">
                  <a16:creationId xmlns:a16="http://schemas.microsoft.com/office/drawing/2014/main" xmlns="" id="{760F5A7A-0467-53D7-F343-486ECEFB8140}"/>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7DCAF21F-DF1A-F74E-63EE-D7FABE95ED9B}"/>
                </a:ext>
              </a:extLst>
            </p:cNvPr>
            <p:cNvSpPr/>
            <p:nvPr/>
          </p:nvSpPr>
          <p:spPr>
            <a:xfrm>
              <a:off x="752168" y="12755"/>
              <a:ext cx="11270964" cy="807888"/>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1. TÌM HIỂU NGÀNH CHĂN NUÔI</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36"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C2495524-E9B7-B465-124E-64F6D714B7D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41394" y="70496"/>
              <a:ext cx="815905" cy="70942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xmlns="" id="{E894C55C-347E-FFB9-3A2D-870BF31AFE9B}"/>
              </a:ext>
            </a:extLst>
          </p:cNvPr>
          <p:cNvSpPr txBox="1"/>
          <p:nvPr/>
        </p:nvSpPr>
        <p:spPr>
          <a:xfrm>
            <a:off x="496658" y="1352053"/>
            <a:ext cx="4413774" cy="584775"/>
          </a:xfrm>
          <a:prstGeom prst="rect">
            <a:avLst/>
          </a:prstGeom>
          <a:noFill/>
        </p:spPr>
        <p:txBody>
          <a:bodyPr wrap="square" rtlCol="0">
            <a:spAutoFit/>
          </a:bodyPr>
          <a:lstStyle/>
          <a:p>
            <a:r>
              <a:rPr lang="en-US" sz="3200" b="1">
                <a:solidFill>
                  <a:srgbClr val="FF0000"/>
                </a:solidFill>
                <a:latin typeface="#9Slide03 SFU Futura_12" panose="00000400000000000000" pitchFamily="2" charset="0"/>
              </a:rPr>
              <a:t>AI TINH MẮT NHẤT</a:t>
            </a:r>
          </a:p>
        </p:txBody>
      </p:sp>
      <p:pic>
        <p:nvPicPr>
          <p:cNvPr id="5" name="Picture 4">
            <a:extLst>
              <a:ext uri="{FF2B5EF4-FFF2-40B4-BE49-F238E27FC236}">
                <a16:creationId xmlns:a16="http://schemas.microsoft.com/office/drawing/2014/main" xmlns="" id="{01978E0C-7CEC-481B-CA56-3AACF9F5F2CD}"/>
              </a:ext>
            </a:extLst>
          </p:cNvPr>
          <p:cNvPicPr>
            <a:picLocks noChangeAspect="1"/>
          </p:cNvPicPr>
          <p:nvPr/>
        </p:nvPicPr>
        <p:blipFill>
          <a:blip r:embed="rId7"/>
          <a:stretch>
            <a:fillRect/>
          </a:stretch>
        </p:blipFill>
        <p:spPr>
          <a:xfrm>
            <a:off x="3964815" y="3008747"/>
            <a:ext cx="8018653" cy="4994399"/>
          </a:xfrm>
          <a:prstGeom prst="rect">
            <a:avLst/>
          </a:prstGeom>
        </p:spPr>
      </p:pic>
    </p:spTree>
    <p:extLst>
      <p:ext uri="{BB962C8B-B14F-4D97-AF65-F5344CB8AC3E}">
        <p14:creationId xmlns:p14="http://schemas.microsoft.com/office/powerpoint/2010/main" val="1825496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5ECAE344-8EA5-EC81-92C8-1B29C07CC6FB}"/>
              </a:ext>
            </a:extLst>
          </p:cNvPr>
          <p:cNvGraphicFramePr/>
          <p:nvPr>
            <p:extLst>
              <p:ext uri="{D42A27DB-BD31-4B8C-83A1-F6EECF244321}">
                <p14:modId xmlns:p14="http://schemas.microsoft.com/office/powerpoint/2010/main" val="3824244728"/>
              </p:ext>
            </p:extLst>
          </p:nvPr>
        </p:nvGraphicFramePr>
        <p:xfrm>
          <a:off x="384006" y="348357"/>
          <a:ext cx="11423988" cy="6044416"/>
        </p:xfrm>
        <a:graphic>
          <a:graphicData uri="http://schemas.openxmlformats.org/drawingml/2006/table">
            <a:tbl>
              <a:tblPr bandRow="1"/>
              <a:tblGrid>
                <a:gridCol w="2582982">
                  <a:extLst>
                    <a:ext uri="{9D8B030D-6E8A-4147-A177-3AD203B41FA5}">
                      <a16:colId xmlns:a16="http://schemas.microsoft.com/office/drawing/2014/main" xmlns="" val="2936149963"/>
                    </a:ext>
                  </a:extLst>
                </a:gridCol>
                <a:gridCol w="8841006">
                  <a:extLst>
                    <a:ext uri="{9D8B030D-6E8A-4147-A177-3AD203B41FA5}">
                      <a16:colId xmlns:a16="http://schemas.microsoft.com/office/drawing/2014/main" xmlns="" val="3089331489"/>
                    </a:ext>
                  </a:extLst>
                </a:gridCol>
              </a:tblGrid>
              <a:tr h="839115">
                <a:tc>
                  <a:txBody>
                    <a:bodyPr/>
                    <a:lstStyle/>
                    <a:p>
                      <a:pPr marL="0" indent="0" algn="ctr" fontAlgn="t">
                        <a:lnSpc>
                          <a:spcPct val="115000"/>
                        </a:lnSpc>
                        <a:spcBef>
                          <a:spcPts val="0"/>
                        </a:spcBef>
                        <a:spcAft>
                          <a:spcPts val="600"/>
                        </a:spcAft>
                      </a:pPr>
                      <a:r>
                        <a:rPr lang="vi-VN" sz="28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Loại vật nuôi chính</a:t>
                      </a:r>
                      <a:endParaRPr lang="vi-VN" sz="28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indent="182880" algn="ctr" fontAlgn="t">
                        <a:lnSpc>
                          <a:spcPct val="115000"/>
                        </a:lnSpc>
                        <a:spcBef>
                          <a:spcPts val="0"/>
                        </a:spcBef>
                        <a:spcAft>
                          <a:spcPts val="600"/>
                        </a:spcAft>
                      </a:pPr>
                      <a:r>
                        <a:rPr lang="vi-VN" sz="2800" b="1" i="0" u="none" strike="noStrike">
                          <a:solidFill>
                            <a:schemeClr val="bg1"/>
                          </a:solidFill>
                          <a:effectLst/>
                          <a:latin typeface="#9Slide03 SFU Futura_12" panose="00000400000000000000" pitchFamily="2" charset="0"/>
                          <a:ea typeface="Times New Roman" panose="02020603050405020304" pitchFamily="18" charset="0"/>
                          <a:cs typeface="Calibri" panose="020F0502020204030204" pitchFamily="34" charset="0"/>
                        </a:rPr>
                        <a:t>Phân bố</a:t>
                      </a:r>
                      <a:endParaRPr lang="vi-VN" sz="2800" b="0" i="0" u="none" strike="noStrike">
                        <a:solidFill>
                          <a:schemeClr val="bg1"/>
                        </a:solidFill>
                        <a:effectLst/>
                        <a:latin typeface="#9Slide03 SFU Futura_12" panose="00000400000000000000" pitchFamily="2" charset="0"/>
                        <a:cs typeface="Calibri" panose="020F0502020204030204" pitchFamily="34" charset="0"/>
                      </a:endParaRPr>
                    </a:p>
                  </a:txBody>
                  <a:tcPr marL="33958" marR="33958" marT="33958" marB="3395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xmlns="" val="1167545878"/>
                  </a:ext>
                </a:extLst>
              </a:tr>
              <a:tr h="1008703">
                <a:tc>
                  <a:txBody>
                    <a:bodyPr/>
                    <a:lstStyle/>
                    <a:p>
                      <a:pPr indent="182880" algn="ctr"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Trâu</a:t>
                      </a:r>
                      <a:endParaRPr lang="vi-VN" sz="28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Việt Nam, Trung Quốc……</a:t>
                      </a:r>
                      <a:endParaRPr lang="vi-VN" sz="28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91834588"/>
                  </a:ext>
                </a:extLst>
              </a:tr>
              <a:tr h="1029081">
                <a:tc>
                  <a:txBody>
                    <a:bodyPr/>
                    <a:lstStyle/>
                    <a:p>
                      <a:pPr indent="182880" algn="ctr"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Bò</a:t>
                      </a:r>
                      <a:endParaRPr lang="vi-VN" sz="28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 Trung Quốc, Ấn Độ, LB Nga, Pháp, Canada, Hoa Kì</a:t>
                      </a:r>
                      <a:endParaRPr lang="vi-VN" sz="28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845881180"/>
                  </a:ext>
                </a:extLst>
              </a:tr>
              <a:tr h="1107254">
                <a:tc>
                  <a:txBody>
                    <a:bodyPr/>
                    <a:lstStyle/>
                    <a:p>
                      <a:pPr indent="182880" algn="ctr"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cs typeface="Calibri" panose="020F0502020204030204" pitchFamily="34" charset="0"/>
                        </a:rPr>
                        <a:t>Cừu</a:t>
                      </a: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Hoa Kì, TQ, Brazil, Pakixtan….</a:t>
                      </a:r>
                      <a:endParaRPr lang="vi-VN" sz="2800" b="0" i="0" u="none" strike="noStrike">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164386058"/>
                  </a:ext>
                </a:extLst>
              </a:tr>
              <a:tr h="1850006">
                <a:tc>
                  <a:txBody>
                    <a:bodyPr/>
                    <a:lstStyle/>
                    <a:p>
                      <a:pPr indent="182880" algn="ctr" fontAlgn="t">
                        <a:lnSpc>
                          <a:spcPct val="115000"/>
                        </a:lnSpc>
                        <a:spcBef>
                          <a:spcPts val="0"/>
                        </a:spcBef>
                        <a:spcAft>
                          <a:spcPts val="600"/>
                        </a:spcAft>
                      </a:pPr>
                      <a:r>
                        <a:rPr lang="vi-VN" sz="2800" b="0" i="0" u="none" strike="noStrike">
                          <a:solidFill>
                            <a:srgbClr val="001F54"/>
                          </a:solidFill>
                          <a:effectLst/>
                          <a:latin typeface="#9Slide03 SFU Futura_12" panose="00000400000000000000" pitchFamily="2" charset="0"/>
                          <a:cs typeface="Calibri" panose="020F0502020204030204" pitchFamily="34" charset="0"/>
                        </a:rPr>
                        <a:t>Gia cầm</a:t>
                      </a: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182880" algn="just" fontAlgn="t">
                        <a:lnSpc>
                          <a:spcPct val="115000"/>
                        </a:lnSpc>
                        <a:spcBef>
                          <a:spcPts val="0"/>
                        </a:spcBef>
                        <a:spcAft>
                          <a:spcPts val="600"/>
                        </a:spcAft>
                      </a:pPr>
                      <a:r>
                        <a:rPr lang="vi-VN" sz="28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Ở hầu hết khắp nơi trên các châu lục</a:t>
                      </a:r>
                      <a:endParaRPr lang="vi-VN" sz="2800" b="0" i="0" u="none" strike="noStrike" dirty="0">
                        <a:solidFill>
                          <a:srgbClr val="001F54"/>
                        </a:solidFill>
                        <a:effectLst/>
                        <a:latin typeface="#9Slide03 SFU Futura_12" panose="00000400000000000000" pitchFamily="2" charset="0"/>
                        <a:cs typeface="Calibri" panose="020F0502020204030204" pitchFamily="34" charset="0"/>
                      </a:endParaRPr>
                    </a:p>
                    <a:p>
                      <a:pPr indent="182880" algn="just" fontAlgn="t">
                        <a:lnSpc>
                          <a:spcPct val="115000"/>
                        </a:lnSpc>
                        <a:spcBef>
                          <a:spcPts val="0"/>
                        </a:spcBef>
                        <a:spcAft>
                          <a:spcPts val="600"/>
                        </a:spcAft>
                      </a:pPr>
                      <a:r>
                        <a:rPr lang="vi-VN" sz="2800" b="0" i="0" u="none" strike="noStrike" dirty="0">
                          <a:solidFill>
                            <a:srgbClr val="001F54"/>
                          </a:solidFill>
                          <a:effectLst/>
                          <a:latin typeface="#9Slide03 SFU Futura_12" panose="00000400000000000000" pitchFamily="2" charset="0"/>
                          <a:ea typeface="Times New Roman" panose="02020603050405020304" pitchFamily="18" charset="0"/>
                          <a:cs typeface="Calibri" panose="020F0502020204030204" pitchFamily="34" charset="0"/>
                        </a:rPr>
                        <a:t>Hoa Kì, TQ, Brazil, Mê - hi - cô…</a:t>
                      </a:r>
                      <a:endParaRPr lang="vi-VN" sz="2800" b="0" i="0" u="none" strike="noStrike" dirty="0">
                        <a:solidFill>
                          <a:srgbClr val="001F54"/>
                        </a:solidFill>
                        <a:effectLst/>
                        <a:latin typeface="#9Slide03 SFU Futura_12" panose="00000400000000000000" pitchFamily="2" charset="0"/>
                        <a:cs typeface="Calibri" panose="020F0502020204030204" pitchFamily="34" charset="0"/>
                      </a:endParaRPr>
                    </a:p>
                  </a:txBody>
                  <a:tcPr marL="33958" marR="33958" marT="33958" marB="3395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261238985"/>
                  </a:ext>
                </a:extLst>
              </a:tr>
            </a:tbl>
          </a:graphicData>
        </a:graphic>
      </p:graphicFrame>
    </p:spTree>
    <p:extLst>
      <p:ext uri="{BB962C8B-B14F-4D97-AF65-F5344CB8AC3E}">
        <p14:creationId xmlns:p14="http://schemas.microsoft.com/office/powerpoint/2010/main" val="959470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82317" y1="26571" x2="82317" y2="26571"/>
                        <a14:foregroundMark x1="79946" y1="34509" x2="79946" y2="34509"/>
                        <a14:foregroundMark x1="81369" y1="69901" x2="81369" y2="69901"/>
                        <a14:foregroundMark x1="30623" y1="18743" x2="30623" y2="18743"/>
                        <a14:foregroundMark x1="19919" y1="69901" x2="19919" y2="69901"/>
                        <a14:foregroundMark x1="26694" y1="68357" x2="26694" y2="68357"/>
                        <a14:foregroundMark x1="34011" y1="69901" x2="34011" y2="69901"/>
                        <a14:foregroundMark x1="35908" y1="75413" x2="35908" y2="75413"/>
                      </a14:backgroundRemoval>
                    </a14:imgEffect>
                  </a14:imgLayer>
                </a14:imgProps>
              </a:ext>
            </a:extLst>
          </a:blip>
          <a:stretch>
            <a:fillRect/>
          </a:stretch>
        </p:blipFill>
        <p:spPr>
          <a:xfrm>
            <a:off x="-171905" y="0"/>
            <a:ext cx="1542864" cy="948088"/>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656303676"/>
              </p:ext>
            </p:extLst>
          </p:nvPr>
        </p:nvGraphicFramePr>
        <p:xfrm>
          <a:off x="3553889" y="124692"/>
          <a:ext cx="8447712" cy="6553195"/>
        </p:xfrm>
        <a:graphic>
          <a:graphicData uri="http://schemas.openxmlformats.org/drawingml/2006/table">
            <a:tbl>
              <a:tblPr firstRow="1" bandRow="1">
                <a:tableStyleId>{5940675A-B579-460E-94D1-54222C63F5DA}</a:tableStyleId>
              </a:tblPr>
              <a:tblGrid>
                <a:gridCol w="703976">
                  <a:extLst>
                    <a:ext uri="{9D8B030D-6E8A-4147-A177-3AD203B41FA5}">
                      <a16:colId xmlns:a16="http://schemas.microsoft.com/office/drawing/2014/main" xmlns="" val="20000"/>
                    </a:ext>
                  </a:extLst>
                </a:gridCol>
                <a:gridCol w="703976">
                  <a:extLst>
                    <a:ext uri="{9D8B030D-6E8A-4147-A177-3AD203B41FA5}">
                      <a16:colId xmlns:a16="http://schemas.microsoft.com/office/drawing/2014/main" xmlns="" val="20001"/>
                    </a:ext>
                  </a:extLst>
                </a:gridCol>
                <a:gridCol w="703976">
                  <a:extLst>
                    <a:ext uri="{9D8B030D-6E8A-4147-A177-3AD203B41FA5}">
                      <a16:colId xmlns:a16="http://schemas.microsoft.com/office/drawing/2014/main" xmlns="" val="20002"/>
                    </a:ext>
                  </a:extLst>
                </a:gridCol>
                <a:gridCol w="703976">
                  <a:extLst>
                    <a:ext uri="{9D8B030D-6E8A-4147-A177-3AD203B41FA5}">
                      <a16:colId xmlns:a16="http://schemas.microsoft.com/office/drawing/2014/main" xmlns="" val="20003"/>
                    </a:ext>
                  </a:extLst>
                </a:gridCol>
                <a:gridCol w="703976">
                  <a:extLst>
                    <a:ext uri="{9D8B030D-6E8A-4147-A177-3AD203B41FA5}">
                      <a16:colId xmlns:a16="http://schemas.microsoft.com/office/drawing/2014/main" xmlns="" val="20004"/>
                    </a:ext>
                  </a:extLst>
                </a:gridCol>
                <a:gridCol w="703976">
                  <a:extLst>
                    <a:ext uri="{9D8B030D-6E8A-4147-A177-3AD203B41FA5}">
                      <a16:colId xmlns:a16="http://schemas.microsoft.com/office/drawing/2014/main" xmlns="" val="20005"/>
                    </a:ext>
                  </a:extLst>
                </a:gridCol>
                <a:gridCol w="703976">
                  <a:extLst>
                    <a:ext uri="{9D8B030D-6E8A-4147-A177-3AD203B41FA5}">
                      <a16:colId xmlns:a16="http://schemas.microsoft.com/office/drawing/2014/main" xmlns="" val="20006"/>
                    </a:ext>
                  </a:extLst>
                </a:gridCol>
                <a:gridCol w="703976">
                  <a:extLst>
                    <a:ext uri="{9D8B030D-6E8A-4147-A177-3AD203B41FA5}">
                      <a16:colId xmlns:a16="http://schemas.microsoft.com/office/drawing/2014/main" xmlns="" val="20007"/>
                    </a:ext>
                  </a:extLst>
                </a:gridCol>
                <a:gridCol w="703976">
                  <a:extLst>
                    <a:ext uri="{9D8B030D-6E8A-4147-A177-3AD203B41FA5}">
                      <a16:colId xmlns:a16="http://schemas.microsoft.com/office/drawing/2014/main" xmlns="" val="20008"/>
                    </a:ext>
                  </a:extLst>
                </a:gridCol>
                <a:gridCol w="703976">
                  <a:extLst>
                    <a:ext uri="{9D8B030D-6E8A-4147-A177-3AD203B41FA5}">
                      <a16:colId xmlns:a16="http://schemas.microsoft.com/office/drawing/2014/main" xmlns="" val="20009"/>
                    </a:ext>
                  </a:extLst>
                </a:gridCol>
                <a:gridCol w="703976">
                  <a:extLst>
                    <a:ext uri="{9D8B030D-6E8A-4147-A177-3AD203B41FA5}">
                      <a16:colId xmlns:a16="http://schemas.microsoft.com/office/drawing/2014/main" xmlns="" val="20010"/>
                    </a:ext>
                  </a:extLst>
                </a:gridCol>
                <a:gridCol w="703976">
                  <a:extLst>
                    <a:ext uri="{9D8B030D-6E8A-4147-A177-3AD203B41FA5}">
                      <a16:colId xmlns:a16="http://schemas.microsoft.com/office/drawing/2014/main" xmlns="" val="20011"/>
                    </a:ext>
                  </a:extLst>
                </a:gridCol>
              </a:tblGrid>
              <a:tr h="595745">
                <a:tc>
                  <a:txBody>
                    <a:bodyPr/>
                    <a:lstStyle/>
                    <a:p>
                      <a:pPr algn="ctr"/>
                      <a:r>
                        <a:rPr lang="en-US" sz="3200" b="1" dirty="0">
                          <a:solidFill>
                            <a:srgbClr val="FF0000"/>
                          </a:solidFill>
                          <a:latin typeface="#9Slide07 IcielKoni" pitchFamily="2" charset="0"/>
                          <a:cs typeface="Arial" panose="020B0604020202020204" pitchFamily="34" charset="0"/>
                        </a:rPr>
                        <a:t>B</a:t>
                      </a:r>
                      <a:endParaRPr lang="vi-VN" sz="3200" b="1" dirty="0">
                        <a:solidFill>
                          <a:srgbClr val="FF000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Q</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Ả</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7030A0"/>
                          </a:solidFill>
                          <a:latin typeface="#9Slide07 IcielKoni" pitchFamily="2" charset="0"/>
                          <a:cs typeface="Arial" panose="020B0604020202020204" pitchFamily="34" charset="0"/>
                        </a:rPr>
                        <a:t>T</a:t>
                      </a:r>
                      <a:endParaRPr lang="vi-VN" sz="3200" b="1" dirty="0">
                        <a:solidFill>
                          <a:srgbClr val="7030A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Ã</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00B050"/>
                          </a:solidFill>
                          <a:latin typeface="#9Slide07 IcielKoni" pitchFamily="2" charset="0"/>
                          <a:cs typeface="Arial" panose="020B0604020202020204" pitchFamily="34" charset="0"/>
                        </a:rPr>
                        <a:t>V</a:t>
                      </a:r>
                      <a:endParaRPr lang="vi-VN" sz="3200" b="1" dirty="0">
                        <a:solidFill>
                          <a:srgbClr val="00B050"/>
                        </a:solidFill>
                        <a:latin typeface="#9Slide07 IcielKoni" pitchFamily="2" charset="0"/>
                        <a:cs typeface="Arial" panose="020B0604020202020204" pitchFamily="34" charset="0"/>
                      </a:endParaRPr>
                    </a:p>
                  </a:txBody>
                  <a:tcPr>
                    <a:solidFill>
                      <a:srgbClr val="FFFF00"/>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K</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0"/>
                  </a:ext>
                </a:extLst>
              </a:tr>
              <a:tr h="595745">
                <a:tc>
                  <a:txBody>
                    <a:bodyPr/>
                    <a:lstStyle/>
                    <a:p>
                      <a:pPr algn="ctr"/>
                      <a:r>
                        <a:rPr lang="en-US" sz="3200" b="1" dirty="0">
                          <a:solidFill>
                            <a:srgbClr val="FF0000"/>
                          </a:solidFill>
                          <a:latin typeface="#9Slide07 IcielKoni" pitchFamily="2" charset="0"/>
                          <a:cs typeface="Arial" panose="020B0604020202020204" pitchFamily="34" charset="0"/>
                        </a:rPr>
                        <a:t>Ò</a:t>
                      </a:r>
                      <a:endParaRPr lang="vi-VN" sz="3200" b="1" dirty="0">
                        <a:solidFill>
                          <a:srgbClr val="FF000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0033CC"/>
                          </a:solidFill>
                          <a:latin typeface="#9Slide07 IcielKoni" pitchFamily="2" charset="0"/>
                          <a:cs typeface="Arial" panose="020B0604020202020204" pitchFamily="34" charset="0"/>
                        </a:rPr>
                        <a:t>M</a:t>
                      </a:r>
                      <a:endParaRPr lang="vi-VN" sz="3200" b="1" dirty="0">
                        <a:solidFill>
                          <a:srgbClr val="0033CC"/>
                        </a:solidFill>
                        <a:latin typeface="#9Slide07 IcielKoni" pitchFamily="2"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7030A0"/>
                          </a:solidFill>
                          <a:latin typeface="#9Slide07 IcielKoni" pitchFamily="2" charset="0"/>
                          <a:cs typeface="Arial" panose="020B0604020202020204" pitchFamily="34" charset="0"/>
                        </a:rPr>
                        <a:t>R</a:t>
                      </a:r>
                      <a:endParaRPr lang="vi-VN" sz="3200" b="1" dirty="0">
                        <a:solidFill>
                          <a:srgbClr val="7030A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rgbClr val="FFFF00"/>
                          </a:solidFill>
                          <a:latin typeface="#9Slide07 IcielKoni" pitchFamily="2" charset="0"/>
                          <a:cs typeface="Arial" panose="020B0604020202020204" pitchFamily="34" charset="0"/>
                        </a:rPr>
                        <a:t>C</a:t>
                      </a:r>
                      <a:endParaRPr lang="vi-VN" sz="3200" b="1" dirty="0">
                        <a:solidFill>
                          <a:srgbClr val="FFFF00"/>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Ô</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rgbClr val="FFC000"/>
                          </a:solidFill>
                          <a:latin typeface="#9Slide07 IcielKoni" pitchFamily="2" charset="0"/>
                          <a:cs typeface="Arial" panose="020B0604020202020204" pitchFamily="34" charset="0"/>
                        </a:rPr>
                        <a:t>C</a:t>
                      </a:r>
                      <a:endParaRPr lang="vi-VN" sz="3200" b="1" dirty="0">
                        <a:solidFill>
                          <a:srgbClr val="FFC000"/>
                        </a:solidFill>
                        <a:latin typeface="#9Slide07 IcielKoni" pitchFamily="2" charset="0"/>
                        <a:cs typeface="Arial" panose="020B0604020202020204" pitchFamily="34" charset="0"/>
                      </a:endParaRPr>
                    </a:p>
                  </a:txBody>
                  <a:tcPr>
                    <a:solidFill>
                      <a:srgbClr val="0070C0"/>
                    </a:solidFill>
                  </a:tcPr>
                </a:tc>
                <a:tc>
                  <a:txBody>
                    <a:bodyPr/>
                    <a:lstStyle/>
                    <a:p>
                      <a:pPr algn="ctr"/>
                      <a:r>
                        <a:rPr lang="en-US" sz="3200" b="1" dirty="0">
                          <a:solidFill>
                            <a:srgbClr val="FFC000"/>
                          </a:solidFill>
                          <a:latin typeface="#9Slide07 IcielKoni" pitchFamily="2" charset="0"/>
                          <a:cs typeface="Arial" panose="020B0604020202020204" pitchFamily="34" charset="0"/>
                        </a:rPr>
                        <a:t>A</a:t>
                      </a:r>
                      <a:endParaRPr lang="vi-VN" sz="3200" b="1" dirty="0">
                        <a:solidFill>
                          <a:srgbClr val="FFC000"/>
                        </a:solidFill>
                        <a:latin typeface="#9Slide07 IcielKoni" pitchFamily="2" charset="0"/>
                        <a:cs typeface="Arial" panose="020B0604020202020204" pitchFamily="34" charset="0"/>
                      </a:endParaRPr>
                    </a:p>
                  </a:txBody>
                  <a:tcPr>
                    <a:solidFill>
                      <a:srgbClr val="0070C0"/>
                    </a:solidFill>
                  </a:tcPr>
                </a:tc>
                <a:tc>
                  <a:txBody>
                    <a:bodyPr/>
                    <a:lstStyle/>
                    <a:p>
                      <a:pPr algn="ctr"/>
                      <a:r>
                        <a:rPr lang="en-US" sz="3200" b="1" dirty="0">
                          <a:solidFill>
                            <a:srgbClr val="FFC000"/>
                          </a:solidFill>
                          <a:latin typeface="#9Slide07 IcielKoni" pitchFamily="2" charset="0"/>
                          <a:cs typeface="Arial" panose="020B0604020202020204" pitchFamily="34" charset="0"/>
                        </a:rPr>
                        <a:t>M</a:t>
                      </a:r>
                      <a:endParaRPr lang="vi-VN" sz="3200" b="1" dirty="0">
                        <a:solidFill>
                          <a:srgbClr val="FFC000"/>
                        </a:solidFill>
                        <a:latin typeface="#9Slide07 IcielKoni" pitchFamily="2" charset="0"/>
                        <a:cs typeface="Arial" panose="020B0604020202020204" pitchFamily="34" charset="0"/>
                      </a:endParaRPr>
                    </a:p>
                  </a:txBody>
                  <a:tcPr>
                    <a:solidFill>
                      <a:srgbClr val="0070C0"/>
                    </a:solidFill>
                  </a:tcPr>
                </a:tc>
                <a:tc>
                  <a:txBody>
                    <a:bodyPr/>
                    <a:lstStyle/>
                    <a:p>
                      <a:pPr algn="ctr"/>
                      <a:r>
                        <a:rPr lang="en-US" sz="3200" b="1" dirty="0">
                          <a:solidFill>
                            <a:srgbClr val="00B050"/>
                          </a:solidFill>
                          <a:latin typeface="#9Slide07 IcielKoni" pitchFamily="2" charset="0"/>
                          <a:cs typeface="Arial" panose="020B0604020202020204" pitchFamily="34" charset="0"/>
                        </a:rPr>
                        <a:t>Ị</a:t>
                      </a:r>
                      <a:endParaRPr lang="vi-VN" sz="3200" b="1" dirty="0">
                        <a:solidFill>
                          <a:srgbClr val="00B050"/>
                        </a:solidFill>
                        <a:latin typeface="#9Slide07 IcielKoni" pitchFamily="2" charset="0"/>
                        <a:cs typeface="Arial" panose="020B0604020202020204" pitchFamily="34" charset="0"/>
                      </a:endParaRPr>
                    </a:p>
                  </a:txBody>
                  <a:tcPr>
                    <a:solidFill>
                      <a:srgbClr val="FFFF00"/>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1"/>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002060"/>
                          </a:solidFill>
                          <a:latin typeface="#9Slide07 IcielKoni" pitchFamily="2" charset="0"/>
                          <a:cs typeface="Arial" panose="020B0604020202020204" pitchFamily="34" charset="0"/>
                        </a:rPr>
                        <a:t>À</a:t>
                      </a:r>
                      <a:endParaRPr lang="vi-VN" sz="3200" b="1" dirty="0">
                        <a:solidFill>
                          <a:srgbClr val="002060"/>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rgbClr val="0033CC"/>
                          </a:solidFill>
                          <a:latin typeface="#9Slide07 IcielKoni" pitchFamily="2" charset="0"/>
                          <a:cs typeface="Arial" panose="020B0604020202020204" pitchFamily="34" charset="0"/>
                        </a:rPr>
                        <a:t>Í</a:t>
                      </a:r>
                      <a:endParaRPr lang="vi-VN" sz="3200" b="1" dirty="0">
                        <a:solidFill>
                          <a:srgbClr val="0033CC"/>
                        </a:solidFill>
                        <a:latin typeface="#9Slide07 IcielKoni" pitchFamily="2"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7030A0"/>
                          </a:solidFill>
                          <a:latin typeface="#9Slide07 IcielKoni" pitchFamily="2" charset="0"/>
                          <a:cs typeface="Arial" panose="020B0604020202020204" pitchFamily="34" charset="0"/>
                        </a:rPr>
                        <a:t>Â</a:t>
                      </a:r>
                      <a:endParaRPr lang="vi-VN" sz="3200" b="1" dirty="0">
                        <a:solidFill>
                          <a:srgbClr val="7030A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À</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FF00"/>
                          </a:solidFill>
                          <a:latin typeface="#9Slide07 IcielKoni" pitchFamily="2" charset="0"/>
                          <a:cs typeface="Arial" panose="020B0604020202020204" pitchFamily="34" charset="0"/>
                        </a:rPr>
                        <a:t>H</a:t>
                      </a:r>
                      <a:endParaRPr lang="vi-VN" sz="3200" b="1" dirty="0">
                        <a:solidFill>
                          <a:srgbClr val="FFFF00"/>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Ẵ</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V</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00B050"/>
                          </a:solidFill>
                          <a:latin typeface="#9Slide07 IcielKoni" pitchFamily="2" charset="0"/>
                          <a:cs typeface="Arial" panose="020B0604020202020204" pitchFamily="34" charset="0"/>
                        </a:rPr>
                        <a:t>T</a:t>
                      </a:r>
                      <a:endParaRPr lang="vi-VN" sz="3200" b="1" dirty="0">
                        <a:solidFill>
                          <a:srgbClr val="00B050"/>
                        </a:solidFill>
                        <a:latin typeface="#9Slide07 IcielKoni" pitchFamily="2" charset="0"/>
                        <a:cs typeface="Arial" panose="020B0604020202020204" pitchFamily="34" charset="0"/>
                      </a:endParaRPr>
                    </a:p>
                  </a:txBody>
                  <a:tcPr>
                    <a:solidFill>
                      <a:srgbClr val="FFFF00"/>
                    </a:solidFill>
                  </a:tcPr>
                </a:tc>
                <a:extLst>
                  <a:ext uri="{0D108BD9-81ED-4DB2-BD59-A6C34878D82A}">
                    <a16:rowId xmlns:a16="http://schemas.microsoft.com/office/drawing/2014/main" xmlns="" val="10002"/>
                  </a:ext>
                </a:extLst>
              </a:tr>
              <a:tr h="595745">
                <a:tc>
                  <a:txBody>
                    <a:bodyPr/>
                    <a:lstStyle/>
                    <a:p>
                      <a:pPr algn="ctr"/>
                      <a:r>
                        <a:rPr lang="en-US" sz="3200" b="1" dirty="0">
                          <a:solidFill>
                            <a:srgbClr val="002060"/>
                          </a:solidFill>
                          <a:latin typeface="#9Slide07 IcielKoni" pitchFamily="2" charset="0"/>
                          <a:cs typeface="Arial" panose="020B0604020202020204" pitchFamily="34" charset="0"/>
                        </a:rPr>
                        <a:t>G</a:t>
                      </a:r>
                      <a:endParaRPr lang="vi-VN" sz="3200" b="1" dirty="0">
                        <a:solidFill>
                          <a:srgbClr val="002060"/>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0033CC"/>
                          </a:solidFill>
                          <a:latin typeface="#9Slide07 IcielKoni" pitchFamily="2" charset="0"/>
                          <a:cs typeface="Arial" panose="020B0604020202020204" pitchFamily="34" charset="0"/>
                        </a:rPr>
                        <a:t>T</a:t>
                      </a:r>
                      <a:endParaRPr lang="vi-VN" sz="3200" b="1" dirty="0">
                        <a:solidFill>
                          <a:srgbClr val="0033CC"/>
                        </a:solidFill>
                        <a:latin typeface="#9Slide07 IcielKoni" pitchFamily="2"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7030A0"/>
                          </a:solidFill>
                          <a:latin typeface="#9Slide07 IcielKoni" pitchFamily="2" charset="0"/>
                          <a:cs typeface="Arial" panose="020B0604020202020204" pitchFamily="34" charset="0"/>
                        </a:rPr>
                        <a:t>U</a:t>
                      </a:r>
                      <a:endParaRPr lang="vi-VN" sz="3200" b="1" dirty="0">
                        <a:solidFill>
                          <a:srgbClr val="7030A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Z</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FF00"/>
                          </a:solidFill>
                          <a:latin typeface="#9Slide07 IcielKoni" pitchFamily="2" charset="0"/>
                          <a:cs typeface="Arial" panose="020B0604020202020204" pitchFamily="34" charset="0"/>
                        </a:rPr>
                        <a:t>U</a:t>
                      </a:r>
                      <a:endParaRPr lang="vi-VN" sz="3200" b="1" dirty="0">
                        <a:solidFill>
                          <a:srgbClr val="FFFF00"/>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Ư</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M</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3"/>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R</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bg1"/>
                          </a:solidFill>
                          <a:latin typeface="#9Slide07 IcielKoni" pitchFamily="2" charset="0"/>
                          <a:cs typeface="Arial" panose="020B0604020202020204" pitchFamily="34" charset="0"/>
                        </a:rPr>
                        <a:t>Đ</a:t>
                      </a:r>
                      <a:endParaRPr lang="vi-VN" sz="3200" b="1" dirty="0">
                        <a:solidFill>
                          <a:schemeClr val="bg1"/>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À</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Ẵ</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FF00"/>
                          </a:solidFill>
                          <a:latin typeface="#9Slide07 IcielKoni" pitchFamily="2" charset="0"/>
                          <a:cs typeface="Arial" panose="020B0604020202020204" pitchFamily="34" charset="0"/>
                        </a:rPr>
                        <a:t>Ố</a:t>
                      </a:r>
                      <a:endParaRPr lang="vi-VN" sz="3200" b="1" dirty="0">
                        <a:solidFill>
                          <a:srgbClr val="FFFF00"/>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G</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660066"/>
                          </a:solidFill>
                          <a:latin typeface="#9Slide07 IcielKoni" pitchFamily="2" charset="0"/>
                          <a:cs typeface="Arial" panose="020B0604020202020204" pitchFamily="34" charset="0"/>
                        </a:rPr>
                        <a:t>B</a:t>
                      </a:r>
                      <a:endParaRPr lang="vi-VN" sz="3200" b="1" dirty="0">
                        <a:solidFill>
                          <a:srgbClr val="660066"/>
                        </a:solidFill>
                        <a:latin typeface="#9Slide07 IcielKoni" pitchFamily="2" charset="0"/>
                        <a:cs typeface="Arial" panose="020B0604020202020204" pitchFamily="34" charset="0"/>
                      </a:endParaRPr>
                    </a:p>
                  </a:txBody>
                  <a:tcPr>
                    <a:solidFill>
                      <a:srgbClr val="FFFF00"/>
                    </a:solidFill>
                  </a:tcPr>
                </a:tc>
                <a:tc>
                  <a:txBody>
                    <a:bodyPr/>
                    <a:lstStyle/>
                    <a:p>
                      <a:pPr algn="ctr"/>
                      <a:r>
                        <a:rPr lang="en-US" sz="3200" b="1" dirty="0">
                          <a:solidFill>
                            <a:srgbClr val="660066"/>
                          </a:solidFill>
                          <a:latin typeface="#9Slide07 IcielKoni" pitchFamily="2" charset="0"/>
                          <a:cs typeface="Arial" panose="020B0604020202020204" pitchFamily="34" charset="0"/>
                        </a:rPr>
                        <a:t>Ơ</a:t>
                      </a:r>
                      <a:endParaRPr lang="vi-VN" sz="3200" b="1" dirty="0">
                        <a:solidFill>
                          <a:srgbClr val="660066"/>
                        </a:solidFill>
                        <a:latin typeface="#9Slide07 IcielKoni" pitchFamily="2" charset="0"/>
                        <a:cs typeface="Arial" panose="020B0604020202020204" pitchFamily="34" charset="0"/>
                      </a:endParaRPr>
                    </a:p>
                  </a:txBody>
                  <a:tcPr>
                    <a:solidFill>
                      <a:srgbClr val="FFFF00"/>
                    </a:solidFill>
                  </a:tcPr>
                </a:tc>
                <a:extLst>
                  <a:ext uri="{0D108BD9-81ED-4DB2-BD59-A6C34878D82A}">
                    <a16:rowId xmlns:a16="http://schemas.microsoft.com/office/drawing/2014/main" xmlns="" val="10004"/>
                  </a:ext>
                </a:extLst>
              </a:tr>
              <a:tr h="595745">
                <a:tc>
                  <a:txBody>
                    <a:bodyPr/>
                    <a:lstStyle/>
                    <a:p>
                      <a:pPr algn="ctr"/>
                      <a:r>
                        <a:rPr lang="en-US" sz="3200" b="1" dirty="0">
                          <a:solidFill>
                            <a:srgbClr val="FF0066"/>
                          </a:solidFill>
                          <a:latin typeface="#9Slide07 IcielKoni" pitchFamily="2" charset="0"/>
                          <a:cs typeface="Arial" panose="020B0604020202020204" pitchFamily="34" charset="0"/>
                        </a:rPr>
                        <a:t>N</a:t>
                      </a:r>
                      <a:endParaRPr lang="vi-VN" sz="3200" b="1" dirty="0">
                        <a:solidFill>
                          <a:srgbClr val="FF0066"/>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rgbClr val="FF0066"/>
                          </a:solidFill>
                          <a:latin typeface="#9Slide07 IcielKoni" pitchFamily="2" charset="0"/>
                          <a:cs typeface="Arial" panose="020B0604020202020204" pitchFamily="34" charset="0"/>
                        </a:rPr>
                        <a:t>H</a:t>
                      </a:r>
                      <a:endParaRPr lang="vi-VN" sz="3200" b="1" dirty="0">
                        <a:solidFill>
                          <a:srgbClr val="FF0066"/>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rgbClr val="FF0066"/>
                          </a:solidFill>
                          <a:latin typeface="#9Slide07 IcielKoni" pitchFamily="2" charset="0"/>
                          <a:cs typeface="Arial" panose="020B0604020202020204" pitchFamily="34" charset="0"/>
                        </a:rPr>
                        <a:t>Ã</a:t>
                      </a:r>
                      <a:endParaRPr lang="vi-VN" sz="3200" b="1" dirty="0">
                        <a:solidFill>
                          <a:srgbClr val="FF0066"/>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rgbClr val="FF0066"/>
                          </a:solidFill>
                          <a:latin typeface="#9Slide07 IcielKoni" pitchFamily="2" charset="0"/>
                          <a:cs typeface="Arial" panose="020B0604020202020204" pitchFamily="34" charset="0"/>
                        </a:rPr>
                        <a:t>N</a:t>
                      </a:r>
                      <a:endParaRPr lang="vi-VN" sz="3200" b="1" dirty="0">
                        <a:solidFill>
                          <a:srgbClr val="FF0066"/>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chemeClr val="bg1"/>
                          </a:solidFill>
                          <a:latin typeface="#9Slide07 IcielKoni" pitchFamily="2" charset="0"/>
                          <a:cs typeface="Arial" panose="020B0604020202020204" pitchFamily="34" charset="0"/>
                        </a:rPr>
                        <a:t>I</a:t>
                      </a:r>
                      <a:endParaRPr lang="vi-VN" sz="3200" b="1" dirty="0">
                        <a:solidFill>
                          <a:schemeClr val="bg1"/>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accent2">
                              <a:lumMod val="50000"/>
                            </a:schemeClr>
                          </a:solidFill>
                          <a:latin typeface="#9Slide07 IcielKoni" pitchFamily="2" charset="0"/>
                          <a:cs typeface="Arial" panose="020B0604020202020204" pitchFamily="34" charset="0"/>
                        </a:rPr>
                        <a:t>N</a:t>
                      </a:r>
                      <a:endParaRPr lang="vi-VN" sz="3200" b="1" dirty="0">
                        <a:solidFill>
                          <a:schemeClr val="accent2">
                            <a:lumMod val="50000"/>
                          </a:schemeClr>
                        </a:solidFill>
                        <a:latin typeface="#9Slide07 IcielKoni" pitchFamily="2" charset="0"/>
                        <a:cs typeface="Arial" panose="020B0604020202020204" pitchFamily="34" charset="0"/>
                      </a:endParaRPr>
                    </a:p>
                  </a:txBody>
                  <a:tcPr>
                    <a:solidFill>
                      <a:schemeClr val="accent2">
                        <a:lumMod val="40000"/>
                        <a:lumOff val="60000"/>
                      </a:schemeClr>
                    </a:solidFill>
                  </a:tcPr>
                </a:tc>
                <a:tc>
                  <a:txBody>
                    <a:bodyPr/>
                    <a:lstStyle/>
                    <a:p>
                      <a:pPr algn="ctr"/>
                      <a:r>
                        <a:rPr lang="en-US" sz="3200" b="1" dirty="0">
                          <a:solidFill>
                            <a:schemeClr val="accent2">
                              <a:lumMod val="50000"/>
                            </a:schemeClr>
                          </a:solidFill>
                          <a:latin typeface="#9Slide07 IcielKoni" pitchFamily="2" charset="0"/>
                          <a:cs typeface="Arial" panose="020B0604020202020204" pitchFamily="34" charset="0"/>
                        </a:rPr>
                        <a:t>G</a:t>
                      </a:r>
                      <a:endParaRPr lang="vi-VN" sz="3200" b="1" dirty="0">
                        <a:solidFill>
                          <a:schemeClr val="accent2">
                            <a:lumMod val="50000"/>
                          </a:schemeClr>
                        </a:solidFill>
                        <a:latin typeface="#9Slide07 IcielKoni" pitchFamily="2" charset="0"/>
                        <a:cs typeface="Arial" panose="020B0604020202020204" pitchFamily="34" charset="0"/>
                      </a:endParaRPr>
                    </a:p>
                  </a:txBody>
                  <a:tcPr>
                    <a:solidFill>
                      <a:schemeClr val="accent2">
                        <a:lumMod val="40000"/>
                        <a:lumOff val="60000"/>
                      </a:schemeClr>
                    </a:solidFill>
                  </a:tcPr>
                </a:tc>
                <a:tc>
                  <a:txBody>
                    <a:bodyPr/>
                    <a:lstStyle/>
                    <a:p>
                      <a:pPr algn="ctr"/>
                      <a:r>
                        <a:rPr lang="en-US" sz="3200" b="1" dirty="0">
                          <a:solidFill>
                            <a:schemeClr val="accent2">
                              <a:lumMod val="50000"/>
                            </a:schemeClr>
                          </a:solidFill>
                          <a:latin typeface="#9Slide07 IcielKoni" pitchFamily="2" charset="0"/>
                          <a:cs typeface="Arial" panose="020B0604020202020204" pitchFamily="34" charset="0"/>
                        </a:rPr>
                        <a:t>Ự</a:t>
                      </a:r>
                      <a:endParaRPr lang="vi-VN" sz="3200" b="1" dirty="0">
                        <a:solidFill>
                          <a:schemeClr val="accent2">
                            <a:lumMod val="50000"/>
                          </a:schemeClr>
                        </a:solidFill>
                        <a:latin typeface="#9Slide07 IcielKoni" pitchFamily="2" charset="0"/>
                        <a:cs typeface="Arial" panose="020B0604020202020204" pitchFamily="34" charset="0"/>
                      </a:endParaRPr>
                    </a:p>
                  </a:txBody>
                  <a:tcPr>
                    <a:solidFill>
                      <a:schemeClr val="accent2">
                        <a:lumMod val="40000"/>
                        <a:lumOff val="60000"/>
                      </a:schemeClr>
                    </a:solidFill>
                  </a:tcPr>
                </a:tc>
                <a:tc>
                  <a:txBody>
                    <a:bodyPr/>
                    <a:lstStyle/>
                    <a:p>
                      <a:pPr algn="ctr"/>
                      <a:r>
                        <a:rPr lang="en-US" sz="3200" b="1" dirty="0">
                          <a:solidFill>
                            <a:schemeClr val="accent2">
                              <a:lumMod val="50000"/>
                            </a:schemeClr>
                          </a:solidFill>
                          <a:latin typeface="#9Slide07 IcielKoni" pitchFamily="2" charset="0"/>
                          <a:cs typeface="Arial" panose="020B0604020202020204" pitchFamily="34" charset="0"/>
                        </a:rPr>
                        <a:t>A</a:t>
                      </a:r>
                      <a:endParaRPr lang="vi-VN" sz="3200" b="1" dirty="0">
                        <a:solidFill>
                          <a:schemeClr val="accent2">
                            <a:lumMod val="50000"/>
                          </a:schemeClr>
                        </a:solidFill>
                        <a:latin typeface="#9Slide07 IcielKoni" pitchFamily="2" charset="0"/>
                        <a:cs typeface="Arial" panose="020B0604020202020204" pitchFamily="34" charset="0"/>
                      </a:endParaRPr>
                    </a:p>
                  </a:txBody>
                  <a:tcPr>
                    <a:solidFill>
                      <a:schemeClr val="accent2">
                        <a:lumMod val="40000"/>
                        <a:lumOff val="60000"/>
                      </a:schemeClr>
                    </a:solidFill>
                  </a:tcPr>
                </a:tc>
                <a:tc>
                  <a:txBody>
                    <a:bodyPr/>
                    <a:lstStyle/>
                    <a:p>
                      <a:pPr algn="ctr"/>
                      <a:r>
                        <a:rPr lang="en-US" sz="3200" b="1" dirty="0">
                          <a:solidFill>
                            <a:srgbClr val="FFFF00"/>
                          </a:solidFill>
                          <a:latin typeface="#9Slide07 IcielKoni" pitchFamily="2" charset="0"/>
                          <a:cs typeface="Arial" panose="020B0604020202020204" pitchFamily="34" charset="0"/>
                        </a:rPr>
                        <a:t>I</a:t>
                      </a:r>
                      <a:endParaRPr lang="vi-VN" sz="3200" b="1" dirty="0">
                        <a:solidFill>
                          <a:srgbClr val="FFFF00"/>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I</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5"/>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I</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T</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bg1"/>
                          </a:solidFill>
                          <a:latin typeface="#9Slide07 IcielKoni" pitchFamily="2" charset="0"/>
                          <a:cs typeface="Arial" panose="020B0604020202020204" pitchFamily="34" charset="0"/>
                        </a:rPr>
                        <a:t>Ề</a:t>
                      </a:r>
                      <a:endParaRPr lang="vi-VN" sz="3200" b="1" dirty="0">
                        <a:solidFill>
                          <a:schemeClr val="bg1"/>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Ậ</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0066"/>
                          </a:solidFill>
                          <a:latin typeface="#9Slide07 IcielKoni" pitchFamily="2" charset="0"/>
                          <a:cs typeface="Arial" panose="020B0604020202020204" pitchFamily="34" charset="0"/>
                        </a:rPr>
                        <a:t>C</a:t>
                      </a:r>
                      <a:endParaRPr lang="vi-VN" sz="3200" b="1" dirty="0">
                        <a:solidFill>
                          <a:srgbClr val="FF0066"/>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solidFill>
                      <a:schemeClr val="bg1"/>
                    </a:solidFill>
                  </a:tcPr>
                </a:tc>
                <a:tc>
                  <a:txBody>
                    <a:bodyPr/>
                    <a:lstStyle/>
                    <a:p>
                      <a:pPr algn="ctr"/>
                      <a:r>
                        <a:rPr lang="en-US" sz="3200" b="1" dirty="0">
                          <a:solidFill>
                            <a:schemeClr val="tx1"/>
                          </a:solidFill>
                          <a:latin typeface="#9Slide07 IcielKoni" pitchFamily="2" charset="0"/>
                          <a:cs typeface="Arial" panose="020B0604020202020204" pitchFamily="34" charset="0"/>
                        </a:rPr>
                        <a:t>Ò</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6"/>
                  </a:ext>
                </a:extLst>
              </a:tr>
              <a:tr h="595745">
                <a:tc>
                  <a:txBody>
                    <a:bodyPr/>
                    <a:lstStyle/>
                    <a:p>
                      <a:pPr algn="ctr"/>
                      <a:r>
                        <a:rPr lang="en-US" sz="3200" b="1" dirty="0">
                          <a:solidFill>
                            <a:srgbClr val="0033CC"/>
                          </a:solidFill>
                          <a:latin typeface="#9Slide07 IcielKoni" pitchFamily="2" charset="0"/>
                          <a:cs typeface="Arial" panose="020B0604020202020204" pitchFamily="34" charset="0"/>
                        </a:rPr>
                        <a:t>L</a:t>
                      </a:r>
                      <a:endParaRPr lang="vi-VN" sz="3200" b="1" dirty="0">
                        <a:solidFill>
                          <a:srgbClr val="0033CC"/>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rgbClr val="0033CC"/>
                          </a:solidFill>
                          <a:latin typeface="#9Slide07 IcielKoni" pitchFamily="2" charset="0"/>
                          <a:cs typeface="Arial" panose="020B0604020202020204" pitchFamily="34" charset="0"/>
                        </a:rPr>
                        <a:t>Ú</a:t>
                      </a:r>
                      <a:endParaRPr lang="vi-VN" sz="3200" b="1" dirty="0">
                        <a:solidFill>
                          <a:srgbClr val="0033CC"/>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rgbClr val="0033CC"/>
                          </a:solidFill>
                          <a:latin typeface="#9Slide07 IcielKoni" pitchFamily="2" charset="0"/>
                          <a:cs typeface="Arial" panose="020B0604020202020204" pitchFamily="34" charset="0"/>
                        </a:rPr>
                        <a:t>A</a:t>
                      </a:r>
                      <a:endParaRPr lang="vi-VN" sz="3200" b="1" dirty="0">
                        <a:solidFill>
                          <a:srgbClr val="0033CC"/>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bg1"/>
                          </a:solidFill>
                          <a:latin typeface="#9Slide07 IcielKoni" pitchFamily="2" charset="0"/>
                          <a:cs typeface="Arial" panose="020B0604020202020204" pitchFamily="34" charset="0"/>
                        </a:rPr>
                        <a:t>U</a:t>
                      </a:r>
                      <a:endParaRPr lang="vi-VN" sz="3200" b="1" dirty="0">
                        <a:solidFill>
                          <a:schemeClr val="bg1"/>
                        </a:solidFill>
                        <a:latin typeface="#9Slide07 IcielKoni" pitchFamily="2" charset="0"/>
                        <a:cs typeface="Arial" panose="020B0604020202020204" pitchFamily="34" charset="0"/>
                      </a:endParaRPr>
                    </a:p>
                  </a:txBody>
                  <a:tcPr>
                    <a:solidFill>
                      <a:srgbClr val="2BCD15"/>
                    </a:solidFill>
                  </a:tcPr>
                </a:tc>
                <a:tc>
                  <a:txBody>
                    <a:bodyPr/>
                    <a:lstStyle/>
                    <a:p>
                      <a:pPr algn="ctr"/>
                      <a:r>
                        <a:rPr lang="en-US" sz="3200" b="1" dirty="0">
                          <a:solidFill>
                            <a:schemeClr val="tx1"/>
                          </a:solidFill>
                          <a:latin typeface="#9Slide07 IcielKoni" pitchFamily="2" charset="0"/>
                          <a:cs typeface="Arial" panose="020B0604020202020204" pitchFamily="34" charset="0"/>
                        </a:rPr>
                        <a:t>Ú</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X</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0066"/>
                          </a:solidFill>
                          <a:latin typeface="#9Slide07 IcielKoni" pitchFamily="2" charset="0"/>
                          <a:cs typeface="Arial" panose="020B0604020202020204" pitchFamily="34" charset="0"/>
                        </a:rPr>
                        <a:t>A</a:t>
                      </a:r>
                      <a:endParaRPr lang="vi-VN" sz="3200" b="1" dirty="0">
                        <a:solidFill>
                          <a:srgbClr val="FF0066"/>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C00000"/>
                          </a:solidFill>
                          <a:latin typeface="#9Slide07 IcielKoni" pitchFamily="2" charset="0"/>
                          <a:cs typeface="Arial" panose="020B0604020202020204" pitchFamily="34" charset="0"/>
                        </a:rPr>
                        <a:t>H</a:t>
                      </a:r>
                      <a:endParaRPr lang="vi-VN" sz="3200" b="1" dirty="0">
                        <a:solidFill>
                          <a:srgbClr val="C0000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rgbClr val="C00000"/>
                          </a:solidFill>
                          <a:latin typeface="#9Slide07 IcielKoni" pitchFamily="2" charset="0"/>
                          <a:cs typeface="Arial" panose="020B0604020202020204" pitchFamily="34" charset="0"/>
                        </a:rPr>
                        <a:t>E</a:t>
                      </a:r>
                      <a:endParaRPr lang="vi-VN" sz="3200" b="1" dirty="0">
                        <a:solidFill>
                          <a:srgbClr val="C00000"/>
                        </a:solidFill>
                        <a:latin typeface="#9Slide07 IcielKoni" pitchFamily="2" charset="0"/>
                        <a:cs typeface="Arial" panose="020B0604020202020204" pitchFamily="34" charset="0"/>
                      </a:endParaRPr>
                    </a:p>
                  </a:txBody>
                  <a:tcPr>
                    <a:solidFill>
                      <a:schemeClr val="accent2">
                        <a:lumMod val="20000"/>
                        <a:lumOff val="80000"/>
                      </a:schemeClr>
                    </a:solidFill>
                  </a:tcPr>
                </a:tc>
                <a:tc>
                  <a:txBody>
                    <a:bodyPr/>
                    <a:lstStyle/>
                    <a:p>
                      <a:pPr algn="ctr"/>
                      <a:r>
                        <a:rPr lang="en-US" sz="3200" b="1" dirty="0">
                          <a:solidFill>
                            <a:srgbClr val="C00000"/>
                          </a:solidFill>
                          <a:latin typeface="#9Slide07 IcielKoni" pitchFamily="2" charset="0"/>
                          <a:cs typeface="Arial" panose="020B0604020202020204" pitchFamily="34" charset="0"/>
                        </a:rPr>
                        <a:t>O</a:t>
                      </a:r>
                      <a:endParaRPr lang="vi-VN" sz="3200" b="1" dirty="0">
                        <a:solidFill>
                          <a:srgbClr val="C00000"/>
                        </a:solidFill>
                        <a:latin typeface="#9Slide07 IcielKoni" pitchFamily="2" charset="0"/>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xmlns="" val="10007"/>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U</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7030A0"/>
                          </a:solidFill>
                          <a:latin typeface="#9Slide07 IcielKoni" pitchFamily="2" charset="0"/>
                          <a:cs typeface="Arial" panose="020B0604020202020204" pitchFamily="34" charset="0"/>
                        </a:rPr>
                        <a:t>A</a:t>
                      </a:r>
                      <a:endParaRPr lang="vi-VN" sz="3200" b="1" dirty="0">
                        <a:solidFill>
                          <a:srgbClr val="7030A0"/>
                        </a:solidFill>
                        <a:latin typeface="#9Slide07 IcielKoni" pitchFamily="2"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J</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accent4">
                              <a:lumMod val="75000"/>
                            </a:schemeClr>
                          </a:solidFill>
                          <a:latin typeface="#9Slide07 IcielKoni" pitchFamily="2" charset="0"/>
                          <a:cs typeface="Arial" panose="020B0604020202020204" pitchFamily="34" charset="0"/>
                        </a:rPr>
                        <a:t>N</a:t>
                      </a:r>
                      <a:endParaRPr lang="vi-VN" sz="3200" b="1" dirty="0">
                        <a:solidFill>
                          <a:schemeClr val="accent4">
                            <a:lumMod val="75000"/>
                          </a:schemeClr>
                        </a:solidFill>
                        <a:latin typeface="#9Slide07 IcielKoni" pitchFamily="2" charset="0"/>
                        <a:cs typeface="Arial" panose="020B0604020202020204" pitchFamily="34" charset="0"/>
                      </a:endParaRPr>
                    </a:p>
                  </a:txBody>
                  <a:tcPr>
                    <a:solidFill>
                      <a:schemeClr val="accent5">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0066"/>
                          </a:solidFill>
                          <a:latin typeface="#9Slide07 IcielKoni" pitchFamily="2" charset="0"/>
                          <a:cs typeface="Arial" panose="020B0604020202020204" pitchFamily="34" charset="0"/>
                        </a:rPr>
                        <a:t>O</a:t>
                      </a:r>
                      <a:endParaRPr lang="vi-VN" sz="3200" b="1" dirty="0">
                        <a:solidFill>
                          <a:srgbClr val="FF0066"/>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K</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P</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8"/>
                  </a:ext>
                </a:extLst>
              </a:tr>
              <a:tr h="595745">
                <a:tc>
                  <a:txBody>
                    <a:bodyPr/>
                    <a:lstStyle/>
                    <a:p>
                      <a:pPr algn="ctr"/>
                      <a:r>
                        <a:rPr lang="en-US" sz="3200" b="1" dirty="0">
                          <a:solidFill>
                            <a:schemeClr val="tx1"/>
                          </a:solidFill>
                          <a:latin typeface="#9Slide07 IcielKoni" pitchFamily="2" charset="0"/>
                          <a:cs typeface="Arial" panose="020B0604020202020204" pitchFamily="34" charset="0"/>
                        </a:rPr>
                        <a:t>Ậ</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7030A0"/>
                          </a:solidFill>
                          <a:latin typeface="#9Slide07 IcielKoni" pitchFamily="2" charset="0"/>
                          <a:cs typeface="Arial" panose="020B0604020202020204" pitchFamily="34" charset="0"/>
                        </a:rPr>
                        <a:t>Ừ</a:t>
                      </a:r>
                      <a:endParaRPr lang="vi-VN" sz="3200" b="1" dirty="0">
                        <a:solidFill>
                          <a:srgbClr val="7030A0"/>
                        </a:solidFill>
                        <a:latin typeface="#9Slide07 IcielKoni" pitchFamily="2"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P</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accent4">
                              <a:lumMod val="75000"/>
                            </a:schemeClr>
                          </a:solidFill>
                          <a:latin typeface="#9Slide07 IcielKoni" pitchFamily="2" charset="0"/>
                          <a:cs typeface="Arial" panose="020B0604020202020204" pitchFamily="34" charset="0"/>
                        </a:rPr>
                        <a:t>G</a:t>
                      </a:r>
                      <a:endParaRPr lang="vi-VN" sz="3200" b="1" dirty="0">
                        <a:solidFill>
                          <a:schemeClr val="accent4">
                            <a:lumMod val="75000"/>
                          </a:schemeClr>
                        </a:solidFill>
                        <a:latin typeface="#9Slide07 IcielKoni" pitchFamily="2" charset="0"/>
                        <a:cs typeface="Arial" panose="020B0604020202020204" pitchFamily="34" charset="0"/>
                      </a:endParaRPr>
                    </a:p>
                  </a:txBody>
                  <a:tcPr>
                    <a:solidFill>
                      <a:schemeClr val="accent5">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E</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P</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S</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0066"/>
                          </a:solidFill>
                          <a:latin typeface="#9Slide07 IcielKoni" pitchFamily="2" charset="0"/>
                          <a:cs typeface="Arial" panose="020B0604020202020204" pitchFamily="34" charset="0"/>
                        </a:rPr>
                        <a:t>S</a:t>
                      </a:r>
                      <a:endParaRPr lang="vi-VN" sz="3200" b="1" dirty="0">
                        <a:solidFill>
                          <a:srgbClr val="FF0066"/>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A</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L</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09"/>
                  </a:ext>
                </a:extLst>
              </a:tr>
              <a:tr h="595745">
                <a:tc>
                  <a:txBody>
                    <a:bodyPr/>
                    <a:lstStyle/>
                    <a:p>
                      <a:pPr algn="ctr"/>
                      <a:r>
                        <a:rPr lang="en-US" sz="3200" b="1" dirty="0">
                          <a:solidFill>
                            <a:srgbClr val="7030A0"/>
                          </a:solidFill>
                          <a:latin typeface="#9Slide07 IcielKoni" pitchFamily="2" charset="0"/>
                          <a:cs typeface="Arial" panose="020B0604020202020204" pitchFamily="34" charset="0"/>
                        </a:rPr>
                        <a:t>D</a:t>
                      </a:r>
                      <a:endParaRPr lang="vi-VN" sz="3200" b="1" dirty="0">
                        <a:solidFill>
                          <a:srgbClr val="7030A0"/>
                        </a:solidFill>
                        <a:latin typeface="#9Slide07 IcielKoni" pitchFamily="2" charset="0"/>
                        <a:cs typeface="Arial" panose="020B0604020202020204" pitchFamily="34" charset="0"/>
                      </a:endParaRPr>
                    </a:p>
                  </a:txBody>
                  <a:tcPr>
                    <a:solidFill>
                      <a:schemeClr val="accent4">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V</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Ă</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B</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accent4">
                              <a:lumMod val="75000"/>
                            </a:schemeClr>
                          </a:solidFill>
                          <a:latin typeface="#9Slide07 IcielKoni" pitchFamily="2" charset="0"/>
                          <a:cs typeface="Arial" panose="020B0604020202020204" pitchFamily="34" charset="0"/>
                        </a:rPr>
                        <a:t>Ô</a:t>
                      </a:r>
                      <a:endParaRPr lang="vi-VN" sz="3200" b="1" dirty="0">
                        <a:solidFill>
                          <a:schemeClr val="accent4">
                            <a:lumMod val="75000"/>
                          </a:schemeClr>
                        </a:solidFill>
                        <a:latin typeface="#9Slide07 IcielKoni" pitchFamily="2" charset="0"/>
                        <a:cs typeface="Arial" panose="020B0604020202020204" pitchFamily="34" charset="0"/>
                      </a:endParaRPr>
                    </a:p>
                  </a:txBody>
                  <a:tcPr>
                    <a:solidFill>
                      <a:schemeClr val="accent5">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N</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Đ</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chemeClr val="tx1"/>
                          </a:solidFill>
                          <a:latin typeface="#9Slide07 IcielKoni" pitchFamily="2" charset="0"/>
                          <a:cs typeface="Arial" panose="020B0604020202020204" pitchFamily="34" charset="0"/>
                        </a:rPr>
                        <a:t>Ị</a:t>
                      </a:r>
                      <a:endParaRPr lang="vi-VN" sz="3200" b="1" dirty="0">
                        <a:solidFill>
                          <a:schemeClr val="tx1"/>
                        </a:solidFill>
                        <a:latin typeface="#9Slide07 IcielKoni" pitchFamily="2" charset="0"/>
                        <a:cs typeface="Arial" panose="020B0604020202020204" pitchFamily="34" charset="0"/>
                      </a:endParaRPr>
                    </a:p>
                  </a:txBody>
                  <a:tcPr/>
                </a:tc>
                <a:tc>
                  <a:txBody>
                    <a:bodyPr/>
                    <a:lstStyle/>
                    <a:p>
                      <a:pPr algn="ctr"/>
                      <a:r>
                        <a:rPr lang="en-US" sz="3200" b="1" dirty="0">
                          <a:solidFill>
                            <a:srgbClr val="FF0066"/>
                          </a:solidFill>
                          <a:latin typeface="#9Slide07 IcielKoni" pitchFamily="2" charset="0"/>
                          <a:cs typeface="Arial" panose="020B0604020202020204" pitchFamily="34" charset="0"/>
                        </a:rPr>
                        <a:t>U</a:t>
                      </a:r>
                      <a:endParaRPr lang="vi-VN" sz="3200" b="1" dirty="0">
                        <a:solidFill>
                          <a:srgbClr val="FF0066"/>
                        </a:solidFill>
                        <a:latin typeface="#9Slide07 IcielKoni" pitchFamily="2" charset="0"/>
                        <a:cs typeface="Arial" panose="020B0604020202020204" pitchFamily="34" charset="0"/>
                      </a:endParaRPr>
                    </a:p>
                  </a:txBody>
                  <a:tcPr>
                    <a:solidFill>
                      <a:schemeClr val="accent1">
                        <a:lumMod val="40000"/>
                        <a:lumOff val="60000"/>
                      </a:schemeClr>
                    </a:solidFill>
                  </a:tcPr>
                </a:tc>
                <a:tc>
                  <a:txBody>
                    <a:bodyPr/>
                    <a:lstStyle/>
                    <a:p>
                      <a:pPr algn="ctr"/>
                      <a:r>
                        <a:rPr lang="en-US" sz="3200" b="1" dirty="0">
                          <a:solidFill>
                            <a:schemeClr val="tx1"/>
                          </a:solidFill>
                          <a:latin typeface="#9Slide07 IcielKoni" pitchFamily="2" charset="0"/>
                          <a:cs typeface="Arial" panose="020B0604020202020204" pitchFamily="34" charset="0"/>
                        </a:rPr>
                        <a:t>H</a:t>
                      </a:r>
                      <a:endParaRPr lang="vi-VN" sz="3200" b="1" dirty="0">
                        <a:solidFill>
                          <a:schemeClr val="tx1"/>
                        </a:solidFill>
                        <a:latin typeface="#9Slide07 IcielKoni" pitchFamily="2" charset="0"/>
                        <a:cs typeface="Arial" panose="020B0604020202020204" pitchFamily="34" charset="0"/>
                      </a:endParaRPr>
                    </a:p>
                  </a:txBody>
                  <a:tcPr/>
                </a:tc>
                <a:extLst>
                  <a:ext uri="{0D108BD9-81ED-4DB2-BD59-A6C34878D82A}">
                    <a16:rowId xmlns:a16="http://schemas.microsoft.com/office/drawing/2014/main" xmlns="" val="10010"/>
                  </a:ext>
                </a:extLst>
              </a:tr>
            </a:tbl>
          </a:graphicData>
        </a:graphic>
      </p:graphicFrame>
      <p:pic>
        <p:nvPicPr>
          <p:cNvPr id="10" name="Picture 4" descr="Hình ảnh Cầm Png Kính Lúp, Kính Lúp, Thương Mại, Biểu Tượng miễn phí tải  tập tin PNG PSDComment và Vector">
            <a:extLst>
              <a:ext uri="{FF2B5EF4-FFF2-40B4-BE49-F238E27FC236}">
                <a16:creationId xmlns:a16="http://schemas.microsoft.com/office/drawing/2014/main" xmlns="" id="{87BDC903-1D7A-4D01-8038-6F8C555C68A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6250" b="96250" l="0" r="100000">
                        <a14:foregroundMark x1="19110" y1="94375" x2="19110" y2="94375"/>
                        <a14:foregroundMark x1="42670" y1="96406" x2="42670" y2="96406"/>
                        <a14:foregroundMark x1="54712" y1="6250" x2="54712" y2="6250"/>
                      </a14:backgroundRemoval>
                    </a14:imgEffect>
                  </a14:imgLayer>
                </a14:imgProps>
              </a:ext>
              <a:ext uri="{28A0092B-C50C-407E-A947-70E740481C1C}">
                <a14:useLocalDpi xmlns:a14="http://schemas.microsoft.com/office/drawing/2010/main" val="0"/>
              </a:ext>
            </a:extLst>
          </a:blip>
          <a:srcRect/>
          <a:stretch/>
        </p:blipFill>
        <p:spPr bwMode="auto">
          <a:xfrm>
            <a:off x="0" y="696351"/>
            <a:ext cx="2029848" cy="33261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CA6E9A1-ACB8-4321-8EFC-8504577405F4}"/>
              </a:ext>
            </a:extLst>
          </p:cNvPr>
          <p:cNvSpPr txBox="1"/>
          <p:nvPr/>
        </p:nvSpPr>
        <p:spPr>
          <a:xfrm>
            <a:off x="935376" y="0"/>
            <a:ext cx="2618513" cy="923330"/>
          </a:xfrm>
          <a:prstGeom prst="rect">
            <a:avLst/>
          </a:prstGeom>
          <a:noFill/>
        </p:spPr>
        <p:txBody>
          <a:bodyPr wrap="square">
            <a:spAutoFit/>
          </a:bodyPr>
          <a:lstStyle/>
          <a:p>
            <a:pPr marL="0" marR="0" indent="180340" algn="ctr">
              <a:spcBef>
                <a:spcPts val="0"/>
              </a:spcBef>
              <a:spcAft>
                <a:spcPts val="0"/>
              </a:spcAft>
            </a:pPr>
            <a:r>
              <a:rPr lang="en-US" sz="5400" b="1" kern="1400" spc="-50" dirty="0" err="1">
                <a:solidFill>
                  <a:srgbClr val="002060"/>
                </a:solidFill>
                <a:effectLst/>
                <a:latin typeface="#9Slide05 Lobster" panose="02000506000000020003" pitchFamily="2" charset="0"/>
                <a:ea typeface="Times New Roman" panose="02020603050405020304" pitchFamily="18" charset="0"/>
                <a:cs typeface="Times New Roman" panose="02020603050405020304" pitchFamily="18" charset="0"/>
              </a:rPr>
              <a:t>Đáp</a:t>
            </a:r>
            <a:r>
              <a:rPr lang="en-US" sz="5400" b="1" kern="1400" spc="-50" dirty="0">
                <a:solidFill>
                  <a:srgbClr val="002060"/>
                </a:solidFill>
                <a:effectLst/>
                <a:latin typeface="#9Slide05 Lobster" panose="02000506000000020003" pitchFamily="2" charset="0"/>
                <a:ea typeface="Times New Roman" panose="02020603050405020304" pitchFamily="18" charset="0"/>
                <a:cs typeface="Times New Roman" panose="02020603050405020304" pitchFamily="18" charset="0"/>
              </a:rPr>
              <a:t> </a:t>
            </a:r>
            <a:r>
              <a:rPr lang="en-US" sz="5400" b="1" kern="1400" spc="-50" dirty="0" err="1">
                <a:solidFill>
                  <a:srgbClr val="002060"/>
                </a:solidFill>
                <a:effectLst/>
                <a:latin typeface="#9Slide05 Lobster" panose="02000506000000020003" pitchFamily="2" charset="0"/>
                <a:ea typeface="Times New Roman" panose="02020603050405020304" pitchFamily="18" charset="0"/>
                <a:cs typeface="Times New Roman" panose="02020603050405020304" pitchFamily="18" charset="0"/>
              </a:rPr>
              <a:t>án</a:t>
            </a:r>
            <a:endParaRPr lang="en-US" sz="5400" b="1" kern="1400" spc="-50" dirty="0">
              <a:solidFill>
                <a:srgbClr val="002060"/>
              </a:solidFill>
              <a:effectLst/>
              <a:latin typeface="#9Slide05 Lobster" panose="02000506000000020003" pitchFamily="2" charset="0"/>
              <a:ea typeface="Times New Roman" panose="02020603050405020304" pitchFamily="18" charset="0"/>
              <a:cs typeface="Times New Roman" panose="02020603050405020304" pitchFamily="18" charset="0"/>
            </a:endParaRPr>
          </a:p>
        </p:txBody>
      </p:sp>
      <p:sp>
        <p:nvSpPr>
          <p:cNvPr id="12" name="Rectangle: Rounded Corners 7">
            <a:extLst>
              <a:ext uri="{FF2B5EF4-FFF2-40B4-BE49-F238E27FC236}">
                <a16:creationId xmlns:a16="http://schemas.microsoft.com/office/drawing/2014/main" xmlns="" id="{3A232F56-C457-4713-8577-A28155615963}"/>
              </a:ext>
            </a:extLst>
          </p:cNvPr>
          <p:cNvSpPr/>
          <p:nvPr/>
        </p:nvSpPr>
        <p:spPr>
          <a:xfrm>
            <a:off x="1155955" y="2006920"/>
            <a:ext cx="2177354" cy="201561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Những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từ</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khoá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này</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nói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đến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chủ</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đề</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nào</a:t>
            </a:r>
            <a:r>
              <a:rPr lang="en-US" sz="2800" b="1" dirty="0">
                <a:solidFill>
                  <a:schemeClr val="tx1"/>
                </a:solidFill>
                <a:latin typeface="#9Slide03 SFU Futura_12" panose="00000400000000000000" pitchFamily="2" charset="0"/>
                <a:cs typeface="Arial" panose="020B0604020202020204" pitchFamily="34" charset="0"/>
              </a:rPr>
              <a:t> ?</a:t>
            </a:r>
          </a:p>
        </p:txBody>
      </p:sp>
      <p:sp>
        <p:nvSpPr>
          <p:cNvPr id="13" name="TextBox 12">
            <a:extLst>
              <a:ext uri="{FF2B5EF4-FFF2-40B4-BE49-F238E27FC236}">
                <a16:creationId xmlns:a16="http://schemas.microsoft.com/office/drawing/2014/main" xmlns="" id="{3809A24C-C6C8-45AF-92DE-D9CC1B157B85}"/>
              </a:ext>
            </a:extLst>
          </p:cNvPr>
          <p:cNvSpPr txBox="1"/>
          <p:nvPr/>
        </p:nvSpPr>
        <p:spPr>
          <a:xfrm>
            <a:off x="-310727" y="4923561"/>
            <a:ext cx="2933363" cy="1754326"/>
          </a:xfrm>
          <a:prstGeom prst="rect">
            <a:avLst/>
          </a:prstGeom>
          <a:noFill/>
        </p:spPr>
        <p:txBody>
          <a:bodyPr wrap="square">
            <a:spAutoFit/>
          </a:bodyPr>
          <a:lstStyle/>
          <a:p>
            <a:pPr marL="0" marR="0" indent="180340" algn="ctr">
              <a:spcBef>
                <a:spcPts val="0"/>
              </a:spcBef>
              <a:spcAft>
                <a:spcPts val="0"/>
              </a:spcAft>
            </a:pPr>
            <a:r>
              <a:rPr lang="en-US" sz="5400" b="1" kern="1400" spc="-50" dirty="0" err="1">
                <a:solidFill>
                  <a:srgbClr val="FF0000"/>
                </a:solidFill>
                <a:effectLst/>
                <a:latin typeface="#9Slide05 Lobster" panose="02000506000000020003" pitchFamily="2" charset="0"/>
                <a:ea typeface="Times New Roman" panose="02020603050405020304" pitchFamily="18" charset="0"/>
                <a:cs typeface="Times New Roman" panose="02020603050405020304" pitchFamily="18" charset="0"/>
              </a:rPr>
              <a:t>Nông</a:t>
            </a:r>
            <a:r>
              <a:rPr lang="en-US" sz="5400" b="1" kern="1400" spc="-50" dirty="0">
                <a:solidFill>
                  <a:srgbClr val="FF0000"/>
                </a:solidFill>
                <a:effectLst/>
                <a:latin typeface="#9Slide05 Lobster" panose="02000506000000020003" pitchFamily="2" charset="0"/>
                <a:ea typeface="Times New Roman" panose="02020603050405020304" pitchFamily="18" charset="0"/>
                <a:cs typeface="Times New Roman" panose="02020603050405020304" pitchFamily="18" charset="0"/>
              </a:rPr>
              <a:t> </a:t>
            </a:r>
            <a:r>
              <a:rPr lang="en-US" sz="5400" b="1" kern="1400" spc="-50" dirty="0" err="1">
                <a:solidFill>
                  <a:srgbClr val="FF0000"/>
                </a:solidFill>
                <a:effectLst/>
                <a:latin typeface="#9Slide05 Lobster" panose="02000506000000020003" pitchFamily="2" charset="0"/>
                <a:ea typeface="Times New Roman" panose="02020603050405020304" pitchFamily="18" charset="0"/>
                <a:cs typeface="Times New Roman" panose="02020603050405020304" pitchFamily="18" charset="0"/>
              </a:rPr>
              <a:t>nghiệp</a:t>
            </a:r>
            <a:endParaRPr lang="en-US" sz="5400" b="1" kern="1400" spc="-50" dirty="0">
              <a:solidFill>
                <a:srgbClr val="FF0000"/>
              </a:solidFill>
              <a:effectLst/>
              <a:latin typeface="#9Slide05 Lobster" panose="02000506000000020003" pitchFamily="2" charset="0"/>
              <a:ea typeface="Times New Roman" panose="02020603050405020304" pitchFamily="18" charset="0"/>
              <a:cs typeface="Times New Roman" panose="02020603050405020304" pitchFamily="18" charset="0"/>
            </a:endParaRPr>
          </a:p>
        </p:txBody>
      </p:sp>
      <p:pic>
        <p:nvPicPr>
          <p:cNvPr id="2050" name="Picture 2" descr="Nông Nghiệp Biểu Tượng Sản Phẩm Hạt Ngô Cổ điển Bao Ký Họa-biểu Tượng  Vector-miễn Phí Vector Miễn Phí Tải Về">
            <a:extLst>
              <a:ext uri="{FF2B5EF4-FFF2-40B4-BE49-F238E27FC236}">
                <a16:creationId xmlns:a16="http://schemas.microsoft.com/office/drawing/2014/main" xmlns="" id="{B5CDB256-1F86-430A-9DDD-4EAD0B9A27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1016" l="8772" r="90977">
                        <a14:foregroundMark x1="8772" y1="40234" x2="8772" y2="40234"/>
                        <a14:foregroundMark x1="91228" y1="23828" x2="91228" y2="23828"/>
                        <a14:foregroundMark x1="33333" y1="91016" x2="33333" y2="91016"/>
                      </a14:backgroundRemoval>
                    </a14:imgEffect>
                  </a14:imgLayer>
                </a14:imgProps>
              </a:ext>
              <a:ext uri="{28A0092B-C50C-407E-A947-70E740481C1C}">
                <a14:useLocalDpi xmlns:a14="http://schemas.microsoft.com/office/drawing/2010/main" val="0"/>
              </a:ext>
            </a:extLst>
          </a:blip>
          <a:srcRect/>
          <a:stretch>
            <a:fillRect/>
          </a:stretch>
        </p:blipFill>
        <p:spPr bwMode="auto">
          <a:xfrm>
            <a:off x="2195470" y="4774111"/>
            <a:ext cx="1526797" cy="1959197"/>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xmlns="" id="{15BCDB1E-BDAA-4BB5-BA93-A17CA1770E28}"/>
              </a:ext>
            </a:extLst>
          </p:cNvPr>
          <p:cNvSpPr/>
          <p:nvPr/>
        </p:nvSpPr>
        <p:spPr>
          <a:xfrm>
            <a:off x="1155954" y="4207090"/>
            <a:ext cx="532169" cy="818852"/>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44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23CFA5A-2429-FF4B-53AB-4209269AC031}"/>
              </a:ext>
            </a:extLst>
          </p:cNvPr>
          <p:cNvSpPr/>
          <p:nvPr/>
        </p:nvSpPr>
        <p:spPr>
          <a:xfrm>
            <a:off x="7271696" y="1028690"/>
            <a:ext cx="4457781" cy="5626383"/>
          </a:xfrm>
          <a:custGeom>
            <a:avLst/>
            <a:gdLst>
              <a:gd name="connsiteX0" fmla="*/ 0 w 4457781"/>
              <a:gd name="connsiteY0" fmla="*/ 0 h 5626383"/>
              <a:gd name="connsiteX1" fmla="*/ 601800 w 4457781"/>
              <a:gd name="connsiteY1" fmla="*/ 0 h 5626383"/>
              <a:gd name="connsiteX2" fmla="*/ 1069867 w 4457781"/>
              <a:gd name="connsiteY2" fmla="*/ 0 h 5626383"/>
              <a:gd name="connsiteX3" fmla="*/ 1582512 w 4457781"/>
              <a:gd name="connsiteY3" fmla="*/ 0 h 5626383"/>
              <a:gd name="connsiteX4" fmla="*/ 2184313 w 4457781"/>
              <a:gd name="connsiteY4" fmla="*/ 0 h 5626383"/>
              <a:gd name="connsiteX5" fmla="*/ 2652380 w 4457781"/>
              <a:gd name="connsiteY5" fmla="*/ 0 h 5626383"/>
              <a:gd name="connsiteX6" fmla="*/ 3254180 w 4457781"/>
              <a:gd name="connsiteY6" fmla="*/ 0 h 5626383"/>
              <a:gd name="connsiteX7" fmla="*/ 3766825 w 4457781"/>
              <a:gd name="connsiteY7" fmla="*/ 0 h 5626383"/>
              <a:gd name="connsiteX8" fmla="*/ 4457781 w 4457781"/>
              <a:gd name="connsiteY8" fmla="*/ 0 h 5626383"/>
              <a:gd name="connsiteX9" fmla="*/ 4457781 w 4457781"/>
              <a:gd name="connsiteY9" fmla="*/ 562638 h 5626383"/>
              <a:gd name="connsiteX10" fmla="*/ 4457781 w 4457781"/>
              <a:gd name="connsiteY10" fmla="*/ 1181540 h 5626383"/>
              <a:gd name="connsiteX11" fmla="*/ 4457781 w 4457781"/>
              <a:gd name="connsiteY11" fmla="*/ 1856706 h 5626383"/>
              <a:gd name="connsiteX12" fmla="*/ 4457781 w 4457781"/>
              <a:gd name="connsiteY12" fmla="*/ 2306817 h 5626383"/>
              <a:gd name="connsiteX13" fmla="*/ 4457781 w 4457781"/>
              <a:gd name="connsiteY13" fmla="*/ 2700664 h 5626383"/>
              <a:gd name="connsiteX14" fmla="*/ 4457781 w 4457781"/>
              <a:gd name="connsiteY14" fmla="*/ 3263302 h 5626383"/>
              <a:gd name="connsiteX15" fmla="*/ 4457781 w 4457781"/>
              <a:gd name="connsiteY15" fmla="*/ 3882204 h 5626383"/>
              <a:gd name="connsiteX16" fmla="*/ 4457781 w 4457781"/>
              <a:gd name="connsiteY16" fmla="*/ 4557370 h 5626383"/>
              <a:gd name="connsiteX17" fmla="*/ 4457781 w 4457781"/>
              <a:gd name="connsiteY17" fmla="*/ 5626383 h 5626383"/>
              <a:gd name="connsiteX18" fmla="*/ 4034292 w 4457781"/>
              <a:gd name="connsiteY18" fmla="*/ 5626383 h 5626383"/>
              <a:gd name="connsiteX19" fmla="*/ 3387914 w 4457781"/>
              <a:gd name="connsiteY19" fmla="*/ 5626383 h 5626383"/>
              <a:gd name="connsiteX20" fmla="*/ 2964424 w 4457781"/>
              <a:gd name="connsiteY20" fmla="*/ 5626383 h 5626383"/>
              <a:gd name="connsiteX21" fmla="*/ 2407202 w 4457781"/>
              <a:gd name="connsiteY21" fmla="*/ 5626383 h 5626383"/>
              <a:gd name="connsiteX22" fmla="*/ 1894557 w 4457781"/>
              <a:gd name="connsiteY22" fmla="*/ 5626383 h 5626383"/>
              <a:gd name="connsiteX23" fmla="*/ 1471068 w 4457781"/>
              <a:gd name="connsiteY23" fmla="*/ 5626383 h 5626383"/>
              <a:gd name="connsiteX24" fmla="*/ 958423 w 4457781"/>
              <a:gd name="connsiteY24" fmla="*/ 5626383 h 5626383"/>
              <a:gd name="connsiteX25" fmla="*/ 490356 w 4457781"/>
              <a:gd name="connsiteY25" fmla="*/ 5626383 h 5626383"/>
              <a:gd name="connsiteX26" fmla="*/ 0 w 4457781"/>
              <a:gd name="connsiteY26" fmla="*/ 5626383 h 5626383"/>
              <a:gd name="connsiteX27" fmla="*/ 0 w 4457781"/>
              <a:gd name="connsiteY27" fmla="*/ 5232536 h 5626383"/>
              <a:gd name="connsiteX28" fmla="*/ 0 w 4457781"/>
              <a:gd name="connsiteY28" fmla="*/ 4613634 h 5626383"/>
              <a:gd name="connsiteX29" fmla="*/ 0 w 4457781"/>
              <a:gd name="connsiteY29" fmla="*/ 4219787 h 5626383"/>
              <a:gd name="connsiteX30" fmla="*/ 0 w 4457781"/>
              <a:gd name="connsiteY30" fmla="*/ 3544621 h 5626383"/>
              <a:gd name="connsiteX31" fmla="*/ 0 w 4457781"/>
              <a:gd name="connsiteY31" fmla="*/ 3038247 h 5626383"/>
              <a:gd name="connsiteX32" fmla="*/ 0 w 4457781"/>
              <a:gd name="connsiteY32" fmla="*/ 2475609 h 5626383"/>
              <a:gd name="connsiteX33" fmla="*/ 0 w 4457781"/>
              <a:gd name="connsiteY33" fmla="*/ 1969234 h 5626383"/>
              <a:gd name="connsiteX34" fmla="*/ 0 w 4457781"/>
              <a:gd name="connsiteY34" fmla="*/ 1462860 h 5626383"/>
              <a:gd name="connsiteX35" fmla="*/ 0 w 4457781"/>
              <a:gd name="connsiteY35" fmla="*/ 843957 h 5626383"/>
              <a:gd name="connsiteX36" fmla="*/ 0 w 4457781"/>
              <a:gd name="connsiteY36" fmla="*/ 0 h 562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57781" h="5626383" extrusionOk="0">
                <a:moveTo>
                  <a:pt x="0" y="0"/>
                </a:moveTo>
                <a:cubicBezTo>
                  <a:pt x="181090" y="-71292"/>
                  <a:pt x="454359" y="47921"/>
                  <a:pt x="601800" y="0"/>
                </a:cubicBezTo>
                <a:cubicBezTo>
                  <a:pt x="749241" y="-47921"/>
                  <a:pt x="892518" y="25932"/>
                  <a:pt x="1069867" y="0"/>
                </a:cubicBezTo>
                <a:cubicBezTo>
                  <a:pt x="1247216" y="-25932"/>
                  <a:pt x="1344757" y="52861"/>
                  <a:pt x="1582512" y="0"/>
                </a:cubicBezTo>
                <a:cubicBezTo>
                  <a:pt x="1820268" y="-52861"/>
                  <a:pt x="2023907" y="51535"/>
                  <a:pt x="2184313" y="0"/>
                </a:cubicBezTo>
                <a:cubicBezTo>
                  <a:pt x="2344719" y="-51535"/>
                  <a:pt x="2534745" y="28577"/>
                  <a:pt x="2652380" y="0"/>
                </a:cubicBezTo>
                <a:cubicBezTo>
                  <a:pt x="2770015" y="-28577"/>
                  <a:pt x="3081380" y="994"/>
                  <a:pt x="3254180" y="0"/>
                </a:cubicBezTo>
                <a:cubicBezTo>
                  <a:pt x="3426980" y="-994"/>
                  <a:pt x="3545484" y="18002"/>
                  <a:pt x="3766825" y="0"/>
                </a:cubicBezTo>
                <a:cubicBezTo>
                  <a:pt x="3988167" y="-18002"/>
                  <a:pt x="4151627" y="18050"/>
                  <a:pt x="4457781" y="0"/>
                </a:cubicBezTo>
                <a:cubicBezTo>
                  <a:pt x="4485221" y="228362"/>
                  <a:pt x="4404158" y="336276"/>
                  <a:pt x="4457781" y="562638"/>
                </a:cubicBezTo>
                <a:cubicBezTo>
                  <a:pt x="4511404" y="789000"/>
                  <a:pt x="4396212" y="998595"/>
                  <a:pt x="4457781" y="1181540"/>
                </a:cubicBezTo>
                <a:cubicBezTo>
                  <a:pt x="4519350" y="1364485"/>
                  <a:pt x="4394772" y="1642326"/>
                  <a:pt x="4457781" y="1856706"/>
                </a:cubicBezTo>
                <a:cubicBezTo>
                  <a:pt x="4520790" y="2071086"/>
                  <a:pt x="4452999" y="2116454"/>
                  <a:pt x="4457781" y="2306817"/>
                </a:cubicBezTo>
                <a:cubicBezTo>
                  <a:pt x="4462563" y="2497180"/>
                  <a:pt x="4430293" y="2518556"/>
                  <a:pt x="4457781" y="2700664"/>
                </a:cubicBezTo>
                <a:cubicBezTo>
                  <a:pt x="4485269" y="2882772"/>
                  <a:pt x="4455573" y="3048518"/>
                  <a:pt x="4457781" y="3263302"/>
                </a:cubicBezTo>
                <a:cubicBezTo>
                  <a:pt x="4459989" y="3478086"/>
                  <a:pt x="4401552" y="3578207"/>
                  <a:pt x="4457781" y="3882204"/>
                </a:cubicBezTo>
                <a:cubicBezTo>
                  <a:pt x="4514010" y="4186201"/>
                  <a:pt x="4397847" y="4325273"/>
                  <a:pt x="4457781" y="4557370"/>
                </a:cubicBezTo>
                <a:cubicBezTo>
                  <a:pt x="4517715" y="4789467"/>
                  <a:pt x="4380284" y="5100606"/>
                  <a:pt x="4457781" y="5626383"/>
                </a:cubicBezTo>
                <a:cubicBezTo>
                  <a:pt x="4257696" y="5637744"/>
                  <a:pt x="4205992" y="5612039"/>
                  <a:pt x="4034292" y="5626383"/>
                </a:cubicBezTo>
                <a:cubicBezTo>
                  <a:pt x="3862592" y="5640727"/>
                  <a:pt x="3629613" y="5580324"/>
                  <a:pt x="3387914" y="5626383"/>
                </a:cubicBezTo>
                <a:cubicBezTo>
                  <a:pt x="3146215" y="5672442"/>
                  <a:pt x="3159281" y="5618792"/>
                  <a:pt x="2964424" y="5626383"/>
                </a:cubicBezTo>
                <a:cubicBezTo>
                  <a:pt x="2769567" y="5633974"/>
                  <a:pt x="2680100" y="5604520"/>
                  <a:pt x="2407202" y="5626383"/>
                </a:cubicBezTo>
                <a:cubicBezTo>
                  <a:pt x="2134304" y="5648246"/>
                  <a:pt x="2113862" y="5596550"/>
                  <a:pt x="1894557" y="5626383"/>
                </a:cubicBezTo>
                <a:cubicBezTo>
                  <a:pt x="1675252" y="5656216"/>
                  <a:pt x="1580866" y="5589668"/>
                  <a:pt x="1471068" y="5626383"/>
                </a:cubicBezTo>
                <a:cubicBezTo>
                  <a:pt x="1361270" y="5663098"/>
                  <a:pt x="1095504" y="5578673"/>
                  <a:pt x="958423" y="5626383"/>
                </a:cubicBezTo>
                <a:cubicBezTo>
                  <a:pt x="821343" y="5674093"/>
                  <a:pt x="722979" y="5579815"/>
                  <a:pt x="490356" y="5626383"/>
                </a:cubicBezTo>
                <a:cubicBezTo>
                  <a:pt x="257733" y="5672951"/>
                  <a:pt x="145048" y="5622112"/>
                  <a:pt x="0" y="5626383"/>
                </a:cubicBezTo>
                <a:cubicBezTo>
                  <a:pt x="-26318" y="5461326"/>
                  <a:pt x="15465" y="5371795"/>
                  <a:pt x="0" y="5232536"/>
                </a:cubicBezTo>
                <a:cubicBezTo>
                  <a:pt x="-15465" y="5093277"/>
                  <a:pt x="65732" y="4912138"/>
                  <a:pt x="0" y="4613634"/>
                </a:cubicBezTo>
                <a:cubicBezTo>
                  <a:pt x="-65732" y="4315130"/>
                  <a:pt x="31302" y="4366975"/>
                  <a:pt x="0" y="4219787"/>
                </a:cubicBezTo>
                <a:cubicBezTo>
                  <a:pt x="-31302" y="4072599"/>
                  <a:pt x="37597" y="3716480"/>
                  <a:pt x="0" y="3544621"/>
                </a:cubicBezTo>
                <a:cubicBezTo>
                  <a:pt x="-37597" y="3372762"/>
                  <a:pt x="23300" y="3273985"/>
                  <a:pt x="0" y="3038247"/>
                </a:cubicBezTo>
                <a:cubicBezTo>
                  <a:pt x="-23300" y="2802509"/>
                  <a:pt x="32273" y="2622722"/>
                  <a:pt x="0" y="2475609"/>
                </a:cubicBezTo>
                <a:cubicBezTo>
                  <a:pt x="-32273" y="2328496"/>
                  <a:pt x="58023" y="2191484"/>
                  <a:pt x="0" y="1969234"/>
                </a:cubicBezTo>
                <a:cubicBezTo>
                  <a:pt x="-58023" y="1746984"/>
                  <a:pt x="21876" y="1703226"/>
                  <a:pt x="0" y="1462860"/>
                </a:cubicBezTo>
                <a:cubicBezTo>
                  <a:pt x="-21876" y="1222494"/>
                  <a:pt x="23685" y="992048"/>
                  <a:pt x="0" y="843957"/>
                </a:cubicBezTo>
                <a:cubicBezTo>
                  <a:pt x="-23685" y="695866"/>
                  <a:pt x="79671" y="334166"/>
                  <a:pt x="0" y="0"/>
                </a:cubicBezTo>
                <a:close/>
              </a:path>
            </a:pathLst>
          </a:custGeom>
          <a:noFill/>
          <a:ln>
            <a:solidFill>
              <a:srgbClr val="F3337E"/>
            </a:solidFill>
            <a:prstDash val="dash"/>
            <a:extLst>
              <a:ext uri="{C807C97D-BFC1-408E-A445-0C87EB9F89A2}">
                <ask:lineSketchStyleProps xmlns:ask="http://schemas.microsoft.com/office/drawing/2018/sketchyshapes" xmlns="" sd="234538676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xmlns="" id="{98E13ED9-04EE-40B7-BF20-F10A1618FC5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33" b="90000" l="10000" r="90000">
                        <a14:foregroundMark x1="89583" y1="60500" x2="89833" y2="68583"/>
                        <a14:foregroundMark x1="31167" y1="14667" x2="31167" y2="14667"/>
                        <a14:foregroundMark x1="36667" y1="10250" x2="44333" y2="9333"/>
                        <a14:foregroundMark x1="44333" y1="9333" x2="50917" y2="9583"/>
                        <a14:foregroundMark x1="69083" y1="11333" x2="70583" y2="14000"/>
                        <a14:foregroundMark x1="31667" y1="16167" x2="31667" y2="16167"/>
                        <a14:foregroundMark x1="30083" y1="16000" x2="30083" y2="16000"/>
                        <a14:foregroundMark x1="31833" y1="16417" x2="31833" y2="16417"/>
                        <a14:foregroundMark x1="71833" y1="16167" x2="71833" y2="16167"/>
                      </a14:backgroundRemoval>
                    </a14:imgEffect>
                  </a14:imgLayer>
                </a14:imgProps>
              </a:ext>
            </a:extLst>
          </a:blip>
          <a:stretch>
            <a:fillRect/>
          </a:stretch>
        </p:blipFill>
        <p:spPr>
          <a:xfrm>
            <a:off x="263188" y="5300038"/>
            <a:ext cx="1300356" cy="1527712"/>
          </a:xfrm>
          <a:prstGeom prst="rect">
            <a:avLst/>
          </a:prstGeom>
        </p:spPr>
      </p:pic>
      <p:pic>
        <p:nvPicPr>
          <p:cNvPr id="9" name="Đồng hồ đếm ngược 60 giây">
            <a:hlinkClick r:id="" action="ppaction://media"/>
            <a:extLst>
              <a:ext uri="{FF2B5EF4-FFF2-40B4-BE49-F238E27FC236}">
                <a16:creationId xmlns:a16="http://schemas.microsoft.com/office/drawing/2014/main" xmlns="" id="{236B5F3E-C217-43E4-B2E0-347FB37102C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9070" t="5413" r="10600" b="6607"/>
          <a:stretch/>
        </p:blipFill>
        <p:spPr>
          <a:xfrm>
            <a:off x="480621" y="5871649"/>
            <a:ext cx="939181" cy="747190"/>
          </a:xfrm>
          <a:prstGeom prst="rect">
            <a:avLst/>
          </a:prstGeom>
        </p:spPr>
      </p:pic>
      <p:pic>
        <p:nvPicPr>
          <p:cNvPr id="16" name="Picture 15">
            <a:extLst>
              <a:ext uri="{FF2B5EF4-FFF2-40B4-BE49-F238E27FC236}">
                <a16:creationId xmlns:a16="http://schemas.microsoft.com/office/drawing/2014/main" xmlns="" id="{55051C9C-5977-4B05-8DE2-E6F374C200E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333" b="90000" l="10000" r="90000">
                        <a14:foregroundMark x1="89583" y1="60500" x2="89833" y2="68583"/>
                        <a14:foregroundMark x1="31167" y1="14667" x2="31167" y2="14667"/>
                        <a14:foregroundMark x1="36667" y1="10250" x2="44333" y2="9333"/>
                        <a14:foregroundMark x1="44333" y1="9333" x2="50917" y2="9583"/>
                        <a14:foregroundMark x1="69083" y1="11333" x2="70583" y2="14000"/>
                        <a14:foregroundMark x1="31667" y1="16167" x2="31667" y2="16167"/>
                        <a14:foregroundMark x1="30083" y1="16000" x2="30083" y2="16000"/>
                        <a14:foregroundMark x1="31833" y1="16417" x2="31833" y2="16417"/>
                        <a14:foregroundMark x1="71833" y1="16167" x2="71833" y2="16167"/>
                      </a14:backgroundRemoval>
                    </a14:imgEffect>
                  </a14:imgLayer>
                </a14:imgProps>
              </a:ext>
            </a:extLst>
          </a:blip>
          <a:stretch>
            <a:fillRect/>
          </a:stretch>
        </p:blipFill>
        <p:spPr>
          <a:xfrm>
            <a:off x="2773325" y="5330353"/>
            <a:ext cx="1300356" cy="1527712"/>
          </a:xfrm>
          <a:prstGeom prst="rect">
            <a:avLst/>
          </a:prstGeom>
        </p:spPr>
      </p:pic>
      <p:pic>
        <p:nvPicPr>
          <p:cNvPr id="17" name="Đồng hồ đếm ngược 60 giây">
            <a:hlinkClick r:id="" action="ppaction://media"/>
            <a:extLst>
              <a:ext uri="{FF2B5EF4-FFF2-40B4-BE49-F238E27FC236}">
                <a16:creationId xmlns:a16="http://schemas.microsoft.com/office/drawing/2014/main" xmlns="" id="{956D752E-B9E3-4A60-9C36-59BE8A3F72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9070" t="5413" r="10600" b="6607"/>
          <a:stretch/>
        </p:blipFill>
        <p:spPr>
          <a:xfrm>
            <a:off x="2973960" y="5910249"/>
            <a:ext cx="936209" cy="744825"/>
          </a:xfrm>
          <a:prstGeom prst="rect">
            <a:avLst/>
          </a:prstGeom>
        </p:spPr>
      </p:pic>
      <p:grpSp>
        <p:nvGrpSpPr>
          <p:cNvPr id="64" name="Nhóm 145">
            <a:extLst>
              <a:ext uri="{FF2B5EF4-FFF2-40B4-BE49-F238E27FC236}">
                <a16:creationId xmlns:a16="http://schemas.microsoft.com/office/drawing/2014/main" xmlns="" id="{1FE73345-09DA-4649-A3F2-FAF27BBBFADB}"/>
              </a:ext>
            </a:extLst>
          </p:cNvPr>
          <p:cNvGrpSpPr/>
          <p:nvPr/>
        </p:nvGrpSpPr>
        <p:grpSpPr>
          <a:xfrm>
            <a:off x="1159615" y="1152953"/>
            <a:ext cx="4209761" cy="758204"/>
            <a:chOff x="1465339" y="1789738"/>
            <a:chExt cx="4209761" cy="758204"/>
          </a:xfrm>
        </p:grpSpPr>
        <p:sp>
          <p:nvSpPr>
            <p:cNvPr id="65" name="Hình chữ nhật 144">
              <a:extLst>
                <a:ext uri="{FF2B5EF4-FFF2-40B4-BE49-F238E27FC236}">
                  <a16:creationId xmlns:a16="http://schemas.microsoft.com/office/drawing/2014/main" xmlns="" id="{8AFCA9EF-BCFA-4CC4-8E4C-BBA4C0DAC60A}"/>
                </a:ext>
              </a:extLst>
            </p:cNvPr>
            <p:cNvSpPr/>
            <p:nvPr/>
          </p:nvSpPr>
          <p:spPr>
            <a:xfrm>
              <a:off x="1465339" y="1814699"/>
              <a:ext cx="4209761" cy="650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Nhóm 143">
              <a:extLst>
                <a:ext uri="{FF2B5EF4-FFF2-40B4-BE49-F238E27FC236}">
                  <a16:creationId xmlns:a16="http://schemas.microsoft.com/office/drawing/2014/main" xmlns="" id="{A879563D-AB03-4A68-8A75-52CD1032A444}"/>
                </a:ext>
              </a:extLst>
            </p:cNvPr>
            <p:cNvGrpSpPr/>
            <p:nvPr/>
          </p:nvGrpSpPr>
          <p:grpSpPr>
            <a:xfrm>
              <a:off x="1560680" y="1789738"/>
              <a:ext cx="3910723" cy="758204"/>
              <a:chOff x="1560680" y="1789738"/>
              <a:chExt cx="3910723" cy="758204"/>
            </a:xfrm>
            <a:solidFill>
              <a:schemeClr val="accent4">
                <a:lumMod val="20000"/>
                <a:lumOff val="80000"/>
              </a:schemeClr>
            </a:solidFill>
          </p:grpSpPr>
          <p:sp>
            <p:nvSpPr>
              <p:cNvPr id="67" name="Hộp Văn bản 140">
                <a:extLst>
                  <a:ext uri="{FF2B5EF4-FFF2-40B4-BE49-F238E27FC236}">
                    <a16:creationId xmlns:a16="http://schemas.microsoft.com/office/drawing/2014/main" xmlns="" id="{AC033E7A-A9FF-47AC-B90D-6F6A26389723}"/>
                  </a:ext>
                </a:extLst>
              </p:cNvPr>
              <p:cNvSpPr txBox="1"/>
              <p:nvPr/>
            </p:nvSpPr>
            <p:spPr>
              <a:xfrm>
                <a:off x="2351638" y="1840056"/>
                <a:ext cx="311976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9Slide05 IcielSanelma" pitchFamily="2" charset="0"/>
                    <a:ea typeface="+mn-ea"/>
                    <a:cs typeface="+mn-cs"/>
                  </a:rPr>
                  <a:t>Các b</a:t>
                </a:r>
                <a:r>
                  <a:rPr kumimoji="0" lang="vi-VN" sz="4000" b="1" i="0" u="none" strike="noStrike" kern="1200" cap="none" spc="0" normalizeH="0" baseline="0" noProof="0">
                    <a:ln>
                      <a:noFill/>
                    </a:ln>
                    <a:solidFill>
                      <a:srgbClr val="002060"/>
                    </a:solidFill>
                    <a:effectLst/>
                    <a:uLnTx/>
                    <a:uFillTx/>
                    <a:latin typeface="#9Slide05 IcielSanelma" pitchFamily="2" charset="0"/>
                    <a:ea typeface="+mn-ea"/>
                    <a:cs typeface="+mn-cs"/>
                  </a:rPr>
                  <a:t>ư</a:t>
                </a:r>
                <a:r>
                  <a:rPr kumimoji="0" lang="en-US" sz="4000" b="1" i="0" u="none" strike="noStrike" kern="1200" cap="none" spc="0" normalizeH="0" baseline="0" noProof="0">
                    <a:ln>
                      <a:noFill/>
                    </a:ln>
                    <a:solidFill>
                      <a:srgbClr val="002060"/>
                    </a:solidFill>
                    <a:effectLst/>
                    <a:uLnTx/>
                    <a:uFillTx/>
                    <a:latin typeface="#9Slide05 IcielSanelma" pitchFamily="2" charset="0"/>
                    <a:ea typeface="+mn-ea"/>
                    <a:cs typeface="+mn-cs"/>
                  </a:rPr>
                  <a:t>ớc tiến hành</a:t>
                </a:r>
              </a:p>
            </p:txBody>
          </p:sp>
          <p:pic>
            <p:nvPicPr>
              <p:cNvPr id="68" name="Hình ảnh 142">
                <a:extLst>
                  <a:ext uri="{FF2B5EF4-FFF2-40B4-BE49-F238E27FC236}">
                    <a16:creationId xmlns:a16="http://schemas.microsoft.com/office/drawing/2014/main" xmlns="" id="{D07AB456-2A7B-4DA4-992A-2FA59AD446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6604" b="94528" l="10000" r="90000">
                            <a14:foregroundMark x1="59432" y1="12830" x2="59432" y2="12830"/>
                            <a14:foregroundMark x1="58750" y1="6604" x2="58750" y2="6604"/>
                            <a14:foregroundMark x1="63409" y1="92642" x2="63409" y2="92642"/>
                            <a14:foregroundMark x1="24318" y1="93019" x2="24318" y2="93019"/>
                            <a14:foregroundMark x1="63409" y1="94340" x2="63409" y2="94340"/>
                            <a14:foregroundMark x1="23409" y1="94528" x2="23409" y2="94528"/>
                          </a14:backgroundRemoval>
                        </a14:imgEffect>
                      </a14:imgLayer>
                    </a14:imgProps>
                  </a:ext>
                  <a:ext uri="{28A0092B-C50C-407E-A947-70E740481C1C}">
                    <a14:useLocalDpi xmlns:a14="http://schemas.microsoft.com/office/drawing/2010/main" val="0"/>
                  </a:ext>
                </a:extLst>
              </a:blip>
              <a:stretch>
                <a:fillRect/>
              </a:stretch>
            </p:blipFill>
            <p:spPr>
              <a:xfrm>
                <a:off x="1560680" y="1789738"/>
                <a:ext cx="587262" cy="707384"/>
              </a:xfrm>
              <a:prstGeom prst="rect">
                <a:avLst/>
              </a:prstGeom>
              <a:noFill/>
            </p:spPr>
          </p:pic>
        </p:grpSp>
      </p:grpSp>
      <p:grpSp>
        <p:nvGrpSpPr>
          <p:cNvPr id="92" name="Group 91">
            <a:extLst>
              <a:ext uri="{FF2B5EF4-FFF2-40B4-BE49-F238E27FC236}">
                <a16:creationId xmlns:a16="http://schemas.microsoft.com/office/drawing/2014/main" xmlns="" id="{D821B6B4-BE98-4C14-B9CC-698C78A62FC2}"/>
              </a:ext>
            </a:extLst>
          </p:cNvPr>
          <p:cNvGrpSpPr/>
          <p:nvPr/>
        </p:nvGrpSpPr>
        <p:grpSpPr>
          <a:xfrm>
            <a:off x="298509" y="2127626"/>
            <a:ext cx="1308234" cy="3166299"/>
            <a:chOff x="298509" y="2127626"/>
            <a:chExt cx="1308234" cy="3166299"/>
          </a:xfrm>
        </p:grpSpPr>
        <p:pic>
          <p:nvPicPr>
            <p:cNvPr id="13" name="Picture 2" descr="Think, Pair, Share – phương pháp học tốt cho nhóm trẻ - CTH EDU">
              <a:extLst>
                <a:ext uri="{FF2B5EF4-FFF2-40B4-BE49-F238E27FC236}">
                  <a16:creationId xmlns:a16="http://schemas.microsoft.com/office/drawing/2014/main" xmlns="" id="{74613DF7-C447-45A4-A186-373D40438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765" y="3897701"/>
              <a:ext cx="1262978" cy="975714"/>
            </a:xfrm>
            <a:prstGeom prst="rect">
              <a:avLst/>
            </a:prstGeom>
            <a:noFill/>
            <a:extLst>
              <a:ext uri="{909E8E84-426E-40DD-AFC4-6F175D3DCCD1}">
                <a14:hiddenFill xmlns:a14="http://schemas.microsoft.com/office/drawing/2010/main">
                  <a:solidFill>
                    <a:srgbClr val="FFFFFF"/>
                  </a:solidFill>
                </a14:hiddenFill>
              </a:ext>
            </a:extLst>
          </p:spPr>
        </p:pic>
        <p:sp>
          <p:nvSpPr>
            <p:cNvPr id="15" name="Line 23">
              <a:extLst>
                <a:ext uri="{FF2B5EF4-FFF2-40B4-BE49-F238E27FC236}">
                  <a16:creationId xmlns:a16="http://schemas.microsoft.com/office/drawing/2014/main" xmlns="" id="{255CDF32-448D-49FB-AAA2-7533F7D81E2F}"/>
                </a:ext>
              </a:extLst>
            </p:cNvPr>
            <p:cNvSpPr>
              <a:spLocks noChangeShapeType="1"/>
            </p:cNvSpPr>
            <p:nvPr/>
          </p:nvSpPr>
          <p:spPr bwMode="auto">
            <a:xfrm>
              <a:off x="871608" y="2151811"/>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8" name="Line 24">
              <a:extLst>
                <a:ext uri="{FF2B5EF4-FFF2-40B4-BE49-F238E27FC236}">
                  <a16:creationId xmlns:a16="http://schemas.microsoft.com/office/drawing/2014/main" xmlns="" id="{9B16C2A0-BE55-431C-BCC8-EAB938335BA2}"/>
                </a:ext>
              </a:extLst>
            </p:cNvPr>
            <p:cNvSpPr>
              <a:spLocks noChangeShapeType="1"/>
            </p:cNvSpPr>
            <p:nvPr/>
          </p:nvSpPr>
          <p:spPr bwMode="auto">
            <a:xfrm>
              <a:off x="871608" y="230234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19" name="Line 25">
              <a:extLst>
                <a:ext uri="{FF2B5EF4-FFF2-40B4-BE49-F238E27FC236}">
                  <a16:creationId xmlns:a16="http://schemas.microsoft.com/office/drawing/2014/main" xmlns="" id="{CFBF82C6-93AF-4416-9FFB-8800B99062F4}"/>
                </a:ext>
              </a:extLst>
            </p:cNvPr>
            <p:cNvSpPr>
              <a:spLocks noChangeShapeType="1"/>
            </p:cNvSpPr>
            <p:nvPr/>
          </p:nvSpPr>
          <p:spPr bwMode="auto">
            <a:xfrm>
              <a:off x="878262" y="2240529"/>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0" name="Line 26">
              <a:extLst>
                <a:ext uri="{FF2B5EF4-FFF2-40B4-BE49-F238E27FC236}">
                  <a16:creationId xmlns:a16="http://schemas.microsoft.com/office/drawing/2014/main" xmlns="" id="{E7D49043-377A-4D7B-A328-C9950C659B34}"/>
                </a:ext>
              </a:extLst>
            </p:cNvPr>
            <p:cNvSpPr>
              <a:spLocks noChangeShapeType="1"/>
            </p:cNvSpPr>
            <p:nvPr/>
          </p:nvSpPr>
          <p:spPr bwMode="auto">
            <a:xfrm>
              <a:off x="878262" y="2393575"/>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1" name="Line 27">
              <a:extLst>
                <a:ext uri="{FF2B5EF4-FFF2-40B4-BE49-F238E27FC236}">
                  <a16:creationId xmlns:a16="http://schemas.microsoft.com/office/drawing/2014/main" xmlns="" id="{953B546D-AEAC-4509-AE47-689673818D7E}"/>
                </a:ext>
              </a:extLst>
            </p:cNvPr>
            <p:cNvSpPr>
              <a:spLocks noChangeShapeType="1"/>
            </p:cNvSpPr>
            <p:nvPr/>
          </p:nvSpPr>
          <p:spPr bwMode="auto">
            <a:xfrm flipV="1">
              <a:off x="1028799" y="242870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2" name="Line 28">
              <a:extLst>
                <a:ext uri="{FF2B5EF4-FFF2-40B4-BE49-F238E27FC236}">
                  <a16:creationId xmlns:a16="http://schemas.microsoft.com/office/drawing/2014/main" xmlns="" id="{38A96084-6725-4478-B6AD-58D24036CC17}"/>
                </a:ext>
              </a:extLst>
            </p:cNvPr>
            <p:cNvSpPr>
              <a:spLocks noChangeShapeType="1"/>
            </p:cNvSpPr>
            <p:nvPr/>
          </p:nvSpPr>
          <p:spPr bwMode="auto">
            <a:xfrm flipV="1">
              <a:off x="1028799" y="227565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3" name="Line 29">
              <a:extLst>
                <a:ext uri="{FF2B5EF4-FFF2-40B4-BE49-F238E27FC236}">
                  <a16:creationId xmlns:a16="http://schemas.microsoft.com/office/drawing/2014/main" xmlns="" id="{8E6261A0-C6DB-4F84-9093-939DF9EBBA0F}"/>
                </a:ext>
              </a:extLst>
            </p:cNvPr>
            <p:cNvSpPr>
              <a:spLocks noChangeShapeType="1"/>
            </p:cNvSpPr>
            <p:nvPr/>
          </p:nvSpPr>
          <p:spPr bwMode="auto">
            <a:xfrm flipV="1">
              <a:off x="1028799" y="212762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4" name="Line 30">
              <a:extLst>
                <a:ext uri="{FF2B5EF4-FFF2-40B4-BE49-F238E27FC236}">
                  <a16:creationId xmlns:a16="http://schemas.microsoft.com/office/drawing/2014/main" xmlns="" id="{80439977-260F-49DD-86E3-D1BE62EAEB1C}"/>
                </a:ext>
              </a:extLst>
            </p:cNvPr>
            <p:cNvSpPr>
              <a:spLocks noChangeShapeType="1"/>
            </p:cNvSpPr>
            <p:nvPr/>
          </p:nvSpPr>
          <p:spPr bwMode="auto">
            <a:xfrm flipV="1">
              <a:off x="1022145" y="218693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5" name="Line 380">
              <a:extLst>
                <a:ext uri="{FF2B5EF4-FFF2-40B4-BE49-F238E27FC236}">
                  <a16:creationId xmlns:a16="http://schemas.microsoft.com/office/drawing/2014/main" xmlns="" id="{049D290E-F609-43CA-85B3-E4522B89F8B5}"/>
                </a:ext>
              </a:extLst>
            </p:cNvPr>
            <p:cNvSpPr>
              <a:spLocks noChangeShapeType="1"/>
            </p:cNvSpPr>
            <p:nvPr/>
          </p:nvSpPr>
          <p:spPr bwMode="auto">
            <a:xfrm>
              <a:off x="938477" y="2519023"/>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6" name="Line 381">
              <a:extLst>
                <a:ext uri="{FF2B5EF4-FFF2-40B4-BE49-F238E27FC236}">
                  <a16:creationId xmlns:a16="http://schemas.microsoft.com/office/drawing/2014/main" xmlns="" id="{216E5646-0CEE-494A-9730-C9DEDEF636CF}"/>
                </a:ext>
              </a:extLst>
            </p:cNvPr>
            <p:cNvSpPr>
              <a:spLocks noChangeShapeType="1"/>
            </p:cNvSpPr>
            <p:nvPr/>
          </p:nvSpPr>
          <p:spPr bwMode="auto">
            <a:xfrm>
              <a:off x="938477" y="2669560"/>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7" name="Line 382">
              <a:extLst>
                <a:ext uri="{FF2B5EF4-FFF2-40B4-BE49-F238E27FC236}">
                  <a16:creationId xmlns:a16="http://schemas.microsoft.com/office/drawing/2014/main" xmlns="" id="{F795E2CA-6497-4EEE-A558-1A291E55D6FA}"/>
                </a:ext>
              </a:extLst>
            </p:cNvPr>
            <p:cNvSpPr>
              <a:spLocks noChangeShapeType="1"/>
            </p:cNvSpPr>
            <p:nvPr/>
          </p:nvSpPr>
          <p:spPr bwMode="auto">
            <a:xfrm>
              <a:off x="938477" y="2822607"/>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8" name="Line 383">
              <a:extLst>
                <a:ext uri="{FF2B5EF4-FFF2-40B4-BE49-F238E27FC236}">
                  <a16:creationId xmlns:a16="http://schemas.microsoft.com/office/drawing/2014/main" xmlns="" id="{026BCAD2-6092-4046-B8B1-862B7A744620}"/>
                </a:ext>
              </a:extLst>
            </p:cNvPr>
            <p:cNvSpPr>
              <a:spLocks noChangeShapeType="1"/>
            </p:cNvSpPr>
            <p:nvPr/>
          </p:nvSpPr>
          <p:spPr bwMode="auto">
            <a:xfrm>
              <a:off x="931823" y="3185500"/>
              <a:ext cx="2508" cy="75269"/>
            </a:xfrm>
            <a:prstGeom prst="line">
              <a:avLst/>
            </a:prstGeom>
            <a:noFill/>
            <a:ln w="1476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29" name="Line 384">
              <a:extLst>
                <a:ext uri="{FF2B5EF4-FFF2-40B4-BE49-F238E27FC236}">
                  <a16:creationId xmlns:a16="http://schemas.microsoft.com/office/drawing/2014/main" xmlns="" id="{89B99DFD-352B-4B86-8D40-773D542A80CF}"/>
                </a:ext>
              </a:extLst>
            </p:cNvPr>
            <p:cNvSpPr>
              <a:spLocks noChangeShapeType="1"/>
            </p:cNvSpPr>
            <p:nvPr/>
          </p:nvSpPr>
          <p:spPr bwMode="auto">
            <a:xfrm>
              <a:off x="931823" y="3336038"/>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0" name="Line 385">
              <a:extLst>
                <a:ext uri="{FF2B5EF4-FFF2-40B4-BE49-F238E27FC236}">
                  <a16:creationId xmlns:a16="http://schemas.microsoft.com/office/drawing/2014/main" xmlns="" id="{87D0AE44-B646-418E-B8B4-A5F5CEC6E217}"/>
                </a:ext>
              </a:extLst>
            </p:cNvPr>
            <p:cNvSpPr>
              <a:spLocks noChangeShapeType="1"/>
            </p:cNvSpPr>
            <p:nvPr/>
          </p:nvSpPr>
          <p:spPr bwMode="auto">
            <a:xfrm>
              <a:off x="931823" y="3486575"/>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1" name="Line 386">
              <a:extLst>
                <a:ext uri="{FF2B5EF4-FFF2-40B4-BE49-F238E27FC236}">
                  <a16:creationId xmlns:a16="http://schemas.microsoft.com/office/drawing/2014/main" xmlns="" id="{C71797B0-32DD-4BB4-98F6-DE385549EB9A}"/>
                </a:ext>
              </a:extLst>
            </p:cNvPr>
            <p:cNvSpPr>
              <a:spLocks noChangeShapeType="1"/>
            </p:cNvSpPr>
            <p:nvPr/>
          </p:nvSpPr>
          <p:spPr bwMode="auto">
            <a:xfrm>
              <a:off x="931823" y="3639620"/>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2" name="Line 387">
              <a:extLst>
                <a:ext uri="{FF2B5EF4-FFF2-40B4-BE49-F238E27FC236}">
                  <a16:creationId xmlns:a16="http://schemas.microsoft.com/office/drawing/2014/main" xmlns="" id="{EAB7DBEF-AC8E-402D-8987-C7C123D7BEC3}"/>
                </a:ext>
              </a:extLst>
            </p:cNvPr>
            <p:cNvSpPr>
              <a:spLocks noChangeShapeType="1"/>
            </p:cNvSpPr>
            <p:nvPr/>
          </p:nvSpPr>
          <p:spPr bwMode="auto">
            <a:xfrm>
              <a:off x="931823" y="3790158"/>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5" name="Freeform 426">
              <a:extLst>
                <a:ext uri="{FF2B5EF4-FFF2-40B4-BE49-F238E27FC236}">
                  <a16:creationId xmlns:a16="http://schemas.microsoft.com/office/drawing/2014/main" xmlns="" id="{4ABAA778-95DA-44EB-847F-98BC5304064D}"/>
                </a:ext>
              </a:extLst>
            </p:cNvPr>
            <p:cNvSpPr>
              <a:spLocks noChangeArrowheads="1"/>
            </p:cNvSpPr>
            <p:nvPr/>
          </p:nvSpPr>
          <p:spPr bwMode="auto">
            <a:xfrm>
              <a:off x="329674" y="2129229"/>
              <a:ext cx="1209317" cy="1209317"/>
            </a:xfrm>
            <a:custGeom>
              <a:avLst/>
              <a:gdLst>
                <a:gd name="T0" fmla="*/ 2124 w 2125"/>
                <a:gd name="T1" fmla="*/ 1061 h 2124"/>
                <a:gd name="T2" fmla="*/ 2124 w 2125"/>
                <a:gd name="T3" fmla="*/ 1061 h 2124"/>
                <a:gd name="T4" fmla="*/ 1062 w 2125"/>
                <a:gd name="T5" fmla="*/ 2123 h 2124"/>
                <a:gd name="T6" fmla="*/ 0 w 2125"/>
                <a:gd name="T7" fmla="*/ 1061 h 2124"/>
                <a:gd name="T8" fmla="*/ 1062 w 2125"/>
                <a:gd name="T9" fmla="*/ 0 h 2124"/>
                <a:gd name="T10" fmla="*/ 2124 w 2125"/>
                <a:gd name="T11" fmla="*/ 1061 h 2124"/>
              </a:gdLst>
              <a:ahLst/>
              <a:cxnLst>
                <a:cxn ang="0">
                  <a:pos x="T0" y="T1"/>
                </a:cxn>
                <a:cxn ang="0">
                  <a:pos x="T2" y="T3"/>
                </a:cxn>
                <a:cxn ang="0">
                  <a:pos x="T4" y="T5"/>
                </a:cxn>
                <a:cxn ang="0">
                  <a:pos x="T6" y="T7"/>
                </a:cxn>
                <a:cxn ang="0">
                  <a:pos x="T8" y="T9"/>
                </a:cxn>
                <a:cxn ang="0">
                  <a:pos x="T10" y="T11"/>
                </a:cxn>
              </a:cxnLst>
              <a:rect l="0" t="0" r="r" b="b"/>
              <a:pathLst>
                <a:path w="2125" h="2124">
                  <a:moveTo>
                    <a:pt x="2124" y="1061"/>
                  </a:moveTo>
                  <a:lnTo>
                    <a:pt x="2124" y="1061"/>
                  </a:lnTo>
                  <a:cubicBezTo>
                    <a:pt x="2124" y="1650"/>
                    <a:pt x="1651" y="2123"/>
                    <a:pt x="1062" y="2123"/>
                  </a:cubicBezTo>
                  <a:cubicBezTo>
                    <a:pt x="481" y="2123"/>
                    <a:pt x="0" y="1650"/>
                    <a:pt x="0" y="1061"/>
                  </a:cubicBezTo>
                  <a:cubicBezTo>
                    <a:pt x="0" y="481"/>
                    <a:pt x="481" y="0"/>
                    <a:pt x="1062" y="0"/>
                  </a:cubicBezTo>
                  <a:cubicBezTo>
                    <a:pt x="1651" y="0"/>
                    <a:pt x="2124" y="481"/>
                    <a:pt x="2124" y="1061"/>
                  </a:cubicBezTo>
                </a:path>
              </a:pathLst>
            </a:custGeom>
            <a:solidFill>
              <a:srgbClr val="00A9E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6" name="Freeform 427">
              <a:extLst>
                <a:ext uri="{FF2B5EF4-FFF2-40B4-BE49-F238E27FC236}">
                  <a16:creationId xmlns:a16="http://schemas.microsoft.com/office/drawing/2014/main" xmlns="" id="{87EB910F-5058-4CA0-94A4-52358895F926}"/>
                </a:ext>
              </a:extLst>
            </p:cNvPr>
            <p:cNvSpPr>
              <a:spLocks noChangeArrowheads="1"/>
            </p:cNvSpPr>
            <p:nvPr/>
          </p:nvSpPr>
          <p:spPr bwMode="auto">
            <a:xfrm>
              <a:off x="755322" y="2270637"/>
              <a:ext cx="373835" cy="504299"/>
            </a:xfrm>
            <a:custGeom>
              <a:avLst/>
              <a:gdLst>
                <a:gd name="T0" fmla="*/ 614 w 657"/>
                <a:gd name="T1" fmla="*/ 91 h 888"/>
                <a:gd name="T2" fmla="*/ 614 w 657"/>
                <a:gd name="T3" fmla="*/ 91 h 888"/>
                <a:gd name="T4" fmla="*/ 482 w 657"/>
                <a:gd name="T5" fmla="*/ 91 h 888"/>
                <a:gd name="T6" fmla="*/ 423 w 657"/>
                <a:gd name="T7" fmla="*/ 25 h 888"/>
                <a:gd name="T8" fmla="*/ 324 w 657"/>
                <a:gd name="T9" fmla="*/ 0 h 888"/>
                <a:gd name="T10" fmla="*/ 224 w 657"/>
                <a:gd name="T11" fmla="*/ 25 h 888"/>
                <a:gd name="T12" fmla="*/ 175 w 657"/>
                <a:gd name="T13" fmla="*/ 91 h 888"/>
                <a:gd name="T14" fmla="*/ 42 w 657"/>
                <a:gd name="T15" fmla="*/ 91 h 888"/>
                <a:gd name="T16" fmla="*/ 0 w 657"/>
                <a:gd name="T17" fmla="*/ 140 h 888"/>
                <a:gd name="T18" fmla="*/ 0 w 657"/>
                <a:gd name="T19" fmla="*/ 862 h 888"/>
                <a:gd name="T20" fmla="*/ 25 w 657"/>
                <a:gd name="T21" fmla="*/ 887 h 888"/>
                <a:gd name="T22" fmla="*/ 623 w 657"/>
                <a:gd name="T23" fmla="*/ 887 h 888"/>
                <a:gd name="T24" fmla="*/ 656 w 657"/>
                <a:gd name="T25" fmla="*/ 862 h 888"/>
                <a:gd name="T26" fmla="*/ 656 w 657"/>
                <a:gd name="T27" fmla="*/ 140 h 888"/>
                <a:gd name="T28" fmla="*/ 614 w 657"/>
                <a:gd name="T29" fmla="*/ 91 h 888"/>
                <a:gd name="T30" fmla="*/ 216 w 657"/>
                <a:gd name="T31" fmla="*/ 115 h 888"/>
                <a:gd name="T32" fmla="*/ 216 w 657"/>
                <a:gd name="T33" fmla="*/ 115 h 888"/>
                <a:gd name="T34" fmla="*/ 257 w 657"/>
                <a:gd name="T35" fmla="*/ 67 h 888"/>
                <a:gd name="T36" fmla="*/ 324 w 657"/>
                <a:gd name="T37" fmla="*/ 50 h 888"/>
                <a:gd name="T38" fmla="*/ 398 w 657"/>
                <a:gd name="T39" fmla="*/ 67 h 888"/>
                <a:gd name="T40" fmla="*/ 440 w 657"/>
                <a:gd name="T41" fmla="*/ 115 h 888"/>
                <a:gd name="T42" fmla="*/ 440 w 657"/>
                <a:gd name="T43" fmla="*/ 165 h 888"/>
                <a:gd name="T44" fmla="*/ 216 w 657"/>
                <a:gd name="T45" fmla="*/ 165 h 888"/>
                <a:gd name="T46" fmla="*/ 216 w 657"/>
                <a:gd name="T47" fmla="*/ 115 h 888"/>
                <a:gd name="T48" fmla="*/ 133 w 657"/>
                <a:gd name="T49" fmla="*/ 140 h 888"/>
                <a:gd name="T50" fmla="*/ 133 w 657"/>
                <a:gd name="T51" fmla="*/ 140 h 888"/>
                <a:gd name="T52" fmla="*/ 158 w 657"/>
                <a:gd name="T53" fmla="*/ 140 h 888"/>
                <a:gd name="T54" fmla="*/ 158 w 657"/>
                <a:gd name="T55" fmla="*/ 190 h 888"/>
                <a:gd name="T56" fmla="*/ 191 w 657"/>
                <a:gd name="T57" fmla="*/ 215 h 888"/>
                <a:gd name="T58" fmla="*/ 457 w 657"/>
                <a:gd name="T59" fmla="*/ 215 h 888"/>
                <a:gd name="T60" fmla="*/ 490 w 657"/>
                <a:gd name="T61" fmla="*/ 190 h 888"/>
                <a:gd name="T62" fmla="*/ 490 w 657"/>
                <a:gd name="T63" fmla="*/ 140 h 888"/>
                <a:gd name="T64" fmla="*/ 523 w 657"/>
                <a:gd name="T65" fmla="*/ 140 h 888"/>
                <a:gd name="T66" fmla="*/ 523 w 657"/>
                <a:gd name="T67" fmla="*/ 746 h 888"/>
                <a:gd name="T68" fmla="*/ 133 w 657"/>
                <a:gd name="T69" fmla="*/ 746 h 888"/>
                <a:gd name="T70" fmla="*/ 133 w 657"/>
                <a:gd name="T71" fmla="*/ 140 h 888"/>
                <a:gd name="T72" fmla="*/ 598 w 657"/>
                <a:gd name="T73" fmla="*/ 837 h 888"/>
                <a:gd name="T74" fmla="*/ 598 w 657"/>
                <a:gd name="T75" fmla="*/ 837 h 888"/>
                <a:gd name="T76" fmla="*/ 50 w 657"/>
                <a:gd name="T77" fmla="*/ 837 h 888"/>
                <a:gd name="T78" fmla="*/ 50 w 657"/>
                <a:gd name="T79" fmla="*/ 140 h 888"/>
                <a:gd name="T80" fmla="*/ 83 w 657"/>
                <a:gd name="T81" fmla="*/ 140 h 888"/>
                <a:gd name="T82" fmla="*/ 83 w 657"/>
                <a:gd name="T83" fmla="*/ 771 h 888"/>
                <a:gd name="T84" fmla="*/ 108 w 657"/>
                <a:gd name="T85" fmla="*/ 796 h 888"/>
                <a:gd name="T86" fmla="*/ 548 w 657"/>
                <a:gd name="T87" fmla="*/ 796 h 888"/>
                <a:gd name="T88" fmla="*/ 573 w 657"/>
                <a:gd name="T89" fmla="*/ 771 h 888"/>
                <a:gd name="T90" fmla="*/ 573 w 657"/>
                <a:gd name="T91" fmla="*/ 140 h 888"/>
                <a:gd name="T92" fmla="*/ 598 w 657"/>
                <a:gd name="T93" fmla="*/ 140 h 888"/>
                <a:gd name="T94" fmla="*/ 598 w 657"/>
                <a:gd name="T95" fmla="*/ 83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7" h="888">
                  <a:moveTo>
                    <a:pt x="614" y="91"/>
                  </a:moveTo>
                  <a:lnTo>
                    <a:pt x="614" y="91"/>
                  </a:lnTo>
                  <a:cubicBezTo>
                    <a:pt x="482" y="91"/>
                    <a:pt x="482" y="91"/>
                    <a:pt x="482" y="91"/>
                  </a:cubicBezTo>
                  <a:cubicBezTo>
                    <a:pt x="465" y="67"/>
                    <a:pt x="448" y="42"/>
                    <a:pt x="423" y="25"/>
                  </a:cubicBezTo>
                  <a:cubicBezTo>
                    <a:pt x="398" y="8"/>
                    <a:pt x="365" y="0"/>
                    <a:pt x="324" y="0"/>
                  </a:cubicBezTo>
                  <a:cubicBezTo>
                    <a:pt x="291" y="0"/>
                    <a:pt x="257" y="8"/>
                    <a:pt x="224" y="25"/>
                  </a:cubicBezTo>
                  <a:cubicBezTo>
                    <a:pt x="199" y="42"/>
                    <a:pt x="183" y="67"/>
                    <a:pt x="175" y="91"/>
                  </a:cubicBezTo>
                  <a:cubicBezTo>
                    <a:pt x="42" y="91"/>
                    <a:pt x="42" y="91"/>
                    <a:pt x="42" y="91"/>
                  </a:cubicBezTo>
                  <a:cubicBezTo>
                    <a:pt x="17" y="91"/>
                    <a:pt x="0" y="108"/>
                    <a:pt x="0" y="140"/>
                  </a:cubicBezTo>
                  <a:cubicBezTo>
                    <a:pt x="0" y="862"/>
                    <a:pt x="0" y="862"/>
                    <a:pt x="0" y="862"/>
                  </a:cubicBezTo>
                  <a:cubicBezTo>
                    <a:pt x="0" y="879"/>
                    <a:pt x="9" y="887"/>
                    <a:pt x="25" y="887"/>
                  </a:cubicBezTo>
                  <a:cubicBezTo>
                    <a:pt x="623" y="887"/>
                    <a:pt x="623" y="887"/>
                    <a:pt x="623" y="887"/>
                  </a:cubicBezTo>
                  <a:cubicBezTo>
                    <a:pt x="639" y="887"/>
                    <a:pt x="656" y="879"/>
                    <a:pt x="656" y="862"/>
                  </a:cubicBezTo>
                  <a:cubicBezTo>
                    <a:pt x="656" y="140"/>
                    <a:pt x="656" y="140"/>
                    <a:pt x="656" y="140"/>
                  </a:cubicBezTo>
                  <a:cubicBezTo>
                    <a:pt x="656" y="108"/>
                    <a:pt x="639" y="91"/>
                    <a:pt x="614" y="91"/>
                  </a:cubicBezTo>
                  <a:close/>
                  <a:moveTo>
                    <a:pt x="216" y="115"/>
                  </a:moveTo>
                  <a:lnTo>
                    <a:pt x="216" y="115"/>
                  </a:lnTo>
                  <a:cubicBezTo>
                    <a:pt x="224" y="100"/>
                    <a:pt x="241" y="83"/>
                    <a:pt x="257" y="67"/>
                  </a:cubicBezTo>
                  <a:cubicBezTo>
                    <a:pt x="274" y="58"/>
                    <a:pt x="299" y="50"/>
                    <a:pt x="324" y="50"/>
                  </a:cubicBezTo>
                  <a:cubicBezTo>
                    <a:pt x="349" y="50"/>
                    <a:pt x="374" y="58"/>
                    <a:pt x="398" y="67"/>
                  </a:cubicBezTo>
                  <a:cubicBezTo>
                    <a:pt x="415" y="83"/>
                    <a:pt x="432" y="100"/>
                    <a:pt x="440" y="115"/>
                  </a:cubicBezTo>
                  <a:cubicBezTo>
                    <a:pt x="440" y="165"/>
                    <a:pt x="440" y="165"/>
                    <a:pt x="440" y="165"/>
                  </a:cubicBezTo>
                  <a:cubicBezTo>
                    <a:pt x="216" y="165"/>
                    <a:pt x="216" y="165"/>
                    <a:pt x="216" y="165"/>
                  </a:cubicBezTo>
                  <a:lnTo>
                    <a:pt x="216" y="115"/>
                  </a:lnTo>
                  <a:close/>
                  <a:moveTo>
                    <a:pt x="133" y="140"/>
                  </a:moveTo>
                  <a:lnTo>
                    <a:pt x="133" y="140"/>
                  </a:lnTo>
                  <a:cubicBezTo>
                    <a:pt x="158" y="140"/>
                    <a:pt x="158" y="140"/>
                    <a:pt x="158" y="140"/>
                  </a:cubicBezTo>
                  <a:cubicBezTo>
                    <a:pt x="158" y="190"/>
                    <a:pt x="158" y="190"/>
                    <a:pt x="158" y="190"/>
                  </a:cubicBezTo>
                  <a:cubicBezTo>
                    <a:pt x="158" y="207"/>
                    <a:pt x="175" y="215"/>
                    <a:pt x="191" y="215"/>
                  </a:cubicBezTo>
                  <a:cubicBezTo>
                    <a:pt x="457" y="215"/>
                    <a:pt x="457" y="215"/>
                    <a:pt x="457" y="215"/>
                  </a:cubicBezTo>
                  <a:cubicBezTo>
                    <a:pt x="482" y="215"/>
                    <a:pt x="490" y="207"/>
                    <a:pt x="490" y="190"/>
                  </a:cubicBezTo>
                  <a:cubicBezTo>
                    <a:pt x="490" y="140"/>
                    <a:pt x="490" y="140"/>
                    <a:pt x="490" y="140"/>
                  </a:cubicBezTo>
                  <a:cubicBezTo>
                    <a:pt x="523" y="140"/>
                    <a:pt x="523" y="140"/>
                    <a:pt x="523" y="140"/>
                  </a:cubicBezTo>
                  <a:cubicBezTo>
                    <a:pt x="523" y="746"/>
                    <a:pt x="523" y="746"/>
                    <a:pt x="523" y="746"/>
                  </a:cubicBezTo>
                  <a:cubicBezTo>
                    <a:pt x="133" y="746"/>
                    <a:pt x="133" y="746"/>
                    <a:pt x="133" y="746"/>
                  </a:cubicBezTo>
                  <a:lnTo>
                    <a:pt x="133" y="140"/>
                  </a:lnTo>
                  <a:close/>
                  <a:moveTo>
                    <a:pt x="598" y="837"/>
                  </a:moveTo>
                  <a:lnTo>
                    <a:pt x="598" y="837"/>
                  </a:lnTo>
                  <a:cubicBezTo>
                    <a:pt x="50" y="837"/>
                    <a:pt x="50" y="837"/>
                    <a:pt x="50" y="837"/>
                  </a:cubicBezTo>
                  <a:cubicBezTo>
                    <a:pt x="50" y="140"/>
                    <a:pt x="50" y="140"/>
                    <a:pt x="50" y="140"/>
                  </a:cubicBezTo>
                  <a:cubicBezTo>
                    <a:pt x="83" y="140"/>
                    <a:pt x="83" y="140"/>
                    <a:pt x="83" y="140"/>
                  </a:cubicBezTo>
                  <a:cubicBezTo>
                    <a:pt x="83" y="771"/>
                    <a:pt x="83" y="771"/>
                    <a:pt x="83" y="771"/>
                  </a:cubicBezTo>
                  <a:cubicBezTo>
                    <a:pt x="83" y="787"/>
                    <a:pt x="92" y="796"/>
                    <a:pt x="108" y="796"/>
                  </a:cubicBezTo>
                  <a:cubicBezTo>
                    <a:pt x="548" y="796"/>
                    <a:pt x="548" y="796"/>
                    <a:pt x="548" y="796"/>
                  </a:cubicBezTo>
                  <a:cubicBezTo>
                    <a:pt x="556" y="796"/>
                    <a:pt x="573" y="787"/>
                    <a:pt x="573" y="771"/>
                  </a:cubicBezTo>
                  <a:cubicBezTo>
                    <a:pt x="573" y="140"/>
                    <a:pt x="573" y="140"/>
                    <a:pt x="573" y="140"/>
                  </a:cubicBezTo>
                  <a:cubicBezTo>
                    <a:pt x="598" y="140"/>
                    <a:pt x="598" y="140"/>
                    <a:pt x="598" y="140"/>
                  </a:cubicBezTo>
                  <a:lnTo>
                    <a:pt x="598" y="837"/>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7" name="Freeform 428">
              <a:extLst>
                <a:ext uri="{FF2B5EF4-FFF2-40B4-BE49-F238E27FC236}">
                  <a16:creationId xmlns:a16="http://schemas.microsoft.com/office/drawing/2014/main" xmlns="" id="{AE1A40FE-B01C-4E87-8FEE-03E1F5B7CA43}"/>
                </a:ext>
              </a:extLst>
            </p:cNvPr>
            <p:cNvSpPr>
              <a:spLocks noChangeArrowheads="1"/>
            </p:cNvSpPr>
            <p:nvPr/>
          </p:nvSpPr>
          <p:spPr bwMode="auto">
            <a:xfrm>
              <a:off x="873244" y="2431210"/>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8"/>
                    <a:pt x="224" y="0"/>
                    <a:pt x="215" y="0"/>
                  </a:cubicBezTo>
                  <a:cubicBezTo>
                    <a:pt x="24" y="0"/>
                    <a:pt x="24" y="0"/>
                    <a:pt x="24" y="0"/>
                  </a:cubicBezTo>
                  <a:cubicBezTo>
                    <a:pt x="8" y="0"/>
                    <a:pt x="0" y="8"/>
                    <a:pt x="0" y="25"/>
                  </a:cubicBezTo>
                  <a:cubicBezTo>
                    <a:pt x="0" y="42"/>
                    <a:pt x="8" y="50"/>
                    <a:pt x="24" y="50"/>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8" name="Freeform 429">
              <a:extLst>
                <a:ext uri="{FF2B5EF4-FFF2-40B4-BE49-F238E27FC236}">
                  <a16:creationId xmlns:a16="http://schemas.microsoft.com/office/drawing/2014/main" xmlns="" id="{6E117A14-D5DD-4EFE-B103-B74BFA00EC91}"/>
                </a:ext>
              </a:extLst>
            </p:cNvPr>
            <p:cNvSpPr>
              <a:spLocks noChangeArrowheads="1"/>
            </p:cNvSpPr>
            <p:nvPr/>
          </p:nvSpPr>
          <p:spPr bwMode="auto">
            <a:xfrm>
              <a:off x="873244" y="2511497"/>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39" name="Freeform 430">
              <a:extLst>
                <a:ext uri="{FF2B5EF4-FFF2-40B4-BE49-F238E27FC236}">
                  <a16:creationId xmlns:a16="http://schemas.microsoft.com/office/drawing/2014/main" xmlns="" id="{F4F12A4D-EA7E-4C32-A677-BDAFD2EE2C47}"/>
                </a:ext>
              </a:extLst>
            </p:cNvPr>
            <p:cNvSpPr>
              <a:spLocks noChangeArrowheads="1"/>
            </p:cNvSpPr>
            <p:nvPr/>
          </p:nvSpPr>
          <p:spPr bwMode="auto">
            <a:xfrm>
              <a:off x="873244" y="2589273"/>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1" name="Hình chữ nhật 131">
              <a:extLst>
                <a:ext uri="{FF2B5EF4-FFF2-40B4-BE49-F238E27FC236}">
                  <a16:creationId xmlns:a16="http://schemas.microsoft.com/office/drawing/2014/main" xmlns="" id="{6EE1C2EE-430D-4DF8-9A3A-D1C8CC372F3F}"/>
                </a:ext>
              </a:extLst>
            </p:cNvPr>
            <p:cNvSpPr/>
            <p:nvPr/>
          </p:nvSpPr>
          <p:spPr>
            <a:xfrm>
              <a:off x="497053" y="2765006"/>
              <a:ext cx="102967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B</a:t>
              </a:r>
              <a:r>
                <a:rPr kumimoji="0" lang="vi-VN"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ư</a:t>
              </a: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ớc 1 </a:t>
              </a:r>
              <a:endPar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3" name="TextBox 2">
              <a:extLst>
                <a:ext uri="{FF2B5EF4-FFF2-40B4-BE49-F238E27FC236}">
                  <a16:creationId xmlns:a16="http://schemas.microsoft.com/office/drawing/2014/main" xmlns="" id="{7013888C-DA8F-4999-B54F-79BCDE695693}"/>
                </a:ext>
              </a:extLst>
            </p:cNvPr>
            <p:cNvSpPr txBox="1"/>
            <p:nvPr/>
          </p:nvSpPr>
          <p:spPr>
            <a:xfrm>
              <a:off x="298509" y="4832260"/>
              <a:ext cx="1300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3 SFU Futura_12" panose="00000400000000000000" pitchFamily="2" charset="0"/>
                  <a:ea typeface="+mn-ea"/>
                  <a:cs typeface="+mn-cs"/>
                </a:rPr>
                <a:t>Cá nhân</a:t>
              </a:r>
            </a:p>
          </p:txBody>
        </p:sp>
      </p:grpSp>
      <p:grpSp>
        <p:nvGrpSpPr>
          <p:cNvPr id="102" name="Group 101">
            <a:extLst>
              <a:ext uri="{FF2B5EF4-FFF2-40B4-BE49-F238E27FC236}">
                <a16:creationId xmlns:a16="http://schemas.microsoft.com/office/drawing/2014/main" xmlns="" id="{3B43CCD4-4567-490B-BE15-6C39FA3D8C09}"/>
              </a:ext>
            </a:extLst>
          </p:cNvPr>
          <p:cNvGrpSpPr/>
          <p:nvPr/>
        </p:nvGrpSpPr>
        <p:grpSpPr>
          <a:xfrm>
            <a:off x="2858877" y="2124511"/>
            <a:ext cx="1390939" cy="3163353"/>
            <a:chOff x="2858877" y="2124511"/>
            <a:chExt cx="1390939" cy="3163353"/>
          </a:xfrm>
        </p:grpSpPr>
        <p:grpSp>
          <p:nvGrpSpPr>
            <p:cNvPr id="100" name="Group 99">
              <a:extLst>
                <a:ext uri="{FF2B5EF4-FFF2-40B4-BE49-F238E27FC236}">
                  <a16:creationId xmlns:a16="http://schemas.microsoft.com/office/drawing/2014/main" xmlns="" id="{9AA811D8-F89E-4568-93A3-88C9DF549A44}"/>
                </a:ext>
              </a:extLst>
            </p:cNvPr>
            <p:cNvGrpSpPr/>
            <p:nvPr/>
          </p:nvGrpSpPr>
          <p:grpSpPr>
            <a:xfrm>
              <a:off x="2874847" y="2124511"/>
              <a:ext cx="1374969" cy="2702687"/>
              <a:chOff x="2874847" y="2124511"/>
              <a:chExt cx="1374969" cy="2702687"/>
            </a:xfrm>
          </p:grpSpPr>
          <p:sp>
            <p:nvSpPr>
              <p:cNvPr id="43" name="Line 49">
                <a:extLst>
                  <a:ext uri="{FF2B5EF4-FFF2-40B4-BE49-F238E27FC236}">
                    <a16:creationId xmlns:a16="http://schemas.microsoft.com/office/drawing/2014/main" xmlns="" id="{EA124572-8992-48B3-B2E1-2A043EFC9DF8}"/>
                  </a:ext>
                </a:extLst>
              </p:cNvPr>
              <p:cNvSpPr>
                <a:spLocks noChangeShapeType="1"/>
              </p:cNvSpPr>
              <p:nvPr/>
            </p:nvSpPr>
            <p:spPr bwMode="auto">
              <a:xfrm>
                <a:off x="3436853" y="216170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4" name="Line 51">
                <a:extLst>
                  <a:ext uri="{FF2B5EF4-FFF2-40B4-BE49-F238E27FC236}">
                    <a16:creationId xmlns:a16="http://schemas.microsoft.com/office/drawing/2014/main" xmlns="" id="{610A250C-82EE-4E5D-8F17-DF5C222AF4DD}"/>
                  </a:ext>
                </a:extLst>
              </p:cNvPr>
              <p:cNvSpPr>
                <a:spLocks noChangeShapeType="1"/>
              </p:cNvSpPr>
              <p:nvPr/>
            </p:nvSpPr>
            <p:spPr bwMode="auto">
              <a:xfrm>
                <a:off x="3438107" y="2237414"/>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5" name="Line 52">
                <a:extLst>
                  <a:ext uri="{FF2B5EF4-FFF2-40B4-BE49-F238E27FC236}">
                    <a16:creationId xmlns:a16="http://schemas.microsoft.com/office/drawing/2014/main" xmlns="" id="{13437B6E-A865-4EFC-BF5D-D17706143E7A}"/>
                  </a:ext>
                </a:extLst>
              </p:cNvPr>
              <p:cNvSpPr>
                <a:spLocks noChangeShapeType="1"/>
              </p:cNvSpPr>
              <p:nvPr/>
            </p:nvSpPr>
            <p:spPr bwMode="auto">
              <a:xfrm>
                <a:off x="3438107" y="239046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6" name="Line 53">
                <a:extLst>
                  <a:ext uri="{FF2B5EF4-FFF2-40B4-BE49-F238E27FC236}">
                    <a16:creationId xmlns:a16="http://schemas.microsoft.com/office/drawing/2014/main" xmlns="" id="{02CA9D49-9A90-45A7-96EC-432423D7A83C}"/>
                  </a:ext>
                </a:extLst>
              </p:cNvPr>
              <p:cNvSpPr>
                <a:spLocks noChangeShapeType="1"/>
              </p:cNvSpPr>
              <p:nvPr/>
            </p:nvSpPr>
            <p:spPr bwMode="auto">
              <a:xfrm flipV="1">
                <a:off x="3588644" y="242558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7" name="Line 54">
                <a:extLst>
                  <a:ext uri="{FF2B5EF4-FFF2-40B4-BE49-F238E27FC236}">
                    <a16:creationId xmlns:a16="http://schemas.microsoft.com/office/drawing/2014/main" xmlns="" id="{C0FD0123-1DA5-4B15-90A6-D3D39D06EBFE}"/>
                  </a:ext>
                </a:extLst>
              </p:cNvPr>
              <p:cNvSpPr>
                <a:spLocks noChangeShapeType="1"/>
              </p:cNvSpPr>
              <p:nvPr/>
            </p:nvSpPr>
            <p:spPr bwMode="auto">
              <a:xfrm flipV="1">
                <a:off x="3588644" y="227254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8" name="Line 55">
                <a:extLst>
                  <a:ext uri="{FF2B5EF4-FFF2-40B4-BE49-F238E27FC236}">
                    <a16:creationId xmlns:a16="http://schemas.microsoft.com/office/drawing/2014/main" xmlns="" id="{82D10D2B-93F9-45CB-BA44-E832468C01CA}"/>
                  </a:ext>
                </a:extLst>
              </p:cNvPr>
              <p:cNvSpPr>
                <a:spLocks noChangeShapeType="1"/>
              </p:cNvSpPr>
              <p:nvPr/>
            </p:nvSpPr>
            <p:spPr bwMode="auto">
              <a:xfrm flipV="1">
                <a:off x="3588644" y="2124511"/>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49" name="Line 56">
                <a:extLst>
                  <a:ext uri="{FF2B5EF4-FFF2-40B4-BE49-F238E27FC236}">
                    <a16:creationId xmlns:a16="http://schemas.microsoft.com/office/drawing/2014/main" xmlns="" id="{BC60CE6F-78A7-4284-82B6-7D6E991F053F}"/>
                  </a:ext>
                </a:extLst>
              </p:cNvPr>
              <p:cNvSpPr>
                <a:spLocks noChangeShapeType="1"/>
              </p:cNvSpPr>
              <p:nvPr/>
            </p:nvSpPr>
            <p:spPr bwMode="auto">
              <a:xfrm flipV="1">
                <a:off x="3587390" y="2196833"/>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0" name="Line 482">
                <a:extLst>
                  <a:ext uri="{FF2B5EF4-FFF2-40B4-BE49-F238E27FC236}">
                    <a16:creationId xmlns:a16="http://schemas.microsoft.com/office/drawing/2014/main" xmlns="" id="{D0A379E6-B006-4EE6-BD3A-7FE4B73E676D}"/>
                  </a:ext>
                </a:extLst>
              </p:cNvPr>
              <p:cNvSpPr>
                <a:spLocks noChangeShapeType="1"/>
              </p:cNvSpPr>
              <p:nvPr/>
            </p:nvSpPr>
            <p:spPr bwMode="auto">
              <a:xfrm>
                <a:off x="3480758" y="2515908"/>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1" name="Line 483">
                <a:extLst>
                  <a:ext uri="{FF2B5EF4-FFF2-40B4-BE49-F238E27FC236}">
                    <a16:creationId xmlns:a16="http://schemas.microsoft.com/office/drawing/2014/main" xmlns="" id="{ADED70B8-54D5-43CB-B38D-66647C97BCFB}"/>
                  </a:ext>
                </a:extLst>
              </p:cNvPr>
              <p:cNvSpPr>
                <a:spLocks noChangeShapeType="1"/>
              </p:cNvSpPr>
              <p:nvPr/>
            </p:nvSpPr>
            <p:spPr bwMode="auto">
              <a:xfrm>
                <a:off x="3480758" y="2666445"/>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2" name="Line 484">
                <a:extLst>
                  <a:ext uri="{FF2B5EF4-FFF2-40B4-BE49-F238E27FC236}">
                    <a16:creationId xmlns:a16="http://schemas.microsoft.com/office/drawing/2014/main" xmlns="" id="{DD85AB66-92E2-43C4-95F7-5468B4C9016A}"/>
                  </a:ext>
                </a:extLst>
              </p:cNvPr>
              <p:cNvSpPr>
                <a:spLocks noChangeShapeType="1"/>
              </p:cNvSpPr>
              <p:nvPr/>
            </p:nvSpPr>
            <p:spPr bwMode="auto">
              <a:xfrm>
                <a:off x="3479504" y="3044860"/>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3" name="Line 485">
                <a:extLst>
                  <a:ext uri="{FF2B5EF4-FFF2-40B4-BE49-F238E27FC236}">
                    <a16:creationId xmlns:a16="http://schemas.microsoft.com/office/drawing/2014/main" xmlns="" id="{C33F7BA0-5478-45FB-B7F8-CE01D554354B}"/>
                  </a:ext>
                </a:extLst>
              </p:cNvPr>
              <p:cNvSpPr>
                <a:spLocks noChangeShapeType="1"/>
              </p:cNvSpPr>
              <p:nvPr/>
            </p:nvSpPr>
            <p:spPr bwMode="auto">
              <a:xfrm>
                <a:off x="3479504" y="319539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4" name="Line 486">
                <a:extLst>
                  <a:ext uri="{FF2B5EF4-FFF2-40B4-BE49-F238E27FC236}">
                    <a16:creationId xmlns:a16="http://schemas.microsoft.com/office/drawing/2014/main" xmlns="" id="{3AB4FD0F-FD38-4D91-B2F3-D42F7AEE0368}"/>
                  </a:ext>
                </a:extLst>
              </p:cNvPr>
              <p:cNvSpPr>
                <a:spLocks noChangeShapeType="1"/>
              </p:cNvSpPr>
              <p:nvPr/>
            </p:nvSpPr>
            <p:spPr bwMode="auto">
              <a:xfrm>
                <a:off x="3479504" y="3345935"/>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5" name="Line 487">
                <a:extLst>
                  <a:ext uri="{FF2B5EF4-FFF2-40B4-BE49-F238E27FC236}">
                    <a16:creationId xmlns:a16="http://schemas.microsoft.com/office/drawing/2014/main" xmlns="" id="{1917967B-236E-48D4-A2BF-711266CFCE79}"/>
                  </a:ext>
                </a:extLst>
              </p:cNvPr>
              <p:cNvSpPr>
                <a:spLocks noChangeShapeType="1"/>
              </p:cNvSpPr>
              <p:nvPr/>
            </p:nvSpPr>
            <p:spPr bwMode="auto">
              <a:xfrm>
                <a:off x="3479504" y="3496472"/>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6" name="Line 488">
                <a:extLst>
                  <a:ext uri="{FF2B5EF4-FFF2-40B4-BE49-F238E27FC236}">
                    <a16:creationId xmlns:a16="http://schemas.microsoft.com/office/drawing/2014/main" xmlns="" id="{49A5F174-6FD3-4C47-B4C8-2E9108A55FC6}"/>
                  </a:ext>
                </a:extLst>
              </p:cNvPr>
              <p:cNvSpPr>
                <a:spLocks noChangeShapeType="1"/>
              </p:cNvSpPr>
              <p:nvPr/>
            </p:nvSpPr>
            <p:spPr bwMode="auto">
              <a:xfrm>
                <a:off x="3479504" y="364951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57" name="Line 489">
                <a:extLst>
                  <a:ext uri="{FF2B5EF4-FFF2-40B4-BE49-F238E27FC236}">
                    <a16:creationId xmlns:a16="http://schemas.microsoft.com/office/drawing/2014/main" xmlns="" id="{1B4D50BD-EEEF-48D5-9264-226D79B1B51D}"/>
                  </a:ext>
                </a:extLst>
              </p:cNvPr>
              <p:cNvSpPr>
                <a:spLocks noChangeShapeType="1"/>
              </p:cNvSpPr>
              <p:nvPr/>
            </p:nvSpPr>
            <p:spPr bwMode="auto">
              <a:xfrm>
                <a:off x="3479504" y="3800055"/>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60" name="Freeform 530">
                <a:extLst>
                  <a:ext uri="{FF2B5EF4-FFF2-40B4-BE49-F238E27FC236}">
                    <a16:creationId xmlns:a16="http://schemas.microsoft.com/office/drawing/2014/main" xmlns="" id="{5B24468D-981D-485F-AB06-6A0734AD5F16}"/>
                  </a:ext>
                </a:extLst>
              </p:cNvPr>
              <p:cNvSpPr>
                <a:spLocks noChangeArrowheads="1"/>
              </p:cNvSpPr>
              <p:nvPr/>
            </p:nvSpPr>
            <p:spPr bwMode="auto">
              <a:xfrm>
                <a:off x="2874847" y="2129229"/>
                <a:ext cx="1209317" cy="1209317"/>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005693"/>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61" name="Freeform 531">
                <a:extLst>
                  <a:ext uri="{FF2B5EF4-FFF2-40B4-BE49-F238E27FC236}">
                    <a16:creationId xmlns:a16="http://schemas.microsoft.com/office/drawing/2014/main" xmlns="" id="{BADA63BF-28E3-4F9E-8B46-82D6FD6F36B2}"/>
                  </a:ext>
                </a:extLst>
              </p:cNvPr>
              <p:cNvSpPr>
                <a:spLocks noChangeArrowheads="1"/>
              </p:cNvSpPr>
              <p:nvPr/>
            </p:nvSpPr>
            <p:spPr bwMode="auto">
              <a:xfrm>
                <a:off x="3267498" y="2290102"/>
                <a:ext cx="418995" cy="454122"/>
              </a:xfrm>
              <a:custGeom>
                <a:avLst/>
                <a:gdLst>
                  <a:gd name="T0" fmla="*/ 571 w 738"/>
                  <a:gd name="T1" fmla="*/ 795 h 796"/>
                  <a:gd name="T2" fmla="*/ 463 w 738"/>
                  <a:gd name="T3" fmla="*/ 778 h 796"/>
                  <a:gd name="T4" fmla="*/ 422 w 738"/>
                  <a:gd name="T5" fmla="*/ 778 h 796"/>
                  <a:gd name="T6" fmla="*/ 182 w 738"/>
                  <a:gd name="T7" fmla="*/ 721 h 796"/>
                  <a:gd name="T8" fmla="*/ 49 w 738"/>
                  <a:gd name="T9" fmla="*/ 696 h 796"/>
                  <a:gd name="T10" fmla="*/ 49 w 738"/>
                  <a:gd name="T11" fmla="*/ 364 h 796"/>
                  <a:gd name="T12" fmla="*/ 199 w 738"/>
                  <a:gd name="T13" fmla="*/ 347 h 796"/>
                  <a:gd name="T14" fmla="*/ 307 w 738"/>
                  <a:gd name="T15" fmla="*/ 206 h 796"/>
                  <a:gd name="T16" fmla="*/ 290 w 738"/>
                  <a:gd name="T17" fmla="*/ 73 h 796"/>
                  <a:gd name="T18" fmla="*/ 414 w 738"/>
                  <a:gd name="T19" fmla="*/ 16 h 796"/>
                  <a:gd name="T20" fmla="*/ 488 w 738"/>
                  <a:gd name="T21" fmla="*/ 214 h 796"/>
                  <a:gd name="T22" fmla="*/ 488 w 738"/>
                  <a:gd name="T23" fmla="*/ 281 h 796"/>
                  <a:gd name="T24" fmla="*/ 671 w 738"/>
                  <a:gd name="T25" fmla="*/ 314 h 796"/>
                  <a:gd name="T26" fmla="*/ 712 w 738"/>
                  <a:gd name="T27" fmla="*/ 447 h 796"/>
                  <a:gd name="T28" fmla="*/ 704 w 738"/>
                  <a:gd name="T29" fmla="*/ 579 h 796"/>
                  <a:gd name="T30" fmla="*/ 671 w 738"/>
                  <a:gd name="T31" fmla="*/ 687 h 796"/>
                  <a:gd name="T32" fmla="*/ 646 w 738"/>
                  <a:gd name="T33" fmla="*/ 778 h 796"/>
                  <a:gd name="T34" fmla="*/ 447 w 738"/>
                  <a:gd name="T35" fmla="*/ 729 h 796"/>
                  <a:gd name="T36" fmla="*/ 480 w 738"/>
                  <a:gd name="T37" fmla="*/ 729 h 796"/>
                  <a:gd name="T38" fmla="*/ 613 w 738"/>
                  <a:gd name="T39" fmla="*/ 737 h 796"/>
                  <a:gd name="T40" fmla="*/ 613 w 738"/>
                  <a:gd name="T41" fmla="*/ 687 h 796"/>
                  <a:gd name="T42" fmla="*/ 629 w 738"/>
                  <a:gd name="T43" fmla="*/ 654 h 796"/>
                  <a:gd name="T44" fmla="*/ 646 w 738"/>
                  <a:gd name="T45" fmla="*/ 588 h 796"/>
                  <a:gd name="T46" fmla="*/ 662 w 738"/>
                  <a:gd name="T47" fmla="*/ 546 h 796"/>
                  <a:gd name="T48" fmla="*/ 687 w 738"/>
                  <a:gd name="T49" fmla="*/ 505 h 796"/>
                  <a:gd name="T50" fmla="*/ 646 w 738"/>
                  <a:gd name="T51" fmla="*/ 455 h 796"/>
                  <a:gd name="T52" fmla="*/ 679 w 738"/>
                  <a:gd name="T53" fmla="*/ 405 h 796"/>
                  <a:gd name="T54" fmla="*/ 596 w 738"/>
                  <a:gd name="T55" fmla="*/ 355 h 796"/>
                  <a:gd name="T56" fmla="*/ 438 w 738"/>
                  <a:gd name="T57" fmla="*/ 206 h 796"/>
                  <a:gd name="T58" fmla="*/ 356 w 738"/>
                  <a:gd name="T59" fmla="*/ 58 h 796"/>
                  <a:gd name="T60" fmla="*/ 348 w 738"/>
                  <a:gd name="T61" fmla="*/ 81 h 796"/>
                  <a:gd name="T62" fmla="*/ 290 w 738"/>
                  <a:gd name="T63" fmla="*/ 322 h 796"/>
                  <a:gd name="T64" fmla="*/ 207 w 738"/>
                  <a:gd name="T65" fmla="*/ 397 h 796"/>
                  <a:gd name="T66" fmla="*/ 99 w 738"/>
                  <a:gd name="T67" fmla="*/ 389 h 796"/>
                  <a:gd name="T68" fmla="*/ 49 w 738"/>
                  <a:gd name="T69" fmla="*/ 538 h 796"/>
                  <a:gd name="T70" fmla="*/ 141 w 738"/>
                  <a:gd name="T71" fmla="*/ 679 h 796"/>
                  <a:gd name="T72" fmla="*/ 215 w 738"/>
                  <a:gd name="T73" fmla="*/ 662 h 796"/>
                  <a:gd name="T74" fmla="*/ 274 w 738"/>
                  <a:gd name="T75" fmla="*/ 662 h 796"/>
                  <a:gd name="T76" fmla="*/ 430 w 738"/>
                  <a:gd name="T77" fmla="*/ 729 h 796"/>
                  <a:gd name="T78" fmla="*/ 340 w 738"/>
                  <a:gd name="T79" fmla="*/ 6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8" h="796">
                    <a:moveTo>
                      <a:pt x="571" y="795"/>
                    </a:moveTo>
                    <a:lnTo>
                      <a:pt x="571" y="795"/>
                    </a:lnTo>
                    <a:cubicBezTo>
                      <a:pt x="563" y="795"/>
                      <a:pt x="555" y="795"/>
                      <a:pt x="546" y="795"/>
                    </a:cubicBezTo>
                    <a:cubicBezTo>
                      <a:pt x="521" y="795"/>
                      <a:pt x="488" y="787"/>
                      <a:pt x="463" y="778"/>
                    </a:cubicBezTo>
                    <a:cubicBezTo>
                      <a:pt x="455" y="778"/>
                      <a:pt x="447" y="778"/>
                      <a:pt x="438" y="778"/>
                    </a:cubicBezTo>
                    <a:cubicBezTo>
                      <a:pt x="430" y="778"/>
                      <a:pt x="430" y="778"/>
                      <a:pt x="422" y="778"/>
                    </a:cubicBezTo>
                    <a:cubicBezTo>
                      <a:pt x="380" y="778"/>
                      <a:pt x="307" y="762"/>
                      <a:pt x="249" y="712"/>
                    </a:cubicBezTo>
                    <a:cubicBezTo>
                      <a:pt x="232" y="712"/>
                      <a:pt x="199" y="721"/>
                      <a:pt x="182" y="721"/>
                    </a:cubicBezTo>
                    <a:cubicBezTo>
                      <a:pt x="174" y="729"/>
                      <a:pt x="165" y="729"/>
                      <a:pt x="157" y="729"/>
                    </a:cubicBezTo>
                    <a:cubicBezTo>
                      <a:pt x="116" y="745"/>
                      <a:pt x="74" y="729"/>
                      <a:pt x="49" y="696"/>
                    </a:cubicBezTo>
                    <a:cubicBezTo>
                      <a:pt x="16" y="662"/>
                      <a:pt x="0" y="604"/>
                      <a:pt x="0" y="538"/>
                    </a:cubicBezTo>
                    <a:cubicBezTo>
                      <a:pt x="0" y="438"/>
                      <a:pt x="25" y="389"/>
                      <a:pt x="49" y="364"/>
                    </a:cubicBezTo>
                    <a:cubicBezTo>
                      <a:pt x="66" y="347"/>
                      <a:pt x="83" y="339"/>
                      <a:pt x="108" y="339"/>
                    </a:cubicBezTo>
                    <a:cubicBezTo>
                      <a:pt x="199" y="347"/>
                      <a:pt x="199" y="347"/>
                      <a:pt x="199" y="347"/>
                    </a:cubicBezTo>
                    <a:cubicBezTo>
                      <a:pt x="215" y="339"/>
                      <a:pt x="232" y="314"/>
                      <a:pt x="249" y="289"/>
                    </a:cubicBezTo>
                    <a:cubicBezTo>
                      <a:pt x="307" y="223"/>
                      <a:pt x="307" y="206"/>
                      <a:pt x="307" y="206"/>
                    </a:cubicBezTo>
                    <a:cubicBezTo>
                      <a:pt x="307" y="131"/>
                      <a:pt x="298" y="115"/>
                      <a:pt x="298" y="98"/>
                    </a:cubicBezTo>
                    <a:cubicBezTo>
                      <a:pt x="290" y="90"/>
                      <a:pt x="290" y="81"/>
                      <a:pt x="290" y="73"/>
                    </a:cubicBezTo>
                    <a:cubicBezTo>
                      <a:pt x="282" y="49"/>
                      <a:pt x="307" y="16"/>
                      <a:pt x="340" y="8"/>
                    </a:cubicBezTo>
                    <a:cubicBezTo>
                      <a:pt x="365" y="0"/>
                      <a:pt x="389" y="0"/>
                      <a:pt x="414" y="16"/>
                    </a:cubicBezTo>
                    <a:cubicBezTo>
                      <a:pt x="438" y="33"/>
                      <a:pt x="463" y="58"/>
                      <a:pt x="488" y="106"/>
                    </a:cubicBezTo>
                    <a:cubicBezTo>
                      <a:pt x="505" y="131"/>
                      <a:pt x="496" y="173"/>
                      <a:pt x="488" y="214"/>
                    </a:cubicBezTo>
                    <a:cubicBezTo>
                      <a:pt x="488" y="231"/>
                      <a:pt x="488" y="247"/>
                      <a:pt x="488" y="256"/>
                    </a:cubicBezTo>
                    <a:cubicBezTo>
                      <a:pt x="488" y="272"/>
                      <a:pt x="488" y="281"/>
                      <a:pt x="488" y="281"/>
                    </a:cubicBezTo>
                    <a:cubicBezTo>
                      <a:pt x="521" y="306"/>
                      <a:pt x="555" y="306"/>
                      <a:pt x="596" y="306"/>
                    </a:cubicBezTo>
                    <a:cubicBezTo>
                      <a:pt x="613" y="306"/>
                      <a:pt x="646" y="306"/>
                      <a:pt x="671" y="314"/>
                    </a:cubicBezTo>
                    <a:cubicBezTo>
                      <a:pt x="720" y="314"/>
                      <a:pt x="737" y="355"/>
                      <a:pt x="737" y="405"/>
                    </a:cubicBezTo>
                    <a:cubicBezTo>
                      <a:pt x="729" y="422"/>
                      <a:pt x="720" y="438"/>
                      <a:pt x="712" y="447"/>
                    </a:cubicBezTo>
                    <a:cubicBezTo>
                      <a:pt x="729" y="463"/>
                      <a:pt x="737" y="488"/>
                      <a:pt x="737" y="505"/>
                    </a:cubicBezTo>
                    <a:cubicBezTo>
                      <a:pt x="737" y="538"/>
                      <a:pt x="720" y="563"/>
                      <a:pt x="704" y="579"/>
                    </a:cubicBezTo>
                    <a:cubicBezTo>
                      <a:pt x="712" y="596"/>
                      <a:pt x="720" y="612"/>
                      <a:pt x="712" y="637"/>
                    </a:cubicBezTo>
                    <a:cubicBezTo>
                      <a:pt x="712" y="662"/>
                      <a:pt x="696" y="679"/>
                      <a:pt x="671" y="687"/>
                    </a:cubicBezTo>
                    <a:cubicBezTo>
                      <a:pt x="671" y="696"/>
                      <a:pt x="671" y="696"/>
                      <a:pt x="671" y="696"/>
                    </a:cubicBezTo>
                    <a:cubicBezTo>
                      <a:pt x="679" y="729"/>
                      <a:pt x="671" y="754"/>
                      <a:pt x="646" y="778"/>
                    </a:cubicBezTo>
                    <a:cubicBezTo>
                      <a:pt x="629" y="787"/>
                      <a:pt x="604" y="795"/>
                      <a:pt x="571" y="795"/>
                    </a:cubicBezTo>
                    <a:close/>
                    <a:moveTo>
                      <a:pt x="447" y="729"/>
                    </a:moveTo>
                    <a:lnTo>
                      <a:pt x="447" y="729"/>
                    </a:lnTo>
                    <a:cubicBezTo>
                      <a:pt x="455" y="729"/>
                      <a:pt x="463" y="729"/>
                      <a:pt x="480" y="729"/>
                    </a:cubicBezTo>
                    <a:cubicBezTo>
                      <a:pt x="496" y="737"/>
                      <a:pt x="521" y="745"/>
                      <a:pt x="555" y="745"/>
                    </a:cubicBezTo>
                    <a:cubicBezTo>
                      <a:pt x="596" y="745"/>
                      <a:pt x="604" y="737"/>
                      <a:pt x="613" y="737"/>
                    </a:cubicBezTo>
                    <a:cubicBezTo>
                      <a:pt x="621" y="729"/>
                      <a:pt x="621" y="721"/>
                      <a:pt x="621" y="704"/>
                    </a:cubicBezTo>
                    <a:cubicBezTo>
                      <a:pt x="621" y="696"/>
                      <a:pt x="613" y="687"/>
                      <a:pt x="613" y="687"/>
                    </a:cubicBezTo>
                    <a:cubicBezTo>
                      <a:pt x="613" y="687"/>
                      <a:pt x="604" y="679"/>
                      <a:pt x="613" y="671"/>
                    </a:cubicBezTo>
                    <a:cubicBezTo>
                      <a:pt x="613" y="662"/>
                      <a:pt x="621" y="654"/>
                      <a:pt x="629" y="654"/>
                    </a:cubicBezTo>
                    <a:cubicBezTo>
                      <a:pt x="646" y="646"/>
                      <a:pt x="662" y="637"/>
                      <a:pt x="662" y="629"/>
                    </a:cubicBezTo>
                    <a:cubicBezTo>
                      <a:pt x="671" y="612"/>
                      <a:pt x="654" y="596"/>
                      <a:pt x="646" y="588"/>
                    </a:cubicBezTo>
                    <a:cubicBezTo>
                      <a:pt x="638" y="579"/>
                      <a:pt x="638" y="571"/>
                      <a:pt x="638" y="563"/>
                    </a:cubicBezTo>
                    <a:cubicBezTo>
                      <a:pt x="646" y="555"/>
                      <a:pt x="654" y="546"/>
                      <a:pt x="662" y="546"/>
                    </a:cubicBezTo>
                    <a:cubicBezTo>
                      <a:pt x="662" y="538"/>
                      <a:pt x="671" y="538"/>
                      <a:pt x="679" y="538"/>
                    </a:cubicBezTo>
                    <a:cubicBezTo>
                      <a:pt x="687" y="530"/>
                      <a:pt x="687" y="521"/>
                      <a:pt x="687" y="505"/>
                    </a:cubicBezTo>
                    <a:cubicBezTo>
                      <a:pt x="687" y="505"/>
                      <a:pt x="687" y="488"/>
                      <a:pt x="654" y="471"/>
                    </a:cubicBezTo>
                    <a:cubicBezTo>
                      <a:pt x="646" y="471"/>
                      <a:pt x="646" y="463"/>
                      <a:pt x="646" y="455"/>
                    </a:cubicBezTo>
                    <a:cubicBezTo>
                      <a:pt x="646" y="447"/>
                      <a:pt x="646" y="430"/>
                      <a:pt x="654" y="430"/>
                    </a:cubicBezTo>
                    <a:cubicBezTo>
                      <a:pt x="671" y="422"/>
                      <a:pt x="679" y="413"/>
                      <a:pt x="679" y="405"/>
                    </a:cubicBezTo>
                    <a:cubicBezTo>
                      <a:pt x="687" y="364"/>
                      <a:pt x="671" y="364"/>
                      <a:pt x="662" y="364"/>
                    </a:cubicBezTo>
                    <a:cubicBezTo>
                      <a:pt x="638" y="355"/>
                      <a:pt x="613" y="355"/>
                      <a:pt x="596" y="355"/>
                    </a:cubicBezTo>
                    <a:cubicBezTo>
                      <a:pt x="546" y="355"/>
                      <a:pt x="505" y="355"/>
                      <a:pt x="455" y="322"/>
                    </a:cubicBezTo>
                    <a:cubicBezTo>
                      <a:pt x="430" y="297"/>
                      <a:pt x="430" y="256"/>
                      <a:pt x="438" y="206"/>
                    </a:cubicBezTo>
                    <a:cubicBezTo>
                      <a:pt x="447" y="181"/>
                      <a:pt x="447" y="140"/>
                      <a:pt x="438" y="123"/>
                    </a:cubicBezTo>
                    <a:cubicBezTo>
                      <a:pt x="414" y="73"/>
                      <a:pt x="389" y="49"/>
                      <a:pt x="356" y="58"/>
                    </a:cubicBezTo>
                    <a:cubicBezTo>
                      <a:pt x="348" y="58"/>
                      <a:pt x="340" y="66"/>
                      <a:pt x="340" y="66"/>
                    </a:cubicBezTo>
                    <a:cubicBezTo>
                      <a:pt x="340" y="73"/>
                      <a:pt x="340" y="73"/>
                      <a:pt x="348" y="81"/>
                    </a:cubicBezTo>
                    <a:cubicBezTo>
                      <a:pt x="348" y="98"/>
                      <a:pt x="356" y="123"/>
                      <a:pt x="356" y="206"/>
                    </a:cubicBezTo>
                    <a:cubicBezTo>
                      <a:pt x="356" y="223"/>
                      <a:pt x="348" y="247"/>
                      <a:pt x="290" y="322"/>
                    </a:cubicBezTo>
                    <a:cubicBezTo>
                      <a:pt x="257" y="355"/>
                      <a:pt x="232" y="389"/>
                      <a:pt x="232" y="389"/>
                    </a:cubicBezTo>
                    <a:cubicBezTo>
                      <a:pt x="224" y="397"/>
                      <a:pt x="215" y="397"/>
                      <a:pt x="207" y="397"/>
                    </a:cubicBezTo>
                    <a:cubicBezTo>
                      <a:pt x="99" y="389"/>
                      <a:pt x="99" y="389"/>
                      <a:pt x="99" y="389"/>
                    </a:cubicBezTo>
                    <a:lnTo>
                      <a:pt x="99" y="389"/>
                    </a:lnTo>
                    <a:cubicBezTo>
                      <a:pt x="99" y="389"/>
                      <a:pt x="91" y="389"/>
                      <a:pt x="91" y="397"/>
                    </a:cubicBezTo>
                    <a:cubicBezTo>
                      <a:pt x="74" y="413"/>
                      <a:pt x="49" y="447"/>
                      <a:pt x="49" y="538"/>
                    </a:cubicBezTo>
                    <a:cubicBezTo>
                      <a:pt x="49" y="596"/>
                      <a:pt x="66" y="637"/>
                      <a:pt x="83" y="662"/>
                    </a:cubicBezTo>
                    <a:cubicBezTo>
                      <a:pt x="99" y="679"/>
                      <a:pt x="124" y="687"/>
                      <a:pt x="141" y="679"/>
                    </a:cubicBezTo>
                    <a:cubicBezTo>
                      <a:pt x="149" y="679"/>
                      <a:pt x="157" y="679"/>
                      <a:pt x="165" y="671"/>
                    </a:cubicBezTo>
                    <a:cubicBezTo>
                      <a:pt x="182" y="671"/>
                      <a:pt x="199" y="662"/>
                      <a:pt x="215" y="662"/>
                    </a:cubicBezTo>
                    <a:cubicBezTo>
                      <a:pt x="224" y="662"/>
                      <a:pt x="240" y="662"/>
                      <a:pt x="240" y="662"/>
                    </a:cubicBezTo>
                    <a:cubicBezTo>
                      <a:pt x="257" y="654"/>
                      <a:pt x="265" y="654"/>
                      <a:pt x="274" y="662"/>
                    </a:cubicBezTo>
                    <a:cubicBezTo>
                      <a:pt x="307" y="696"/>
                      <a:pt x="340" y="704"/>
                      <a:pt x="365" y="712"/>
                    </a:cubicBezTo>
                    <a:cubicBezTo>
                      <a:pt x="389" y="729"/>
                      <a:pt x="422" y="729"/>
                      <a:pt x="430" y="729"/>
                    </a:cubicBezTo>
                    <a:cubicBezTo>
                      <a:pt x="438" y="729"/>
                      <a:pt x="438" y="729"/>
                      <a:pt x="447" y="729"/>
                    </a:cubicBezTo>
                    <a:close/>
                    <a:moveTo>
                      <a:pt x="340" y="66"/>
                    </a:moveTo>
                    <a:lnTo>
                      <a:pt x="340" y="66"/>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63" name="Hình chữ nhật 134">
                <a:extLst>
                  <a:ext uri="{FF2B5EF4-FFF2-40B4-BE49-F238E27FC236}">
                    <a16:creationId xmlns:a16="http://schemas.microsoft.com/office/drawing/2014/main" xmlns="" id="{DE1B2432-5167-48BE-B105-C9D1201FC65C}"/>
                  </a:ext>
                </a:extLst>
              </p:cNvPr>
              <p:cNvSpPr/>
              <p:nvPr/>
            </p:nvSpPr>
            <p:spPr>
              <a:xfrm>
                <a:off x="3040499" y="2775373"/>
                <a:ext cx="12093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B</a:t>
                </a:r>
                <a:r>
                  <a:rPr kumimoji="0" lang="vi-VN"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ư</a:t>
                </a: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ớc 2 </a:t>
                </a:r>
                <a:endPar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pic>
            <p:nvPicPr>
              <p:cNvPr id="89" name="Picture 4" descr="Think, Pair, Share – phương pháp học tốt cho nhóm trẻ - CTH EDU">
                <a:extLst>
                  <a:ext uri="{FF2B5EF4-FFF2-40B4-BE49-F238E27FC236}">
                    <a16:creationId xmlns:a16="http://schemas.microsoft.com/office/drawing/2014/main" xmlns="" id="{9CE4744F-22BA-4147-8911-61C2CD4DCD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7143" y="3897701"/>
                <a:ext cx="1218778" cy="929497"/>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xmlns="" id="{E0AE8831-5E82-4E79-8B9D-8F8B0581D4F7}"/>
                </a:ext>
              </a:extLst>
            </p:cNvPr>
            <p:cNvSpPr txBox="1"/>
            <p:nvPr/>
          </p:nvSpPr>
          <p:spPr>
            <a:xfrm>
              <a:off x="2858877" y="4826199"/>
              <a:ext cx="12362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3 SFU Futura_12" panose="00000400000000000000" pitchFamily="2" charset="0"/>
                  <a:ea typeface="+mn-ea"/>
                  <a:cs typeface="+mn-cs"/>
                </a:rPr>
                <a:t>Cặp đôi</a:t>
              </a:r>
            </a:p>
          </p:txBody>
        </p:sp>
      </p:grpSp>
      <p:sp>
        <p:nvSpPr>
          <p:cNvPr id="7" name="Arrow: Notched Right 6">
            <a:extLst>
              <a:ext uri="{FF2B5EF4-FFF2-40B4-BE49-F238E27FC236}">
                <a16:creationId xmlns:a16="http://schemas.microsoft.com/office/drawing/2014/main" xmlns="" id="{6A71A749-7796-41D9-B258-A1DCA1AEB0A2}"/>
              </a:ext>
            </a:extLst>
          </p:cNvPr>
          <p:cNvSpPr/>
          <p:nvPr/>
        </p:nvSpPr>
        <p:spPr>
          <a:xfrm>
            <a:off x="1835657" y="2517737"/>
            <a:ext cx="703268" cy="447324"/>
          </a:xfrm>
          <a:prstGeom prst="notchedRightArrow">
            <a:avLst/>
          </a:prstGeom>
          <a:solidFill>
            <a:srgbClr val="00A9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Arrow: Notched Right 92">
            <a:extLst>
              <a:ext uri="{FF2B5EF4-FFF2-40B4-BE49-F238E27FC236}">
                <a16:creationId xmlns:a16="http://schemas.microsoft.com/office/drawing/2014/main" xmlns="" id="{8F821448-0005-4526-8A1C-C4DD58D67BF1}"/>
              </a:ext>
            </a:extLst>
          </p:cNvPr>
          <p:cNvSpPr/>
          <p:nvPr/>
        </p:nvSpPr>
        <p:spPr>
          <a:xfrm>
            <a:off x="4394890" y="2563515"/>
            <a:ext cx="703268" cy="447324"/>
          </a:xfrm>
          <a:prstGeom prst="notchedRightArrow">
            <a:avLst/>
          </a:prstGeom>
          <a:solidFill>
            <a:srgbClr val="0056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4" name="Group 103">
            <a:extLst>
              <a:ext uri="{FF2B5EF4-FFF2-40B4-BE49-F238E27FC236}">
                <a16:creationId xmlns:a16="http://schemas.microsoft.com/office/drawing/2014/main" xmlns="" id="{460153F1-FB68-4F16-A8F9-D094C625436E}"/>
              </a:ext>
            </a:extLst>
          </p:cNvPr>
          <p:cNvGrpSpPr/>
          <p:nvPr/>
        </p:nvGrpSpPr>
        <p:grpSpPr>
          <a:xfrm>
            <a:off x="7501893" y="1063175"/>
            <a:ext cx="3976558" cy="5200924"/>
            <a:chOff x="7521706" y="1124857"/>
            <a:chExt cx="3976558" cy="4314457"/>
          </a:xfrm>
        </p:grpSpPr>
        <p:sp>
          <p:nvSpPr>
            <p:cNvPr id="12" name="TextBox 11">
              <a:extLst>
                <a:ext uri="{FF2B5EF4-FFF2-40B4-BE49-F238E27FC236}">
                  <a16:creationId xmlns:a16="http://schemas.microsoft.com/office/drawing/2014/main" xmlns="" id="{6761FC3D-37ED-4074-A759-0625C9664A74}"/>
                </a:ext>
              </a:extLst>
            </p:cNvPr>
            <p:cNvSpPr txBox="1"/>
            <p:nvPr/>
          </p:nvSpPr>
          <p:spPr>
            <a:xfrm>
              <a:off x="7521706" y="2145713"/>
              <a:ext cx="3976558" cy="329360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70C0"/>
                  </a:solidFill>
                  <a:latin typeface="#9Slide03 SFU Futura_12" panose="00000400000000000000" pitchFamily="2" charset="0"/>
                </a:rPr>
                <a:t>1.</a:t>
              </a:r>
              <a:r>
                <a:rPr kumimoji="0" lang="vi-VN" sz="2800" b="0" i="0" u="none" strike="noStrike" kern="1200" cap="none" spc="0" normalizeH="0" baseline="0" noProof="0">
                  <a:ln>
                    <a:noFill/>
                  </a:ln>
                  <a:solidFill>
                    <a:srgbClr val="0070C0"/>
                  </a:solidFill>
                  <a:effectLst/>
                  <a:uLnTx/>
                  <a:uFillTx/>
                  <a:latin typeface="#9Slide03 SFU Futura_12" panose="00000400000000000000" pitchFamily="2" charset="0"/>
                  <a:ea typeface="+mn-ea"/>
                  <a:cs typeface="+mn-cs"/>
                </a:rPr>
                <a:t> Nêu một số cây trồng, vật nuôi ở vùng nhiệt đới</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70C0"/>
                  </a:solidFill>
                  <a:latin typeface="#9Slide03 SFU Futura_12" panose="00000400000000000000" pitchFamily="2" charset="0"/>
                </a:rPr>
                <a:t>2.</a:t>
              </a:r>
              <a:r>
                <a:rPr kumimoji="0" lang="vi-VN" sz="2800" b="0" i="0" u="none" strike="noStrike" kern="1200" cap="none" spc="0" normalizeH="0" baseline="0" noProof="0">
                  <a:ln>
                    <a:noFill/>
                  </a:ln>
                  <a:solidFill>
                    <a:srgbClr val="0070C0"/>
                  </a:solidFill>
                  <a:effectLst/>
                  <a:uLnTx/>
                  <a:uFillTx/>
                  <a:latin typeface="#9Slide03 SFU Futura_12" panose="00000400000000000000" pitchFamily="2" charset="0"/>
                  <a:ea typeface="+mn-ea"/>
                  <a:cs typeface="+mn-cs"/>
                </a:rPr>
                <a:t>Ngành chăn nuôi phát triển có ý nghĩa như thế nào đối với sự phát triển ngành trồng trọt và các ngành công nghiệp thực phẩm, công nghiệp sản xuất hàng tiêu dùng?</a:t>
              </a:r>
            </a:p>
          </p:txBody>
        </p:sp>
        <p:sp>
          <p:nvSpPr>
            <p:cNvPr id="8" name="TextBox 7">
              <a:extLst>
                <a:ext uri="{FF2B5EF4-FFF2-40B4-BE49-F238E27FC236}">
                  <a16:creationId xmlns:a16="http://schemas.microsoft.com/office/drawing/2014/main" xmlns="" id="{05D5967C-BC81-4098-995F-65722EB4D228}"/>
                </a:ext>
              </a:extLst>
            </p:cNvPr>
            <p:cNvSpPr txBox="1"/>
            <p:nvPr/>
          </p:nvSpPr>
          <p:spPr>
            <a:xfrm>
              <a:off x="8900381" y="1308235"/>
              <a:ext cx="16289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9Slide05 IcielSanelma" pitchFamily="2" charset="0"/>
                  <a:ea typeface="+mn-ea"/>
                  <a:cs typeface="+mn-cs"/>
                </a:rPr>
                <a:t>Nhiệm vụ </a:t>
              </a:r>
            </a:p>
          </p:txBody>
        </p:sp>
        <p:pic>
          <p:nvPicPr>
            <p:cNvPr id="10" name="Picture 9">
              <a:extLst>
                <a:ext uri="{FF2B5EF4-FFF2-40B4-BE49-F238E27FC236}">
                  <a16:creationId xmlns:a16="http://schemas.microsoft.com/office/drawing/2014/main" xmlns="" id="{3B1BEF3B-07A6-4BD9-8CBC-0139BA63779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7607303" y="1124857"/>
              <a:ext cx="1207481" cy="1207481"/>
            </a:xfrm>
            <a:prstGeom prst="rect">
              <a:avLst/>
            </a:prstGeom>
          </p:spPr>
        </p:pic>
      </p:grpSp>
      <p:grpSp>
        <p:nvGrpSpPr>
          <p:cNvPr id="105" name="Group 104">
            <a:extLst>
              <a:ext uri="{FF2B5EF4-FFF2-40B4-BE49-F238E27FC236}">
                <a16:creationId xmlns:a16="http://schemas.microsoft.com/office/drawing/2014/main" xmlns="" id="{C1B03FFA-CDFD-406C-9995-0D1378AC74AD}"/>
              </a:ext>
            </a:extLst>
          </p:cNvPr>
          <p:cNvGrpSpPr/>
          <p:nvPr/>
        </p:nvGrpSpPr>
        <p:grpSpPr>
          <a:xfrm>
            <a:off x="5297771" y="2096850"/>
            <a:ext cx="1350865" cy="3186453"/>
            <a:chOff x="5297771" y="2096850"/>
            <a:chExt cx="1350865" cy="3186453"/>
          </a:xfrm>
        </p:grpSpPr>
        <p:sp>
          <p:nvSpPr>
            <p:cNvPr id="70" name="Line 101">
              <a:extLst>
                <a:ext uri="{FF2B5EF4-FFF2-40B4-BE49-F238E27FC236}">
                  <a16:creationId xmlns:a16="http://schemas.microsoft.com/office/drawing/2014/main" xmlns="" id="{655AC427-92F6-4376-88E7-40DF01BF0A98}"/>
                </a:ext>
              </a:extLst>
            </p:cNvPr>
            <p:cNvSpPr>
              <a:spLocks noChangeShapeType="1"/>
            </p:cNvSpPr>
            <p:nvPr/>
          </p:nvSpPr>
          <p:spPr bwMode="auto">
            <a:xfrm>
              <a:off x="5925009" y="219679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1" name="Line 102">
              <a:extLst>
                <a:ext uri="{FF2B5EF4-FFF2-40B4-BE49-F238E27FC236}">
                  <a16:creationId xmlns:a16="http://schemas.microsoft.com/office/drawing/2014/main" xmlns="" id="{BC3CD6F0-4344-4A72-ACB9-78E574C2ED76}"/>
                </a:ext>
              </a:extLst>
            </p:cNvPr>
            <p:cNvSpPr>
              <a:spLocks noChangeShapeType="1"/>
            </p:cNvSpPr>
            <p:nvPr/>
          </p:nvSpPr>
          <p:spPr bwMode="auto">
            <a:xfrm>
              <a:off x="5923287" y="209685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2" name="Line 103">
              <a:extLst>
                <a:ext uri="{FF2B5EF4-FFF2-40B4-BE49-F238E27FC236}">
                  <a16:creationId xmlns:a16="http://schemas.microsoft.com/office/drawing/2014/main" xmlns="" id="{7445162D-B1AA-4055-9EDA-62CC18BDFBE8}"/>
                </a:ext>
              </a:extLst>
            </p:cNvPr>
            <p:cNvSpPr>
              <a:spLocks noChangeShapeType="1"/>
            </p:cNvSpPr>
            <p:nvPr/>
          </p:nvSpPr>
          <p:spPr bwMode="auto">
            <a:xfrm>
              <a:off x="5923287" y="2247387"/>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3" name="Line 104">
              <a:extLst>
                <a:ext uri="{FF2B5EF4-FFF2-40B4-BE49-F238E27FC236}">
                  <a16:creationId xmlns:a16="http://schemas.microsoft.com/office/drawing/2014/main" xmlns="" id="{CAC3E8F2-83D0-493B-BE06-A3A1656EE2D0}"/>
                </a:ext>
              </a:extLst>
            </p:cNvPr>
            <p:cNvSpPr>
              <a:spLocks noChangeShapeType="1"/>
            </p:cNvSpPr>
            <p:nvPr/>
          </p:nvSpPr>
          <p:spPr bwMode="auto">
            <a:xfrm>
              <a:off x="5923287" y="2400433"/>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4" name="Line 431">
              <a:extLst>
                <a:ext uri="{FF2B5EF4-FFF2-40B4-BE49-F238E27FC236}">
                  <a16:creationId xmlns:a16="http://schemas.microsoft.com/office/drawing/2014/main" xmlns="" id="{6E32FCB6-0F2C-4525-90A6-6DD966AB3F20}"/>
                </a:ext>
              </a:extLst>
            </p:cNvPr>
            <p:cNvSpPr>
              <a:spLocks noChangeShapeType="1"/>
            </p:cNvSpPr>
            <p:nvPr/>
          </p:nvSpPr>
          <p:spPr bwMode="auto">
            <a:xfrm>
              <a:off x="5913252" y="2525881"/>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5" name="Line 432">
              <a:extLst>
                <a:ext uri="{FF2B5EF4-FFF2-40B4-BE49-F238E27FC236}">
                  <a16:creationId xmlns:a16="http://schemas.microsoft.com/office/drawing/2014/main" xmlns="" id="{DACF761C-C972-41D3-B309-0D6BCB12B84F}"/>
                </a:ext>
              </a:extLst>
            </p:cNvPr>
            <p:cNvSpPr>
              <a:spLocks noChangeShapeType="1"/>
            </p:cNvSpPr>
            <p:nvPr/>
          </p:nvSpPr>
          <p:spPr bwMode="auto">
            <a:xfrm>
              <a:off x="5913252" y="2676418"/>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6" name="Line 433">
              <a:extLst>
                <a:ext uri="{FF2B5EF4-FFF2-40B4-BE49-F238E27FC236}">
                  <a16:creationId xmlns:a16="http://schemas.microsoft.com/office/drawing/2014/main" xmlns="" id="{DCA0473C-4C79-44B3-8515-962D953024E7}"/>
                </a:ext>
              </a:extLst>
            </p:cNvPr>
            <p:cNvSpPr>
              <a:spLocks noChangeShapeType="1"/>
            </p:cNvSpPr>
            <p:nvPr/>
          </p:nvSpPr>
          <p:spPr bwMode="auto">
            <a:xfrm>
              <a:off x="5913252" y="2829465"/>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7" name="Line 434">
              <a:extLst>
                <a:ext uri="{FF2B5EF4-FFF2-40B4-BE49-F238E27FC236}">
                  <a16:creationId xmlns:a16="http://schemas.microsoft.com/office/drawing/2014/main" xmlns="" id="{D3B1DCA2-3DF1-4905-A7B2-5AD0E98B83BE}"/>
                </a:ext>
              </a:extLst>
            </p:cNvPr>
            <p:cNvSpPr>
              <a:spLocks noChangeShapeType="1"/>
            </p:cNvSpPr>
            <p:nvPr/>
          </p:nvSpPr>
          <p:spPr bwMode="auto">
            <a:xfrm>
              <a:off x="5913252" y="2980002"/>
              <a:ext cx="2508" cy="75269"/>
            </a:xfrm>
            <a:prstGeom prst="line">
              <a:avLst/>
            </a:prstGeom>
            <a:noFill/>
            <a:ln w="1476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8" name="Line 435">
              <a:extLst>
                <a:ext uri="{FF2B5EF4-FFF2-40B4-BE49-F238E27FC236}">
                  <a16:creationId xmlns:a16="http://schemas.microsoft.com/office/drawing/2014/main" xmlns="" id="{8F87C3C3-7E85-4F8D-A41B-60E83D7B24B8}"/>
                </a:ext>
              </a:extLst>
            </p:cNvPr>
            <p:cNvSpPr>
              <a:spLocks noChangeShapeType="1"/>
            </p:cNvSpPr>
            <p:nvPr/>
          </p:nvSpPr>
          <p:spPr bwMode="auto">
            <a:xfrm>
              <a:off x="5914974" y="3381025"/>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79" name="Line 436">
              <a:extLst>
                <a:ext uri="{FF2B5EF4-FFF2-40B4-BE49-F238E27FC236}">
                  <a16:creationId xmlns:a16="http://schemas.microsoft.com/office/drawing/2014/main" xmlns="" id="{986EDCDC-36E2-4C6D-8E5A-00A6D6BDF894}"/>
                </a:ext>
              </a:extLst>
            </p:cNvPr>
            <p:cNvSpPr>
              <a:spLocks noChangeShapeType="1"/>
            </p:cNvSpPr>
            <p:nvPr/>
          </p:nvSpPr>
          <p:spPr bwMode="auto">
            <a:xfrm>
              <a:off x="5914974" y="3531562"/>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0" name="Line 437">
              <a:extLst>
                <a:ext uri="{FF2B5EF4-FFF2-40B4-BE49-F238E27FC236}">
                  <a16:creationId xmlns:a16="http://schemas.microsoft.com/office/drawing/2014/main" xmlns="" id="{774E375B-4456-4A86-90DB-9CA7E5B954C8}"/>
                </a:ext>
              </a:extLst>
            </p:cNvPr>
            <p:cNvSpPr>
              <a:spLocks noChangeShapeType="1"/>
            </p:cNvSpPr>
            <p:nvPr/>
          </p:nvSpPr>
          <p:spPr bwMode="auto">
            <a:xfrm>
              <a:off x="5914974" y="3684607"/>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1" name="Line 438">
              <a:extLst>
                <a:ext uri="{FF2B5EF4-FFF2-40B4-BE49-F238E27FC236}">
                  <a16:creationId xmlns:a16="http://schemas.microsoft.com/office/drawing/2014/main" xmlns="" id="{684CEAB0-C30E-45F4-90CE-CFF8B4A97CD0}"/>
                </a:ext>
              </a:extLst>
            </p:cNvPr>
            <p:cNvSpPr>
              <a:spLocks noChangeShapeType="1"/>
            </p:cNvSpPr>
            <p:nvPr/>
          </p:nvSpPr>
          <p:spPr bwMode="auto">
            <a:xfrm>
              <a:off x="5914974" y="3835145"/>
              <a:ext cx="2508"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4" name="Freeform 479">
              <a:extLst>
                <a:ext uri="{FF2B5EF4-FFF2-40B4-BE49-F238E27FC236}">
                  <a16:creationId xmlns:a16="http://schemas.microsoft.com/office/drawing/2014/main" xmlns="" id="{138BC53C-0EF1-45B8-BCD6-E77EAFB60251}"/>
                </a:ext>
              </a:extLst>
            </p:cNvPr>
            <p:cNvSpPr>
              <a:spLocks noChangeArrowheads="1"/>
            </p:cNvSpPr>
            <p:nvPr/>
          </p:nvSpPr>
          <p:spPr bwMode="auto">
            <a:xfrm>
              <a:off x="5297771" y="2129229"/>
              <a:ext cx="1209317" cy="1209317"/>
            </a:xfrm>
            <a:custGeom>
              <a:avLst/>
              <a:gdLst>
                <a:gd name="T0" fmla="*/ 2124 w 2125"/>
                <a:gd name="T1" fmla="*/ 1061 h 2124"/>
                <a:gd name="T2" fmla="*/ 2124 w 2125"/>
                <a:gd name="T3" fmla="*/ 1061 h 2124"/>
                <a:gd name="T4" fmla="*/ 1062 w 2125"/>
                <a:gd name="T5" fmla="*/ 2123 h 2124"/>
                <a:gd name="T6" fmla="*/ 0 w 2125"/>
                <a:gd name="T7" fmla="*/ 1061 h 2124"/>
                <a:gd name="T8" fmla="*/ 1062 w 2125"/>
                <a:gd name="T9" fmla="*/ 0 h 2124"/>
                <a:gd name="T10" fmla="*/ 2124 w 2125"/>
                <a:gd name="T11" fmla="*/ 1061 h 2124"/>
              </a:gdLst>
              <a:ahLst/>
              <a:cxnLst>
                <a:cxn ang="0">
                  <a:pos x="T0" y="T1"/>
                </a:cxn>
                <a:cxn ang="0">
                  <a:pos x="T2" y="T3"/>
                </a:cxn>
                <a:cxn ang="0">
                  <a:pos x="T4" y="T5"/>
                </a:cxn>
                <a:cxn ang="0">
                  <a:pos x="T6" y="T7"/>
                </a:cxn>
                <a:cxn ang="0">
                  <a:pos x="T8" y="T9"/>
                </a:cxn>
                <a:cxn ang="0">
                  <a:pos x="T10" y="T11"/>
                </a:cxn>
              </a:cxnLst>
              <a:rect l="0" t="0" r="r" b="b"/>
              <a:pathLst>
                <a:path w="2125" h="2124">
                  <a:moveTo>
                    <a:pt x="2124" y="1061"/>
                  </a:moveTo>
                  <a:lnTo>
                    <a:pt x="2124" y="1061"/>
                  </a:lnTo>
                  <a:cubicBezTo>
                    <a:pt x="2124" y="1650"/>
                    <a:pt x="1651" y="2123"/>
                    <a:pt x="1062" y="2123"/>
                  </a:cubicBezTo>
                  <a:cubicBezTo>
                    <a:pt x="473" y="2123"/>
                    <a:pt x="0" y="1650"/>
                    <a:pt x="0" y="1061"/>
                  </a:cubicBezTo>
                  <a:cubicBezTo>
                    <a:pt x="0" y="481"/>
                    <a:pt x="473" y="0"/>
                    <a:pt x="1062" y="0"/>
                  </a:cubicBezTo>
                  <a:cubicBezTo>
                    <a:pt x="1651" y="0"/>
                    <a:pt x="2124" y="481"/>
                    <a:pt x="2124" y="1061"/>
                  </a:cubicBezTo>
                </a:path>
              </a:pathLst>
            </a:custGeom>
            <a:solidFill>
              <a:srgbClr val="00283A"/>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5" name="Freeform 480">
              <a:extLst>
                <a:ext uri="{FF2B5EF4-FFF2-40B4-BE49-F238E27FC236}">
                  <a16:creationId xmlns:a16="http://schemas.microsoft.com/office/drawing/2014/main" xmlns="" id="{86F38ACA-F02C-459B-81D9-647132192481}"/>
                </a:ext>
              </a:extLst>
            </p:cNvPr>
            <p:cNvSpPr>
              <a:spLocks noChangeArrowheads="1"/>
            </p:cNvSpPr>
            <p:nvPr/>
          </p:nvSpPr>
          <p:spPr bwMode="auto">
            <a:xfrm>
              <a:off x="5725079" y="2300075"/>
              <a:ext cx="348746" cy="454122"/>
            </a:xfrm>
            <a:custGeom>
              <a:avLst/>
              <a:gdLst>
                <a:gd name="T0" fmla="*/ 572 w 615"/>
                <a:gd name="T1" fmla="*/ 372 h 796"/>
                <a:gd name="T2" fmla="*/ 572 w 615"/>
                <a:gd name="T3" fmla="*/ 372 h 796"/>
                <a:gd name="T4" fmla="*/ 556 w 615"/>
                <a:gd name="T5" fmla="*/ 372 h 796"/>
                <a:gd name="T6" fmla="*/ 556 w 615"/>
                <a:gd name="T7" fmla="*/ 256 h 796"/>
                <a:gd name="T8" fmla="*/ 307 w 615"/>
                <a:gd name="T9" fmla="*/ 0 h 796"/>
                <a:gd name="T10" fmla="*/ 50 w 615"/>
                <a:gd name="T11" fmla="*/ 256 h 796"/>
                <a:gd name="T12" fmla="*/ 50 w 615"/>
                <a:gd name="T13" fmla="*/ 372 h 796"/>
                <a:gd name="T14" fmla="*/ 41 w 615"/>
                <a:gd name="T15" fmla="*/ 372 h 796"/>
                <a:gd name="T16" fmla="*/ 0 w 615"/>
                <a:gd name="T17" fmla="*/ 413 h 796"/>
                <a:gd name="T18" fmla="*/ 0 w 615"/>
                <a:gd name="T19" fmla="*/ 762 h 796"/>
                <a:gd name="T20" fmla="*/ 41 w 615"/>
                <a:gd name="T21" fmla="*/ 795 h 796"/>
                <a:gd name="T22" fmla="*/ 572 w 615"/>
                <a:gd name="T23" fmla="*/ 795 h 796"/>
                <a:gd name="T24" fmla="*/ 614 w 615"/>
                <a:gd name="T25" fmla="*/ 762 h 796"/>
                <a:gd name="T26" fmla="*/ 614 w 615"/>
                <a:gd name="T27" fmla="*/ 413 h 796"/>
                <a:gd name="T28" fmla="*/ 572 w 615"/>
                <a:gd name="T29" fmla="*/ 372 h 796"/>
                <a:gd name="T30" fmla="*/ 108 w 615"/>
                <a:gd name="T31" fmla="*/ 256 h 796"/>
                <a:gd name="T32" fmla="*/ 108 w 615"/>
                <a:gd name="T33" fmla="*/ 256 h 796"/>
                <a:gd name="T34" fmla="*/ 307 w 615"/>
                <a:gd name="T35" fmla="*/ 49 h 796"/>
                <a:gd name="T36" fmla="*/ 506 w 615"/>
                <a:gd name="T37" fmla="*/ 256 h 796"/>
                <a:gd name="T38" fmla="*/ 506 w 615"/>
                <a:gd name="T39" fmla="*/ 372 h 796"/>
                <a:gd name="T40" fmla="*/ 108 w 615"/>
                <a:gd name="T41" fmla="*/ 372 h 796"/>
                <a:gd name="T42" fmla="*/ 108 w 615"/>
                <a:gd name="T43" fmla="*/ 256 h 796"/>
                <a:gd name="T44" fmla="*/ 564 w 615"/>
                <a:gd name="T45" fmla="*/ 745 h 796"/>
                <a:gd name="T46" fmla="*/ 564 w 615"/>
                <a:gd name="T47" fmla="*/ 745 h 796"/>
                <a:gd name="T48" fmla="*/ 50 w 615"/>
                <a:gd name="T49" fmla="*/ 745 h 796"/>
                <a:gd name="T50" fmla="*/ 50 w 615"/>
                <a:gd name="T51" fmla="*/ 422 h 796"/>
                <a:gd name="T52" fmla="*/ 564 w 615"/>
                <a:gd name="T53" fmla="*/ 422 h 796"/>
                <a:gd name="T54" fmla="*/ 564 w 615"/>
                <a:gd name="T55" fmla="*/ 745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5" h="796">
                  <a:moveTo>
                    <a:pt x="572" y="372"/>
                  </a:moveTo>
                  <a:lnTo>
                    <a:pt x="572" y="372"/>
                  </a:lnTo>
                  <a:cubicBezTo>
                    <a:pt x="556" y="372"/>
                    <a:pt x="556" y="372"/>
                    <a:pt x="556" y="372"/>
                  </a:cubicBezTo>
                  <a:cubicBezTo>
                    <a:pt x="556" y="256"/>
                    <a:pt x="556" y="256"/>
                    <a:pt x="556" y="256"/>
                  </a:cubicBezTo>
                  <a:cubicBezTo>
                    <a:pt x="556" y="115"/>
                    <a:pt x="448" y="0"/>
                    <a:pt x="307" y="0"/>
                  </a:cubicBezTo>
                  <a:cubicBezTo>
                    <a:pt x="166" y="0"/>
                    <a:pt x="50" y="115"/>
                    <a:pt x="50" y="256"/>
                  </a:cubicBezTo>
                  <a:cubicBezTo>
                    <a:pt x="50" y="372"/>
                    <a:pt x="50" y="372"/>
                    <a:pt x="50" y="372"/>
                  </a:cubicBezTo>
                  <a:cubicBezTo>
                    <a:pt x="41" y="372"/>
                    <a:pt x="41" y="372"/>
                    <a:pt x="41" y="372"/>
                  </a:cubicBezTo>
                  <a:cubicBezTo>
                    <a:pt x="17" y="372"/>
                    <a:pt x="0" y="389"/>
                    <a:pt x="0" y="413"/>
                  </a:cubicBezTo>
                  <a:cubicBezTo>
                    <a:pt x="0" y="762"/>
                    <a:pt x="0" y="762"/>
                    <a:pt x="0" y="762"/>
                  </a:cubicBezTo>
                  <a:cubicBezTo>
                    <a:pt x="0" y="778"/>
                    <a:pt x="17" y="795"/>
                    <a:pt x="41" y="795"/>
                  </a:cubicBezTo>
                  <a:cubicBezTo>
                    <a:pt x="572" y="795"/>
                    <a:pt x="572" y="795"/>
                    <a:pt x="572" y="795"/>
                  </a:cubicBezTo>
                  <a:cubicBezTo>
                    <a:pt x="597" y="795"/>
                    <a:pt x="614" y="778"/>
                    <a:pt x="614" y="762"/>
                  </a:cubicBezTo>
                  <a:cubicBezTo>
                    <a:pt x="614" y="413"/>
                    <a:pt x="614" y="413"/>
                    <a:pt x="614" y="413"/>
                  </a:cubicBezTo>
                  <a:cubicBezTo>
                    <a:pt x="614" y="389"/>
                    <a:pt x="597" y="372"/>
                    <a:pt x="572" y="372"/>
                  </a:cubicBezTo>
                  <a:close/>
                  <a:moveTo>
                    <a:pt x="108" y="256"/>
                  </a:moveTo>
                  <a:lnTo>
                    <a:pt x="108" y="256"/>
                  </a:lnTo>
                  <a:cubicBezTo>
                    <a:pt x="108" y="140"/>
                    <a:pt x="199" y="49"/>
                    <a:pt x="307" y="49"/>
                  </a:cubicBezTo>
                  <a:cubicBezTo>
                    <a:pt x="415" y="49"/>
                    <a:pt x="506" y="140"/>
                    <a:pt x="506" y="256"/>
                  </a:cubicBezTo>
                  <a:cubicBezTo>
                    <a:pt x="506" y="372"/>
                    <a:pt x="506" y="372"/>
                    <a:pt x="506" y="372"/>
                  </a:cubicBezTo>
                  <a:cubicBezTo>
                    <a:pt x="108" y="372"/>
                    <a:pt x="108" y="372"/>
                    <a:pt x="108" y="372"/>
                  </a:cubicBezTo>
                  <a:lnTo>
                    <a:pt x="108" y="256"/>
                  </a:lnTo>
                  <a:close/>
                  <a:moveTo>
                    <a:pt x="564" y="745"/>
                  </a:moveTo>
                  <a:lnTo>
                    <a:pt x="564" y="745"/>
                  </a:lnTo>
                  <a:cubicBezTo>
                    <a:pt x="50" y="745"/>
                    <a:pt x="50" y="745"/>
                    <a:pt x="50" y="745"/>
                  </a:cubicBezTo>
                  <a:cubicBezTo>
                    <a:pt x="50" y="422"/>
                    <a:pt x="50" y="422"/>
                    <a:pt x="50" y="422"/>
                  </a:cubicBezTo>
                  <a:cubicBezTo>
                    <a:pt x="564" y="422"/>
                    <a:pt x="564" y="422"/>
                    <a:pt x="564" y="422"/>
                  </a:cubicBezTo>
                  <a:lnTo>
                    <a:pt x="564" y="745"/>
                  </a:lnTo>
                  <a:close/>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sp>
          <p:nvSpPr>
            <p:cNvPr id="86" name="Freeform 481">
              <a:extLst>
                <a:ext uri="{FF2B5EF4-FFF2-40B4-BE49-F238E27FC236}">
                  <a16:creationId xmlns:a16="http://schemas.microsoft.com/office/drawing/2014/main" xmlns="" id="{0AC10CC5-5758-419A-867E-3B5E35DC2065}"/>
                </a:ext>
              </a:extLst>
            </p:cNvPr>
            <p:cNvSpPr>
              <a:spLocks noChangeArrowheads="1"/>
            </p:cNvSpPr>
            <p:nvPr/>
          </p:nvSpPr>
          <p:spPr bwMode="auto">
            <a:xfrm>
              <a:off x="5968449" y="2593623"/>
              <a:ext cx="30108" cy="85305"/>
            </a:xfrm>
            <a:custGeom>
              <a:avLst/>
              <a:gdLst>
                <a:gd name="T0" fmla="*/ 25 w 51"/>
                <a:gd name="T1" fmla="*/ 149 h 150"/>
                <a:gd name="T2" fmla="*/ 25 w 51"/>
                <a:gd name="T3" fmla="*/ 149 h 150"/>
                <a:gd name="T4" fmla="*/ 50 w 51"/>
                <a:gd name="T5" fmla="*/ 116 h 150"/>
                <a:gd name="T6" fmla="*/ 50 w 51"/>
                <a:gd name="T7" fmla="*/ 25 h 150"/>
                <a:gd name="T8" fmla="*/ 25 w 51"/>
                <a:gd name="T9" fmla="*/ 0 h 150"/>
                <a:gd name="T10" fmla="*/ 0 w 51"/>
                <a:gd name="T11" fmla="*/ 25 h 150"/>
                <a:gd name="T12" fmla="*/ 0 w 51"/>
                <a:gd name="T13" fmla="*/ 116 h 150"/>
                <a:gd name="T14" fmla="*/ 25 w 51"/>
                <a:gd name="T15" fmla="*/ 14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50">
                  <a:moveTo>
                    <a:pt x="25" y="149"/>
                  </a:moveTo>
                  <a:lnTo>
                    <a:pt x="25" y="149"/>
                  </a:lnTo>
                  <a:cubicBezTo>
                    <a:pt x="42" y="149"/>
                    <a:pt x="50" y="133"/>
                    <a:pt x="50" y="116"/>
                  </a:cubicBezTo>
                  <a:cubicBezTo>
                    <a:pt x="50" y="25"/>
                    <a:pt x="50" y="25"/>
                    <a:pt x="50" y="25"/>
                  </a:cubicBezTo>
                  <a:cubicBezTo>
                    <a:pt x="50" y="8"/>
                    <a:pt x="42" y="0"/>
                    <a:pt x="25" y="0"/>
                  </a:cubicBezTo>
                  <a:cubicBezTo>
                    <a:pt x="9" y="0"/>
                    <a:pt x="0" y="8"/>
                    <a:pt x="0" y="25"/>
                  </a:cubicBezTo>
                  <a:cubicBezTo>
                    <a:pt x="0" y="116"/>
                    <a:pt x="0" y="116"/>
                    <a:pt x="0" y="116"/>
                  </a:cubicBezTo>
                  <a:cubicBezTo>
                    <a:pt x="0" y="133"/>
                    <a:pt x="9" y="149"/>
                    <a:pt x="25" y="149"/>
                  </a:cubicBezTo>
                </a:path>
              </a:pathLst>
            </a:custGeom>
            <a:solidFill>
              <a:srgbClr val="FFFFFF"/>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E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2ED44A16-498C-4E59-8323-400401187F25}"/>
                </a:ext>
              </a:extLst>
            </p:cNvPr>
            <p:cNvPicPr>
              <a:picLocks noChangeAspect="1"/>
            </p:cNvPicPr>
            <p:nvPr/>
          </p:nvPicPr>
          <p:blipFill>
            <a:blip r:embed="rId13"/>
            <a:stretch>
              <a:fillRect/>
            </a:stretch>
          </p:blipFill>
          <p:spPr>
            <a:xfrm>
              <a:off x="5315703" y="3897701"/>
              <a:ext cx="1286367" cy="981541"/>
            </a:xfrm>
            <a:prstGeom prst="rect">
              <a:avLst/>
            </a:prstGeom>
            <a:ln>
              <a:solidFill>
                <a:schemeClr val="bg2">
                  <a:lumMod val="50000"/>
                </a:schemeClr>
              </a:solidFill>
            </a:ln>
          </p:spPr>
        </p:pic>
        <p:sp>
          <p:nvSpPr>
            <p:cNvPr id="91" name="TextBox 90">
              <a:extLst>
                <a:ext uri="{FF2B5EF4-FFF2-40B4-BE49-F238E27FC236}">
                  <a16:creationId xmlns:a16="http://schemas.microsoft.com/office/drawing/2014/main" xmlns="" id="{9A6560EF-5B6E-47D5-8F1F-1C3E816C4078}"/>
                </a:ext>
              </a:extLst>
            </p:cNvPr>
            <p:cNvSpPr txBox="1"/>
            <p:nvPr/>
          </p:nvSpPr>
          <p:spPr>
            <a:xfrm>
              <a:off x="5369376" y="4821638"/>
              <a:ext cx="1156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30A0"/>
                  </a:solidFill>
                  <a:effectLst/>
                  <a:uLnTx/>
                  <a:uFillTx/>
                  <a:latin typeface="#9Slide03 SFU Futura_12" panose="00000400000000000000" pitchFamily="2" charset="0"/>
                  <a:ea typeface="+mn-ea"/>
                  <a:cs typeface="+mn-cs"/>
                </a:rPr>
                <a:t>Chia sẽ</a:t>
              </a:r>
            </a:p>
          </p:txBody>
        </p:sp>
        <p:sp>
          <p:nvSpPr>
            <p:cNvPr id="88" name="Hình chữ nhật 177">
              <a:extLst>
                <a:ext uri="{FF2B5EF4-FFF2-40B4-BE49-F238E27FC236}">
                  <a16:creationId xmlns:a16="http://schemas.microsoft.com/office/drawing/2014/main" xmlns="" id="{611AA8A5-B6C2-4D27-8C33-8A004AD0726C}"/>
                </a:ext>
              </a:extLst>
            </p:cNvPr>
            <p:cNvSpPr/>
            <p:nvPr/>
          </p:nvSpPr>
          <p:spPr>
            <a:xfrm>
              <a:off x="5439319" y="2802754"/>
              <a:ext cx="12093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B</a:t>
              </a:r>
              <a:r>
                <a:rPr kumimoji="0" lang="vi-VN"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ư</a:t>
              </a:r>
              <a:r>
                <a:rPr kumimoji="0" lang="en-US" sz="2000" b="1" i="0" u="none" strike="noStrike" kern="1200" cap="none" spc="0" normalizeH="0" baseline="0" noProof="0">
                  <a:ln>
                    <a:noFill/>
                  </a:ln>
                  <a:solidFill>
                    <a:prstClr val="white"/>
                  </a:solidFill>
                  <a:effectLst/>
                  <a:uLnTx/>
                  <a:uFillTx/>
                  <a:latin typeface="#9Slide03 SFU Futura_12" panose="00000400000000000000" pitchFamily="2" charset="0"/>
                  <a:ea typeface="Lato" charset="0"/>
                  <a:cs typeface="Lato" charset="0"/>
                </a:rPr>
                <a:t>ớc 3 </a:t>
              </a:r>
              <a:endPar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grpSp>
      <p:sp>
        <p:nvSpPr>
          <p:cNvPr id="101" name="TextBox 100">
            <a:extLst>
              <a:ext uri="{FF2B5EF4-FFF2-40B4-BE49-F238E27FC236}">
                <a16:creationId xmlns:a16="http://schemas.microsoft.com/office/drawing/2014/main" xmlns="" id="{E6AAFFA0-57BC-9137-A62C-636D745D8938}"/>
              </a:ext>
            </a:extLst>
          </p:cNvPr>
          <p:cNvSpPr txBox="1">
            <a:spLocks noChangeArrowheads="1"/>
          </p:cNvSpPr>
          <p:nvPr/>
        </p:nvSpPr>
        <p:spPr bwMode="auto">
          <a:xfrm>
            <a:off x="2608075" y="77790"/>
            <a:ext cx="6368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7F7F7F"/>
                </a:solidFill>
                <a:latin typeface="Century Gothic" pitchFamily="34" charset="0"/>
              </a:defRPr>
            </a:lvl1pPr>
            <a:lvl2pPr>
              <a:defRPr sz="1600">
                <a:solidFill>
                  <a:srgbClr val="7F7F7F"/>
                </a:solidFill>
                <a:latin typeface="Century Gothic" pitchFamily="34" charset="0"/>
              </a:defRPr>
            </a:lvl2pPr>
            <a:lvl3pPr>
              <a:defRPr sz="1600">
                <a:solidFill>
                  <a:srgbClr val="7F7F7F"/>
                </a:solidFill>
                <a:latin typeface="Century Gothic" pitchFamily="34" charset="0"/>
              </a:defRPr>
            </a:lvl3pPr>
            <a:lvl4pPr>
              <a:defRPr sz="1600">
                <a:solidFill>
                  <a:srgbClr val="7F7F7F"/>
                </a:solidFill>
                <a:latin typeface="Century Gothic" pitchFamily="34" charset="0"/>
              </a:defRPr>
            </a:lvl4pPr>
            <a:lvl5pPr>
              <a:defRPr sz="1600">
                <a:solidFill>
                  <a:srgbClr val="7F7F7F"/>
                </a:solidFill>
                <a:latin typeface="Century Gothic" pitchFamily="34" charset="0"/>
              </a:defRPr>
            </a:lvl5pPr>
            <a:lvl6pPr eaLnBrk="0" fontAlgn="base" hangingPunct="0">
              <a:spcAft>
                <a:spcPct val="0"/>
              </a:spcAft>
              <a:buFont typeface="Arial" charset="0"/>
              <a:buChar char="•"/>
              <a:defRPr sz="1600">
                <a:solidFill>
                  <a:srgbClr val="7F7F7F"/>
                </a:solidFill>
                <a:latin typeface="Century Gothic" pitchFamily="34" charset="0"/>
              </a:defRPr>
            </a:lvl6pPr>
            <a:lvl7pPr eaLnBrk="0" fontAlgn="base" hangingPunct="0">
              <a:spcAft>
                <a:spcPct val="0"/>
              </a:spcAft>
              <a:buFont typeface="Arial" charset="0"/>
              <a:defRPr sz="1600">
                <a:solidFill>
                  <a:srgbClr val="7F7F7F"/>
                </a:solidFill>
                <a:latin typeface="Century Gothic" pitchFamily="34" charset="0"/>
              </a:defRPr>
            </a:lvl7pPr>
            <a:lvl8pPr eaLnBrk="0" fontAlgn="base" hangingPunct="0">
              <a:spcAft>
                <a:spcPct val="0"/>
              </a:spcAft>
              <a:buFont typeface="Arial" charset="0"/>
              <a:buChar char="•"/>
              <a:defRPr sz="1600">
                <a:solidFill>
                  <a:srgbClr val="7F7F7F"/>
                </a:solidFill>
                <a:latin typeface="Century Gothic" pitchFamily="34" charset="0"/>
              </a:defRPr>
            </a:lvl8pPr>
            <a:lvl9pPr eaLnBrk="0" fontAlgn="base" hangingPunct="0">
              <a:spcAft>
                <a:spcPct val="0"/>
              </a:spcAft>
              <a:buFont typeface="Arial" charset="0"/>
              <a:defRPr sz="1600">
                <a:solidFill>
                  <a:srgbClr val="7F7F7F"/>
                </a:solidFill>
                <a:latin typeface="Century Gothic"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000" b="1">
                <a:ln w="13462">
                  <a:solidFill>
                    <a:schemeClr val="bg1"/>
                  </a:solidFill>
                  <a:prstDash val="solid"/>
                </a:ln>
                <a:solidFill>
                  <a:srgbClr val="BB037E"/>
                </a:solidFill>
                <a:effectLst>
                  <a:outerShdw dist="38100" dir="2700000" algn="bl" rotWithShape="0">
                    <a:schemeClr val="accent5"/>
                  </a:outerShdw>
                </a:effectLst>
                <a:latin typeface="#9Slide07 IcielKoni" pitchFamily="2" charset="0"/>
              </a:rPr>
              <a:t>HOẠT ĐỘNG LUYỆN TẬP</a:t>
            </a:r>
            <a:endParaRPr lang="en-US" altLang="en-US" sz="4000" b="1" dirty="0">
              <a:ln w="13462">
                <a:solidFill>
                  <a:schemeClr val="bg1"/>
                </a:solidFill>
                <a:prstDash val="solid"/>
              </a:ln>
              <a:solidFill>
                <a:srgbClr val="BB037E"/>
              </a:solidFill>
              <a:effectLst>
                <a:outerShdw dist="38100" dir="2700000" algn="bl" rotWithShape="0">
                  <a:schemeClr val="accent5"/>
                </a:outerShdw>
              </a:effectLst>
              <a:latin typeface="#9Slide07 IcielKoni" pitchFamily="2" charset="0"/>
            </a:endParaRPr>
          </a:p>
        </p:txBody>
      </p:sp>
    </p:spTree>
    <p:extLst>
      <p:ext uri="{BB962C8B-B14F-4D97-AF65-F5344CB8AC3E}">
        <p14:creationId xmlns:p14="http://schemas.microsoft.com/office/powerpoint/2010/main" val="3235541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1" fill="hold"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wipe(up)">
                                      <p:cBhvr>
                                        <p:cTn id="20" dur="500"/>
                                        <p:tgtEl>
                                          <p:spTgt spid="10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par>
                                <p:cTn id="26" presetID="22" presetClass="entr" presetSubtype="1" fill="hold" nodeType="with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wipe(up)">
                                      <p:cBhvr>
                                        <p:cTn id="28" dur="500"/>
                                        <p:tgtEl>
                                          <p:spTgt spid="10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4"/>
                                        </p:tgtEl>
                                        <p:attrNameLst>
                                          <p:attrName>style.visibility</p:attrName>
                                        </p:attrNameLst>
                                      </p:cBhvr>
                                      <p:to>
                                        <p:strVal val="visible"/>
                                      </p:to>
                                    </p:set>
                                    <p:animEffect transition="in" filter="wipe(down)">
                                      <p:cBhvr>
                                        <p:cTn id="33" dur="500"/>
                                        <p:tgtEl>
                                          <p:spTgt spid="10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9"/>
                </p:tgtEl>
              </p:cMediaNode>
            </p:video>
            <p:video>
              <p:cMediaNode vol="80000">
                <p:cTn id="48" fill="hold" display="0">
                  <p:stCondLst>
                    <p:cond delay="indefinite"/>
                  </p:stCondLst>
                </p:cTn>
                <p:tgtEl>
                  <p:spTgt spid="17"/>
                </p:tgtEl>
              </p:cMediaNode>
            </p:video>
          </p:childTnLst>
        </p:cTn>
      </p:par>
    </p:tnLst>
    <p:bldLst>
      <p:bldP spid="14" grpId="0" animBg="1"/>
      <p:bldP spid="7" grpId="0" animBg="1"/>
      <p:bldP spid="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022CA72-2A63-428F-B586-37BA5AB6D2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ectangle 12">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90"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Rectangle 14">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37444" y="5460210"/>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TextBox 3">
            <a:extLst>
              <a:ext uri="{FF2B5EF4-FFF2-40B4-BE49-F238E27FC236}">
                <a16:creationId xmlns:a16="http://schemas.microsoft.com/office/drawing/2014/main" xmlns="" id="{5DAE9B6A-E160-4922-916D-FC6B55195DC2}"/>
              </a:ext>
            </a:extLst>
          </p:cNvPr>
          <p:cNvSpPr txBox="1"/>
          <p:nvPr/>
        </p:nvSpPr>
        <p:spPr>
          <a:xfrm>
            <a:off x="528061" y="4837878"/>
            <a:ext cx="3795041" cy="1852671"/>
          </a:xfrm>
          <a:prstGeom prst="rect">
            <a:avLst/>
          </a:prstGeom>
        </p:spPr>
        <p:txBody>
          <a:bodyPr vert="horz" lIns="91440" tIns="45720" rIns="91440" bIns="45720" rtlCol="0" anchor="ct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r>
              <a:rPr kumimoji="0" lang="en-US" sz="5867" b="0" i="0" u="none" strike="noStrike" kern="1200" cap="none" spc="0" normalizeH="0" baseline="0" noProof="0">
                <a:ln>
                  <a:noFill/>
                </a:ln>
                <a:solidFill>
                  <a:srgbClr val="ED1A3A"/>
                </a:solidFill>
                <a:effectLst/>
                <a:uLnTx/>
                <a:uFillTx/>
                <a:latin typeface="#9Slide07 Crocante" panose="02000000000000000000" pitchFamily="2" charset="0"/>
                <a:ea typeface="+mn-ea"/>
                <a:cs typeface="Arial"/>
                <a:sym typeface="Arial"/>
              </a:rPr>
              <a:t>VẬN DỤNG</a:t>
            </a:r>
          </a:p>
          <a:p>
            <a:pPr marL="0" marR="0" lvl="0" indent="-228594" algn="ctr" defTabSz="914377"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600" b="0" i="0" u="none" strike="noStrike" kern="1200" cap="none" spc="0" normalizeH="0" baseline="0" noProof="0">
              <a:ln>
                <a:noFill/>
              </a:ln>
              <a:solidFill>
                <a:srgbClr val="ED1A3A"/>
              </a:solidFill>
              <a:effectLst/>
              <a:uLnTx/>
              <a:uFillTx/>
              <a:latin typeface="#9Slide07 Crocante" panose="02000000000000000000" pitchFamily="2" charset="0"/>
              <a:ea typeface="+mn-ea"/>
              <a:cs typeface="Arial"/>
              <a:sym typeface="Arial"/>
            </a:endParaRPr>
          </a:p>
        </p:txBody>
      </p:sp>
      <p:sp>
        <p:nvSpPr>
          <p:cNvPr id="5" name="TextBox 4">
            <a:extLst>
              <a:ext uri="{FF2B5EF4-FFF2-40B4-BE49-F238E27FC236}">
                <a16:creationId xmlns:a16="http://schemas.microsoft.com/office/drawing/2014/main" xmlns="" id="{0F280DCA-D356-4A52-BE9D-0549156E1DDA}"/>
              </a:ext>
            </a:extLst>
          </p:cNvPr>
          <p:cNvSpPr txBox="1"/>
          <p:nvPr/>
        </p:nvSpPr>
        <p:spPr>
          <a:xfrm>
            <a:off x="5449591" y="4896966"/>
            <a:ext cx="6300044" cy="138499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9Slide03 SFU Futura_12" panose="00000400000000000000" pitchFamily="2" charset="0"/>
                <a:ea typeface="+mn-ea"/>
                <a:cs typeface="+mn-cs"/>
                <a:sym typeface="Arial"/>
              </a:rPr>
              <a:t>Sưu tầm thông tin, tìm hiểu tình hình phát triển nông nghiệp ở một đất nước có nền sản xuất nông nghiệp tiên tiến</a:t>
            </a:r>
            <a:endParaRPr kumimoji="0" lang="en-US" sz="2800" b="0" i="0" u="none" strike="noStrike" kern="1200" cap="none" spc="0" normalizeH="0" baseline="0" noProof="0">
              <a:ln>
                <a:noFill/>
              </a:ln>
              <a:solidFill>
                <a:srgbClr val="0070C0"/>
              </a:solidFill>
              <a:effectLst/>
              <a:uLnTx/>
              <a:uFillTx/>
              <a:latin typeface="#9Slide03 SFU Futura_12" panose="00000400000000000000" pitchFamily="2" charset="0"/>
              <a:ea typeface="+mn-ea"/>
              <a:cs typeface="+mn-cs"/>
              <a:sym typeface="Arial"/>
            </a:endParaRPr>
          </a:p>
        </p:txBody>
      </p:sp>
      <p:pic>
        <p:nvPicPr>
          <p:cNvPr id="7" name="Picture 6">
            <a:extLst>
              <a:ext uri="{FF2B5EF4-FFF2-40B4-BE49-F238E27FC236}">
                <a16:creationId xmlns:a16="http://schemas.microsoft.com/office/drawing/2014/main" xmlns="" id="{845C8CB1-1239-C03E-B6E1-22A68FACD7AD}"/>
              </a:ext>
            </a:extLst>
          </p:cNvPr>
          <p:cNvPicPr>
            <a:picLocks noChangeAspect="1"/>
          </p:cNvPicPr>
          <p:nvPr/>
        </p:nvPicPr>
        <p:blipFill>
          <a:blip r:embed="rId2"/>
          <a:stretch>
            <a:fillRect/>
          </a:stretch>
        </p:blipFill>
        <p:spPr>
          <a:xfrm>
            <a:off x="682064" y="167451"/>
            <a:ext cx="5413936" cy="3495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A28AE507-9838-D92D-7114-3160FE51DBA0}"/>
              </a:ext>
            </a:extLst>
          </p:cNvPr>
          <p:cNvPicPr>
            <a:picLocks noChangeAspect="1"/>
          </p:cNvPicPr>
          <p:nvPr/>
        </p:nvPicPr>
        <p:blipFill>
          <a:blip r:embed="rId3"/>
          <a:stretch>
            <a:fillRect/>
          </a:stretch>
        </p:blipFill>
        <p:spPr>
          <a:xfrm>
            <a:off x="6260174" y="167451"/>
            <a:ext cx="5249762" cy="34956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625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848F64AA-5BE2-4280-BEFA-DC288118FC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8F1C7050-5255-091B-6BF3-36F00A877190}"/>
              </a:ext>
            </a:extLst>
          </p:cNvPr>
          <p:cNvPicPr>
            <a:picLocks noChangeAspect="1"/>
          </p:cNvPicPr>
          <p:nvPr/>
        </p:nvPicPr>
        <p:blipFill rotWithShape="1">
          <a:blip r:embed="rId2"/>
          <a:srcRect r="2" b="26702"/>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0" name="Picture 9">
            <a:extLst>
              <a:ext uri="{FF2B5EF4-FFF2-40B4-BE49-F238E27FC236}">
                <a16:creationId xmlns:a16="http://schemas.microsoft.com/office/drawing/2014/main" xmlns="" id="{0F237E28-2BFC-A8CD-FA57-631C991D35D5}"/>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t="14569" r="-1" b="-1"/>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a:extLst>
              <a:ext uri="{FF2B5EF4-FFF2-40B4-BE49-F238E27FC236}">
                <a16:creationId xmlns:a16="http://schemas.microsoft.com/office/drawing/2014/main" xmlns="" id="{850AF3F6-0C54-50E2-6344-70ADC3D659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t="9535" r="-1" b="34769"/>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8" name="Rectangle 7">
            <a:extLst>
              <a:ext uri="{FF2B5EF4-FFF2-40B4-BE49-F238E27FC236}">
                <a16:creationId xmlns:a16="http://schemas.microsoft.com/office/drawing/2014/main" xmlns="" id="{35878DD0-4B1C-CB39-C2D2-49FE46A93A09}"/>
              </a:ext>
            </a:extLst>
          </p:cNvPr>
          <p:cNvSpPr/>
          <p:nvPr/>
        </p:nvSpPr>
        <p:spPr>
          <a:xfrm>
            <a:off x="6087447" y="4699562"/>
            <a:ext cx="5505814" cy="201095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ĐỊA LÍ NGÀNH NÔNG NGHIỆP</a:t>
            </a:r>
          </a:p>
        </p:txBody>
      </p:sp>
      <p:sp>
        <p:nvSpPr>
          <p:cNvPr id="14" name="TextBox 13">
            <a:extLst>
              <a:ext uri="{FF2B5EF4-FFF2-40B4-BE49-F238E27FC236}">
                <a16:creationId xmlns:a16="http://schemas.microsoft.com/office/drawing/2014/main" xmlns="" id="{EE0649E9-3D69-24A0-5B29-940A3943F410}"/>
              </a:ext>
            </a:extLst>
          </p:cNvPr>
          <p:cNvSpPr txBox="1"/>
          <p:nvPr/>
        </p:nvSpPr>
        <p:spPr>
          <a:xfrm>
            <a:off x="5264584" y="3912731"/>
            <a:ext cx="6098458" cy="1107996"/>
          </a:xfrm>
          <a:prstGeom prst="rect">
            <a:avLst/>
          </a:prstGeom>
          <a:noFill/>
        </p:spPr>
        <p:txBody>
          <a:bodyPr wrap="square">
            <a:spAutoFit/>
          </a:bodyPr>
          <a:lstStyle/>
          <a:p>
            <a:pPr algn="ctr"/>
            <a:r>
              <a:rPr lang="en-US" sz="6600" b="1">
                <a:solidFill>
                  <a:srgbClr val="FF0000"/>
                </a:solidFill>
                <a:latin typeface="#9Slide05 Beautiful Caps" panose="02040603050506020204" pitchFamily="18" charset="0"/>
                <a:cs typeface="Arial" panose="020B0604020202020204" pitchFamily="34" charset="0"/>
              </a:rPr>
              <a:t>Bài 24</a:t>
            </a:r>
            <a:endParaRPr lang="vi-VN" sz="6600">
              <a:solidFill>
                <a:srgbClr val="FF0000"/>
              </a:solidFill>
            </a:endParaRPr>
          </a:p>
        </p:txBody>
      </p:sp>
    </p:spTree>
    <p:extLst>
      <p:ext uri="{BB962C8B-B14F-4D97-AF65-F5344CB8AC3E}">
        <p14:creationId xmlns:p14="http://schemas.microsoft.com/office/powerpoint/2010/main" val="1316264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xmlns="" id="{84A09139-E2E4-4936-8ED1-10F6CE85344F}"/>
              </a:ext>
            </a:extLst>
          </p:cNvPr>
          <p:cNvGrpSpPr/>
          <p:nvPr/>
        </p:nvGrpSpPr>
        <p:grpSpPr>
          <a:xfrm>
            <a:off x="6371453" y="1298151"/>
            <a:ext cx="4575302" cy="764130"/>
            <a:chOff x="1027126" y="1300962"/>
            <a:chExt cx="4293378" cy="970469"/>
          </a:xfrm>
        </p:grpSpPr>
        <p:sp>
          <p:nvSpPr>
            <p:cNvPr id="69" name="Oval 68">
              <a:extLst>
                <a:ext uri="{FF2B5EF4-FFF2-40B4-BE49-F238E27FC236}">
                  <a16:creationId xmlns:a16="http://schemas.microsoft.com/office/drawing/2014/main" xmlns="" id="{E005C5FD-5161-4FC5-B2CB-356B0BAB8868}"/>
                </a:ext>
              </a:extLst>
            </p:cNvPr>
            <p:cNvSpPr/>
            <p:nvPr/>
          </p:nvSpPr>
          <p:spPr>
            <a:xfrm>
              <a:off x="1027126" y="1313799"/>
              <a:ext cx="796101" cy="95763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lowchart: Terminator 75">
              <a:extLst>
                <a:ext uri="{FF2B5EF4-FFF2-40B4-BE49-F238E27FC236}">
                  <a16:creationId xmlns:a16="http://schemas.microsoft.com/office/drawing/2014/main" xmlns="" id="{3387BDC1-F82F-42E4-9E6F-CED77FBF421E}"/>
                </a:ext>
              </a:extLst>
            </p:cNvPr>
            <p:cNvSpPr/>
            <p:nvPr/>
          </p:nvSpPr>
          <p:spPr>
            <a:xfrm>
              <a:off x="1965144" y="1300962"/>
              <a:ext cx="3355357" cy="915003"/>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xmlns="" id="{AE644E9D-718C-4A26-BD36-09B8382D23AB}"/>
                </a:ext>
              </a:extLst>
            </p:cNvPr>
            <p:cNvSpPr txBox="1"/>
            <p:nvPr/>
          </p:nvSpPr>
          <p:spPr>
            <a:xfrm>
              <a:off x="2180043" y="1476601"/>
              <a:ext cx="3140461" cy="515009"/>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rPr>
                <a:t>NGÀNH TRỒNG TRỌT</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grpSp>
      <p:grpSp>
        <p:nvGrpSpPr>
          <p:cNvPr id="80" name="Group 79">
            <a:extLst>
              <a:ext uri="{FF2B5EF4-FFF2-40B4-BE49-F238E27FC236}">
                <a16:creationId xmlns:a16="http://schemas.microsoft.com/office/drawing/2014/main" xmlns="" id="{2D434D46-9568-4DEC-95D3-3D7431322123}"/>
              </a:ext>
            </a:extLst>
          </p:cNvPr>
          <p:cNvGrpSpPr/>
          <p:nvPr/>
        </p:nvGrpSpPr>
        <p:grpSpPr>
          <a:xfrm>
            <a:off x="6331359" y="3864182"/>
            <a:ext cx="4834176" cy="851639"/>
            <a:chOff x="821920" y="3314306"/>
            <a:chExt cx="5287885" cy="961520"/>
          </a:xfrm>
        </p:grpSpPr>
        <p:sp>
          <p:nvSpPr>
            <p:cNvPr id="70" name="Oval 69">
              <a:extLst>
                <a:ext uri="{FF2B5EF4-FFF2-40B4-BE49-F238E27FC236}">
                  <a16:creationId xmlns:a16="http://schemas.microsoft.com/office/drawing/2014/main" xmlns="" id="{5C88B1DB-FE72-4310-86D1-8DC56649B901}"/>
                </a:ext>
              </a:extLst>
            </p:cNvPr>
            <p:cNvSpPr/>
            <p:nvPr/>
          </p:nvSpPr>
          <p:spPr>
            <a:xfrm>
              <a:off x="821920" y="3314306"/>
              <a:ext cx="969718" cy="961520"/>
            </a:xfrm>
            <a:prstGeom prst="ellipse">
              <a:avLst/>
            </a:prstGeom>
            <a:solidFill>
              <a:srgbClr val="BD17A3"/>
            </a:solidFill>
            <a:ln>
              <a:solidFill>
                <a:srgbClr val="179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lowchart: Terminator 76">
              <a:extLst>
                <a:ext uri="{FF2B5EF4-FFF2-40B4-BE49-F238E27FC236}">
                  <a16:creationId xmlns:a16="http://schemas.microsoft.com/office/drawing/2014/main" xmlns="" id="{D57E5047-C36D-421A-9C92-8663FD052D9A}"/>
                </a:ext>
              </a:extLst>
            </p:cNvPr>
            <p:cNvSpPr/>
            <p:nvPr/>
          </p:nvSpPr>
          <p:spPr>
            <a:xfrm>
              <a:off x="1881197" y="3390227"/>
              <a:ext cx="4228608" cy="853412"/>
            </a:xfrm>
            <a:prstGeom prst="flowChartTerminator">
              <a:avLst/>
            </a:prstGeom>
            <a:solidFill>
              <a:srgbClr val="BD17A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xmlns="" id="{F19AA65B-80B4-4B0F-BBAF-DCAA7F557AA4}"/>
                </a:ext>
              </a:extLst>
            </p:cNvPr>
            <p:cNvSpPr txBox="1"/>
            <p:nvPr/>
          </p:nvSpPr>
          <p:spPr>
            <a:xfrm>
              <a:off x="2035172" y="3586560"/>
              <a:ext cx="401225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rPr>
                <a:t>NGÀNH CHĂN NUÔI</a:t>
              </a:r>
              <a:endParaRPr kumimoji="0" lang="en-AU"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grpSp>
      <p:grpSp>
        <p:nvGrpSpPr>
          <p:cNvPr id="83" name="Nhóm 7">
            <a:extLst>
              <a:ext uri="{FF2B5EF4-FFF2-40B4-BE49-F238E27FC236}">
                <a16:creationId xmlns:a16="http://schemas.microsoft.com/office/drawing/2014/main" xmlns="" id="{0C8A5F74-8B78-4636-980D-86DE5AC6B32A}"/>
              </a:ext>
            </a:extLst>
          </p:cNvPr>
          <p:cNvGrpSpPr/>
          <p:nvPr/>
        </p:nvGrpSpPr>
        <p:grpSpPr>
          <a:xfrm>
            <a:off x="2833834" y="-71356"/>
            <a:ext cx="6118435" cy="1188729"/>
            <a:chOff x="2007127" y="-270857"/>
            <a:chExt cx="6524332" cy="1806236"/>
          </a:xfrm>
        </p:grpSpPr>
        <p:sp>
          <p:nvSpPr>
            <p:cNvPr id="84" name="Hộp Văn bản 8">
              <a:extLst>
                <a:ext uri="{FF2B5EF4-FFF2-40B4-BE49-F238E27FC236}">
                  <a16:creationId xmlns:a16="http://schemas.microsoft.com/office/drawing/2014/main" xmlns=""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ea typeface="+mn-ea"/>
                  <a:cs typeface="+mn-cs"/>
                </a:rPr>
                <a:t>NỘI DUNG BÀI HỌC</a:t>
              </a:r>
            </a:p>
          </p:txBody>
        </p:sp>
        <p:pic>
          <p:nvPicPr>
            <p:cNvPr id="85" name="Hình ảnh 9">
              <a:extLst>
                <a:ext uri="{FF2B5EF4-FFF2-40B4-BE49-F238E27FC236}">
                  <a16:creationId xmlns:a16="http://schemas.microsoft.com/office/drawing/2014/main" xmlns="" id="{778076E3-E07F-44A0-A5F5-08D051DC51C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2007127" y="-270857"/>
              <a:ext cx="1451692" cy="1806236"/>
            </a:xfrm>
            <a:prstGeom prst="rect">
              <a:avLst/>
            </a:prstGeom>
          </p:spPr>
        </p:pic>
      </p:grpSp>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xmlns="" id="{2D85A16E-25CF-1816-D7BD-FE1B56822E65}"/>
              </a:ext>
            </a:extLst>
          </p:cNvPr>
          <p:cNvGrpSpPr/>
          <p:nvPr/>
        </p:nvGrpSpPr>
        <p:grpSpPr>
          <a:xfrm>
            <a:off x="8463601" y="2028383"/>
            <a:ext cx="3054156" cy="1758341"/>
            <a:chOff x="7582993" y="2015189"/>
            <a:chExt cx="3149159" cy="2282872"/>
          </a:xfrm>
        </p:grpSpPr>
        <p:sp>
          <p:nvSpPr>
            <p:cNvPr id="93" name="Flowchart: Terminator 92">
              <a:extLst>
                <a:ext uri="{FF2B5EF4-FFF2-40B4-BE49-F238E27FC236}">
                  <a16:creationId xmlns:a16="http://schemas.microsoft.com/office/drawing/2014/main" xmlns="" id="{B3E015B3-78BB-4D29-BA9C-D79487A79F9F}"/>
                </a:ext>
              </a:extLst>
            </p:cNvPr>
            <p:cNvSpPr/>
            <p:nvPr/>
          </p:nvSpPr>
          <p:spPr>
            <a:xfrm>
              <a:off x="8258321" y="2184242"/>
              <a:ext cx="1990940" cy="66288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7" name="Đường nối Thẳng 10">
              <a:extLst>
                <a:ext uri="{FF2B5EF4-FFF2-40B4-BE49-F238E27FC236}">
                  <a16:creationId xmlns:a16="http://schemas.microsoft.com/office/drawing/2014/main" xmlns="" id="{51D6D181-9B6A-479F-B3A5-42CAAB9DE04A}"/>
                </a:ext>
              </a:extLst>
            </p:cNvPr>
            <p:cNvCxnSpPr>
              <a:cxnSpLocks/>
            </p:cNvCxnSpPr>
            <p:nvPr/>
          </p:nvCxnSpPr>
          <p:spPr>
            <a:xfrm>
              <a:off x="7589441" y="2015189"/>
              <a:ext cx="778" cy="1904456"/>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xmlns="" id="{3C09C907-181D-4C0E-84C1-E5AE1ED504C2}"/>
                </a:ext>
              </a:extLst>
            </p:cNvPr>
            <p:cNvSpPr txBox="1"/>
            <p:nvPr/>
          </p:nvSpPr>
          <p:spPr>
            <a:xfrm>
              <a:off x="8707428" y="2286923"/>
              <a:ext cx="2024724" cy="424732"/>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rPr>
                <a:t>Vai trò</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99" name="Flowchart: Terminator 98">
              <a:extLst>
                <a:ext uri="{FF2B5EF4-FFF2-40B4-BE49-F238E27FC236}">
                  <a16:creationId xmlns:a16="http://schemas.microsoft.com/office/drawing/2014/main" xmlns="" id="{60E9FDEB-6D61-488B-9D35-2FD69FC59714}"/>
                </a:ext>
              </a:extLst>
            </p:cNvPr>
            <p:cNvSpPr/>
            <p:nvPr/>
          </p:nvSpPr>
          <p:spPr>
            <a:xfrm>
              <a:off x="8224925" y="2892146"/>
              <a:ext cx="1990940" cy="662883"/>
            </a:xfrm>
            <a:prstGeom prst="flowChartTerminator">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xmlns="" id="{DEE600E2-9FBC-4CFC-842D-6E988D360F10}"/>
                </a:ext>
              </a:extLst>
            </p:cNvPr>
            <p:cNvSpPr txBox="1"/>
            <p:nvPr/>
          </p:nvSpPr>
          <p:spPr>
            <a:xfrm>
              <a:off x="8520041" y="3023033"/>
              <a:ext cx="2024724" cy="424732"/>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2400" b="1">
                  <a:solidFill>
                    <a:prstClr val="white"/>
                  </a:solidFill>
                  <a:latin typeface="#9Slide03 SFU Futura_12" panose="00000400000000000000" pitchFamily="2" charset="0"/>
                </a:rPr>
                <a:t>Đặc điểm</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101" name="Flowchart: Terminator 100">
              <a:extLst>
                <a:ext uri="{FF2B5EF4-FFF2-40B4-BE49-F238E27FC236}">
                  <a16:creationId xmlns:a16="http://schemas.microsoft.com/office/drawing/2014/main" xmlns="" id="{F42DB314-08FD-4B5D-958B-B32C4CD11537}"/>
                </a:ext>
              </a:extLst>
            </p:cNvPr>
            <p:cNvSpPr/>
            <p:nvPr/>
          </p:nvSpPr>
          <p:spPr>
            <a:xfrm>
              <a:off x="8184021" y="3635178"/>
              <a:ext cx="2074712" cy="662883"/>
            </a:xfrm>
            <a:prstGeom prst="flowChartTermina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xmlns="" id="{B18F4541-20F8-420D-8B41-FC578E384B19}"/>
                </a:ext>
              </a:extLst>
            </p:cNvPr>
            <p:cNvSpPr txBox="1"/>
            <p:nvPr/>
          </p:nvSpPr>
          <p:spPr>
            <a:xfrm>
              <a:off x="8418063" y="3737949"/>
              <a:ext cx="2024724" cy="424732"/>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rPr>
                <a:t>Sự phân bố</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cxnSp>
          <p:nvCxnSpPr>
            <p:cNvPr id="103" name="Đường nối Thẳng 10">
              <a:extLst>
                <a:ext uri="{FF2B5EF4-FFF2-40B4-BE49-F238E27FC236}">
                  <a16:creationId xmlns:a16="http://schemas.microsoft.com/office/drawing/2014/main" xmlns="" id="{93E68E65-C000-4E79-B0D7-2F245829C72F}"/>
                </a:ext>
              </a:extLst>
            </p:cNvPr>
            <p:cNvCxnSpPr>
              <a:cxnSpLocks/>
            </p:cNvCxnSpPr>
            <p:nvPr/>
          </p:nvCxnSpPr>
          <p:spPr>
            <a:xfrm flipH="1">
              <a:off x="7582993" y="2515684"/>
              <a:ext cx="740854" cy="0"/>
            </a:xfrm>
            <a:prstGeom prst="line">
              <a:avLst/>
            </a:prstGeom>
            <a:noFill/>
            <a:ln w="28575" cap="flat" cmpd="sng" algn="ctr">
              <a:solidFill>
                <a:srgbClr val="00B050"/>
              </a:solidFill>
              <a:prstDash val="sysDash"/>
              <a:miter lim="800000"/>
            </a:ln>
            <a:effectLst/>
          </p:spPr>
        </p:cxnSp>
        <p:cxnSp>
          <p:nvCxnSpPr>
            <p:cNvPr id="104" name="Đường nối Thẳng 10">
              <a:extLst>
                <a:ext uri="{FF2B5EF4-FFF2-40B4-BE49-F238E27FC236}">
                  <a16:creationId xmlns:a16="http://schemas.microsoft.com/office/drawing/2014/main" xmlns="" id="{FEDDD914-62E6-4201-B19E-350ABBC0BC5F}"/>
                </a:ext>
              </a:extLst>
            </p:cNvPr>
            <p:cNvCxnSpPr>
              <a:cxnSpLocks/>
              <a:stCxn id="99" idx="1"/>
            </p:cNvCxnSpPr>
            <p:nvPr/>
          </p:nvCxnSpPr>
          <p:spPr>
            <a:xfrm flipH="1">
              <a:off x="7590222" y="3223587"/>
              <a:ext cx="634703" cy="1"/>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xmlns="" id="{F82E834D-1F59-45F6-BCAF-CD68945C5BEF}"/>
                </a:ext>
              </a:extLst>
            </p:cNvPr>
            <p:cNvCxnSpPr>
              <a:cxnSpLocks/>
            </p:cNvCxnSpPr>
            <p:nvPr/>
          </p:nvCxnSpPr>
          <p:spPr>
            <a:xfrm flipH="1">
              <a:off x="7589439" y="3919645"/>
              <a:ext cx="574521" cy="0"/>
            </a:xfrm>
            <a:prstGeom prst="line">
              <a:avLst/>
            </a:prstGeom>
            <a:noFill/>
            <a:ln w="28575" cap="flat" cmpd="sng" algn="ctr">
              <a:solidFill>
                <a:srgbClr val="00B050"/>
              </a:solidFill>
              <a:prstDash val="sysDash"/>
              <a:miter lim="800000"/>
            </a:ln>
            <a:effectLst/>
          </p:spPr>
        </p:cxnSp>
      </p:grpSp>
      <p:pic>
        <p:nvPicPr>
          <p:cNvPr id="3" name="Picture 2">
            <a:extLst>
              <a:ext uri="{FF2B5EF4-FFF2-40B4-BE49-F238E27FC236}">
                <a16:creationId xmlns:a16="http://schemas.microsoft.com/office/drawing/2014/main" xmlns="" id="{157C3F0F-BD25-020D-B0EF-AE1223E3E0E3}"/>
              </a:ext>
            </a:extLst>
          </p:cNvPr>
          <p:cNvPicPr>
            <a:picLocks noChangeAspect="1"/>
          </p:cNvPicPr>
          <p:nvPr/>
        </p:nvPicPr>
        <p:blipFill>
          <a:blip r:embed="rId4"/>
          <a:stretch>
            <a:fillRect/>
          </a:stretch>
        </p:blipFill>
        <p:spPr>
          <a:xfrm rot="18983700">
            <a:off x="6450621" y="1350311"/>
            <a:ext cx="756051" cy="733799"/>
          </a:xfrm>
          <a:prstGeom prst="teardrop">
            <a:avLst>
              <a:gd name="adj" fmla="val 130825"/>
            </a:avLst>
          </a:prstGeom>
          <a:ln>
            <a:solidFill>
              <a:srgbClr val="FF0000"/>
            </a:solidFill>
          </a:ln>
        </p:spPr>
      </p:pic>
      <p:pic>
        <p:nvPicPr>
          <p:cNvPr id="5" name="Picture 4">
            <a:extLst>
              <a:ext uri="{FF2B5EF4-FFF2-40B4-BE49-F238E27FC236}">
                <a16:creationId xmlns:a16="http://schemas.microsoft.com/office/drawing/2014/main" xmlns="" id="{D5461D05-BA79-863C-01CA-E5DC013F89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000" b="98333" l="5200" r="96400">
                        <a14:foregroundMark x1="49600" y1="3333" x2="51200" y2="10000"/>
                        <a14:foregroundMark x1="5200" y1="49667" x2="12000" y2="76667"/>
                        <a14:foregroundMark x1="91200" y1="44000" x2="96400" y2="71000"/>
                        <a14:foregroundMark x1="21200" y1="83667" x2="50400" y2="98333"/>
                      </a14:backgroundRemoval>
                    </a14:imgEffect>
                  </a14:imgLayer>
                </a14:imgProps>
              </a:ext>
            </a:extLst>
          </a:blip>
          <a:stretch>
            <a:fillRect/>
          </a:stretch>
        </p:blipFill>
        <p:spPr>
          <a:xfrm>
            <a:off x="6352989" y="3714768"/>
            <a:ext cx="834211" cy="1001053"/>
          </a:xfrm>
          <a:prstGeom prst="rect">
            <a:avLst/>
          </a:prstGeom>
        </p:spPr>
      </p:pic>
      <p:pic>
        <p:nvPicPr>
          <p:cNvPr id="6" name="Picture 5">
            <a:extLst>
              <a:ext uri="{FF2B5EF4-FFF2-40B4-BE49-F238E27FC236}">
                <a16:creationId xmlns:a16="http://schemas.microsoft.com/office/drawing/2014/main" xmlns="" id="{9EF45403-7A4A-EE94-3B39-F1F7003BDFAF}"/>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Effect>
                      <a14:brightnessContrast contrast="40000"/>
                    </a14:imgEffect>
                  </a14:imgLayer>
                </a14:imgProps>
              </a:ext>
            </a:extLst>
          </a:blip>
          <a:stretch>
            <a:fillRect/>
          </a:stretch>
        </p:blipFill>
        <p:spPr>
          <a:xfrm>
            <a:off x="203351" y="1231777"/>
            <a:ext cx="5974424" cy="4756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4" name="Group 53">
            <a:extLst>
              <a:ext uri="{FF2B5EF4-FFF2-40B4-BE49-F238E27FC236}">
                <a16:creationId xmlns:a16="http://schemas.microsoft.com/office/drawing/2014/main" xmlns="" id="{FDC74180-9568-E97F-F030-0B647DE636CD}"/>
              </a:ext>
            </a:extLst>
          </p:cNvPr>
          <p:cNvGrpSpPr/>
          <p:nvPr/>
        </p:nvGrpSpPr>
        <p:grpSpPr>
          <a:xfrm>
            <a:off x="8510947" y="4686915"/>
            <a:ext cx="3054156" cy="1758341"/>
            <a:chOff x="7582993" y="2015189"/>
            <a:chExt cx="3149159" cy="2282872"/>
          </a:xfrm>
        </p:grpSpPr>
        <p:sp>
          <p:nvSpPr>
            <p:cNvPr id="55" name="Flowchart: Terminator 54">
              <a:extLst>
                <a:ext uri="{FF2B5EF4-FFF2-40B4-BE49-F238E27FC236}">
                  <a16:creationId xmlns:a16="http://schemas.microsoft.com/office/drawing/2014/main" xmlns="" id="{950E9043-6B7A-1DED-CC5C-A3C2F587AB6D}"/>
                </a:ext>
              </a:extLst>
            </p:cNvPr>
            <p:cNvSpPr/>
            <p:nvPr/>
          </p:nvSpPr>
          <p:spPr>
            <a:xfrm>
              <a:off x="8258321" y="2184242"/>
              <a:ext cx="1930129" cy="66288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6" name="Đường nối Thẳng 10">
              <a:extLst>
                <a:ext uri="{FF2B5EF4-FFF2-40B4-BE49-F238E27FC236}">
                  <a16:creationId xmlns:a16="http://schemas.microsoft.com/office/drawing/2014/main" xmlns="" id="{02E59F4E-A9FE-EF66-9FB2-8224937A091E}"/>
                </a:ext>
              </a:extLst>
            </p:cNvPr>
            <p:cNvCxnSpPr>
              <a:cxnSpLocks/>
            </p:cNvCxnSpPr>
            <p:nvPr/>
          </p:nvCxnSpPr>
          <p:spPr>
            <a:xfrm>
              <a:off x="7589441" y="2015189"/>
              <a:ext cx="778" cy="1904456"/>
            </a:xfrm>
            <a:prstGeom prst="line">
              <a:avLst/>
            </a:prstGeom>
            <a:noFill/>
            <a:ln w="28575" cap="flat" cmpd="sng" algn="ctr">
              <a:solidFill>
                <a:srgbClr val="00B050"/>
              </a:solidFill>
              <a:prstDash val="sysDash"/>
              <a:miter lim="800000"/>
            </a:ln>
            <a:effectLst/>
          </p:spPr>
        </p:cxnSp>
        <p:sp>
          <p:nvSpPr>
            <p:cNvPr id="57" name="TextBox 56">
              <a:extLst>
                <a:ext uri="{FF2B5EF4-FFF2-40B4-BE49-F238E27FC236}">
                  <a16:creationId xmlns:a16="http://schemas.microsoft.com/office/drawing/2014/main" xmlns="" id="{1740A656-F85F-ED57-6167-F9F237631F98}"/>
                </a:ext>
              </a:extLst>
            </p:cNvPr>
            <p:cNvSpPr txBox="1"/>
            <p:nvPr/>
          </p:nvSpPr>
          <p:spPr>
            <a:xfrm>
              <a:off x="8707428" y="2286923"/>
              <a:ext cx="2024724" cy="424732"/>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rPr>
                <a:t>Vai trò</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58" name="Flowchart: Terminator 57">
              <a:extLst>
                <a:ext uri="{FF2B5EF4-FFF2-40B4-BE49-F238E27FC236}">
                  <a16:creationId xmlns:a16="http://schemas.microsoft.com/office/drawing/2014/main" xmlns="" id="{A08EFF6B-23AC-0CF3-53A6-0ADE99C7AF89}"/>
                </a:ext>
              </a:extLst>
            </p:cNvPr>
            <p:cNvSpPr/>
            <p:nvPr/>
          </p:nvSpPr>
          <p:spPr>
            <a:xfrm>
              <a:off x="8224925" y="2892146"/>
              <a:ext cx="1990940" cy="662883"/>
            </a:xfrm>
            <a:prstGeom prst="flowChartTerminator">
              <a:avLst/>
            </a:prstGeom>
            <a:solidFill>
              <a:srgbClr val="179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xmlns="" id="{D2867B58-5962-4112-C296-EB0BF4A60713}"/>
                </a:ext>
              </a:extLst>
            </p:cNvPr>
            <p:cNvSpPr txBox="1"/>
            <p:nvPr/>
          </p:nvSpPr>
          <p:spPr>
            <a:xfrm>
              <a:off x="8520041" y="3023033"/>
              <a:ext cx="2024724" cy="424732"/>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2400" b="1">
                  <a:solidFill>
                    <a:prstClr val="white"/>
                  </a:solidFill>
                  <a:latin typeface="#9Slide03 SFU Futura_12" panose="00000400000000000000" pitchFamily="2" charset="0"/>
                </a:rPr>
                <a:t>Đặc điểm</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60" name="Flowchart: Terminator 59">
              <a:extLst>
                <a:ext uri="{FF2B5EF4-FFF2-40B4-BE49-F238E27FC236}">
                  <a16:creationId xmlns:a16="http://schemas.microsoft.com/office/drawing/2014/main" xmlns="" id="{C55D4D0E-6E54-7486-759B-D57397B41B00}"/>
                </a:ext>
              </a:extLst>
            </p:cNvPr>
            <p:cNvSpPr/>
            <p:nvPr/>
          </p:nvSpPr>
          <p:spPr>
            <a:xfrm>
              <a:off x="8184021" y="3635178"/>
              <a:ext cx="2074712" cy="662883"/>
            </a:xfrm>
            <a:prstGeom prst="flowChartTerminator">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xmlns="" id="{F4490A23-8867-9FEF-944B-BEF1DC3E0FEF}"/>
                </a:ext>
              </a:extLst>
            </p:cNvPr>
            <p:cNvSpPr txBox="1"/>
            <p:nvPr/>
          </p:nvSpPr>
          <p:spPr>
            <a:xfrm>
              <a:off x="8418063" y="3737949"/>
              <a:ext cx="2024724" cy="424732"/>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4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rPr>
                <a:t>Sự phân bố</a:t>
              </a:r>
              <a:endParaRPr kumimoji="0" lang="en-AU" sz="2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cxnSp>
          <p:nvCxnSpPr>
            <p:cNvPr id="62" name="Đường nối Thẳng 10">
              <a:extLst>
                <a:ext uri="{FF2B5EF4-FFF2-40B4-BE49-F238E27FC236}">
                  <a16:creationId xmlns:a16="http://schemas.microsoft.com/office/drawing/2014/main" xmlns="" id="{A9918F75-9BD1-A6C3-40EC-90EFAEA006BE}"/>
                </a:ext>
              </a:extLst>
            </p:cNvPr>
            <p:cNvCxnSpPr>
              <a:cxnSpLocks/>
            </p:cNvCxnSpPr>
            <p:nvPr/>
          </p:nvCxnSpPr>
          <p:spPr>
            <a:xfrm flipH="1">
              <a:off x="7582993" y="2515684"/>
              <a:ext cx="740854" cy="0"/>
            </a:xfrm>
            <a:prstGeom prst="line">
              <a:avLst/>
            </a:prstGeom>
            <a:noFill/>
            <a:ln w="28575" cap="flat" cmpd="sng" algn="ctr">
              <a:solidFill>
                <a:srgbClr val="00B050"/>
              </a:solidFill>
              <a:prstDash val="sysDash"/>
              <a:miter lim="800000"/>
            </a:ln>
            <a:effectLst/>
          </p:spPr>
        </p:cxnSp>
        <p:cxnSp>
          <p:nvCxnSpPr>
            <p:cNvPr id="63" name="Đường nối Thẳng 10">
              <a:extLst>
                <a:ext uri="{FF2B5EF4-FFF2-40B4-BE49-F238E27FC236}">
                  <a16:creationId xmlns:a16="http://schemas.microsoft.com/office/drawing/2014/main" xmlns="" id="{BAE86F19-DB31-7594-2AA4-D53C63484935}"/>
                </a:ext>
              </a:extLst>
            </p:cNvPr>
            <p:cNvCxnSpPr>
              <a:cxnSpLocks/>
              <a:stCxn id="58" idx="1"/>
            </p:cNvCxnSpPr>
            <p:nvPr/>
          </p:nvCxnSpPr>
          <p:spPr>
            <a:xfrm flipH="1">
              <a:off x="7590222" y="3223587"/>
              <a:ext cx="634703" cy="1"/>
            </a:xfrm>
            <a:prstGeom prst="line">
              <a:avLst/>
            </a:prstGeom>
            <a:noFill/>
            <a:ln w="28575" cap="flat" cmpd="sng" algn="ctr">
              <a:solidFill>
                <a:srgbClr val="00B050"/>
              </a:solidFill>
              <a:prstDash val="sysDash"/>
              <a:miter lim="800000"/>
            </a:ln>
            <a:effectLst/>
          </p:spPr>
        </p:cxnSp>
        <p:cxnSp>
          <p:nvCxnSpPr>
            <p:cNvPr id="67" name="Đường nối Thẳng 10">
              <a:extLst>
                <a:ext uri="{FF2B5EF4-FFF2-40B4-BE49-F238E27FC236}">
                  <a16:creationId xmlns:a16="http://schemas.microsoft.com/office/drawing/2014/main" xmlns="" id="{812E291A-788A-1383-ADEC-DEC58CCA819D}"/>
                </a:ext>
              </a:extLst>
            </p:cNvPr>
            <p:cNvCxnSpPr>
              <a:cxnSpLocks/>
            </p:cNvCxnSpPr>
            <p:nvPr/>
          </p:nvCxnSpPr>
          <p:spPr>
            <a:xfrm flipH="1">
              <a:off x="7589439" y="3919645"/>
              <a:ext cx="574521" cy="0"/>
            </a:xfrm>
            <a:prstGeom prst="line">
              <a:avLst/>
            </a:prstGeom>
            <a:noFill/>
            <a:ln w="28575" cap="flat" cmpd="sng" algn="ctr">
              <a:solidFill>
                <a:srgbClr val="00B050"/>
              </a:solidFill>
              <a:prstDash val="sysDash"/>
              <a:miter lim="800000"/>
            </a:ln>
            <a:effectLst/>
          </p:spPr>
        </p:cxnSp>
      </p:grp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wipe(left)">
                                      <p:cBhvr>
                                        <p:cTn id="18" dur="500"/>
                                        <p:tgtEl>
                                          <p:spTgt spid="8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arn(inVertical)">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AA69E89-D50C-423B-9422-7384C09375E4}"/>
              </a:ext>
            </a:extLst>
          </p:cNvPr>
          <p:cNvGrpSpPr/>
          <p:nvPr/>
        </p:nvGrpSpPr>
        <p:grpSpPr>
          <a:xfrm>
            <a:off x="0" y="42692"/>
            <a:ext cx="12192000" cy="797188"/>
            <a:chOff x="-63737" y="12755"/>
            <a:chExt cx="12192000" cy="909805"/>
          </a:xfrm>
        </p:grpSpPr>
        <p:sp>
          <p:nvSpPr>
            <p:cNvPr id="4" name="Rectangle: Rounded Corners 3">
              <a:extLst>
                <a:ext uri="{FF2B5EF4-FFF2-40B4-BE49-F238E27FC236}">
                  <a16:creationId xmlns:a16="http://schemas.microsoft.com/office/drawing/2014/main" xmlns="" id="{46E3CC23-301D-4BCD-A915-ED978DCA1AA5}"/>
                </a:ext>
              </a:extLst>
            </p:cNvPr>
            <p:cNvSpPr/>
            <p:nvPr/>
          </p:nvSpPr>
          <p:spPr>
            <a:xfrm>
              <a:off x="-63737" y="15186"/>
              <a:ext cx="12192000" cy="90737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2793DB9E-B8F0-4C75-9DEA-8DC5206CF8A3}"/>
                </a:ext>
              </a:extLst>
            </p:cNvPr>
            <p:cNvSpPr/>
            <p:nvPr/>
          </p:nvSpPr>
          <p:spPr>
            <a:xfrm>
              <a:off x="752168" y="12755"/>
              <a:ext cx="11270964" cy="707887"/>
            </a:xfrm>
            <a:prstGeom prst="rect">
              <a:avLst/>
            </a:prstGeom>
            <a:noFill/>
          </p:spPr>
          <p:txBody>
            <a:bodyPr wrap="square" lIns="91440" tIns="45720" rIns="91440" bIns="45720">
              <a:spAutoFit/>
            </a:bodyPr>
            <a:lstStyle/>
            <a:p>
              <a:pPr algn="ctr"/>
              <a:r>
                <a:rPr lang="en-US" sz="40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HOẠT ĐỘNG 1. TÌM HIỂU NGÀNH TRỒNG TRỌT</a:t>
              </a:r>
              <a:endParaRPr lang="en-US" sz="4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14344"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D5FD2C8D-E0F8-4FDA-8B4C-8164ABC288E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41394" y="70496"/>
              <a:ext cx="815905" cy="70942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Oryza Sativa Rice Google Images Download - Logo Bông Lúa Vàng - Free  Transparent PNG Clipart Images Download">
            <a:extLst>
              <a:ext uri="{FF2B5EF4-FFF2-40B4-BE49-F238E27FC236}">
                <a16:creationId xmlns:a16="http://schemas.microsoft.com/office/drawing/2014/main" xmlns="" id="{B0F8CE56-9BD8-4C3E-AE05-06260CB388FE}"/>
              </a:ext>
            </a:extLst>
          </p:cNvPr>
          <p:cNvPicPr>
            <a:picLocks noChangeAspect="1" noChangeArrowheads="1"/>
          </p:cNvPicPr>
          <p:nvPr/>
        </p:nvPicPr>
        <p:blipFill rotWithShape="1">
          <a:blip r:embed="rId5" cstate="print">
            <a:alphaModFix amt="70000"/>
            <a:extLst>
              <a:ext uri="{BEBA8EAE-BF5A-486C-A8C5-ECC9F3942E4B}">
                <a14:imgProps xmlns:a14="http://schemas.microsoft.com/office/drawing/2010/main">
                  <a14:imgLayer r:embed="rId6">
                    <a14:imgEffect>
                      <a14:backgroundRemoval t="0" b="96708" l="0" r="100000">
                        <a14:foregroundMark x1="14374" y1="92387" x2="53183" y2="96914"/>
                        <a14:foregroundMark x1="53183" y1="96914" x2="67351" y2="92181"/>
                        <a14:foregroundMark x1="67351" y1="92181" x2="72279" y2="85391"/>
                      </a14:backgroundRemoval>
                    </a14:imgEffect>
                  </a14:imgLayer>
                </a14:imgProps>
              </a:ext>
              <a:ext uri="{28A0092B-C50C-407E-A947-70E740481C1C}">
                <a14:useLocalDpi xmlns:a14="http://schemas.microsoft.com/office/drawing/2010/main" val="0"/>
              </a:ext>
            </a:extLst>
          </a:blip>
          <a:srcRect/>
          <a:stretch/>
        </p:blipFill>
        <p:spPr bwMode="auto">
          <a:xfrm>
            <a:off x="140368" y="1128867"/>
            <a:ext cx="5480095" cy="54623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0007D6FF-AAB1-A3FB-0484-3E5AA9E8611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57" b="84355" l="4873" r="44903">
                        <a14:foregroundMark x1="25637" y1="9387" x2="30885" y2="14602"/>
                        <a14:foregroundMark x1="8171" y1="19948" x2="8696" y2="22816"/>
                        <a14:foregroundMark x1="44903" y1="19296" x2="44753" y2="25163"/>
                        <a14:foregroundMark x1="5772" y1="72229" x2="9895" y2="84485"/>
                        <a14:foregroundMark x1="9895" y1="84485" x2="9895" y2="84485"/>
                        <a14:foregroundMark x1="22414" y1="80183" x2="31709" y2="77445"/>
                        <a14:foregroundMark x1="31709" y1="77445" x2="40405" y2="70535"/>
                        <a14:foregroundMark x1="40405" y1="70535" x2="40030" y2="64407"/>
                        <a14:foregroundMark x1="40405" y1="51239" x2="39505" y2="54368"/>
                        <a14:foregroundMark x1="10795" y1="60887" x2="16492" y2="81617"/>
                        <a14:foregroundMark x1="4873" y1="73142" x2="27436" y2="75098"/>
                        <a14:foregroundMark x1="17916" y1="61408" x2="18066" y2="69883"/>
                        <a14:foregroundMark x1="22189" y1="64016" x2="21514" y2="68709"/>
                        <a14:foregroundMark x1="37781" y1="62060" x2="34708" y2="69883"/>
                        <a14:foregroundMark x1="41604" y1="66623" x2="40930" y2="71317"/>
                        <a14:foregroundMark x1="34858" y1="74837" x2="35907" y2="77184"/>
                        <a14:foregroundMark x1="26912" y1="80443" x2="31934" y2="80443"/>
                        <a14:foregroundMark x1="17166" y1="78357" x2="21514" y2="83051"/>
                        <a14:foregroundMark x1="4873" y1="76010" x2="8021" y2="78618"/>
                        <a14:foregroundMark x1="38681" y1="74316" x2="42654" y2="74316"/>
                      </a14:backgroundRemoval>
                    </a14:imgEffect>
                    <a14:imgEffect>
                      <a14:saturation sat="400000"/>
                    </a14:imgEffect>
                  </a14:imgLayer>
                </a14:imgProps>
              </a:ext>
            </a:extLst>
          </a:blip>
          <a:srcRect l="3908" t="7178" r="53468" b="14173"/>
          <a:stretch/>
        </p:blipFill>
        <p:spPr>
          <a:xfrm>
            <a:off x="815905" y="3140799"/>
            <a:ext cx="3360252" cy="3672379"/>
          </a:xfrm>
          <a:prstGeom prst="rect">
            <a:avLst/>
          </a:prstGeom>
        </p:spPr>
      </p:pic>
      <p:sp>
        <p:nvSpPr>
          <p:cNvPr id="13" name="Cloud 12">
            <a:extLst>
              <a:ext uri="{FF2B5EF4-FFF2-40B4-BE49-F238E27FC236}">
                <a16:creationId xmlns:a16="http://schemas.microsoft.com/office/drawing/2014/main" xmlns="" id="{85F76942-0246-C439-CD0E-5717BD1B2763}"/>
              </a:ext>
            </a:extLst>
          </p:cNvPr>
          <p:cNvSpPr/>
          <p:nvPr/>
        </p:nvSpPr>
        <p:spPr>
          <a:xfrm>
            <a:off x="6096000" y="2174647"/>
            <a:ext cx="5480095" cy="4416527"/>
          </a:xfrm>
          <a:prstGeom prst="cloud">
            <a:avLst/>
          </a:prstGeom>
          <a:solidFill>
            <a:schemeClr val="accent4">
              <a:lumMod val="40000"/>
              <a:lumOff val="60000"/>
            </a:schemeClr>
          </a:solidFill>
          <a:ln>
            <a:solidFill>
              <a:srgbClr val="BB03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000C5"/>
                </a:solidFill>
                <a:effectLst/>
                <a:uLnTx/>
                <a:uFillTx/>
                <a:latin typeface="#9Slide03 SFU Futura_03" panose="00000400000000000000" pitchFamily="2" charset="0"/>
                <a:ea typeface="+mn-ea"/>
                <a:cs typeface="+mn-cs"/>
              </a:rPr>
              <a:t>Dựa vào thông tin mục 1 – SGK kết hợp hiểu biết cá nhân hãy nêu vai trò của ngành trồng trọt? Lấy ví dụ?</a:t>
            </a:r>
          </a:p>
        </p:txBody>
      </p:sp>
      <p:sp>
        <p:nvSpPr>
          <p:cNvPr id="23" name="Flowchart: Terminator 22">
            <a:extLst>
              <a:ext uri="{FF2B5EF4-FFF2-40B4-BE49-F238E27FC236}">
                <a16:creationId xmlns:a16="http://schemas.microsoft.com/office/drawing/2014/main" xmlns="" id="{38D0F25F-9B27-DDF0-F97D-9E152753BAF6}"/>
              </a:ext>
            </a:extLst>
          </p:cNvPr>
          <p:cNvSpPr/>
          <p:nvPr/>
        </p:nvSpPr>
        <p:spPr>
          <a:xfrm>
            <a:off x="7300453" y="1032391"/>
            <a:ext cx="3185650" cy="839842"/>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5B03C750-CDC0-118D-0954-0326AF2023AE}"/>
              </a:ext>
            </a:extLst>
          </p:cNvPr>
          <p:cNvSpPr txBox="1"/>
          <p:nvPr/>
        </p:nvSpPr>
        <p:spPr>
          <a:xfrm>
            <a:off x="7535099" y="1150284"/>
            <a:ext cx="2951004" cy="661720"/>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vi-VN" sz="4000" b="1">
                <a:solidFill>
                  <a:prstClr val="white"/>
                </a:solidFill>
                <a:latin typeface="#9Slide05 Gullever Font" panose="02000507000000020004" pitchFamily="2" charset="0"/>
              </a:rPr>
              <a:t>Nhiệm vụ 1</a:t>
            </a:r>
            <a:endParaRPr lang="en-AU" sz="4000" b="1" dirty="0">
              <a:solidFill>
                <a:prstClr val="white"/>
              </a:solidFill>
              <a:latin typeface="#9Slide05 Gullever Font" panose="02000507000000020004" pitchFamily="2" charset="0"/>
            </a:endParaRPr>
          </a:p>
        </p:txBody>
      </p:sp>
    </p:spTree>
    <p:extLst>
      <p:ext uri="{BB962C8B-B14F-4D97-AF65-F5344CB8AC3E}">
        <p14:creationId xmlns:p14="http://schemas.microsoft.com/office/powerpoint/2010/main" val="426278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4">
            <a:extLst>
              <a:ext uri="{FF2B5EF4-FFF2-40B4-BE49-F238E27FC236}">
                <a16:creationId xmlns:a16="http://schemas.microsoft.com/office/drawing/2014/main" xmlns="" id="{EB89657A-1207-4246-8ED0-C228835A9C9F}"/>
              </a:ext>
            </a:extLst>
          </p:cNvPr>
          <p:cNvSpPr txBox="1">
            <a:spLocks noChangeArrowheads="1"/>
          </p:cNvSpPr>
          <p:nvPr/>
        </p:nvSpPr>
        <p:spPr bwMode="auto">
          <a:xfrm>
            <a:off x="2133725" y="1066553"/>
            <a:ext cx="8305464" cy="36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altLang="en-US"/>
          </a:p>
        </p:txBody>
      </p:sp>
      <p:pic>
        <p:nvPicPr>
          <p:cNvPr id="14351" name="Picture 13">
            <a:extLst>
              <a:ext uri="{FF2B5EF4-FFF2-40B4-BE49-F238E27FC236}">
                <a16:creationId xmlns:a16="http://schemas.microsoft.com/office/drawing/2014/main" xmlns="" id="{D6167BA9-EDD0-4123-96CC-C07C89BC39A9}"/>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523200" y="1156694"/>
            <a:ext cx="5059251" cy="35384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Rectangle 22">
            <a:extLst>
              <a:ext uri="{FF2B5EF4-FFF2-40B4-BE49-F238E27FC236}">
                <a16:creationId xmlns:a16="http://schemas.microsoft.com/office/drawing/2014/main" xmlns="" id="{AB47E0F1-E014-43FD-B0FA-25ED38273066}"/>
              </a:ext>
            </a:extLst>
          </p:cNvPr>
          <p:cNvSpPr>
            <a:spLocks noChangeArrowheads="1"/>
          </p:cNvSpPr>
          <p:nvPr/>
        </p:nvSpPr>
        <p:spPr bwMode="auto">
          <a:xfrm>
            <a:off x="1153272" y="5252838"/>
            <a:ext cx="9885455"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vi-VN" altLang="en-US" sz="3200" b="1">
                <a:solidFill>
                  <a:srgbClr val="2000C5"/>
                </a:solidFill>
                <a:latin typeface="#9Slide03 SFU Futura_12" panose="00000400000000000000" pitchFamily="2" charset="0"/>
                <a:cs typeface="Times New Roman" panose="02020603050405020304" pitchFamily="18" charset="0"/>
              </a:rPr>
              <a:t>Tạo việc làm, giúp ổn định cuộc sống cho một bộ phận lớn cư dân nông thôn</a:t>
            </a:r>
            <a:endParaRPr lang="vi-VN" altLang="en-US" sz="3200" b="1" dirty="0">
              <a:solidFill>
                <a:srgbClr val="2000C5"/>
              </a:solidFill>
              <a:latin typeface="#9Slide03 SFU Futura_12" panose="00000400000000000000" pitchFamily="2" charset="0"/>
            </a:endParaRPr>
          </a:p>
        </p:txBody>
      </p:sp>
      <p:grpSp>
        <p:nvGrpSpPr>
          <p:cNvPr id="26" name="Group 25">
            <a:extLst>
              <a:ext uri="{FF2B5EF4-FFF2-40B4-BE49-F238E27FC236}">
                <a16:creationId xmlns:a16="http://schemas.microsoft.com/office/drawing/2014/main" xmlns="" id="{F7176468-88F0-479A-98A7-0FB71F898D1F}"/>
              </a:ext>
            </a:extLst>
          </p:cNvPr>
          <p:cNvGrpSpPr/>
          <p:nvPr/>
        </p:nvGrpSpPr>
        <p:grpSpPr>
          <a:xfrm>
            <a:off x="427703" y="-73823"/>
            <a:ext cx="11737355" cy="841411"/>
            <a:chOff x="1144293" y="-75533"/>
            <a:chExt cx="10962052" cy="841411"/>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1247256" y="15187"/>
              <a:ext cx="10774584"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84CA8690-B743-4F32-9D0A-4A1D8F060316}"/>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1. VAI TRÒ </a:t>
              </a: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CỦA TRỒNG TRỌT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1144293" y="-75533"/>
              <a:ext cx="910745" cy="79189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xmlns="" id="{6759FCA9-95B4-3EEB-6C5C-17AEE7C249F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062265" y="1096292"/>
            <a:ext cx="5856567" cy="36592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50266661"/>
      </p:ext>
    </p:extLst>
  </p:cSld>
  <p:clrMapOvr>
    <a:masterClrMapping/>
  </p:clrMapOvr>
  <p:transition>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4">
            <a:extLst>
              <a:ext uri="{FF2B5EF4-FFF2-40B4-BE49-F238E27FC236}">
                <a16:creationId xmlns:a16="http://schemas.microsoft.com/office/drawing/2014/main" xmlns="" id="{EB89657A-1207-4246-8ED0-C228835A9C9F}"/>
              </a:ext>
            </a:extLst>
          </p:cNvPr>
          <p:cNvSpPr txBox="1">
            <a:spLocks noChangeArrowheads="1"/>
          </p:cNvSpPr>
          <p:nvPr/>
        </p:nvSpPr>
        <p:spPr bwMode="auto">
          <a:xfrm>
            <a:off x="2133725" y="1066553"/>
            <a:ext cx="8305464" cy="36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altLang="en-US"/>
          </a:p>
        </p:txBody>
      </p:sp>
      <p:sp>
        <p:nvSpPr>
          <p:cNvPr id="23" name="Rectangle 22">
            <a:extLst>
              <a:ext uri="{FF2B5EF4-FFF2-40B4-BE49-F238E27FC236}">
                <a16:creationId xmlns:a16="http://schemas.microsoft.com/office/drawing/2014/main" xmlns="" id="{AB47E0F1-E014-43FD-B0FA-25ED38273066}"/>
              </a:ext>
            </a:extLst>
          </p:cNvPr>
          <p:cNvSpPr>
            <a:spLocks noChangeArrowheads="1"/>
          </p:cNvSpPr>
          <p:nvPr/>
        </p:nvSpPr>
        <p:spPr bwMode="auto">
          <a:xfrm>
            <a:off x="1153272" y="5252838"/>
            <a:ext cx="9885455"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vi-VN" altLang="en-US" sz="3200" b="1">
                <a:solidFill>
                  <a:srgbClr val="2000C5"/>
                </a:solidFill>
                <a:latin typeface="#9Slide03 SFU Futura_12" panose="00000400000000000000" pitchFamily="2" charset="0"/>
                <a:cs typeface="Times New Roman" panose="02020603050405020304" pitchFamily="18" charset="0"/>
              </a:rPr>
              <a:t>Cung cấp lương thực, thực phẩm cho con người nguyên liệu cho ngành công nghiệp chế biến</a:t>
            </a:r>
            <a:endParaRPr lang="vi-VN" altLang="en-US" sz="3200" b="1" dirty="0">
              <a:solidFill>
                <a:srgbClr val="2000C5"/>
              </a:solidFill>
              <a:latin typeface="#9Slide03 SFU Futura_12" panose="00000400000000000000" pitchFamily="2" charset="0"/>
            </a:endParaRPr>
          </a:p>
        </p:txBody>
      </p:sp>
      <p:grpSp>
        <p:nvGrpSpPr>
          <p:cNvPr id="26" name="Group 25">
            <a:extLst>
              <a:ext uri="{FF2B5EF4-FFF2-40B4-BE49-F238E27FC236}">
                <a16:creationId xmlns:a16="http://schemas.microsoft.com/office/drawing/2014/main" xmlns="" id="{F7176468-88F0-479A-98A7-0FB71F898D1F}"/>
              </a:ext>
            </a:extLst>
          </p:cNvPr>
          <p:cNvGrpSpPr/>
          <p:nvPr/>
        </p:nvGrpSpPr>
        <p:grpSpPr>
          <a:xfrm>
            <a:off x="427703" y="-73823"/>
            <a:ext cx="11737355" cy="841411"/>
            <a:chOff x="1144293" y="-75533"/>
            <a:chExt cx="10962052" cy="841411"/>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1247256" y="15187"/>
              <a:ext cx="10774584"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84CA8690-B743-4F32-9D0A-4A1D8F060316}"/>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1. VAI TRÒ </a:t>
              </a: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CỦA TRỒNG TRỌT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1144293" y="-75533"/>
              <a:ext cx="910745" cy="79189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Cá-sông-hay-cá-biển-tốt-6.jpg">
            <a:extLst>
              <a:ext uri="{FF2B5EF4-FFF2-40B4-BE49-F238E27FC236}">
                <a16:creationId xmlns:a16="http://schemas.microsoft.com/office/drawing/2014/main" xmlns="" id="{5D6B4C7C-E4C3-6EC5-68D8-DC652C5BB3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3978" y="1251454"/>
            <a:ext cx="3284041" cy="3668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image007.jpg">
            <a:extLst>
              <a:ext uri="{FF2B5EF4-FFF2-40B4-BE49-F238E27FC236}">
                <a16:creationId xmlns:a16="http://schemas.microsoft.com/office/drawing/2014/main" xmlns="" id="{C81FD1E7-D991-4D7B-6CA7-D3FD7504E88D}"/>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91702" y="1251454"/>
            <a:ext cx="3284041" cy="3668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xkld-ngành-thủy-sản.jpeg">
            <a:extLst>
              <a:ext uri="{FF2B5EF4-FFF2-40B4-BE49-F238E27FC236}">
                <a16:creationId xmlns:a16="http://schemas.microsoft.com/office/drawing/2014/main" xmlns="" id="{AE7C8A6F-CAF7-4B1E-201A-C44A69A556C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16254" y="1251454"/>
            <a:ext cx="3284041" cy="36685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05003"/>
      </p:ext>
    </p:extLst>
  </p:cSld>
  <p:clrMapOvr>
    <a:masterClrMapping/>
  </p:clrMapOvr>
  <p:transition>
    <p:wedg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4">
            <a:extLst>
              <a:ext uri="{FF2B5EF4-FFF2-40B4-BE49-F238E27FC236}">
                <a16:creationId xmlns:a16="http://schemas.microsoft.com/office/drawing/2014/main" xmlns="" id="{EB89657A-1207-4246-8ED0-C228835A9C9F}"/>
              </a:ext>
            </a:extLst>
          </p:cNvPr>
          <p:cNvSpPr txBox="1">
            <a:spLocks noChangeArrowheads="1"/>
          </p:cNvSpPr>
          <p:nvPr/>
        </p:nvSpPr>
        <p:spPr bwMode="auto">
          <a:xfrm>
            <a:off x="2133725" y="1066553"/>
            <a:ext cx="8305464" cy="36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en-US" altLang="en-US"/>
          </a:p>
        </p:txBody>
      </p:sp>
      <p:sp>
        <p:nvSpPr>
          <p:cNvPr id="23" name="Rectangle 22">
            <a:extLst>
              <a:ext uri="{FF2B5EF4-FFF2-40B4-BE49-F238E27FC236}">
                <a16:creationId xmlns:a16="http://schemas.microsoft.com/office/drawing/2014/main" xmlns="" id="{AB47E0F1-E014-43FD-B0FA-25ED38273066}"/>
              </a:ext>
            </a:extLst>
          </p:cNvPr>
          <p:cNvSpPr>
            <a:spLocks noChangeArrowheads="1"/>
          </p:cNvSpPr>
          <p:nvPr/>
        </p:nvSpPr>
        <p:spPr bwMode="auto">
          <a:xfrm>
            <a:off x="2133725" y="5252838"/>
            <a:ext cx="8492173" cy="10772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vi-VN" altLang="en-US" sz="3200" b="1">
                <a:solidFill>
                  <a:srgbClr val="2000C5"/>
                </a:solidFill>
                <a:latin typeface="#9Slide03 SFU Futura_12" panose="00000400000000000000" pitchFamily="2" charset="0"/>
                <a:cs typeface="Times New Roman" panose="02020603050405020304" pitchFamily="18" charset="0"/>
              </a:rPr>
              <a:t>Là cơ sở để phát triển chăn nuôi và là mặt hàng xuất khẩu có giá trị</a:t>
            </a:r>
            <a:endParaRPr lang="vi-VN" altLang="en-US" sz="3200" b="1" dirty="0">
              <a:solidFill>
                <a:srgbClr val="2000C5"/>
              </a:solidFill>
              <a:latin typeface="#9Slide03 SFU Futura_12" panose="00000400000000000000" pitchFamily="2" charset="0"/>
            </a:endParaRPr>
          </a:p>
        </p:txBody>
      </p:sp>
      <p:grpSp>
        <p:nvGrpSpPr>
          <p:cNvPr id="26" name="Group 25">
            <a:extLst>
              <a:ext uri="{FF2B5EF4-FFF2-40B4-BE49-F238E27FC236}">
                <a16:creationId xmlns:a16="http://schemas.microsoft.com/office/drawing/2014/main" xmlns="" id="{F7176468-88F0-479A-98A7-0FB71F898D1F}"/>
              </a:ext>
            </a:extLst>
          </p:cNvPr>
          <p:cNvGrpSpPr/>
          <p:nvPr/>
        </p:nvGrpSpPr>
        <p:grpSpPr>
          <a:xfrm>
            <a:off x="427703" y="-73823"/>
            <a:ext cx="11737355" cy="841411"/>
            <a:chOff x="1144293" y="-75533"/>
            <a:chExt cx="10962052" cy="841411"/>
          </a:xfrm>
        </p:grpSpPr>
        <p:sp>
          <p:nvSpPr>
            <p:cNvPr id="27" name="Rectangle: Rounded Corners 26">
              <a:extLst>
                <a:ext uri="{FF2B5EF4-FFF2-40B4-BE49-F238E27FC236}">
                  <a16:creationId xmlns:a16="http://schemas.microsoft.com/office/drawing/2014/main" xmlns="" id="{BABA84E3-5A25-4D77-89B9-22CF8199E6D7}"/>
                </a:ext>
              </a:extLst>
            </p:cNvPr>
            <p:cNvSpPr/>
            <p:nvPr/>
          </p:nvSpPr>
          <p:spPr>
            <a:xfrm>
              <a:off x="1247256" y="15187"/>
              <a:ext cx="10774584" cy="6906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84CA8690-B743-4F32-9D0A-4A1D8F060316}"/>
                </a:ext>
              </a:extLst>
            </p:cNvPr>
            <p:cNvSpPr/>
            <p:nvPr/>
          </p:nvSpPr>
          <p:spPr>
            <a:xfrm>
              <a:off x="1205161" y="-3563"/>
              <a:ext cx="10901184" cy="769441"/>
            </a:xfrm>
            <a:prstGeom prst="rect">
              <a:avLst/>
            </a:prstGeom>
            <a:noFill/>
          </p:spPr>
          <p:txBody>
            <a:bodyPr wrap="square" lIns="91440" tIns="45720" rIns="91440" bIns="45720">
              <a:spAutoFit/>
            </a:bodyPr>
            <a:lstStyle/>
            <a:p>
              <a:pPr algn="ctr"/>
              <a:r>
                <a:rPr lang="en-US" sz="44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1. VAI TRÒ </a:t>
              </a:r>
              <a:r>
                <a:rPr lang="en-US" sz="4400" b="1" cap="none" spc="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rPr>
                <a:t>CỦA TRỒNG TRỌT</a:t>
              </a:r>
              <a:endParaRPr lang="en-US" sz="6000" b="1" cap="none" spc="0" dirty="0">
                <a:ln w="13462">
                  <a:solidFill>
                    <a:schemeClr val="bg1"/>
                  </a:solidFill>
                  <a:prstDash val="solid"/>
                </a:ln>
                <a:solidFill>
                  <a:srgbClr val="002060"/>
                </a:solidFill>
                <a:effectLst>
                  <a:outerShdw dist="38100" dir="2700000" algn="bl" rotWithShape="0">
                    <a:schemeClr val="accent5"/>
                  </a:outerShdw>
                </a:effectLst>
                <a:latin typeface="#9Slide07 IcielKoni" pitchFamily="2" charset="0"/>
              </a:endParaRPr>
            </a:p>
          </p:txBody>
        </p:sp>
        <p:pic>
          <p:nvPicPr>
            <p:cNvPr id="29" name="Picture 8" descr="Hình ảnh Cắt Biểu Tượng Vector, Những Sản Phẩm Nông Nghiệp, Nông Nghiệp,  Biểu Tượng Của Nông Nghiệp Vector và PNG với nền trong suốt để tải xuống  miễn phí">
              <a:extLst>
                <a:ext uri="{FF2B5EF4-FFF2-40B4-BE49-F238E27FC236}">
                  <a16:creationId xmlns:a16="http://schemas.microsoft.com/office/drawing/2014/main" xmlns="" id="{85DA49F0-934E-40DB-95CC-A8AD4DC4F5A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8235" l="9375" r="90057">
                          <a14:foregroundMark x1="51705" y1="34314" x2="48864" y2="34314"/>
                          <a14:foregroundMark x1="46023" y1="52614" x2="44602" y2="55229"/>
                          <a14:foregroundMark x1="34943" y1="59150" x2="34943" y2="59150"/>
                          <a14:foregroundMark x1="14489" y1="49673" x2="14489" y2="49673"/>
                          <a14:foregroundMark x1="9659" y1="40850" x2="9659" y2="40850"/>
                          <a14:foregroundMark x1="17330" y1="88235" x2="20170" y2="88235"/>
                          <a14:foregroundMark x1="39205" y1="81699" x2="41193" y2="81699"/>
                        </a14:backgroundRemoval>
                      </a14:imgEffect>
                    </a14:imgLayer>
                  </a14:imgProps>
                </a:ext>
                <a:ext uri="{28A0092B-C50C-407E-A947-70E740481C1C}">
                  <a14:useLocalDpi xmlns:a14="http://schemas.microsoft.com/office/drawing/2010/main" val="0"/>
                </a:ext>
              </a:extLst>
            </a:blip>
            <a:srcRect b="-4"/>
            <a:stretch/>
          </p:blipFill>
          <p:spPr bwMode="auto">
            <a:xfrm>
              <a:off x="1144293" y="-75533"/>
              <a:ext cx="910745" cy="79189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xmlns="" id="{CC2D8F02-B5EB-771C-8732-E3D8C6CF4787}"/>
              </a:ext>
            </a:extLst>
          </p:cNvPr>
          <p:cNvPicPr>
            <a:picLocks noChangeAspect="1"/>
          </p:cNvPicPr>
          <p:nvPr/>
        </p:nvPicPr>
        <p:blipFill>
          <a:blip r:embed="rId4"/>
          <a:stretch>
            <a:fillRect/>
          </a:stretch>
        </p:blipFill>
        <p:spPr>
          <a:xfrm>
            <a:off x="6286457" y="916028"/>
            <a:ext cx="6207162" cy="4857138"/>
          </a:xfrm>
          <a:prstGeom prst="rect">
            <a:avLst/>
          </a:prstGeom>
        </p:spPr>
      </p:pic>
      <p:pic>
        <p:nvPicPr>
          <p:cNvPr id="3" name="Picture 2">
            <a:extLst>
              <a:ext uri="{FF2B5EF4-FFF2-40B4-BE49-F238E27FC236}">
                <a16:creationId xmlns:a16="http://schemas.microsoft.com/office/drawing/2014/main" xmlns="" id="{05F974FE-E1CB-CD9C-C0F5-04A7D07CF3EA}"/>
              </a:ext>
            </a:extLst>
          </p:cNvPr>
          <p:cNvPicPr>
            <a:picLocks noChangeAspect="1"/>
          </p:cNvPicPr>
          <p:nvPr/>
        </p:nvPicPr>
        <p:blipFill>
          <a:blip r:embed="rId5"/>
          <a:stretch>
            <a:fillRect/>
          </a:stretch>
        </p:blipFill>
        <p:spPr>
          <a:xfrm>
            <a:off x="505424" y="1283110"/>
            <a:ext cx="5823543" cy="38030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8453195"/>
      </p:ext>
    </p:extLst>
  </p:cSld>
  <p:clrMapOvr>
    <a:masterClrMapping/>
  </p:clrMapOvr>
  <p:transition>
    <p:wedg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print Planning Meeting by Slidesgo">
  <a:themeElements>
    <a:clrScheme name="Simple Light">
      <a:dk1>
        <a:srgbClr val="2E2E2E"/>
      </a:dk1>
      <a:lt1>
        <a:srgbClr val="FFFFFF"/>
      </a:lt1>
      <a:dk2>
        <a:srgbClr val="F1AA35"/>
      </a:dk2>
      <a:lt2>
        <a:srgbClr val="00A44A"/>
      </a:lt2>
      <a:accent1>
        <a:srgbClr val="F95626"/>
      </a:accent1>
      <a:accent2>
        <a:srgbClr val="FF97AB"/>
      </a:accent2>
      <a:accent3>
        <a:srgbClr val="CCCCCC"/>
      </a:accent3>
      <a:accent4>
        <a:srgbClr val="FFFFFF"/>
      </a:accent4>
      <a:accent5>
        <a:srgbClr val="FFFFFF"/>
      </a:accent5>
      <a:accent6>
        <a:srgbClr val="FFFFFF"/>
      </a:accent6>
      <a:hlink>
        <a:srgbClr val="2E2E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2794</Words>
  <Application>Microsoft Office PowerPoint</Application>
  <PresentationFormat>Custom</PresentationFormat>
  <Paragraphs>1416</Paragraphs>
  <Slides>31</Slides>
  <Notes>8</Notes>
  <HiddenSlides>0</HiddenSlides>
  <MMClips>4</MMClips>
  <ScaleCrop>false</ScaleCrop>
  <HeadingPairs>
    <vt:vector size="6" baseType="variant">
      <vt:variant>
        <vt:lpstr>Fonts Used</vt:lpstr>
      </vt:variant>
      <vt:variant>
        <vt:i4>29</vt:i4>
      </vt:variant>
      <vt:variant>
        <vt:lpstr>Theme</vt:lpstr>
      </vt:variant>
      <vt:variant>
        <vt:i4>3</vt:i4>
      </vt:variant>
      <vt:variant>
        <vt:lpstr>Slide Titles</vt:lpstr>
      </vt:variant>
      <vt:variant>
        <vt:i4>31</vt:i4>
      </vt:variant>
    </vt:vector>
  </HeadingPairs>
  <TitlesOfParts>
    <vt:vector size="63" baseType="lpstr">
      <vt:lpstr>Arial</vt:lpstr>
      <vt:lpstr>#9Slide03 BoosterNextFYBlack</vt:lpstr>
      <vt:lpstr>Sora</vt:lpstr>
      <vt:lpstr>#9Slide03 SFU Futura_12</vt:lpstr>
      <vt:lpstr>#9Slide07 IcielBC Cubano Normal</vt:lpstr>
      <vt:lpstr>Cambria</vt:lpstr>
      <vt:lpstr>#9Slide07 IcielKoni</vt:lpstr>
      <vt:lpstr>#9Slide05 Great Vibes</vt:lpstr>
      <vt:lpstr>#9Slide03 Iciel Blooming Elegan</vt:lpstr>
      <vt:lpstr>#9Slide03 SFU Futura_05</vt:lpstr>
      <vt:lpstr>#9Slide07 IcielStormtrooper</vt:lpstr>
      <vt:lpstr>#9Slide03 SFU Futura_09</vt:lpstr>
      <vt:lpstr>#9Slide05 IcielSanelma</vt:lpstr>
      <vt:lpstr>#9Slide07 Crocante</vt:lpstr>
      <vt:lpstr>Tahoma</vt:lpstr>
      <vt:lpstr>#9Slide05 Lobster</vt:lpstr>
      <vt:lpstr>#9Slide03 SFU Futura_03</vt:lpstr>
      <vt:lpstr>#9Slide05 GeosansLight</vt:lpstr>
      <vt:lpstr>Russo One</vt:lpstr>
      <vt:lpstr>#9Slide07 SVNSalty Sans</vt:lpstr>
      <vt:lpstr>Lato</vt:lpstr>
      <vt:lpstr>Anaheim</vt:lpstr>
      <vt:lpstr>#9Slide05 Gullever Font</vt:lpstr>
      <vt:lpstr>Wingdings</vt:lpstr>
      <vt:lpstr>#9Slide05 Beautiful Caps</vt:lpstr>
      <vt:lpstr>Calibri Light</vt:lpstr>
      <vt:lpstr>Karla</vt:lpstr>
      <vt:lpstr>Calibri</vt:lpstr>
      <vt:lpstr>Times New Roman</vt:lpstr>
      <vt:lpstr>Office Theme</vt:lpstr>
      <vt:lpstr>Sprint Planning Meeting by Slidesgo</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2023-02-03T03:08:51Z</dcterms:created>
  <dcterms:modified xsi:type="dcterms:W3CDTF">2023-02-03T03:09:20Z</dcterms:modified>
</cp:coreProperties>
</file>