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342" r:id="rId3"/>
    <p:sldId id="343" r:id="rId4"/>
    <p:sldId id="380" r:id="rId5"/>
    <p:sldId id="379" r:id="rId6"/>
    <p:sldId id="378" r:id="rId7"/>
    <p:sldId id="381" r:id="rId8"/>
    <p:sldId id="359" r:id="rId9"/>
    <p:sldId id="354" r:id="rId10"/>
    <p:sldId id="362" r:id="rId11"/>
    <p:sldId id="353" r:id="rId12"/>
    <p:sldId id="383" r:id="rId13"/>
    <p:sldId id="384" r:id="rId14"/>
    <p:sldId id="363" r:id="rId15"/>
    <p:sldId id="386" r:id="rId16"/>
    <p:sldId id="385" r:id="rId17"/>
    <p:sldId id="347" r:id="rId18"/>
    <p:sldId id="366" r:id="rId19"/>
    <p:sldId id="368" r:id="rId20"/>
    <p:sldId id="367" r:id="rId21"/>
    <p:sldId id="352" r:id="rId22"/>
    <p:sldId id="369" r:id="rId23"/>
    <p:sldId id="370" r:id="rId24"/>
    <p:sldId id="371" r:id="rId25"/>
    <p:sldId id="387" r:id="rId26"/>
    <p:sldId id="390" r:id="rId27"/>
    <p:sldId id="389" r:id="rId28"/>
    <p:sldId id="388" r:id="rId29"/>
    <p:sldId id="348" r:id="rId30"/>
    <p:sldId id="372" r:id="rId31"/>
    <p:sldId id="392" r:id="rId32"/>
    <p:sldId id="393" r:id="rId33"/>
    <p:sldId id="391" r:id="rId34"/>
    <p:sldId id="374" r:id="rId35"/>
    <p:sldId id="351" r:id="rId36"/>
    <p:sldId id="375" r:id="rId37"/>
    <p:sldId id="376" r:id="rId38"/>
    <p:sldId id="377" r:id="rId39"/>
    <p:sldId id="394" r:id="rId40"/>
    <p:sldId id="395" r:id="rId41"/>
    <p:sldId id="396" r:id="rId42"/>
    <p:sldId id="401" r:id="rId43"/>
    <p:sldId id="402" r:id="rId44"/>
    <p:sldId id="397" r:id="rId45"/>
    <p:sldId id="398" r:id="rId46"/>
    <p:sldId id="400" r:id="rId47"/>
    <p:sldId id="350" r:id="rId48"/>
    <p:sldId id="356" r:id="rId49"/>
    <p:sldId id="355" r:id="rId50"/>
    <p:sldId id="403" r:id="rId51"/>
  </p:sldIdLst>
  <p:sldSz cx="12192000" cy="6858000"/>
  <p:notesSz cx="6858000" cy="9144000"/>
  <p:embeddedFontLst>
    <p:embeddedFont>
      <p:font typeface="Calibri" pitchFamily="34" charset="0"/>
      <p:regular r:id="rId53"/>
      <p:bold r:id="rId54"/>
      <p:italic r:id="rId55"/>
      <p:boldItalic r:id="rId56"/>
    </p:embeddedFont>
    <p:embeddedFont>
      <p:font typeface="Cambria" pitchFamily="18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 THIỆN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75" y="2861327"/>
            <a:ext cx="4255983" cy="239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759866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664271" y="3019590"/>
            <a:ext cx="463240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25 SGK.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75" y="1915087"/>
            <a:ext cx="5868112" cy="47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52601" y="2179528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33922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823" y="2410196"/>
            <a:ext cx="105343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72206" y="1703538"/>
            <a:ext cx="2555311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89" y="3416473"/>
            <a:ext cx="7471399" cy="324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823" y="2410196"/>
            <a:ext cx="105343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72206" y="1703538"/>
            <a:ext cx="2555311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07" y="3429000"/>
            <a:ext cx="7476650" cy="32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862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823" y="2410196"/>
            <a:ext cx="105343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72206" y="1703538"/>
            <a:ext cx="2555311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44" y="3429000"/>
            <a:ext cx="7831323" cy="328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01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08" y="1956214"/>
            <a:ext cx="9641116" cy="459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4097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1858876"/>
            <a:ext cx="9234588" cy="5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2354893"/>
            <a:ext cx="9234588" cy="402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3295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1858876"/>
            <a:ext cx="9234588" cy="5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2354893"/>
            <a:ext cx="9234588" cy="362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2727342" y="2113147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832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25507" y="2136670"/>
            <a:ext cx="678591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?”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37555" y="2150240"/>
            <a:ext cx="2089266" cy="517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2" y="3041318"/>
            <a:ext cx="4079588" cy="229477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5661765" y="1698872"/>
            <a:ext cx="5943732" cy="211339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36" y="1960715"/>
            <a:ext cx="3907136" cy="357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5618" y="2023706"/>
            <a:ext cx="7423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329" y="4484286"/>
            <a:ext cx="74477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167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108" y="2346460"/>
            <a:ext cx="1047136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27 SGK,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H, Q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97" y="4064632"/>
            <a:ext cx="8910565" cy="257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386345" y="1745209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76167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1376" y="1445628"/>
            <a:ext cx="20486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9806" y="1456365"/>
            <a:ext cx="8014868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chi?</a:t>
            </a: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”,...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96" y="2384242"/>
            <a:ext cx="2541748" cy="2541748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3859806" y="2023672"/>
            <a:ext cx="6912487" cy="1405328"/>
          </a:xfrm>
          <a:prstGeom prst="cloudCallout">
            <a:avLst>
              <a:gd name="adj1" fmla="val -45608"/>
              <a:gd name="adj2" fmla="val 6437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4188162" y="1767006"/>
            <a:ext cx="75111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H: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Q: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M: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" y="2228140"/>
            <a:ext cx="3613475" cy="406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7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584646" y="2861132"/>
            <a:ext cx="60960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64480" y="1999927"/>
            <a:ext cx="2089266" cy="517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70" y="2019368"/>
            <a:ext cx="4692560" cy="35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70958" y="1832307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763099" y="2631927"/>
            <a:ext cx="1066565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8021" y="2508523"/>
            <a:ext cx="1005761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27 SGK.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01" y="3648466"/>
            <a:ext cx="8407268" cy="282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386345" y="178278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2147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980" y="2992025"/>
            <a:ext cx="503316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27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76447" y="2183620"/>
            <a:ext cx="2169043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11" y="2358984"/>
            <a:ext cx="6538542" cy="325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9" y="1969392"/>
            <a:ext cx="10325809" cy="42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19612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36" y="2027716"/>
            <a:ext cx="9885527" cy="60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10" y="2617940"/>
            <a:ext cx="9890218" cy="354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88794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732799" y="1681991"/>
            <a:ext cx="5709069" cy="1687511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1954842" y="3457184"/>
            <a:ext cx="3304049" cy="29185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8" name="Oval 17"/>
          <p:cNvSpPr/>
          <p:nvPr/>
        </p:nvSpPr>
        <p:spPr>
          <a:xfrm>
            <a:off x="6461400" y="3469710"/>
            <a:ext cx="3304049" cy="291856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Google Shape;173;p4"/>
          <p:cNvSpPr/>
          <p:nvPr/>
        </p:nvSpPr>
        <p:spPr>
          <a:xfrm>
            <a:off x="1699621" y="4737350"/>
            <a:ext cx="643735" cy="62826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71;p4"/>
          <p:cNvSpPr/>
          <p:nvPr/>
        </p:nvSpPr>
        <p:spPr>
          <a:xfrm>
            <a:off x="6130440" y="4606165"/>
            <a:ext cx="762000" cy="759445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887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80997" y="2523561"/>
            <a:ext cx="10517687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887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344806" y="3325774"/>
            <a:ext cx="447510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58" y="2220497"/>
            <a:ext cx="6830176" cy="40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79026" y="234575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509" y="2573665"/>
            <a:ext cx="60960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GV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42364" y="1941534"/>
            <a:ext cx="2167003" cy="438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96" y="2611243"/>
            <a:ext cx="5370535" cy="3068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030" y="3429000"/>
            <a:ext cx="488868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SGK.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01" y="2150691"/>
            <a:ext cx="6220670" cy="411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42072" y="2571225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XỬ LÍ TÌNH HUỐNG</a:t>
            </a:r>
          </a:p>
        </p:txBody>
      </p:sp>
    </p:spTree>
    <p:extLst>
      <p:ext uri="{BB962C8B-B14F-4D97-AF65-F5344CB8AC3E}">
        <p14:creationId xmlns:p14="http://schemas.microsoft.com/office/powerpoint/2010/main" val="81819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2" y="2190228"/>
            <a:ext cx="10278158" cy="359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01507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025238"/>
            <a:ext cx="9999312" cy="4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502074"/>
            <a:ext cx="10005010" cy="303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892365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025238"/>
            <a:ext cx="9999312" cy="4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492679"/>
            <a:ext cx="9999693" cy="29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015076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9" y="1996858"/>
            <a:ext cx="4441521" cy="4441521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5611660" y="2943615"/>
            <a:ext cx="5999967" cy="130270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 Diagonal Corner Rectangle 17"/>
          <p:cNvSpPr/>
          <p:nvPr/>
        </p:nvSpPr>
        <p:spPr>
          <a:xfrm>
            <a:off x="5611660" y="4574086"/>
            <a:ext cx="5999967" cy="162629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12-Point Star 18"/>
          <p:cNvSpPr/>
          <p:nvPr/>
        </p:nvSpPr>
        <p:spPr>
          <a:xfrm>
            <a:off x="5328778" y="2680571"/>
            <a:ext cx="570980" cy="601249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12-Point Star 19"/>
          <p:cNvSpPr/>
          <p:nvPr/>
        </p:nvSpPr>
        <p:spPr>
          <a:xfrm>
            <a:off x="5378881" y="4273461"/>
            <a:ext cx="570980" cy="601249"/>
          </a:xfrm>
          <a:prstGeom prst="star1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667956" y="2154477"/>
            <a:ext cx="2515736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PHỎNG VẤN</a:t>
            </a:r>
          </a:p>
        </p:txBody>
      </p:sp>
    </p:spTree>
    <p:extLst>
      <p:ext uri="{BB962C8B-B14F-4D97-AF65-F5344CB8AC3E}">
        <p14:creationId xmlns:p14="http://schemas.microsoft.com/office/powerpoint/2010/main" val="81819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97368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3446" y="2901212"/>
            <a:ext cx="317394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30" y="2545849"/>
            <a:ext cx="8100140" cy="30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77778" y="2095237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97368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379" y="2397670"/>
            <a:ext cx="408393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1140259" y="4860099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 XUYÊN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140259" y="5501015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THỈNH THOẢNG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1140259" y="6127316"/>
            <a:ext cx="2392080" cy="475989"/>
          </a:xfrm>
          <a:prstGeom prst="round2Diag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 THỰC HIỆN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31" y="2340411"/>
            <a:ext cx="7323137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852541" y="1737180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112363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453046" y="1791223"/>
            <a:ext cx="6040877" cy="2204580"/>
          </a:xfrm>
          <a:prstGeom prst="cloudCallout">
            <a:avLst>
              <a:gd name="adj1" fmla="val -33047"/>
              <a:gd name="adj2" fmla="val 62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97368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0230" y="1841326"/>
            <a:ext cx="7876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912" y="4441480"/>
            <a:ext cx="6675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4" y="1778697"/>
            <a:ext cx="3029534" cy="26423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79" y="4181108"/>
            <a:ext cx="4708288" cy="246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63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0" y="2943418"/>
            <a:ext cx="3106652" cy="3106652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12" y="2782996"/>
            <a:ext cx="8177270" cy="346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8290" y="1852157"/>
            <a:ext cx="115413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3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558811" y="3122296"/>
            <a:ext cx="635555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85" y="1898313"/>
            <a:ext cx="4613603" cy="422095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146782" y="2246811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73" y="2145453"/>
            <a:ext cx="5811051" cy="387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57" y="2145453"/>
            <a:ext cx="3292929" cy="387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972438" y="5616069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5223300" y="1970995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100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545699" y="1477063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4142037" y="2433552"/>
            <a:ext cx="7586597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7" y="2162599"/>
            <a:ext cx="3159559" cy="395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2157" y="2427910"/>
            <a:ext cx="1092061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45" y="3738758"/>
            <a:ext cx="10973337" cy="272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88525" y="1737895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19" y="1842630"/>
            <a:ext cx="8630621" cy="45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84441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968679" y="2715471"/>
            <a:ext cx="1034232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26311" y="1988416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VỀ NHÀ</a:t>
            </a:r>
          </a:p>
        </p:txBody>
      </p:sp>
      <p:sp>
        <p:nvSpPr>
          <p:cNvPr id="5" name="Rectangle 4"/>
          <p:cNvSpPr/>
          <p:nvPr/>
        </p:nvSpPr>
        <p:spPr>
          <a:xfrm>
            <a:off x="3151579" y="4477610"/>
            <a:ext cx="552907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tày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Chọn bạn mà chơi, chọn nơi mà ở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916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112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80922" y="2448404"/>
            <a:ext cx="1043000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album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30 SGK.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album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81" y="4202809"/>
            <a:ext cx="8067352" cy="24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35586" y="1772950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112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97" y="3240044"/>
            <a:ext cx="445509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18" y="1412961"/>
            <a:ext cx="6378669" cy="381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47435" y="2214821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 BÀY</a:t>
            </a:r>
          </a:p>
        </p:txBody>
      </p:sp>
      <p:sp>
        <p:nvSpPr>
          <p:cNvPr id="5" name="Rectangle 4"/>
          <p:cNvSpPr/>
          <p:nvPr/>
        </p:nvSpPr>
        <p:spPr>
          <a:xfrm>
            <a:off x="997908" y="5559861"/>
            <a:ext cx="1017531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4935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407912" y="179472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112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764479" y="3816242"/>
            <a:ext cx="1062168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4935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208386" y="1160702"/>
            <a:ext cx="381000" cy="381000"/>
            <a:chOff x="2078" y="1680"/>
            <a:chExt cx="1615" cy="1615"/>
          </a:xfrm>
        </p:grpSpPr>
        <p:sp>
          <p:nvSpPr>
            <p:cNvPr id="1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3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5" name="Text Box 9"/>
          <p:cNvSpPr txBox="1">
            <a:spLocks noChangeArrowheads="1"/>
          </p:cNvSpPr>
          <p:nvPr/>
        </p:nvSpPr>
        <p:spPr bwMode="gray">
          <a:xfrm>
            <a:off x="213654" y="1181388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80314" y="4553211"/>
            <a:ext cx="569089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74" y="1680616"/>
            <a:ext cx="5468374" cy="28789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35" y="1905672"/>
            <a:ext cx="3543320" cy="4586531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3432" y="1905672"/>
            <a:ext cx="6012493" cy="229326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7"/>
            <a:ext cx="495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486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68" y="1500124"/>
            <a:ext cx="4786783" cy="516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CHỦ ĐỀ 4: SỐNG HÒA HỢP TRONG GIA 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SBT. </a:t>
            </a: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6" y="1876896"/>
            <a:ext cx="3963476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34" y="1876896"/>
            <a:ext cx="7158038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206838" y="6203738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530097" y="1702521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9100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</a:p>
        </p:txBody>
      </p:sp>
    </p:spTree>
    <p:extLst>
      <p:ext uri="{BB962C8B-B14F-4D97-AF65-F5344CB8AC3E}">
        <p14:creationId xmlns:p14="http://schemas.microsoft.com/office/powerpoint/2010/main" val="324543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4" y="2020194"/>
            <a:ext cx="3398875" cy="397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35" y="2020193"/>
            <a:ext cx="7586078" cy="397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l 16"/>
          <p:cNvSpPr/>
          <p:nvPr/>
        </p:nvSpPr>
        <p:spPr>
          <a:xfrm>
            <a:off x="217026" y="184590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4039593" y="184590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9100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8" y="2084196"/>
            <a:ext cx="5220429" cy="402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37" y="2084195"/>
            <a:ext cx="5360148" cy="402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338100" y="183478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Oval 28"/>
          <p:cNvSpPr/>
          <p:nvPr/>
        </p:nvSpPr>
        <p:spPr>
          <a:xfrm>
            <a:off x="6095925" y="1856568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1766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769" y="3333451"/>
            <a:ext cx="435112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41" y="2209992"/>
            <a:ext cx="6952197" cy="397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064711" y="2379944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827849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759866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35805" y="3024277"/>
            <a:ext cx="5025335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sẻ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chối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59" y="2310074"/>
            <a:ext cx="6342104" cy="37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252601" y="2179528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5920676" y="161538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3511</Words>
  <Application>Microsoft Office PowerPoint</Application>
  <PresentationFormat>Custom</PresentationFormat>
  <Paragraphs>279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Times New Roman</vt:lpstr>
      <vt:lpstr>Calibri</vt:lpstr>
      <vt:lpstr>Wingdings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2024-09-10T15:50:49Z</dcterms:created>
  <dcterms:modified xsi:type="dcterms:W3CDTF">2024-09-10T15:50:53Z</dcterms:modified>
</cp:coreProperties>
</file>