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a" ContentType="audio/x-ms-wma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81" r:id="rId1"/>
    <p:sldMasterId id="2147483711" r:id="rId2"/>
    <p:sldMasterId id="2147483750" r:id="rId3"/>
    <p:sldMasterId id="2147483762" r:id="rId4"/>
    <p:sldMasterId id="2147483774" r:id="rId5"/>
    <p:sldMasterId id="2147483786" r:id="rId6"/>
  </p:sldMasterIdLst>
  <p:notesMasterIdLst>
    <p:notesMasterId r:id="rId33"/>
  </p:notesMasterIdLst>
  <p:sldIdLst>
    <p:sldId id="391" r:id="rId7"/>
    <p:sldId id="364" r:id="rId8"/>
    <p:sldId id="258" r:id="rId9"/>
    <p:sldId id="262" r:id="rId10"/>
    <p:sldId id="382" r:id="rId11"/>
    <p:sldId id="383" r:id="rId12"/>
    <p:sldId id="375" r:id="rId13"/>
    <p:sldId id="379" r:id="rId14"/>
    <p:sldId id="384" r:id="rId15"/>
    <p:sldId id="378" r:id="rId16"/>
    <p:sldId id="385" r:id="rId17"/>
    <p:sldId id="376" r:id="rId18"/>
    <p:sldId id="386" r:id="rId19"/>
    <p:sldId id="381" r:id="rId20"/>
    <p:sldId id="387" r:id="rId21"/>
    <p:sldId id="268" r:id="rId22"/>
    <p:sldId id="398" r:id="rId23"/>
    <p:sldId id="336" r:id="rId24"/>
    <p:sldId id="396" r:id="rId25"/>
    <p:sldId id="339" r:id="rId26"/>
    <p:sldId id="397" r:id="rId27"/>
    <p:sldId id="373" r:id="rId28"/>
    <p:sldId id="361" r:id="rId29"/>
    <p:sldId id="388" r:id="rId30"/>
    <p:sldId id="371" r:id="rId31"/>
    <p:sldId id="389" r:id="rId32"/>
  </p:sldIdLst>
  <p:sldSz cx="9144000" cy="5143500" type="screen16x9"/>
  <p:notesSz cx="6858000" cy="9144000"/>
  <p:embeddedFontLst>
    <p:embeddedFont>
      <p:font typeface="Sport Day" charset="0"/>
      <p:bold r:id="rId34"/>
    </p:embeddedFont>
    <p:embeddedFont>
      <p:font typeface="Fira Sans Extra Condensed Medium" charset="0"/>
      <p:regular r:id="rId35"/>
      <p:bold r:id="rId36"/>
      <p:italic r:id="rId37"/>
      <p:boldItalic r:id="rId38"/>
    </p:embeddedFont>
    <p:embeddedFont>
      <p:font typeface="Hind" charset="0"/>
      <p:regular r:id="rId39"/>
      <p:bold r:id="rId40"/>
    </p:embeddedFont>
    <p:embeddedFont>
      <p:font typeface="Barlow" charset="0"/>
      <p:regular r:id="rId41"/>
      <p:bold r:id="rId42"/>
      <p:italic r:id="rId43"/>
      <p:boldItalic r:id="rId44"/>
    </p:embeddedFont>
    <p:embeddedFont>
      <p:font typeface="Montserrat" pitchFamily="2" charset="0"/>
      <p:regular r:id="rId45"/>
    </p:embeddedFont>
    <p:embeddedFont>
      <p:font typeface="Comic Sans MS" pitchFamily="66" charset="0"/>
      <p:regular r:id="rId46"/>
      <p:bold r:id="rId47"/>
    </p:embeddedFont>
    <p:embeddedFont>
      <p:font typeface="Fredoka One" charset="0"/>
      <p:regular r:id="rId48"/>
    </p:embeddedFont>
    <p:embeddedFont>
      <p:font typeface="Calibri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ADC"/>
    <a:srgbClr val="FDFDFD"/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95" autoAdjust="0"/>
  </p:normalViewPr>
  <p:slideViewPr>
    <p:cSldViewPr snapToGrid="0">
      <p:cViewPr varScale="1">
        <p:scale>
          <a:sx n="84" d="100"/>
          <a:sy n="84" d="100"/>
        </p:scale>
        <p:origin x="-96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4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monkey has small </a:t>
            </a:r>
            <a:r>
              <a:rPr lang="en-US" b="1" dirty="0" smtClean="0"/>
              <a:t>hands. </a:t>
            </a:r>
            <a:endParaRPr lang="en-US" b="1" dirty="0"/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a long nose?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Elephant – nose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b="1" dirty="0" smtClean="0"/>
          </a:p>
          <a:p>
            <a:pPr marL="158750" indent="0">
              <a:buNone/>
            </a:pPr>
            <a:r>
              <a:rPr lang="vi-VN" b="1" dirty="0" smtClean="0"/>
              <a:t>Elephant </a:t>
            </a:r>
            <a:r>
              <a:rPr lang="vi-VN" b="1" dirty="0"/>
              <a:t>has</a:t>
            </a:r>
            <a:r>
              <a:rPr lang="vi-VN" b="1" baseline="0" dirty="0"/>
              <a:t> a long</a:t>
            </a:r>
            <a:r>
              <a:rPr lang="vi-VN" b="1" dirty="0"/>
              <a:t> </a:t>
            </a:r>
            <a:r>
              <a:rPr lang="vi-VN" b="1" dirty="0" smtClean="0"/>
              <a:t>nose</a:t>
            </a:r>
            <a:r>
              <a:rPr lang="en-US" b="1" dirty="0" smtClean="0"/>
              <a:t>.</a:t>
            </a:r>
            <a:endParaRPr lang="vi-VN" b="1" dirty="0"/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/>
              <a:t>Elephant has</a:t>
            </a:r>
            <a:r>
              <a:rPr lang="vi-VN" b="1" baseline="0"/>
              <a:t> a long</a:t>
            </a:r>
            <a:r>
              <a:rPr lang="vi-VN" b="1"/>
              <a:t> nose</a:t>
            </a:r>
          </a:p>
          <a:p>
            <a:pPr marL="158750" indent="0">
              <a:buNone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a big face?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Lion – face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lion</a:t>
            </a:r>
            <a:r>
              <a:rPr lang="en-US" b="1" baseline="0" dirty="0"/>
              <a:t> </a:t>
            </a:r>
            <a:r>
              <a:rPr lang="en-US" b="1" dirty="0"/>
              <a:t>has a big </a:t>
            </a:r>
            <a:r>
              <a:rPr lang="en-US" b="1" dirty="0" smtClean="0"/>
              <a:t>face.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973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50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5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830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smtClean="0"/>
              <a:t>Game: Pass</a:t>
            </a:r>
            <a:r>
              <a:rPr lang="en-US" b="1" baseline="0" dirty="0" smtClean="0"/>
              <a:t> the ball!</a:t>
            </a:r>
          </a:p>
          <a:p>
            <a:pPr marL="158750" indent="0">
              <a:buNone/>
            </a:pPr>
            <a:r>
              <a:rPr lang="en-US" b="0" baseline="0" dirty="0" smtClean="0"/>
              <a:t>Goal: To practice asking and answering</a:t>
            </a:r>
            <a:endParaRPr lang="vi-VN" b="0" baseline="0" dirty="0"/>
          </a:p>
          <a:p>
            <a:pPr marL="158750" indent="0">
              <a:buNone/>
            </a:pPr>
            <a:r>
              <a:rPr lang="vi-VN" baseline="0" dirty="0" smtClean="0"/>
              <a:t>Step</a:t>
            </a:r>
            <a:r>
              <a:rPr lang="en-US" baseline="0" dirty="0" smtClean="0"/>
              <a:t> </a:t>
            </a:r>
            <a:r>
              <a:rPr lang="vi-VN" baseline="0" dirty="0" smtClean="0"/>
              <a:t>1</a:t>
            </a:r>
            <a:r>
              <a:rPr lang="vi-VN" baseline="0" dirty="0"/>
              <a:t>: </a:t>
            </a:r>
            <a:r>
              <a:rPr lang="vi-VN" dirty="0"/>
              <a:t>Divide class into 2 big groups, each group has a ball.</a:t>
            </a:r>
          </a:p>
          <a:p>
            <a:pPr marL="158750" indent="0">
              <a:buNone/>
            </a:pPr>
            <a:r>
              <a:rPr lang="vi-VN" dirty="0"/>
              <a:t>Step</a:t>
            </a:r>
            <a:r>
              <a:rPr lang="vi-VN" baseline="0" dirty="0"/>
              <a:t> 2: </a:t>
            </a:r>
            <a:r>
              <a:rPr lang="vi-VN" dirty="0"/>
              <a:t>While the music plays, pupils pass the ball around the class. </a:t>
            </a:r>
          </a:p>
          <a:p>
            <a:pPr marL="158750" indent="0">
              <a:buNone/>
            </a:pPr>
            <a:r>
              <a:rPr lang="vi-VN" dirty="0"/>
              <a:t>Step</a:t>
            </a:r>
            <a:r>
              <a:rPr lang="vi-VN" baseline="0" dirty="0"/>
              <a:t> 3: </a:t>
            </a:r>
            <a:r>
              <a:rPr lang="vi-VN" dirty="0"/>
              <a:t>When the music stops, the pupil in each group with the ball has to take </a:t>
            </a:r>
            <a:r>
              <a:rPr lang="vi-VN" dirty="0" smtClean="0"/>
              <a:t>turn</a:t>
            </a:r>
            <a:r>
              <a:rPr lang="en-US" dirty="0" smtClean="0"/>
              <a:t>s to</a:t>
            </a:r>
            <a:r>
              <a:rPr lang="vi-VN" dirty="0" smtClean="0"/>
              <a:t> </a:t>
            </a:r>
            <a:r>
              <a:rPr lang="vi-VN" dirty="0"/>
              <a:t>ask and answer: What’s this? (point to body part).  It’s a ___.</a:t>
            </a:r>
          </a:p>
        </p:txBody>
      </p:sp>
    </p:spTree>
    <p:extLst>
      <p:ext uri="{BB962C8B-B14F-4D97-AF65-F5344CB8AC3E}">
        <p14:creationId xmlns:p14="http://schemas.microsoft.com/office/powerpoint/2010/main" val="1589430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Game: Draw your monster</a:t>
            </a:r>
          </a:p>
          <a:p>
            <a:pPr marL="158750" indent="0">
              <a:buFontTx/>
              <a:buNone/>
            </a:pPr>
            <a:r>
              <a:rPr lang="en-US" baseline="0" dirty="0" smtClean="0"/>
              <a:t>- Review </a:t>
            </a:r>
            <a:r>
              <a:rPr lang="en-US" baseline="0" dirty="0"/>
              <a:t>the new </a:t>
            </a:r>
            <a:r>
              <a:rPr lang="en-US" baseline="0" dirty="0" smtClean="0"/>
              <a:t>words.</a:t>
            </a:r>
          </a:p>
          <a:p>
            <a:pPr marL="158750" indent="0">
              <a:buFontTx/>
              <a:buNone/>
            </a:pPr>
            <a:r>
              <a:rPr lang="en-US" baseline="0" dirty="0" smtClean="0"/>
              <a:t>- Ask </a:t>
            </a:r>
            <a:r>
              <a:rPr lang="en-US" baseline="0" dirty="0"/>
              <a:t>students to draw a picture about their </a:t>
            </a:r>
            <a:r>
              <a:rPr lang="en-US" baseline="0" dirty="0" err="1" smtClean="0"/>
              <a:t>favourite</a:t>
            </a:r>
            <a:r>
              <a:rPr lang="en-US" baseline="0" dirty="0" smtClean="0"/>
              <a:t> </a:t>
            </a:r>
            <a:r>
              <a:rPr lang="en-US" baseline="0" dirty="0"/>
              <a:t>monsters (with body parts that they learnt today</a:t>
            </a:r>
            <a:r>
              <a:rPr lang="en-US" baseline="0" dirty="0" smtClean="0"/>
              <a:t>).</a:t>
            </a:r>
            <a:endParaRPr lang="en-US" baseline="0" dirty="0"/>
          </a:p>
          <a:p>
            <a:pPr marL="158750" indent="0">
              <a:buFontTx/>
              <a:buNone/>
            </a:pPr>
            <a:r>
              <a:rPr lang="en-US" baseline="0" dirty="0" smtClean="0"/>
              <a:t>- Then </a:t>
            </a:r>
            <a:r>
              <a:rPr lang="en-US" baseline="0" dirty="0"/>
              <a:t>ask students </a:t>
            </a:r>
            <a:r>
              <a:rPr lang="en-US" baseline="0" dirty="0" smtClean="0"/>
              <a:t>to work </a:t>
            </a:r>
            <a:r>
              <a:rPr lang="en-US" baseline="0" dirty="0"/>
              <a:t>with your partners, tell their friends about it.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00694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63272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 dirty="0" err="1"/>
              <a:t>Hình</a:t>
            </a:r>
            <a:r>
              <a:rPr lang="en-US" b="0" dirty="0"/>
              <a:t> </a:t>
            </a:r>
            <a:r>
              <a:rPr lang="en-US" b="0" dirty="0" err="1"/>
              <a:t>ảnh</a:t>
            </a:r>
            <a:r>
              <a:rPr lang="en-US" b="0" dirty="0"/>
              <a:t> (free): https://www.seekpng.com/ima/u2w7w7a9a9u2q8i1/</a:t>
            </a:r>
            <a:endParaRPr lang="vi-VN" b="0" dirty="0"/>
          </a:p>
        </p:txBody>
      </p:sp>
    </p:spTree>
    <p:extLst>
      <p:ext uri="{BB962C8B-B14F-4D97-AF65-F5344CB8AC3E}">
        <p14:creationId xmlns:p14="http://schemas.microsoft.com/office/powerpoint/2010/main" val="3561768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7376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Game: Animal and body parts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1: Review the names of 5 animals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2: Teacher gives a question (combined with descriptive gestures): Which animal has ...?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3: Asks pupils to answer which animal is it. </a:t>
            </a:r>
          </a:p>
          <a:p>
            <a:pPr marL="158750" indent="0">
              <a:buNone/>
            </a:pPr>
            <a:endParaRPr lang="vi-VN" b="0" i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long ears?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Rabbit – ear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b="1" dirty="0" smtClean="0"/>
          </a:p>
          <a:p>
            <a:pPr marL="158750" indent="0">
              <a:buNone/>
            </a:pPr>
            <a:r>
              <a:rPr lang="en-US" b="1" dirty="0" smtClean="0"/>
              <a:t>A </a:t>
            </a:r>
            <a:r>
              <a:rPr lang="en-US" b="1" dirty="0"/>
              <a:t>rabbit</a:t>
            </a:r>
            <a:r>
              <a:rPr lang="en-US" b="1" baseline="0" dirty="0"/>
              <a:t> has long </a:t>
            </a:r>
            <a:r>
              <a:rPr lang="en-US" b="1" baseline="0" dirty="0" smtClean="0"/>
              <a:t>ears.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rabbit</a:t>
            </a:r>
            <a:r>
              <a:rPr lang="en-US" b="1" baseline="0" dirty="0"/>
              <a:t> has long </a:t>
            </a:r>
            <a:r>
              <a:rPr lang="en-US" b="1" baseline="0" dirty="0" smtClean="0"/>
              <a:t>ears.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round eyes?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Fish – eye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fish has round </a:t>
            </a: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eyes.</a:t>
            </a:r>
            <a:endParaRPr kumimoji="0" lang="vi-VN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small hands?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Monkey – hand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4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3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10" y="404911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90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4" y="364245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5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5" y="3821827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5" y="3803452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7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4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90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9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9" y="24244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9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5" y="1733365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2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40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8" y="968942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0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5" y="22152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7" y="336452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155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2" y="3579267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4" y="3102330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6" y="4350034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8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7" y="4604206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7" y="12823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10" y="346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3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4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5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2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4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1" y="4249844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10" y="42110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10" y="6556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7" y="3327842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2" y="749654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4" y="2813055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6" y="4060759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8" y="4220881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2" y="4695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40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5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0" y="460349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7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7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6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60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7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9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4" y="231176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1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4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8" y="387631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7" y="4272364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80" y="2016242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9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28" y="3654603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550" y="602127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2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1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5" y="22743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677" y="4481128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620741" y="455696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269215">
            <a:off x="5916364" y="3913556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5" y="401122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3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6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2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9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9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5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3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3" y="61935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8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5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1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3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3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4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9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8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4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10" y="5947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9" y="13755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5" y="31427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54577" y="3704928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48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47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11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97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50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35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6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36527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7" y="136527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2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1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2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1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3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17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1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1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76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E600C-2E6A-4972-ACA6-E6DD209B478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61D80-EB52-4360-97AD-D69FAABE3F00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18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DB67-93B6-4EE8-966D-897AC7BE907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B0EE0-6F8B-424C-A160-10B9ACB67EA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21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F43E-7D0B-44BA-9EEB-4001A537D09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4EE9C-F42F-41CA-9466-D93520BA355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20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070F2-8FED-4F4A-8D55-25446A04B55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DBFD-4F23-43B5-97F3-D390F53BD15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38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3983F-AC51-482D-A710-6BCB2BE50EA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9DFC-BDB6-40D2-A3B3-BE6634C9D5A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79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C9A1C-08E4-4D13-AE8D-7983358B04C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3EBAF-F152-400D-AF1E-BDB6A7AE549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04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B7A0A-EBA6-4769-B2CA-77325A63F30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22DA2-A192-4DF5-B846-56A49D6F0A0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7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2" y="8022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2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2" y="442502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7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2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2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7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7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7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B4DC6-B9B4-4484-8EDB-8CB85EBB7C5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8A5C-D21F-4B96-9E1A-59DDC7B1FD4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99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30" indent="0">
              <a:buNone/>
              <a:defRPr sz="2800"/>
            </a:lvl2pPr>
            <a:lvl3pPr marL="913703" indent="0">
              <a:buNone/>
              <a:defRPr sz="2400"/>
            </a:lvl3pPr>
            <a:lvl4pPr marL="1370546" indent="0">
              <a:buNone/>
              <a:defRPr sz="2000"/>
            </a:lvl4pPr>
            <a:lvl5pPr marL="1827404" indent="0">
              <a:buNone/>
              <a:defRPr sz="2000"/>
            </a:lvl5pPr>
            <a:lvl6pPr marL="2284233" indent="0">
              <a:buNone/>
              <a:defRPr sz="2000"/>
            </a:lvl6pPr>
            <a:lvl7pPr marL="2741063" indent="0">
              <a:buNone/>
              <a:defRPr sz="2000"/>
            </a:lvl7pPr>
            <a:lvl8pPr marL="3197920" indent="0">
              <a:buNone/>
              <a:defRPr sz="2000"/>
            </a:lvl8pPr>
            <a:lvl9pPr marL="3654765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2BC5-5075-4618-8F4E-C8D82EEAF8D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CA85A-927B-4177-BED1-75FDDD5AAA5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44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05BD-3039-43A4-AF8C-BF2CEBA2C70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C26A-4863-4CCD-809F-10CB8454BA0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74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2D13F-C5EA-43A3-AB4A-001599C269F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30549-229F-414F-A128-B5B6453F612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10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35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263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9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16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51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6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7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2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7" y="4120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8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6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7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01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89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597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23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58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26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792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85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638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6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2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7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2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2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2" y="124057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7" y="3139477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2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5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6" y="3598501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40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6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85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368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786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61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599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1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8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5" y="4903869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2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7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2" y="440462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5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50" y="3773834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7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6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7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9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5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8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1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1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9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2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7" y="4608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3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7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10" y="42166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10" y="760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7" y="9254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7" y="40270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2" y="45087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2" y="4452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7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90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4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8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8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7" y="43888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7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6" r:id="rId5"/>
    <p:sldLayoutId id="2147483667" r:id="rId6"/>
    <p:sldLayoutId id="2147483678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47426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9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32" r:id="rId9"/>
    <p:sldLayoutId id="2147483734" r:id="rId10"/>
    <p:sldLayoutId id="2147483735" r:id="rId11"/>
    <p:sldLayoutId id="2147483736" r:id="rId12"/>
    <p:sldLayoutId id="214748373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7/22/2022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7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810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A801E726-5B1A-44D6-8631-3D477FFDBD22}" type="datetimeFigureOut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22/07/2022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11B6454B-6CD6-4D18-9A8E-FCDF3E366566}" type="slidenum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751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68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370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05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740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47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06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50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93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0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04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3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6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5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7/22/2022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88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7/22/2022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839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5.png"/><Relationship Id="rId18" Type="http://schemas.microsoft.com/office/2007/relationships/hdphoto" Target="../media/hdphoto18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27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image" Target="../media/image25.svg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4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63.png"/><Relationship Id="rId7" Type="http://schemas.openxmlformats.org/officeDocument/2006/relationships/image" Target="../media/image31.png"/><Relationship Id="rId12" Type="http://schemas.openxmlformats.org/officeDocument/2006/relationships/image" Target="../media/image25.svg"/><Relationship Id="rId17" Type="http://schemas.openxmlformats.org/officeDocument/2006/relationships/image" Target="../media/image36.png"/><Relationship Id="rId2" Type="http://schemas.openxmlformats.org/officeDocument/2006/relationships/audio" Target="../media/media3.m4a"/><Relationship Id="rId16" Type="http://schemas.openxmlformats.org/officeDocument/2006/relationships/image" Target="../media/image29.svg"/><Relationship Id="rId20" Type="http://schemas.microsoft.com/office/2007/relationships/hdphoto" Target="../media/hdphoto18.wdp"/><Relationship Id="rId1" Type="http://schemas.microsoft.com/office/2007/relationships/media" Target="../media/media3.m4a"/><Relationship Id="rId6" Type="http://schemas.openxmlformats.org/officeDocument/2006/relationships/image" Target="../media/image30.jpeg"/><Relationship Id="rId11" Type="http://schemas.openxmlformats.org/officeDocument/2006/relationships/image" Target="../media/image33.png"/><Relationship Id="rId24" Type="http://schemas.openxmlformats.org/officeDocument/2006/relationships/image" Target="../media/image52.png"/><Relationship Id="rId5" Type="http://schemas.openxmlformats.org/officeDocument/2006/relationships/audio" Target="../media/audio3.wav"/><Relationship Id="rId15" Type="http://schemas.openxmlformats.org/officeDocument/2006/relationships/image" Target="../media/image35.png"/><Relationship Id="rId23" Type="http://schemas.openxmlformats.org/officeDocument/2006/relationships/image" Target="../media/image64.png"/><Relationship Id="rId10" Type="http://schemas.openxmlformats.org/officeDocument/2006/relationships/image" Target="../media/image23.svg"/><Relationship Id="rId19" Type="http://schemas.openxmlformats.org/officeDocument/2006/relationships/image" Target="../media/image6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2.png"/><Relationship Id="rId14" Type="http://schemas.openxmlformats.org/officeDocument/2006/relationships/image" Target="../media/image27.svg"/><Relationship Id="rId22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27.sv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image" Target="../media/image25.svg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4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50.xml"/><Relationship Id="rId21" Type="http://schemas.microsoft.com/office/2007/relationships/hdphoto" Target="../media/hdphoto20.wdp"/><Relationship Id="rId7" Type="http://schemas.openxmlformats.org/officeDocument/2006/relationships/image" Target="../media/image31.png"/><Relationship Id="rId12" Type="http://schemas.openxmlformats.org/officeDocument/2006/relationships/image" Target="../media/image25.svg"/><Relationship Id="rId17" Type="http://schemas.openxmlformats.org/officeDocument/2006/relationships/image" Target="../media/image36.png"/><Relationship Id="rId2" Type="http://schemas.openxmlformats.org/officeDocument/2006/relationships/audio" Target="../media/media4.mp3"/><Relationship Id="rId16" Type="http://schemas.openxmlformats.org/officeDocument/2006/relationships/image" Target="../media/image29.svg"/><Relationship Id="rId20" Type="http://schemas.openxmlformats.org/officeDocument/2006/relationships/image" Target="../media/image66.png"/><Relationship Id="rId1" Type="http://schemas.microsoft.com/office/2007/relationships/media" Target="../media/media4.mp3"/><Relationship Id="rId6" Type="http://schemas.openxmlformats.org/officeDocument/2006/relationships/image" Target="../media/image30.jpeg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image" Target="../media/image35.png"/><Relationship Id="rId23" Type="http://schemas.openxmlformats.org/officeDocument/2006/relationships/image" Target="../media/image61.png"/><Relationship Id="rId10" Type="http://schemas.openxmlformats.org/officeDocument/2006/relationships/image" Target="../media/image23.svg"/><Relationship Id="rId19" Type="http://schemas.openxmlformats.org/officeDocument/2006/relationships/image" Target="../media/image6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2.png"/><Relationship Id="rId14" Type="http://schemas.openxmlformats.org/officeDocument/2006/relationships/image" Target="../media/image27.svg"/><Relationship Id="rId22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5.png"/><Relationship Id="rId18" Type="http://schemas.microsoft.com/office/2007/relationships/hdphoto" Target="../media/hdphoto21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27.sv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image" Target="../media/image25.svg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4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68.png"/><Relationship Id="rId7" Type="http://schemas.openxmlformats.org/officeDocument/2006/relationships/image" Target="../media/image31.png"/><Relationship Id="rId12" Type="http://schemas.openxmlformats.org/officeDocument/2006/relationships/image" Target="../media/image25.svg"/><Relationship Id="rId17" Type="http://schemas.openxmlformats.org/officeDocument/2006/relationships/image" Target="../media/image36.png"/><Relationship Id="rId2" Type="http://schemas.openxmlformats.org/officeDocument/2006/relationships/audio" Target="../media/media5.m4a"/><Relationship Id="rId16" Type="http://schemas.openxmlformats.org/officeDocument/2006/relationships/image" Target="../media/image29.svg"/><Relationship Id="rId20" Type="http://schemas.microsoft.com/office/2007/relationships/hdphoto" Target="../media/hdphoto21.wdp"/><Relationship Id="rId1" Type="http://schemas.microsoft.com/office/2007/relationships/media" Target="../media/media5.m4a"/><Relationship Id="rId6" Type="http://schemas.openxmlformats.org/officeDocument/2006/relationships/image" Target="../media/image30.jpeg"/><Relationship Id="rId11" Type="http://schemas.openxmlformats.org/officeDocument/2006/relationships/image" Target="../media/image33.png"/><Relationship Id="rId24" Type="http://schemas.openxmlformats.org/officeDocument/2006/relationships/image" Target="../media/image52.png"/><Relationship Id="rId5" Type="http://schemas.openxmlformats.org/officeDocument/2006/relationships/audio" Target="../media/audio3.wav"/><Relationship Id="rId15" Type="http://schemas.openxmlformats.org/officeDocument/2006/relationships/image" Target="../media/image35.png"/><Relationship Id="rId23" Type="http://schemas.openxmlformats.org/officeDocument/2006/relationships/image" Target="../media/image64.png"/><Relationship Id="rId10" Type="http://schemas.openxmlformats.org/officeDocument/2006/relationships/image" Target="../media/image23.svg"/><Relationship Id="rId19" Type="http://schemas.openxmlformats.org/officeDocument/2006/relationships/image" Target="../media/image6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2.png"/><Relationship Id="rId14" Type="http://schemas.openxmlformats.org/officeDocument/2006/relationships/image" Target="../media/image27.svg"/><Relationship Id="rId22" Type="http://schemas.microsoft.com/office/2007/relationships/hdphoto" Target="../media/hdphoto2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2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2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6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23.wdp"/><Relationship Id="rId3" Type="http://schemas.openxmlformats.org/officeDocument/2006/relationships/image" Target="../media/image76.png"/><Relationship Id="rId7" Type="http://schemas.openxmlformats.org/officeDocument/2006/relationships/image" Target="../media/image61.sv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5" Type="http://schemas.openxmlformats.org/officeDocument/2006/relationships/image" Target="../media/image85.jpe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63.svg"/><Relationship Id="rId1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26" Type="http://schemas.openxmlformats.org/officeDocument/2006/relationships/image" Target="../media/image43.png"/><Relationship Id="rId3" Type="http://schemas.openxmlformats.org/officeDocument/2006/relationships/audio" Target="../media/audio1.wav"/><Relationship Id="rId21" Type="http://schemas.openxmlformats.org/officeDocument/2006/relationships/image" Target="../media/image40.png"/><Relationship Id="rId34" Type="http://schemas.microsoft.com/office/2007/relationships/hdphoto" Target="../media/hdphoto9.wdp"/><Relationship Id="rId7" Type="http://schemas.openxmlformats.org/officeDocument/2006/relationships/image" Target="../media/image32.png"/><Relationship Id="rId12" Type="http://schemas.openxmlformats.org/officeDocument/2006/relationships/image" Target="../media/image27.svg"/><Relationship Id="rId17" Type="http://schemas.openxmlformats.org/officeDocument/2006/relationships/image" Target="../media/image37.png"/><Relationship Id="rId25" Type="http://schemas.microsoft.com/office/2007/relationships/hdphoto" Target="../media/hdphoto5.wdp"/><Relationship Id="rId3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svg"/><Relationship Id="rId20" Type="http://schemas.microsoft.com/office/2007/relationships/hdphoto" Target="../media/hdphoto3.wdp"/><Relationship Id="rId29" Type="http://schemas.microsoft.com/office/2007/relationships/hdphoto" Target="../media/hdphoto7.wdp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1.svg"/><Relationship Id="rId11" Type="http://schemas.openxmlformats.org/officeDocument/2006/relationships/image" Target="../media/image34.png"/><Relationship Id="rId24" Type="http://schemas.openxmlformats.org/officeDocument/2006/relationships/image" Target="../media/image42.png"/><Relationship Id="rId32" Type="http://schemas.openxmlformats.org/officeDocument/2006/relationships/image" Target="../media/image46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28" Type="http://schemas.openxmlformats.org/officeDocument/2006/relationships/image" Target="../media/image44.png"/><Relationship Id="rId10" Type="http://schemas.openxmlformats.org/officeDocument/2006/relationships/image" Target="../media/image25.svg"/><Relationship Id="rId19" Type="http://schemas.openxmlformats.org/officeDocument/2006/relationships/image" Target="../media/image39.png"/><Relationship Id="rId31" Type="http://schemas.microsoft.com/office/2007/relationships/hdphoto" Target="../media/hdphoto8.wdp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openxmlformats.org/officeDocument/2006/relationships/image" Target="../media/image29.svg"/><Relationship Id="rId22" Type="http://schemas.microsoft.com/office/2007/relationships/hdphoto" Target="../media/hdphoto4.wdp"/><Relationship Id="rId27" Type="http://schemas.microsoft.com/office/2007/relationships/hdphoto" Target="../media/hdphoto6.wdp"/><Relationship Id="rId30" Type="http://schemas.openxmlformats.org/officeDocument/2006/relationships/image" Target="../media/image45.png"/><Relationship Id="rId35" Type="http://schemas.openxmlformats.org/officeDocument/2006/relationships/image" Target="../media/image48.png"/><Relationship Id="rId8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27.sv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image" Target="../media/image25.svg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4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50.xml"/><Relationship Id="rId21" Type="http://schemas.microsoft.com/office/2007/relationships/hdphoto" Target="../media/hdphoto10.wdp"/><Relationship Id="rId7" Type="http://schemas.openxmlformats.org/officeDocument/2006/relationships/image" Target="../media/image31.png"/><Relationship Id="rId12" Type="http://schemas.openxmlformats.org/officeDocument/2006/relationships/image" Target="../media/image25.sv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29.svg"/><Relationship Id="rId20" Type="http://schemas.openxmlformats.org/officeDocument/2006/relationships/image" Target="../media/image50.png"/><Relationship Id="rId1" Type="http://schemas.microsoft.com/office/2007/relationships/media" Target="../media/media1.mp3"/><Relationship Id="rId6" Type="http://schemas.openxmlformats.org/officeDocument/2006/relationships/image" Target="../media/image30.jpeg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image" Target="../media/image35.png"/><Relationship Id="rId23" Type="http://schemas.openxmlformats.org/officeDocument/2006/relationships/image" Target="../media/image52.png"/><Relationship Id="rId10" Type="http://schemas.openxmlformats.org/officeDocument/2006/relationships/image" Target="../media/image23.svg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2.png"/><Relationship Id="rId14" Type="http://schemas.openxmlformats.org/officeDocument/2006/relationships/image" Target="../media/image27.svg"/><Relationship Id="rId22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5.png"/><Relationship Id="rId18" Type="http://schemas.microsoft.com/office/2007/relationships/hdphoto" Target="../media/hdphoto11.wdp"/><Relationship Id="rId26" Type="http://schemas.openxmlformats.org/officeDocument/2006/relationships/image" Target="../media/image58.png"/><Relationship Id="rId3" Type="http://schemas.openxmlformats.org/officeDocument/2006/relationships/audio" Target="../media/audio2.wav"/><Relationship Id="rId21" Type="http://schemas.microsoft.com/office/2007/relationships/hdphoto" Target="../media/hdphoto12.wdp"/><Relationship Id="rId7" Type="http://schemas.openxmlformats.org/officeDocument/2006/relationships/image" Target="../media/image32.png"/><Relationship Id="rId12" Type="http://schemas.openxmlformats.org/officeDocument/2006/relationships/image" Target="../media/image27.svg"/><Relationship Id="rId17" Type="http://schemas.openxmlformats.org/officeDocument/2006/relationships/image" Target="../media/image53.png"/><Relationship Id="rId25" Type="http://schemas.microsoft.com/office/2007/relationships/hdphoto" Target="../media/hdphoto14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svg"/><Relationship Id="rId20" Type="http://schemas.openxmlformats.org/officeDocument/2006/relationships/image" Target="../media/image55.png"/><Relationship Id="rId29" Type="http://schemas.microsoft.com/office/2007/relationships/hdphoto" Target="../media/hdphoto16.wdp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svg"/><Relationship Id="rId11" Type="http://schemas.openxmlformats.org/officeDocument/2006/relationships/image" Target="../media/image34.png"/><Relationship Id="rId24" Type="http://schemas.openxmlformats.org/officeDocument/2006/relationships/image" Target="../media/image57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23" Type="http://schemas.microsoft.com/office/2007/relationships/hdphoto" Target="../media/hdphoto13.wdp"/><Relationship Id="rId28" Type="http://schemas.openxmlformats.org/officeDocument/2006/relationships/image" Target="../media/image59.png"/><Relationship Id="rId10" Type="http://schemas.openxmlformats.org/officeDocument/2006/relationships/image" Target="../media/image25.svg"/><Relationship Id="rId19" Type="http://schemas.openxmlformats.org/officeDocument/2006/relationships/image" Target="../media/image54.png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openxmlformats.org/officeDocument/2006/relationships/image" Target="../media/image29.svg"/><Relationship Id="rId22" Type="http://schemas.openxmlformats.org/officeDocument/2006/relationships/image" Target="../media/image56.png"/><Relationship Id="rId27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1.svg"/><Relationship Id="rId26" Type="http://schemas.openxmlformats.org/officeDocument/2006/relationships/image" Target="../media/image57.png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54.png"/><Relationship Id="rId34" Type="http://schemas.microsoft.com/office/2007/relationships/hdphoto" Target="../media/hdphoto17.wdp"/><Relationship Id="rId7" Type="http://schemas.openxmlformats.org/officeDocument/2006/relationships/image" Target="../media/image31.png"/><Relationship Id="rId12" Type="http://schemas.openxmlformats.org/officeDocument/2006/relationships/image" Target="../media/image25.svg"/><Relationship Id="rId17" Type="http://schemas.openxmlformats.org/officeDocument/2006/relationships/image" Target="../media/image36.png"/><Relationship Id="rId25" Type="http://schemas.microsoft.com/office/2007/relationships/hdphoto" Target="../media/hdphoto13.wdp"/><Relationship Id="rId33" Type="http://schemas.openxmlformats.org/officeDocument/2006/relationships/image" Target="../media/image60.png"/><Relationship Id="rId2" Type="http://schemas.openxmlformats.org/officeDocument/2006/relationships/audio" Target="../media/media2.wma"/><Relationship Id="rId16" Type="http://schemas.openxmlformats.org/officeDocument/2006/relationships/image" Target="../media/image29.svg"/><Relationship Id="rId20" Type="http://schemas.microsoft.com/office/2007/relationships/hdphoto" Target="../media/hdphoto11.wdp"/><Relationship Id="rId29" Type="http://schemas.microsoft.com/office/2007/relationships/hdphoto" Target="../media/hdphoto15.wdp"/><Relationship Id="rId1" Type="http://schemas.microsoft.com/office/2007/relationships/media" Target="../media/media2.wma"/><Relationship Id="rId6" Type="http://schemas.openxmlformats.org/officeDocument/2006/relationships/image" Target="../media/image30.jpeg"/><Relationship Id="rId11" Type="http://schemas.openxmlformats.org/officeDocument/2006/relationships/image" Target="../media/image33.png"/><Relationship Id="rId24" Type="http://schemas.openxmlformats.org/officeDocument/2006/relationships/image" Target="../media/image56.png"/><Relationship Id="rId32" Type="http://schemas.openxmlformats.org/officeDocument/2006/relationships/image" Target="../media/image51.png"/><Relationship Id="rId5" Type="http://schemas.openxmlformats.org/officeDocument/2006/relationships/audio" Target="../media/audio3.wav"/><Relationship Id="rId15" Type="http://schemas.openxmlformats.org/officeDocument/2006/relationships/image" Target="../media/image35.png"/><Relationship Id="rId23" Type="http://schemas.microsoft.com/office/2007/relationships/hdphoto" Target="../media/hdphoto12.wdp"/><Relationship Id="rId28" Type="http://schemas.openxmlformats.org/officeDocument/2006/relationships/image" Target="../media/image58.png"/><Relationship Id="rId10" Type="http://schemas.openxmlformats.org/officeDocument/2006/relationships/image" Target="../media/image23.svg"/><Relationship Id="rId19" Type="http://schemas.openxmlformats.org/officeDocument/2006/relationships/image" Target="../media/image53.png"/><Relationship Id="rId31" Type="http://schemas.microsoft.com/office/2007/relationships/hdphoto" Target="../media/hdphoto16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2.png"/><Relationship Id="rId14" Type="http://schemas.openxmlformats.org/officeDocument/2006/relationships/image" Target="../media/image27.svg"/><Relationship Id="rId22" Type="http://schemas.openxmlformats.org/officeDocument/2006/relationships/image" Target="../media/image55.png"/><Relationship Id="rId27" Type="http://schemas.microsoft.com/office/2007/relationships/hdphoto" Target="../media/hdphoto14.wdp"/><Relationship Id="rId30" Type="http://schemas.openxmlformats.org/officeDocument/2006/relationships/image" Target="../media/image59.png"/><Relationship Id="rId35" Type="http://schemas.openxmlformats.org/officeDocument/2006/relationships/image" Target="../media/image61.png"/><Relationship Id="rId8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0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504" y="2116612"/>
            <a:ext cx="3040347" cy="29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504" y="2116612"/>
            <a:ext cx="3040347" cy="2915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4813" y="3717792"/>
            <a:ext cx="884657" cy="585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235" y="659052"/>
            <a:ext cx="3032775" cy="22162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74129" y="716933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hand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1" name="hand">
            <a:hlinkClick r:id="" action="ppaction://media"/>
            <a:extLst>
              <a:ext uri="{FF2B5EF4-FFF2-40B4-BE49-F238E27FC236}">
                <a16:creationId xmlns:a16="http://schemas.microsoft.com/office/drawing/2014/main" xmlns="" id="{61597BC9-AB77-413F-A712-478C62112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505950" y="1801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0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437" y="1600494"/>
            <a:ext cx="3599870" cy="277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0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437" y="1600494"/>
            <a:ext cx="3599870" cy="277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535" b="100000" l="0" r="100000">
                        <a14:foregroundMark x1="36034" y1="60740" x2="36034" y2="60740"/>
                        <a14:foregroundMark x1="15363" y1="39829" x2="15363" y2="39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2507" y="2034988"/>
            <a:ext cx="1080157" cy="2120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9700" y="87901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8935" y="93635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nose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no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341328" y="177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803" l="4453" r="94453">
                        <a14:backgroundMark x1="7031" y1="35372" x2="7031" y2="35372"/>
                        <a14:backgroundMark x1="34375" y1="77527" x2="34375" y2="77527"/>
                        <a14:backgroundMark x1="39531" y1="79787" x2="39531" y2="79787"/>
                        <a14:backgroundMark x1="18281" y1="66090" x2="18281" y2="66090"/>
                        <a14:backgroundMark x1="37734" y1="79255" x2="37734" y2="79255"/>
                        <a14:backgroundMark x1="51328" y1="60505" x2="51328" y2="60505"/>
                        <a14:backgroundMark x1="54844" y1="83245" x2="54844" y2="83245"/>
                        <a14:backgroundMark x1="49531" y1="85771" x2="49531" y2="85771"/>
                        <a14:backgroundMark x1="48672" y1="83644" x2="48750" y2="87367"/>
                        <a14:backgroundMark x1="22344" y1="84707" x2="19063" y2="87633"/>
                        <a14:backgroundMark x1="80078" y1="55585" x2="80078" y2="55585"/>
                        <a14:backgroundMark x1="82344" y1="77793" x2="82344" y2="77793"/>
                        <a14:backgroundMark x1="76094" y1="74601" x2="76094" y2="74601"/>
                        <a14:backgroundMark x1="73203" y1="68750" x2="73203" y2="68750"/>
                        <a14:backgroundMark x1="70625" y1="84441" x2="70625" y2="84441"/>
                        <a14:backgroundMark x1="63047" y1="84707" x2="63047" y2="84707"/>
                        <a14:backgroundMark x1="57891" y1="89096" x2="57891" y2="89096"/>
                        <a14:backgroundMark x1="60625" y1="60771" x2="60625" y2="60771"/>
                        <a14:backgroundMark x1="71563" y1="76995" x2="71563" y2="76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5263" y="1733605"/>
            <a:ext cx="5738243" cy="330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4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803" l="4453" r="94453">
                        <a14:backgroundMark x1="7031" y1="35372" x2="7031" y2="35372"/>
                        <a14:backgroundMark x1="34375" y1="77527" x2="34375" y2="77527"/>
                        <a14:backgroundMark x1="39531" y1="79787" x2="39531" y2="79787"/>
                        <a14:backgroundMark x1="18281" y1="66090" x2="18281" y2="66090"/>
                        <a14:backgroundMark x1="37734" y1="79255" x2="37734" y2="79255"/>
                        <a14:backgroundMark x1="51328" y1="60505" x2="51328" y2="60505"/>
                        <a14:backgroundMark x1="54844" y1="83245" x2="54844" y2="83245"/>
                        <a14:backgroundMark x1="49531" y1="85771" x2="49531" y2="85771"/>
                        <a14:backgroundMark x1="48672" y1="83644" x2="48750" y2="87367"/>
                        <a14:backgroundMark x1="22344" y1="84707" x2="19063" y2="87633"/>
                        <a14:backgroundMark x1="80078" y1="55585" x2="80078" y2="55585"/>
                        <a14:backgroundMark x1="82344" y1="77793" x2="82344" y2="77793"/>
                        <a14:backgroundMark x1="76094" y1="74601" x2="76094" y2="74601"/>
                        <a14:backgroundMark x1="73203" y1="68750" x2="73203" y2="68750"/>
                        <a14:backgroundMark x1="70625" y1="84441" x2="70625" y2="84441"/>
                        <a14:backgroundMark x1="63047" y1="84707" x2="63047" y2="84707"/>
                        <a14:backgroundMark x1="57891" y1="89096" x2="57891" y2="89096"/>
                        <a14:backgroundMark x1="60625" y1="60771" x2="60625" y2="60771"/>
                        <a14:backgroundMark x1="71563" y1="76995" x2="71563" y2="76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5263" y="1733605"/>
            <a:ext cx="5738243" cy="3305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892" l="12556" r="98206">
                        <a14:foregroundMark x1="47982" y1="26173" x2="49327" y2="28881"/>
                        <a14:backgroundMark x1="20179" y1="48014" x2="20179" y2="48014"/>
                        <a14:backgroundMark x1="52466" y1="89711" x2="52466" y2="89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72000" y="1067591"/>
            <a:ext cx="2890083" cy="3517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8574" y="16268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44009" y="22002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face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face">
            <a:hlinkClick r:id="" action="ppaction://media"/>
            <a:extLst>
              <a:ext uri="{FF2B5EF4-FFF2-40B4-BE49-F238E27FC236}">
                <a16:creationId xmlns:a16="http://schemas.microsoft.com/office/drawing/2014/main" xmlns="" id="{F6347AA7-0704-404A-9390-268A77CEE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680575" y="1927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09911" y="36908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789651" y="1716381"/>
            <a:ext cx="5422005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Look, listen and </a:t>
            </a:r>
            <a:r>
              <a:rPr lang="en-US" sz="6000" dirty="0" smtClean="0">
                <a:solidFill>
                  <a:schemeClr val="tx1"/>
                </a:solidFill>
              </a:rPr>
              <a:t>repeat.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8" y="1058200"/>
            <a:ext cx="9144000" cy="3100251"/>
          </a:xfrm>
          <a:prstGeom prst="rect">
            <a:avLst/>
          </a:prstGeom>
        </p:spPr>
      </p:pic>
      <p:pic>
        <p:nvPicPr>
          <p:cNvPr id="5" name="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9594" y="97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67545" y="620184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539328" y="1967484"/>
            <a:ext cx="5839237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Listen, point and </a:t>
            </a:r>
            <a:r>
              <a:rPr lang="en-US" sz="6000" dirty="0" smtClean="0">
                <a:solidFill>
                  <a:schemeClr val="tx1"/>
                </a:solidFill>
              </a:rPr>
              <a:t>say.</a:t>
            </a:r>
            <a:endParaRPr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959"/>
            <a:ext cx="9144000" cy="3190330"/>
          </a:xfrm>
          <a:prstGeom prst="rect">
            <a:avLst/>
          </a:prstGeom>
        </p:spPr>
      </p:pic>
      <p:pic>
        <p:nvPicPr>
          <p:cNvPr id="5" name="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0511" y="1147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0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E4B64F5-43D7-4AF2-B3BB-2A1B444B8FC3}"/>
              </a:ext>
            </a:extLst>
          </p:cNvPr>
          <p:cNvSpPr/>
          <p:nvPr/>
        </p:nvSpPr>
        <p:spPr>
          <a:xfrm>
            <a:off x="-10633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47" y="156351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2AB036-80C2-4DD5-9681-3528B54E31C6}"/>
              </a:ext>
            </a:extLst>
          </p:cNvPr>
          <p:cNvSpPr txBox="1"/>
          <p:nvPr/>
        </p:nvSpPr>
        <p:spPr>
          <a:xfrm>
            <a:off x="391399" y="341110"/>
            <a:ext cx="691623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622" y="2723984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3753450" y="2769041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54B51B9-C265-45A0-B217-028C10585EA7}"/>
              </a:ext>
            </a:extLst>
          </p:cNvPr>
          <p:cNvSpPr txBox="1"/>
          <p:nvPr/>
        </p:nvSpPr>
        <p:spPr>
          <a:xfrm>
            <a:off x="2142182" y="1371423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 dirty="0" smtClean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089716-7C3B-4056-99B7-D0A1BC1F72BE}"/>
              </a:ext>
            </a:extLst>
          </p:cNvPr>
          <p:cNvSpPr txBox="1"/>
          <p:nvPr/>
        </p:nvSpPr>
        <p:spPr>
          <a:xfrm>
            <a:off x="3607974" y="3307114"/>
            <a:ext cx="2314843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1</a:t>
            </a:r>
          </a:p>
        </p:txBody>
      </p:sp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233422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/>
              <a:t>Let’s </a:t>
            </a:r>
            <a:r>
              <a:rPr lang="en-US" sz="6000" dirty="0" smtClean="0"/>
              <a:t>talk. 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1886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2314" y="398385"/>
            <a:ext cx="3607483" cy="3718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5648" y="734528"/>
            <a:ext cx="1986966" cy="2657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71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046" y="655090"/>
            <a:ext cx="7983188" cy="448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2089" y="2015254"/>
            <a:ext cx="680445" cy="68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850" y="259352"/>
            <a:ext cx="4095723" cy="6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709 L 0.00573 0.00709 C 0.01545 -0.02994 0.0125 -0.02439 0.02482 -0.05371 C 0.02569 -0.05556 0.02639 -0.05803 0.0276 -0.05865 C 0.03211 -0.0605 0.0368 -0.06019 0.04132 -0.06081 C 0.04635 -0.05679 0.05191 -0.05463 0.05642 -0.04877 C 0.0585 -0.04599 0.0592 -0.04074 0.06041 -0.03673 C 0.06232 -0.03087 0.06493 -0.02068 0.06597 -0.01482 C 0.06701 -0.00834 0.0677 -0.00155 0.06875 0.00493 C 0.06909 0.01203 0.06944 0.01944 0.07014 0.02685 C 0.07048 0.03148 0.06892 0.0395 0.07135 0.04135 C 0.0743 0.04351 0.07691 0.03642 0.07968 0.03395 C 0.08576 0.0216 0.08819 0.01543 0.09479 0.00493 C 0.09774 -0.00031 0.10052 -0.00679 0.10434 -0.00988 C 0.10989 -0.0142 0.11614 -0.01482 0.12205 -0.01698 C 0.13246 -0.01667 0.17014 -0.02408 0.18784 -0.00741 C 0.19132 -0.00402 0.19705 0.00648 0.20017 0.01203 C 0.20069 0.01697 0.20069 0.02191 0.20156 0.02685 C 0.20208 0.03024 0.20364 0.03302 0.20434 0.03642 C 0.20503 0.0395 0.2052 0.0429 0.20573 0.04629 C 0.20607 0.05432 0.20243 0.06944 0.20711 0.07068 C 0.21389 0.07222 0.21857 0.05617 0.22482 0.05123 C 0.23784 0.04074 0.2585 0.03765 0.27135 0.03395 C 0.3302 0.04506 0.32465 0.01574 0.3427 0.05833 C 0.34357 0.0608 0.34444 0.06327 0.34548 0.06574 C 0.34114 0.09351 0.34305 0.10216 0.33177 0.11944 C 0.32882 0.12345 0.32517 0.1253 0.32205 0.12901 C 0.32048 0.13117 0.32552 0.125 0.3276 0.12407 L 0.33437 0.1216 C 0.34409 0.12345 0.35382 0.12284 0.36319 0.12654 C 0.36823 0.1287 0.37257 0.13395 0.37691 0.13888 C 0.38524 0.14814 0.38958 0.16018 0.39479 0.1753 C 0.39948 0.1895 0.40121 0.19814 0.40434 0.21172 C 0.40086 0.23858 0.40434 0.24166 0.3934 0.25339 C 0.39132 0.25555 0.38871 0.25648 0.38645 0.25802 C 0.3875 0.26234 0.38802 0.26666 0.38923 0.27037 C 0.39027 0.27314 0.39218 0.275 0.3934 0.27777 C 0.39444 0.27993 0.39514 0.28271 0.396 0.28487 C 0.39739 0.28827 0.39878 0.29135 0.40017 0.29475 C 0.40104 0.29969 0.40191 0.30463 0.40295 0.30926 C 0.40382 0.31327 0.40538 0.31728 0.40573 0.3216 C 0.40677 0.33364 0.40642 0.34598 0.40711 0.35802 C 0.40729 0.36388 0.40798 0.36944 0.4085 0.375 C 0.40798 0.38426 0.40746 0.40308 0.40573 0.41419 C 0.40277 0.43148 0.40034 0.43179 0.39201 0.44814 C 0.38802 0.45586 0.3868 0.45771 0.38107 0.46265 C 0.37795 0.46543 0.37482 0.46851 0.37135 0.47006 C 0.36788 0.47191 0.36406 0.4716 0.36041 0.47253 C 0.35399 0.47407 0.34774 0.4753 0.34132 0.47747 C 0.25156 0.50555 0.2783 0.49598 0.20295 0.5287 C 0.19375 0.52685 0.18455 0.52716 0.17552 0.52376 C 0.17152 0.52222 0.16823 0.51697 0.16458 0.51388 C 0.15833 0.50895 0.15173 0.50463 0.14548 0.49938 C 0.14097 0.49568 0.11215 0.46913 0.10573 0.46512 C 0.10017 0.46203 0.09461 0.45956 0.08923 0.45555 C 0.07899 0.44753 0.07257 0.43858 0.06319 0.4287 C 0.0592 0.42438 0.05486 0.42098 0.05086 0.41635 C 0.04149 0.40555 0.03316 0.39228 0.02343 0.3824 C 0.00833 0.36697 -0.0073 0.35247 -0.02032 0.33117 C -0.02327 0.32654 -0.02622 0.32222 -0.02865 0.31666 C -0.03073 0.31142 -0.03212 0.30524 -0.03403 0.29969 C -0.06198 0.22006 -0.0217 0.33858 -0.05052 0.25339 C -0.05139 0.24753 -0.05209 0.24166 -0.0533 0.23611 C -0.05434 0.23117 -0.05608 0.22654 -0.0573 0.2216 C -0.05799 0.21913 -0.05816 0.21666 -0.05868 0.21419 C -0.06146 0.21605 -0.06424 0.21697 -0.06684 0.21913 C -0.06841 0.22037 -0.06945 0.22407 -0.07101 0.22407 L -0.09983 0.2216 C -0.10261 0.21851 -0.10539 0.21543 -0.10799 0.21172 C -0.10903 0.21049 -0.1099 0.20864 -0.11077 0.20709 C -0.11302 0.20216 -0.11563 0.19784 -0.11754 0.19228 C -0.12257 0.1787 -0.125 0.1645 -0.12726 0.14845 C -0.12778 0.14382 -0.12813 0.13888 -0.12848 0.13395 C -0.12587 0.11203 -0.12448 0.0895 -0.12032 0.06821 C -0.11962 0.06419 -0.10868 0.04876 -0.1066 0.04629 C -0.10313 0.04197 -0.09966 0.03703 -0.09566 0.03395 C -0.07934 0.02098 -0.0724 0.02314 -0.0533 0.01944 C -0.02223 0.02191 -0.03316 0.02191 -0.02032 0.02191 L -0.02032 0.02191 " pathEditMode="relative" ptsTypes="AAAAAAAAAAAAAAAAAAAAAAAAAAAA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776440" y="450825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390144" y="1798125"/>
            <a:ext cx="8485632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300" dirty="0">
                <a:solidFill>
                  <a:schemeClr val="tx1"/>
                </a:solidFill>
              </a:rPr>
              <a:t>Fun corner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and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 smtClean="0">
                <a:solidFill>
                  <a:schemeClr val="tx1"/>
                </a:solidFill>
              </a:rPr>
              <a:t>wrap-up</a:t>
            </a:r>
            <a:endParaRPr sz="5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80909">
            <a:off x="-443435" y="3626187"/>
            <a:ext cx="2425315" cy="23586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021032">
            <a:off x="8004812" y="-66277"/>
            <a:ext cx="1601668" cy="14535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126720">
            <a:off x="8534975" y="4857771"/>
            <a:ext cx="859875" cy="43423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60134" y="193185"/>
            <a:ext cx="3316840" cy="4866766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5016">
            <a:off x="-1167938" y="1093681"/>
            <a:ext cx="888828" cy="1906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260" y="208124"/>
            <a:ext cx="30543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sym typeface="Fredoka One"/>
              </a:rPr>
              <a:t>Draw your monster!</a:t>
            </a:r>
            <a:endParaRPr lang="vi-VN" sz="1000" dirty="0"/>
          </a:p>
        </p:txBody>
      </p:sp>
    </p:spTree>
    <p:extLst>
      <p:ext uri="{BB962C8B-B14F-4D97-AF65-F5344CB8AC3E}">
        <p14:creationId xmlns:p14="http://schemas.microsoft.com/office/powerpoint/2010/main" val="218344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80909">
            <a:off x="-443435" y="3626187"/>
            <a:ext cx="2425315" cy="23586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021032">
            <a:off x="8004812" y="-66277"/>
            <a:ext cx="1601668" cy="14535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126720">
            <a:off x="8534975" y="4857771"/>
            <a:ext cx="859875" cy="43423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60134" y="208124"/>
            <a:ext cx="3316840" cy="4866766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5016">
            <a:off x="-1167938" y="1093681"/>
            <a:ext cx="888828" cy="1906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29942" y="405995"/>
            <a:ext cx="14350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ear</a:t>
            </a:r>
            <a:endParaRPr lang="vi-VN" dirty="0"/>
          </a:p>
        </p:txBody>
      </p:sp>
      <p:sp>
        <p:nvSpPr>
          <p:cNvPr id="24" name="Rectangle 23"/>
          <p:cNvSpPr/>
          <p:nvPr/>
        </p:nvSpPr>
        <p:spPr>
          <a:xfrm>
            <a:off x="6993557" y="1832178"/>
            <a:ext cx="19303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nose</a:t>
            </a:r>
            <a:endParaRPr lang="vi-VN" dirty="0"/>
          </a:p>
        </p:txBody>
      </p:sp>
      <p:sp>
        <p:nvSpPr>
          <p:cNvPr id="25" name="Rectangle 24"/>
          <p:cNvSpPr/>
          <p:nvPr/>
        </p:nvSpPr>
        <p:spPr>
          <a:xfrm>
            <a:off x="6993557" y="3579649"/>
            <a:ext cx="20345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hand</a:t>
            </a:r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22E300-A4CD-4E4B-995A-E8C2319A756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30" y="361749"/>
            <a:ext cx="722885" cy="873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8761E9-4998-44E6-A906-BDB6BD9B513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37" y="2308428"/>
            <a:ext cx="806605" cy="516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6573" y="1971968"/>
            <a:ext cx="15311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eye</a:t>
            </a:r>
            <a:endParaRPr lang="vi-VN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97C1270-30DF-4D54-80AA-89563D607D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1188" y="171044"/>
            <a:ext cx="1371791" cy="84784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845235" y="654380"/>
            <a:ext cx="18277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face</a:t>
            </a:r>
            <a:endParaRPr lang="vi-VN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227E916-CB88-4B4D-8FA6-5F33FB3A2A0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503" y="1894855"/>
            <a:ext cx="594054" cy="937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407" y="3564266"/>
            <a:ext cx="1187717" cy="8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3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9EF066-149D-4692-91BD-DB2F7D9C47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9184" y="1031671"/>
            <a:ext cx="9144000" cy="4284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CA3EFB-7D6D-422E-8EF6-3DFD0A35CA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036" y="1832115"/>
            <a:ext cx="1355780" cy="112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D98201B-85A5-4AB4-8290-B79E8B1C5B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819" y="2571750"/>
            <a:ext cx="1250525" cy="120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352033-2C65-4BBD-9B42-6D7DB07316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547" y="3058422"/>
            <a:ext cx="1112108" cy="111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879640A-A945-4089-9A62-CCB0E2958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196" y="5614"/>
            <a:ext cx="1412593" cy="136065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E23BBAB-E4CD-4832-8938-791B6024E0F0}"/>
              </a:ext>
            </a:extLst>
          </p:cNvPr>
          <p:cNvSpPr/>
          <p:nvPr/>
        </p:nvSpPr>
        <p:spPr>
          <a:xfrm>
            <a:off x="2806380" y="769401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ear</a:t>
            </a:r>
            <a:endParaRPr lang="vi-VN" sz="7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6D3E742-BEA5-4235-910D-CAB2517B526C}"/>
              </a:ext>
            </a:extLst>
          </p:cNvPr>
          <p:cNvSpPr/>
          <p:nvPr/>
        </p:nvSpPr>
        <p:spPr>
          <a:xfrm>
            <a:off x="4848713" y="769401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nose</a:t>
            </a:r>
            <a:endParaRPr lang="vi-VN" sz="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F9EC950-2791-4BF2-B547-F9DEE45FBC91}"/>
              </a:ext>
            </a:extLst>
          </p:cNvPr>
          <p:cNvSpPr/>
          <p:nvPr/>
        </p:nvSpPr>
        <p:spPr>
          <a:xfrm>
            <a:off x="6402778" y="468828"/>
            <a:ext cx="1356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hand</a:t>
            </a:r>
            <a:endParaRPr lang="vi-VN" sz="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DDC1E74-287C-4CC9-AB49-A03C37CC07E9}"/>
              </a:ext>
            </a:extLst>
          </p:cNvPr>
          <p:cNvSpPr/>
          <p:nvPr/>
        </p:nvSpPr>
        <p:spPr>
          <a:xfrm>
            <a:off x="4848713" y="134724"/>
            <a:ext cx="1335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eye</a:t>
            </a:r>
            <a:endParaRPr lang="vi-VN" sz="7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8459AE9-104C-472C-B5EA-FF08ED8E35EB}"/>
              </a:ext>
            </a:extLst>
          </p:cNvPr>
          <p:cNvSpPr/>
          <p:nvPr/>
        </p:nvSpPr>
        <p:spPr>
          <a:xfrm>
            <a:off x="2785491" y="162723"/>
            <a:ext cx="1258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face</a:t>
            </a:r>
            <a:endParaRPr lang="vi-VN" sz="700" dirty="0"/>
          </a:p>
        </p:txBody>
      </p:sp>
    </p:spTree>
    <p:extLst>
      <p:ext uri="{BB962C8B-B14F-4D97-AF65-F5344CB8AC3E}">
        <p14:creationId xmlns:p14="http://schemas.microsoft.com/office/powerpoint/2010/main" val="34553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5335943" y="1764787"/>
            <a:ext cx="316325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Let’s talk.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1356739" y="336356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650120" y="1622131"/>
            <a:ext cx="25254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W</a:t>
            </a:r>
            <a:r>
              <a:rPr lang="en" sz="3600" dirty="0" smtClean="0">
                <a:solidFill>
                  <a:schemeClr val="bg2">
                    <a:lumMod val="75000"/>
                  </a:schemeClr>
                </a:solidFill>
              </a:rPr>
              <a:t>arm-up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1398446" y="1409253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903788" y="2342587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Look, listen and </a:t>
            </a:r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repeat.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802081" y="2193241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1911396" y="3581349"/>
            <a:ext cx="3813451" cy="1210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Listen, point and say.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167914" y="1562639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4</a:t>
            </a:r>
            <a:endParaRPr dirty="0"/>
          </a:p>
        </p:txBody>
      </p:sp>
      <p:sp>
        <p:nvSpPr>
          <p:cNvPr id="11" name="Google Shape;724;p38"/>
          <p:cNvSpPr txBox="1">
            <a:spLocks/>
          </p:cNvSpPr>
          <p:nvPr/>
        </p:nvSpPr>
        <p:spPr>
          <a:xfrm>
            <a:off x="4160307" y="2259423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</a:t>
            </a:r>
            <a:endParaRPr lang="en" dirty="0"/>
          </a:p>
        </p:txBody>
      </p:sp>
      <p:sp>
        <p:nvSpPr>
          <p:cNvPr id="12" name="Google Shape;712;p38"/>
          <p:cNvSpPr txBox="1">
            <a:spLocks/>
          </p:cNvSpPr>
          <p:nvPr/>
        </p:nvSpPr>
        <p:spPr>
          <a:xfrm>
            <a:off x="5286483" y="2473653"/>
            <a:ext cx="320021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Fun corner </a:t>
            </a:r>
            <a:r>
              <a:rPr lang="en-US" sz="3600" dirty="0" smtClean="0">
                <a:solidFill>
                  <a:srgbClr val="FF0000"/>
                </a:solidFill>
              </a:rPr>
              <a:t>and wrap-up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21885" y="2029314"/>
            <a:ext cx="5100130" cy="14648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6000" dirty="0"/>
              <a:t>W</a:t>
            </a:r>
            <a:r>
              <a:rPr lang="en" sz="6000" dirty="0" smtClean="0"/>
              <a:t>arm-up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743" y="2896473"/>
            <a:ext cx="1535617" cy="21090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576" y="1848845"/>
            <a:ext cx="2849714" cy="2199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803" l="4453" r="94453">
                        <a14:backgroundMark x1="7031" y1="35372" x2="7031" y2="35372"/>
                        <a14:backgroundMark x1="34375" y1="77527" x2="34375" y2="77527"/>
                        <a14:backgroundMark x1="39531" y1="79787" x2="39531" y2="79787"/>
                        <a14:backgroundMark x1="18281" y1="66090" x2="18281" y2="66090"/>
                        <a14:backgroundMark x1="37734" y1="79255" x2="37734" y2="79255"/>
                        <a14:backgroundMark x1="51328" y1="60505" x2="51328" y2="60505"/>
                        <a14:backgroundMark x1="54844" y1="83245" x2="54844" y2="83245"/>
                        <a14:backgroundMark x1="49531" y1="85771" x2="49531" y2="85771"/>
                        <a14:backgroundMark x1="48672" y1="83644" x2="48750" y2="87367"/>
                        <a14:backgroundMark x1="22344" y1="84707" x2="19063" y2="87633"/>
                        <a14:backgroundMark x1="80078" y1="55585" x2="80078" y2="55585"/>
                        <a14:backgroundMark x1="82344" y1="77793" x2="82344" y2="77793"/>
                        <a14:backgroundMark x1="76094" y1="74601" x2="76094" y2="74601"/>
                        <a14:backgroundMark x1="73203" y1="68750" x2="73203" y2="68750"/>
                        <a14:backgroundMark x1="70625" y1="84441" x2="70625" y2="84441"/>
                        <a14:backgroundMark x1="63047" y1="84707" x2="63047" y2="84707"/>
                        <a14:backgroundMark x1="57891" y1="89096" x2="57891" y2="89096"/>
                        <a14:backgroundMark x1="60625" y1="60771" x2="60625" y2="60771"/>
                        <a14:backgroundMark x1="71563" y1="76995" x2="71563" y2="76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61614" flipH="1">
            <a:off x="4784953" y="1074236"/>
            <a:ext cx="3499939" cy="20159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94367" y="3779201"/>
            <a:ext cx="1648376" cy="1312159"/>
            <a:chOff x="4815868" y="2571750"/>
            <a:chExt cx="3137025" cy="238401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1" cstate="email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5868" y="2571750"/>
              <a:ext cx="3137025" cy="238401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1997" y="3186257"/>
              <a:ext cx="2097058" cy="124882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 cstate="email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319381" y="3946138"/>
              <a:ext cx="137237" cy="14022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6" cstate="email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79381" y="3786575"/>
              <a:ext cx="156160" cy="15956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8" cstate="email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319381" y="3578503"/>
              <a:ext cx="207112" cy="2116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6" cstate="email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521791" y="4086366"/>
              <a:ext cx="158013" cy="15801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0" cstate="email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613147" y="3866356"/>
              <a:ext cx="133315" cy="133315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98282">
            <a:off x="278614" y="4111664"/>
            <a:ext cx="673192" cy="3939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3" cstate="email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620" y="2647119"/>
            <a:ext cx="2499625" cy="2499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1796">
            <a:off x="6291412" y="3262593"/>
            <a:ext cx="554355" cy="11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9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51199" y="1755770"/>
            <a:ext cx="2283379" cy="3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51199" y="1755770"/>
            <a:ext cx="2283379" cy="3276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002" l="3774" r="100000">
                        <a14:foregroundMark x1="78216" y1="45387" x2="78216" y2="45387"/>
                        <a14:foregroundMark x1="30875" y1="21446" x2="30875" y2="21446"/>
                        <a14:foregroundMark x1="41338" y1="7731" x2="41338" y2="7731"/>
                        <a14:foregroundMark x1="74443" y1="44389" x2="74443" y2="44389"/>
                        <a14:foregroundMark x1="62436" y1="51870" x2="57976" y2="61347"/>
                        <a14:foregroundMark x1="32419" y1="15212" x2="33791" y2="46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45421" y="1550835"/>
            <a:ext cx="1736120" cy="1247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090" y="818791"/>
            <a:ext cx="2471036" cy="22162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01090" y="875194"/>
            <a:ext cx="2736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ears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4" name="e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735668" y="1246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1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868" y="2571750"/>
            <a:ext cx="3137025" cy="238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575" y="2964244"/>
            <a:ext cx="2445887" cy="1532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93463" y="3946138"/>
            <a:ext cx="137237" cy="14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53463" y="3786575"/>
            <a:ext cx="156160" cy="15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93463" y="3578503"/>
            <a:ext cx="207112" cy="211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21791" y="4086366"/>
            <a:ext cx="158013" cy="1580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13147" y="3866356"/>
            <a:ext cx="133315" cy="1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868" y="2571750"/>
            <a:ext cx="3137025" cy="238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575" y="2964244"/>
            <a:ext cx="2445887" cy="1532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93463" y="3946138"/>
            <a:ext cx="137237" cy="14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53463" y="3786575"/>
            <a:ext cx="156160" cy="15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93463" y="3578503"/>
            <a:ext cx="207112" cy="211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21791" y="4086366"/>
            <a:ext cx="158013" cy="1580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0" cstate="email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13147" y="3866356"/>
            <a:ext cx="133315" cy="133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1407" y="1376875"/>
            <a:ext cx="2471036" cy="22162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85894" y="1433278"/>
            <a:ext cx="24299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eye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3" cstate="email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8235" r="77941">
                        <a14:foregroundMark x1="46471" y1="41245" x2="33235" y2="75875"/>
                        <a14:foregroundMark x1="37941" y1="35019" x2="23235" y2="82101"/>
                        <a14:foregroundMark x1="42941" y1="36965" x2="23235" y2="39300"/>
                        <a14:foregroundMark x1="33235" y1="45136" x2="33235" y2="45136"/>
                        <a14:foregroundMark x1="33235" y1="45136" x2="33235" y2="45136"/>
                        <a14:foregroundMark x1="33235" y1="45136" x2="33235" y2="45136"/>
                        <a14:foregroundMark x1="31471" y1="45136" x2="31471" y2="45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3494" y="3350444"/>
            <a:ext cx="930886" cy="756056"/>
          </a:xfrm>
          <a:prstGeom prst="rect">
            <a:avLst/>
          </a:prstGeom>
        </p:spPr>
      </p:pic>
      <p:pic>
        <p:nvPicPr>
          <p:cNvPr id="24" name="Track 0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349412" y="1712144"/>
            <a:ext cx="462257" cy="4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8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Microsoft Office PowerPoint</Application>
  <PresentationFormat>On-screen Show (16:9)</PresentationFormat>
  <Paragraphs>74</Paragraphs>
  <Slides>26</Slides>
  <Notes>24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Sport Day</vt:lpstr>
      <vt:lpstr>Fira Sans Extra Condensed Medium</vt:lpstr>
      <vt:lpstr>Hind</vt:lpstr>
      <vt:lpstr>Barlow</vt:lpstr>
      <vt:lpstr>Montserrat</vt:lpstr>
      <vt:lpstr>Comic Sans MS</vt:lpstr>
      <vt:lpstr>Fredoka One</vt:lpstr>
      <vt:lpstr>Times New Roman</vt:lpstr>
      <vt:lpstr>Calibri</vt:lpstr>
      <vt:lpstr>Taller de Aprendizaje con Tonos Pastel by Slidesgo</vt:lpstr>
      <vt:lpstr>1_Over The Rainbow by Slidesgo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Let’s talk.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3</vt:lpstr>
      <vt:lpstr>PowerPoint Presentation</vt:lpstr>
      <vt:lpstr>4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modified xsi:type="dcterms:W3CDTF">2022-07-22T03:16:43Z</dcterms:modified>
</cp:coreProperties>
</file>