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94" r:id="rId3"/>
    <p:sldId id="257" r:id="rId4"/>
    <p:sldId id="295" r:id="rId5"/>
    <p:sldId id="261" r:id="rId6"/>
    <p:sldId id="297" r:id="rId7"/>
    <p:sldId id="296" r:id="rId8"/>
    <p:sldId id="298" r:id="rId9"/>
    <p:sldId id="278" r:id="rId10"/>
    <p:sldId id="299" r:id="rId11"/>
    <p:sldId id="300" r:id="rId12"/>
    <p:sldId id="301" r:id="rId13"/>
    <p:sldId id="302" r:id="rId14"/>
    <p:sldId id="303" r:id="rId15"/>
    <p:sldId id="304" r:id="rId16"/>
    <p:sldId id="305" r:id="rId17"/>
    <p:sldId id="263" r:id="rId18"/>
    <p:sldId id="306" r:id="rId19"/>
    <p:sldId id="280" r:id="rId20"/>
    <p:sldId id="281" r:id="rId21"/>
    <p:sldId id="293" r:id="rId22"/>
    <p:sldId id="307" r:id="rId23"/>
    <p:sldId id="274"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BCBCBC"/>
    <a:srgbClr val="C8C8C8"/>
    <a:srgbClr val="FFFFFF"/>
    <a:srgbClr val="FF00FF"/>
    <a:srgbClr val="A455B3"/>
    <a:srgbClr val="C66058"/>
    <a:srgbClr val="A6A6A6"/>
    <a:srgbClr val="B7B7B7"/>
    <a:srgbClr val="FCF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99" autoAdjust="0"/>
    <p:restoredTop sz="94660"/>
  </p:normalViewPr>
  <p:slideViewPr>
    <p:cSldViewPr snapToGrid="0">
      <p:cViewPr varScale="1">
        <p:scale>
          <a:sx n="74" d="100"/>
          <a:sy n="74" d="100"/>
        </p:scale>
        <p:origin x="-59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a:xfrm>
            <a:off x="3962399" y="5870575"/>
            <a:ext cx="4893958" cy="377825"/>
          </a:xfrm>
        </p:spPr>
        <p:txBody>
          <a:bodyPr/>
          <a:lstStyle/>
          <a:p>
            <a:endParaRPr lang="vi-VN"/>
          </a:p>
        </p:txBody>
      </p:sp>
      <p:sp>
        <p:nvSpPr>
          <p:cNvPr id="6" name="Slide Number Placeholder 5"/>
          <p:cNvSpPr>
            <a:spLocks noGrp="1"/>
          </p:cNvSpPr>
          <p:nvPr>
            <p:ph type="sldNum" sz="quarter" idx="12"/>
          </p:nvPr>
        </p:nvSpPr>
        <p:spPr>
          <a:xfrm>
            <a:off x="10608958" y="5870575"/>
            <a:ext cx="551167" cy="377825"/>
          </a:xfrm>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237857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04/08/2022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7036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20411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694577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03028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7881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97585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
        <p:nvSpPr>
          <p:cNvPr id="8" name="Title 1"/>
          <p:cNvSpPr>
            <a:spLocks noGrp="1"/>
          </p:cNvSpPr>
          <p:nvPr>
            <p:ph type="title"/>
          </p:nvPr>
        </p:nvSpPr>
        <p:spPr>
          <a:xfrm>
            <a:off x="685801" y="609600"/>
            <a:ext cx="10131425" cy="1456267"/>
          </a:xfrm>
        </p:spPr>
        <p:txBody>
          <a:bodyPr/>
          <a:lstStyle/>
          <a:p>
            <a:r>
              <a:rPr lang="vi-VN"/>
              <a:t>Bấm để sửa kiểu tiêu đề Bản cái</a:t>
            </a:r>
            <a:endParaRPr lang="en-US" dirty="0"/>
          </a:p>
        </p:txBody>
      </p:sp>
    </p:spTree>
    <p:extLst>
      <p:ext uri="{BB962C8B-B14F-4D97-AF65-F5344CB8AC3E}">
        <p14:creationId xmlns:p14="http://schemas.microsoft.com/office/powerpoint/2010/main" val="3069110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76986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nchor="ct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44665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vi-VN"/>
              <a:t>Bấm để sửa kiểu tiêu đề Bản cái</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04/08/2022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04667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B36A661A-3546-448C-90F8-321A9DCED7C4}" type="datetimeFigureOut">
              <a:rPr lang="vi-VN" smtClean="0"/>
              <a:t>04/08/2022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51286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B36A661A-3546-448C-90F8-321A9DCED7C4}" type="datetimeFigureOut">
              <a:rPr lang="vi-VN" smtClean="0"/>
              <a:t>04/08/2022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32513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B36A661A-3546-448C-90F8-321A9DCED7C4}" type="datetimeFigureOut">
              <a:rPr lang="vi-VN" smtClean="0"/>
              <a:t>04/08/2022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17756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36A661A-3546-448C-90F8-321A9DCED7C4}" type="datetimeFigureOut">
              <a:rPr lang="vi-VN" smtClean="0"/>
              <a:t>04/08/2022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7251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vi-VN"/>
              <a:t>Bấm để sửa kiểu tiêu đề Bản cái</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04/08/2022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89323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vi-VN"/>
              <a:t>Bấm để sửa kiểu tiêu đề Bản cái</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04/08/2022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24945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36A661A-3546-448C-90F8-321A9DCED7C4}" type="datetimeFigureOut">
              <a:rPr lang="vi-VN" smtClean="0"/>
              <a:t>04/08/2022</a:t>
            </a:fld>
            <a:endParaRPr lang="vi-VN"/>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vi-VN"/>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60B538-BEDC-46D7-A468-289CAA484A0F}" type="slidenum">
              <a:rPr lang="vi-VN" smtClean="0"/>
              <a:t>‹#›</a:t>
            </a:fld>
            <a:endParaRPr lang="vi-VN"/>
          </a:p>
        </p:txBody>
      </p:sp>
    </p:spTree>
    <p:extLst>
      <p:ext uri="{BB962C8B-B14F-4D97-AF65-F5344CB8AC3E}">
        <p14:creationId xmlns:p14="http://schemas.microsoft.com/office/powerpoint/2010/main" val="7151062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12.sv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0.png"/><Relationship Id="rId7" Type="http://schemas.openxmlformats.org/officeDocument/2006/relationships/image" Target="../media/image22.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6" name="Picture 12" descr="Hình nền Ngày Hội đọc Sách Mẫu áp Phích áp Phích Sự Kiện Nhà Sự Kiện Ảnh  Nền, Quảng, Ngày Hội đọc Sách, Mẫu Nhà Vector để tải xuống miễn phí">
            <a:extLst>
              <a:ext uri="{FF2B5EF4-FFF2-40B4-BE49-F238E27FC236}">
                <a16:creationId xmlns="" xmlns:a16="http://schemas.microsoft.com/office/drawing/2014/main" id="{65B1300F-1C07-4AB2-BC8D-34B2FF3A375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 xmlns:a16="http://schemas.microsoft.com/office/drawing/2014/main" id="{31C407EB-CEC8-4E71-9581-9A81C5E73FCE}"/>
              </a:ext>
            </a:extLst>
          </p:cNvPr>
          <p:cNvSpPr txBox="1"/>
          <p:nvPr/>
        </p:nvSpPr>
        <p:spPr>
          <a:xfrm>
            <a:off x="3932339" y="2105561"/>
            <a:ext cx="6402898" cy="1323439"/>
          </a:xfrm>
          <a:prstGeom prst="rect">
            <a:avLst/>
          </a:prstGeom>
          <a:noFill/>
        </p:spPr>
        <p:txBody>
          <a:bodyPr wrap="square" rtlCol="0">
            <a:spAutoFit/>
          </a:bodyPr>
          <a:lstStyle/>
          <a:p>
            <a:pPr algn="ctr"/>
            <a:r>
              <a:rPr lang="en-US"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3: HỌC TẬP TỰ GIÁC</a:t>
            </a:r>
          </a:p>
          <a:p>
            <a:pPr algn="ctr"/>
            <a:r>
              <a:rPr lang="en-US"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TÍCH CỰC</a:t>
            </a:r>
            <a:endParaRPr lang="vi-VN"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 xmlns:a16="http://schemas.microsoft.com/office/drawing/2014/main" id="{B25A7C7C-76EE-4884-8707-8C66B78AF4CF}"/>
              </a:ext>
            </a:extLst>
          </p:cNvPr>
          <p:cNvSpPr txBox="1"/>
          <p:nvPr/>
        </p:nvSpPr>
        <p:spPr>
          <a:xfrm>
            <a:off x="3932339" y="3435292"/>
            <a:ext cx="2930555" cy="477054"/>
          </a:xfrm>
          <a:prstGeom prst="rect">
            <a:avLst/>
          </a:prstGeom>
          <a:noFill/>
        </p:spPr>
        <p:txBody>
          <a:bodyPr wrap="square" rtlCol="0">
            <a:spAutoFit/>
          </a:bodyPr>
          <a:lstStyle/>
          <a:p>
            <a:r>
              <a:rPr lang="en-US" sz="2500" dirty="0" err="1">
                <a:solidFill>
                  <a:schemeClr val="bg1"/>
                </a:solidFill>
                <a:latin typeface="Times New Roman" panose="02020603050405020304" pitchFamily="18" charset="0"/>
                <a:cs typeface="Times New Roman" panose="02020603050405020304" pitchFamily="18" charset="0"/>
              </a:rPr>
              <a:t>Giáo</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viên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giảng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dạy</a:t>
            </a:r>
            <a:r>
              <a:rPr lang="en-US" sz="2500" dirty="0">
                <a:solidFill>
                  <a:schemeClr val="bg1"/>
                </a:solidFill>
                <a:latin typeface="Times New Roman" panose="02020603050405020304" pitchFamily="18" charset="0"/>
                <a:cs typeface="Times New Roman" panose="02020603050405020304" pitchFamily="18" charset="0"/>
              </a:rPr>
              <a:t>:</a:t>
            </a:r>
            <a:endParaRPr lang="vi-VN" sz="2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1678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100+ Background học tập đẹp">
            <a:extLst>
              <a:ext uri="{FF2B5EF4-FFF2-40B4-BE49-F238E27FC236}">
                <a16:creationId xmlns="" xmlns:a16="http://schemas.microsoft.com/office/drawing/2014/main" id="{D7801CF8-6101-4BFB-AE45-312EAF9845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10878095" cy="707886"/>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 </a:t>
            </a:r>
            <a:r>
              <a:rPr lang="vi-VN" sz="2000" dirty="0" err="1">
                <a:solidFill>
                  <a:schemeClr val="bg1"/>
                </a:solidFill>
                <a:latin typeface="+mj-lt"/>
              </a:rPr>
              <a:t>Bức</a:t>
            </a:r>
            <a:r>
              <a:rPr lang="vi-VN" sz="2000" dirty="0">
                <a:solidFill>
                  <a:schemeClr val="bg1"/>
                </a:solidFill>
                <a:latin typeface="+mj-lt"/>
              </a:rPr>
              <a:t> tranh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chưa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 xmlns:a16="http://schemas.microsoft.com/office/drawing/2014/main" id="{68F95652-38A4-4E57-8528-425C8978DB4D}"/>
              </a:ext>
            </a:extLst>
          </p:cNvPr>
          <p:cNvSpPr txBox="1"/>
          <p:nvPr/>
        </p:nvSpPr>
        <p:spPr>
          <a:xfrm>
            <a:off x="536894" y="2337251"/>
            <a:ext cx="5220959"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 xmlns:a16="http://schemas.microsoft.com/office/drawing/2014/main" id="{12EB277A-AA76-413D-BE5E-B9C4FD8A07E7}"/>
              </a:ext>
            </a:extLst>
          </p:cNvPr>
          <p:cNvSpPr txBox="1"/>
          <p:nvPr/>
        </p:nvSpPr>
        <p:spPr>
          <a:xfrm>
            <a:off x="9165672" y="2415241"/>
            <a:ext cx="2489433"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Cả</a:t>
            </a:r>
            <a:r>
              <a:rPr lang="en-US" sz="2000" dirty="0">
                <a:solidFill>
                  <a:schemeClr val="bg1"/>
                </a:solidFill>
                <a:latin typeface="Times New Roman" panose="02020603050405020304" pitchFamily="18" charset="0"/>
                <a:cs typeface="Times New Roman" panose="02020603050405020304" pitchFamily="18" charset="0"/>
              </a:rPr>
              <a:t> 2</a:t>
            </a:r>
          </a:p>
        </p:txBody>
      </p:sp>
      <p:sp>
        <p:nvSpPr>
          <p:cNvPr id="38" name="Hộp Văn bản 37">
            <a:extLst>
              <a:ext uri="{FF2B5EF4-FFF2-40B4-BE49-F238E27FC236}">
                <a16:creationId xmlns="" xmlns:a16="http://schemas.microsoft.com/office/drawing/2014/main" id="{783C67BD-C990-47F2-8B22-98E3E7486258}"/>
              </a:ext>
            </a:extLst>
          </p:cNvPr>
          <p:cNvSpPr txBox="1"/>
          <p:nvPr/>
        </p:nvSpPr>
        <p:spPr>
          <a:xfrm>
            <a:off x="5932062" y="2261353"/>
            <a:ext cx="3054646" cy="707886"/>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Chưa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r>
              <a:rPr lang="en-US" sz="2000" dirty="0">
                <a:solidFill>
                  <a:schemeClr val="bg1"/>
                </a:solidFill>
                <a:latin typeface="Times New Roman" panose="02020603050405020304" pitchFamily="18" charset="0"/>
                <a:cs typeface="Times New Roman" panose="02020603050405020304" pitchFamily="18" charset="0"/>
              </a:rPr>
              <a:t>.</a:t>
            </a:r>
          </a:p>
        </p:txBody>
      </p:sp>
      <p:pic>
        <p:nvPicPr>
          <p:cNvPr id="27" name="Hình ảnh 26" descr="Ảnh có chứa văn bản&#10;&#10;Mô tả được tạo tự động">
            <a:extLst>
              <a:ext uri="{FF2B5EF4-FFF2-40B4-BE49-F238E27FC236}">
                <a16:creationId xmlns="" xmlns:a16="http://schemas.microsoft.com/office/drawing/2014/main" id="{74651752-0BE1-4E78-A57F-BF55D6F7A30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3200537" y="2870023"/>
            <a:ext cx="2557316" cy="2778427"/>
          </a:xfrm>
          <a:prstGeom prst="rect">
            <a:avLst/>
          </a:prstGeom>
        </p:spPr>
      </p:pic>
      <p:pic>
        <p:nvPicPr>
          <p:cNvPr id="30" name="Hình ảnh 29">
            <a:extLst>
              <a:ext uri="{FF2B5EF4-FFF2-40B4-BE49-F238E27FC236}">
                <a16:creationId xmlns="" xmlns:a16="http://schemas.microsoft.com/office/drawing/2014/main" id="{9A8AD6F2-EA30-4204-8D9A-53FC0CD68A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22" b="99526" l="1894" r="99621">
                        <a14:foregroundMark x1="33253" y1="11332" x2="98864" y2="14218"/>
                        <a14:foregroundMark x1="19772" y1="10739" x2="20166" y2="10756"/>
                        <a14:foregroundMark x1="17424" y1="17062" x2="18182" y2="43602"/>
                        <a14:foregroundMark x1="18182" y1="43602" x2="35227" y2="65403"/>
                        <a14:foregroundMark x1="35227" y1="65403" x2="63258" y2="68720"/>
                        <a14:foregroundMark x1="63258" y1="68720" x2="82197" y2="57346"/>
                        <a14:foregroundMark x1="82197" y1="57346" x2="79924" y2="23223"/>
                        <a14:foregroundMark x1="79924" y1="23223" x2="50758" y2="18957"/>
                        <a14:foregroundMark x1="50758" y1="18957" x2="33333" y2="23223"/>
                        <a14:foregroundMark x1="23485" y1="20853" x2="18182" y2="52607"/>
                        <a14:foregroundMark x1="18182" y1="52607" x2="37500" y2="73460"/>
                        <a14:foregroundMark x1="37500" y1="73460" x2="59091" y2="71564"/>
                        <a14:foregroundMark x1="59091" y1="71564" x2="75000" y2="55924"/>
                        <a14:foregroundMark x1="75000" y1="55924" x2="66667" y2="28436"/>
                        <a14:foregroundMark x1="66667" y1="28436" x2="20455" y2="19905"/>
                        <a14:foregroundMark x1="20455" y1="19905" x2="21212" y2="20853"/>
                        <a14:foregroundMark x1="40909" y1="30332" x2="66288" y2="70142"/>
                        <a14:foregroundMark x1="19318" y1="65403" x2="76136" y2="21327"/>
                        <a14:foregroundMark x1="36364" y1="4265" x2="39394" y2="4739"/>
                        <a14:foregroundMark x1="39394" y1="3318" x2="92424" y2="5687"/>
                        <a14:foregroundMark x1="61364" y1="5213" x2="95833" y2="25592"/>
                        <a14:foregroundMark x1="77273" y1="1896" x2="80303" y2="27014"/>
                        <a14:foregroundMark x1="59848" y1="2844" x2="69697" y2="3318"/>
                        <a14:foregroundMark x1="60985" y1="1422" x2="60985" y2="1422"/>
                        <a14:foregroundMark x1="96970" y1="22275" x2="98106" y2="68720"/>
                        <a14:foregroundMark x1="98106" y1="68720" x2="92803" y2="93365"/>
                        <a14:foregroundMark x1="92803" y1="93365" x2="40909" y2="84834"/>
                        <a14:foregroundMark x1="9848" y1="96209" x2="57955" y2="91943"/>
                        <a14:foregroundMark x1="57955" y1="91943" x2="99242" y2="99526"/>
                        <a14:foregroundMark x1="99242" y1="99526" x2="99621" y2="99526"/>
                        <a14:foregroundMark x1="4924" y1="10900" x2="25758" y2="11848"/>
                        <a14:foregroundMark x1="17045" y1="11848" x2="35985" y2="12796"/>
                        <a14:foregroundMark x1="31439" y1="32227" x2="31439" y2="32227"/>
                        <a14:foregroundMark x1="19697" y1="32227" x2="28030" y2="33649"/>
                        <a14:foregroundMark x1="26515" y1="32227" x2="36742" y2="32227"/>
                        <a14:foregroundMark x1="30682" y1="27962" x2="29545" y2="27962"/>
                        <a14:foregroundMark x1="29924" y1="27014" x2="29924" y2="27014"/>
                        <a14:backgroundMark x1="2652" y1="4739" x2="7867" y2="5251"/>
                        <a14:backgroundMark x1="27004" y1="4992" x2="30682" y2="3791"/>
                        <a14:backgroundMark x1="28030" y1="4265" x2="32955" y2="4265"/>
                        <a14:backgroundMark x1="27652" y1="1422" x2="27333" y2="5007"/>
                        <a14:backgroundMark x1="9848" y1="4739" x2="9848" y2="4739"/>
                        <a14:backgroundMark x1="758" y1="3318" x2="758" y2="3318"/>
                        <a14:backgroundMark x1="1136" y1="5213" x2="1136" y2="5213"/>
                        <a14:backgroundMark x1="4545" y1="4739" x2="4545" y2="4739"/>
                        <a14:backgroundMark x1="14394" y1="4739" x2="14394" y2="4739"/>
                        <a14:backgroundMark x1="11742" y1="4739" x2="11742" y2="4739"/>
                        <a14:backgroundMark x1="9848" y1="4739" x2="9848" y2="4739"/>
                        <a14:backgroundMark x1="13258" y1="5687" x2="13258" y2="5687"/>
                        <a14:backgroundMark x1="11742" y1="4265" x2="11742" y2="4265"/>
                        <a14:backgroundMark x1="11364" y1="5687" x2="11364" y2="5687"/>
                        <a14:backgroundMark x1="10606" y1="5687" x2="10606" y2="5687"/>
                        <a14:backgroundMark x1="7955" y1="3791" x2="7955" y2="3791"/>
                        <a14:backgroundMark x1="4924" y1="3791" x2="4924" y2="3791"/>
                        <a14:backgroundMark x1="34091" y1="4739" x2="34091" y2="4739"/>
                        <a14:backgroundMark x1="34470" y1="5213" x2="34470" y2="5213"/>
                        <a14:backgroundMark x1="33712" y1="2370" x2="33712" y2="2370"/>
                        <a14:backgroundMark x1="33712" y1="5687" x2="33712" y2="5687"/>
                      </a14:backgroundRemoval>
                    </a14:imgEffect>
                    <a14:imgEffect>
                      <a14:sharpenSoften amount="50000"/>
                    </a14:imgEffect>
                  </a14:imgLayer>
                </a14:imgProps>
              </a:ext>
              <a:ext uri="{28A0092B-C50C-407E-A947-70E740481C1C}">
                <a14:useLocalDpi xmlns:a14="http://schemas.microsoft.com/office/drawing/2010/main"/>
              </a:ext>
            </a:extLst>
          </a:blip>
          <a:stretch>
            <a:fillRect/>
          </a:stretch>
        </p:blipFill>
        <p:spPr>
          <a:xfrm>
            <a:off x="504175" y="2937363"/>
            <a:ext cx="2522153" cy="2643749"/>
          </a:xfrm>
          <a:prstGeom prst="rect">
            <a:avLst/>
          </a:prstGeom>
        </p:spPr>
      </p:pic>
      <p:pic>
        <p:nvPicPr>
          <p:cNvPr id="31" name="Hình ảnh 30">
            <a:extLst>
              <a:ext uri="{FF2B5EF4-FFF2-40B4-BE49-F238E27FC236}">
                <a16:creationId xmlns="" xmlns:a16="http://schemas.microsoft.com/office/drawing/2014/main" id="{89FE559E-5562-40C3-B361-90B676AB6A0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tretch>
            <a:fillRect/>
          </a:stretch>
        </p:blipFill>
        <p:spPr>
          <a:xfrm>
            <a:off x="5932062" y="2987339"/>
            <a:ext cx="3059401" cy="2661111"/>
          </a:xfrm>
          <a:prstGeom prst="rect">
            <a:avLst/>
          </a:prstGeom>
        </p:spPr>
      </p:pic>
      <p:pic>
        <p:nvPicPr>
          <p:cNvPr id="32" name="Hình ảnh 31" descr="Ảnh có chứa văn bản, trong nhà&#10;&#10;Mô tả được tạo tự động">
            <a:extLst>
              <a:ext uri="{FF2B5EF4-FFF2-40B4-BE49-F238E27FC236}">
                <a16:creationId xmlns="" xmlns:a16="http://schemas.microsoft.com/office/drawing/2014/main" id="{173800B9-D254-4C38-8548-D9ECF0C9025B}"/>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tretch>
            <a:fillRect/>
          </a:stretch>
        </p:blipFill>
        <p:spPr>
          <a:xfrm>
            <a:off x="9165672" y="3098193"/>
            <a:ext cx="2522153" cy="2643749"/>
          </a:xfrm>
          <a:prstGeom prst="rect">
            <a:avLst/>
          </a:prstGeom>
        </p:spPr>
      </p:pic>
    </p:spTree>
    <p:extLst>
      <p:ext uri="{BB962C8B-B14F-4D97-AF65-F5344CB8AC3E}">
        <p14:creationId xmlns:p14="http://schemas.microsoft.com/office/powerpoint/2010/main" val="615555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up)">
                                      <p:cBhvr>
                                        <p:cTn id="10" dur="500"/>
                                        <p:tgtEl>
                                          <p:spTgt spid="30"/>
                                        </p:tgtEl>
                                      </p:cBhvr>
                                    </p:animEffect>
                                  </p:childTnLst>
                                </p:cTn>
                              </p:par>
                              <p:par>
                                <p:cTn id="11" presetID="22" presetClass="entr" presetSubtype="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up)">
                                      <p:cBhvr>
                                        <p:cTn id="18" dur="500"/>
                                        <p:tgtEl>
                                          <p:spTgt spid="38"/>
                                        </p:tgtEl>
                                      </p:cBhvr>
                                    </p:animEffect>
                                  </p:childTnLst>
                                </p:cTn>
                              </p:par>
                              <p:par>
                                <p:cTn id="19" presetID="22" presetClass="entr" presetSubtype="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par>
                                <p:cTn id="27" presetID="22" presetClass="entr" presetSubtype="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100+ Background học tập đẹp">
            <a:extLst>
              <a:ext uri="{FF2B5EF4-FFF2-40B4-BE49-F238E27FC236}">
                <a16:creationId xmlns="" xmlns:a16="http://schemas.microsoft.com/office/drawing/2014/main" id="{4AA43141-046D-433F-AB53-1DC7BE7A39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 </a:t>
            </a: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rèn</a:t>
            </a:r>
            <a:r>
              <a:rPr lang="vi-VN" sz="2000" dirty="0">
                <a:solidFill>
                  <a:schemeClr val="bg1"/>
                </a:solidFill>
                <a:latin typeface="+mj-lt"/>
              </a:rPr>
              <a:t> </a:t>
            </a:r>
            <a:r>
              <a:rPr lang="vi-VN" sz="2000" dirty="0" err="1">
                <a:solidFill>
                  <a:schemeClr val="bg1"/>
                </a:solidFill>
                <a:latin typeface="+mj-lt"/>
              </a:rPr>
              <a:t>luyện</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phải</a:t>
            </a:r>
            <a:r>
              <a:rPr lang="vi-VN" sz="2000"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 xmlns:a16="http://schemas.microsoft.com/office/drawing/2014/main" id="{68F95652-38A4-4E57-8528-425C8978DB4D}"/>
              </a:ext>
            </a:extLst>
          </p:cNvPr>
          <p:cNvSpPr txBox="1"/>
          <p:nvPr/>
        </p:nvSpPr>
        <p:spPr>
          <a:xfrm>
            <a:off x="536895" y="4864302"/>
            <a:ext cx="2927274"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Xác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 xmlns:a16="http://schemas.microsoft.com/office/drawing/2014/main" id="{12EB277A-AA76-413D-BE5E-B9C4FD8A07E7}"/>
              </a:ext>
            </a:extLst>
          </p:cNvPr>
          <p:cNvSpPr txBox="1"/>
          <p:nvPr/>
        </p:nvSpPr>
        <p:spPr>
          <a:xfrm>
            <a:off x="3638379" y="5162421"/>
            <a:ext cx="5023893"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biểu</a:t>
            </a:r>
            <a:r>
              <a:rPr lang="en-US" sz="2000" dirty="0">
                <a:solidFill>
                  <a:schemeClr val="bg1"/>
                </a:solidFill>
                <a:latin typeface="Times New Roman" panose="02020603050405020304" pitchFamily="18" charset="0"/>
                <a:cs typeface="Times New Roman" panose="02020603050405020304" pitchFamily="18" charset="0"/>
              </a:rPr>
              <a:t> khoa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lý</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 xmlns:a16="http://schemas.microsoft.com/office/drawing/2014/main" id="{783C67BD-C990-47F2-8B22-98E3E7486258}"/>
              </a:ext>
            </a:extLst>
          </p:cNvPr>
          <p:cNvSpPr txBox="1"/>
          <p:nvPr/>
        </p:nvSpPr>
        <p:spPr>
          <a:xfrm>
            <a:off x="8662272" y="5127150"/>
            <a:ext cx="3157816" cy="707886"/>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Quyết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tâm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ra</a:t>
            </a:r>
          </a:p>
        </p:txBody>
      </p:sp>
      <p:pic>
        <p:nvPicPr>
          <p:cNvPr id="2" name="Picture 2" descr="Trình bày ý kiến của em về mục đích học tập của học sinh thời nay (4 mẫu) -  Văn 9">
            <a:extLst>
              <a:ext uri="{FF2B5EF4-FFF2-40B4-BE49-F238E27FC236}">
                <a16:creationId xmlns="" xmlns:a16="http://schemas.microsoft.com/office/drawing/2014/main" id="{97551F17-83EE-4B57-87F0-6306F660397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4177" y="2076952"/>
            <a:ext cx="2959992" cy="2218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í quyết lập thời gian biểu cá nhân mang lại hiệu quả cao nhất cho công  việc và cuộc sống | Tạo CV Online, Tìm Việc Làm Nhanh - Tuyển Dụng Hiệu">
            <a:extLst>
              <a:ext uri="{FF2B5EF4-FFF2-40B4-BE49-F238E27FC236}">
                <a16:creationId xmlns="" xmlns:a16="http://schemas.microsoft.com/office/drawing/2014/main" id="{E00C0E70-B457-4403-8783-2822C27FB8F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38379" y="2080919"/>
            <a:ext cx="2400211" cy="29959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ách xây dựng thời gian biểu khoa học mang lại hiệu quả cao">
            <a:extLst>
              <a:ext uri="{FF2B5EF4-FFF2-40B4-BE49-F238E27FC236}">
                <a16:creationId xmlns="" xmlns:a16="http://schemas.microsoft.com/office/drawing/2014/main" id="{569D30C8-95E1-4DFE-A97B-45C76C1E0B2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38591" y="2076951"/>
            <a:ext cx="2623682" cy="29914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8 bí kíp xây dựng kế hoạch quản lý tài chính cá nhân hiệu quả">
            <a:extLst>
              <a:ext uri="{FF2B5EF4-FFF2-40B4-BE49-F238E27FC236}">
                <a16:creationId xmlns="" xmlns:a16="http://schemas.microsoft.com/office/drawing/2014/main" id="{CD69406F-B067-47DF-B9FE-A58B8D68E78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715403" y="2076952"/>
            <a:ext cx="3104685" cy="221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77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barn(inVertical)">
                                      <p:cBhvr>
                                        <p:cTn id="28" dur="500"/>
                                        <p:tgtEl>
                                          <p:spTgt spid="5128"/>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 xmlns:a16="http://schemas.microsoft.com/office/drawing/2014/main" id="{C853AFE7-BE7F-420E-A97E-987920CA9A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1624916" y="2308626"/>
            <a:ext cx="8914203" cy="2804629"/>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tự</a:t>
            </a:r>
            <a:r>
              <a:rPr lang="vi-VN" sz="2000" dirty="0">
                <a:latin typeface="+mj-lt"/>
              </a:rPr>
              <a:t> </a:t>
            </a:r>
            <a:r>
              <a:rPr lang="vi-VN" sz="2000" dirty="0" err="1">
                <a:latin typeface="+mj-lt"/>
              </a:rPr>
              <a:t>giác</a:t>
            </a:r>
            <a:r>
              <a:rPr lang="vi-VN" sz="2000" dirty="0">
                <a:latin typeface="+mj-lt"/>
              </a:rPr>
              <a:t>, </a:t>
            </a:r>
            <a:r>
              <a:rPr lang="vi-VN" sz="2000" dirty="0" err="1">
                <a:latin typeface="+mj-lt"/>
              </a:rPr>
              <a:t>tích</a:t>
            </a:r>
            <a:r>
              <a:rPr lang="vi-VN" sz="2000" dirty="0">
                <a:latin typeface="+mj-lt"/>
              </a:rPr>
              <a:t> </a:t>
            </a:r>
            <a:r>
              <a:rPr lang="vi-VN" sz="2000" dirty="0" err="1">
                <a:latin typeface="+mj-lt"/>
              </a:rPr>
              <a:t>cực</a:t>
            </a:r>
            <a:r>
              <a:rPr lang="vi-VN" sz="2000" dirty="0">
                <a:latin typeface="+mj-lt"/>
              </a:rPr>
              <a:t> </a:t>
            </a:r>
            <a:r>
              <a:rPr lang="vi-VN" sz="2000" dirty="0" err="1">
                <a:latin typeface="+mj-lt"/>
              </a:rPr>
              <a:t>được</a:t>
            </a:r>
            <a:r>
              <a:rPr lang="vi-VN" sz="2000" dirty="0">
                <a:latin typeface="+mj-lt"/>
              </a:rPr>
              <a:t> </a:t>
            </a:r>
            <a:r>
              <a:rPr lang="vi-VN" sz="2000" dirty="0" err="1">
                <a:latin typeface="+mj-lt"/>
              </a:rPr>
              <a:t>thể</a:t>
            </a:r>
            <a:r>
              <a:rPr lang="vi-VN" sz="2000" dirty="0">
                <a:latin typeface="+mj-lt"/>
              </a:rPr>
              <a:t> </a:t>
            </a:r>
            <a:r>
              <a:rPr lang="vi-VN" sz="2000" dirty="0" err="1">
                <a:latin typeface="+mj-lt"/>
              </a:rPr>
              <a:t>hiện</a:t>
            </a:r>
            <a:r>
              <a:rPr lang="vi-VN" sz="2000" dirty="0">
                <a:latin typeface="+mj-lt"/>
              </a:rPr>
              <a:t> qua </a:t>
            </a:r>
            <a:r>
              <a:rPr lang="vi-VN" sz="2000" dirty="0" err="1">
                <a:latin typeface="+mj-lt"/>
              </a:rPr>
              <a:t>việc</a:t>
            </a:r>
            <a:r>
              <a:rPr lang="vi-VN" sz="2000" dirty="0">
                <a:latin typeface="+mj-lt"/>
              </a:rPr>
              <a:t> </a:t>
            </a:r>
            <a:r>
              <a:rPr lang="vi-VN" sz="2000" dirty="0" err="1">
                <a:latin typeface="+mj-lt"/>
              </a:rPr>
              <a:t>xác</a:t>
            </a:r>
            <a:r>
              <a:rPr lang="vi-VN" sz="2000" dirty="0">
                <a:latin typeface="+mj-lt"/>
              </a:rPr>
              <a:t> </a:t>
            </a:r>
            <a:r>
              <a:rPr lang="vi-VN" sz="2000" dirty="0" err="1">
                <a:latin typeface="+mj-lt"/>
              </a:rPr>
              <a:t>định</a:t>
            </a:r>
            <a:r>
              <a:rPr lang="vi-VN" sz="2000" dirty="0">
                <a:latin typeface="+mj-lt"/>
              </a:rPr>
              <a:t> </a:t>
            </a:r>
            <a:r>
              <a:rPr lang="vi-VN" sz="2000" dirty="0" err="1">
                <a:latin typeface="+mj-lt"/>
              </a:rPr>
              <a:t>đúng</a:t>
            </a:r>
            <a:r>
              <a:rPr lang="vi-VN" sz="2000" dirty="0">
                <a:latin typeface="+mj-lt"/>
              </a:rPr>
              <a:t> </a:t>
            </a:r>
            <a:r>
              <a:rPr lang="vi-VN" sz="2000" dirty="0" err="1">
                <a:latin typeface="+mj-lt"/>
              </a:rPr>
              <a:t>mục</a:t>
            </a:r>
            <a:r>
              <a:rPr lang="vi-VN" sz="2000" dirty="0">
                <a:latin typeface="+mj-lt"/>
              </a:rPr>
              <a:t> </a:t>
            </a:r>
            <a:r>
              <a:rPr lang="vi-VN" sz="2000" dirty="0" err="1">
                <a:latin typeface="+mj-lt"/>
              </a:rPr>
              <a:t>đích</a:t>
            </a:r>
            <a:r>
              <a:rPr lang="vi-VN" sz="2000" dirty="0">
                <a:latin typeface="+mj-lt"/>
              </a:rPr>
              <a:t> </a:t>
            </a: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lập</a:t>
            </a:r>
            <a:r>
              <a:rPr lang="vi-VN" sz="2000" dirty="0">
                <a:latin typeface="+mj-lt"/>
              </a:rPr>
              <a:t> </a:t>
            </a:r>
            <a:r>
              <a:rPr lang="vi-VN" sz="2000" dirty="0" err="1">
                <a:latin typeface="+mj-lt"/>
              </a:rPr>
              <a:t>thời</a:t>
            </a:r>
            <a:r>
              <a:rPr lang="vi-VN" sz="2000" dirty="0">
                <a:latin typeface="+mj-lt"/>
              </a:rPr>
              <a:t> gian </a:t>
            </a:r>
            <a:r>
              <a:rPr lang="vi-VN" sz="2000" dirty="0" err="1">
                <a:latin typeface="+mj-lt"/>
              </a:rPr>
              <a:t>biểu</a:t>
            </a:r>
            <a:r>
              <a:rPr lang="vi-VN" sz="2000" dirty="0">
                <a:latin typeface="+mj-lt"/>
              </a:rPr>
              <a:t> khoa </a:t>
            </a:r>
            <a:r>
              <a:rPr lang="vi-VN" sz="2000" dirty="0" err="1">
                <a:latin typeface="+mj-lt"/>
              </a:rPr>
              <a:t>học</a:t>
            </a:r>
            <a:r>
              <a:rPr lang="vi-VN" sz="2000" dirty="0">
                <a:latin typeface="+mj-lt"/>
              </a:rPr>
              <a:t>, </a:t>
            </a:r>
            <a:r>
              <a:rPr lang="vi-VN" sz="2000" dirty="0" err="1">
                <a:latin typeface="+mj-lt"/>
              </a:rPr>
              <a:t>hợp</a:t>
            </a:r>
            <a:r>
              <a:rPr lang="vi-VN" sz="2000" dirty="0">
                <a:latin typeface="+mj-lt"/>
              </a:rPr>
              <a:t> </a:t>
            </a:r>
            <a:r>
              <a:rPr lang="vi-VN" sz="2000" dirty="0" err="1">
                <a:latin typeface="+mj-lt"/>
              </a:rPr>
              <a:t>lí</a:t>
            </a:r>
            <a:r>
              <a:rPr lang="vi-VN" sz="2000" dirty="0">
                <a:latin typeface="+mj-lt"/>
              </a:rPr>
              <a:t>; </a:t>
            </a:r>
            <a:r>
              <a:rPr lang="vi-VN" sz="2000" dirty="0" err="1">
                <a:latin typeface="+mj-lt"/>
              </a:rPr>
              <a:t>quyết</a:t>
            </a:r>
            <a:r>
              <a:rPr lang="vi-VN" sz="2000" dirty="0">
                <a:latin typeface="+mj-lt"/>
              </a:rPr>
              <a:t> tâm </a:t>
            </a:r>
            <a:r>
              <a:rPr lang="vi-VN" sz="2000" dirty="0" err="1">
                <a:latin typeface="+mj-lt"/>
              </a:rPr>
              <a:t>thực</a:t>
            </a:r>
            <a:r>
              <a:rPr lang="vi-VN" sz="2000" dirty="0">
                <a:latin typeface="+mj-lt"/>
              </a:rPr>
              <a:t> </a:t>
            </a:r>
            <a:r>
              <a:rPr lang="vi-VN" sz="2000" dirty="0" err="1">
                <a:latin typeface="+mj-lt"/>
              </a:rPr>
              <a:t>hiện</a:t>
            </a:r>
            <a:r>
              <a:rPr lang="vi-VN" sz="2000" dirty="0">
                <a:latin typeface="+mj-lt"/>
              </a:rPr>
              <a:t> </a:t>
            </a:r>
            <a:r>
              <a:rPr lang="vi-VN" sz="2000" dirty="0" err="1">
                <a:latin typeface="+mj-lt"/>
              </a:rPr>
              <a:t>các</a:t>
            </a:r>
            <a:r>
              <a:rPr lang="vi-VN" sz="2000" dirty="0">
                <a:latin typeface="+mj-lt"/>
              </a:rPr>
              <a:t> </a:t>
            </a:r>
            <a:r>
              <a:rPr lang="vi-VN" sz="2000" dirty="0" err="1">
                <a:latin typeface="+mj-lt"/>
              </a:rPr>
              <a:t>mục</a:t>
            </a:r>
            <a:r>
              <a:rPr lang="vi-VN" sz="2000" dirty="0">
                <a:latin typeface="+mj-lt"/>
              </a:rPr>
              <a:t> tiêu, </a:t>
            </a:r>
            <a:r>
              <a:rPr lang="vi-VN" sz="2000" dirty="0" err="1">
                <a:latin typeface="+mj-lt"/>
              </a:rPr>
              <a:t>kế</a:t>
            </a:r>
            <a:r>
              <a:rPr lang="vi-VN" sz="2000" dirty="0">
                <a:latin typeface="+mj-lt"/>
              </a:rPr>
              <a:t> </a:t>
            </a:r>
            <a:r>
              <a:rPr lang="vi-VN" sz="2000" dirty="0" err="1">
                <a:latin typeface="+mj-lt"/>
              </a:rPr>
              <a:t>hoạch</a:t>
            </a:r>
            <a:r>
              <a:rPr lang="vi-VN" sz="2000" dirty="0">
                <a:latin typeface="+mj-lt"/>
              </a:rPr>
              <a:t> </a:t>
            </a:r>
            <a:r>
              <a:rPr lang="vi-VN" sz="2000" dirty="0" err="1">
                <a:latin typeface="+mj-lt"/>
              </a:rPr>
              <a:t>đã</a:t>
            </a:r>
            <a:r>
              <a:rPr lang="vi-VN" sz="2000" dirty="0">
                <a:latin typeface="+mj-lt"/>
              </a:rPr>
              <a:t> </a:t>
            </a:r>
            <a:r>
              <a:rPr lang="vi-VN" sz="2000" dirty="0" err="1">
                <a:latin typeface="+mj-lt"/>
              </a:rPr>
              <a:t>đề</a:t>
            </a:r>
            <a:r>
              <a:rPr lang="vi-VN" sz="2000" dirty="0">
                <a:latin typeface="+mj-lt"/>
              </a:rPr>
              <a:t> ra.</a:t>
            </a:r>
          </a:p>
        </p:txBody>
      </p:sp>
    </p:spTree>
    <p:extLst>
      <p:ext uri="{BB962C8B-B14F-4D97-AF65-F5344CB8AC3E}">
        <p14:creationId xmlns:p14="http://schemas.microsoft.com/office/powerpoint/2010/main" val="410247780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100+ Background học tập đẹp">
            <a:extLst>
              <a:ext uri="{FF2B5EF4-FFF2-40B4-BE49-F238E27FC236}">
                <a16:creationId xmlns="" xmlns:a16="http://schemas.microsoft.com/office/drawing/2014/main" id="{EC1D4813-3F86-4841-A021-64A0BA40AD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8" name="Hộp Văn bản 27">
            <a:extLst>
              <a:ext uri="{FF2B5EF4-FFF2-40B4-BE49-F238E27FC236}">
                <a16:creationId xmlns="" xmlns:a16="http://schemas.microsoft.com/office/drawing/2014/main" id="{45C4C972-487D-45AF-B8FF-ACA6BADE10D3}"/>
              </a:ext>
            </a:extLst>
          </p:cNvPr>
          <p:cNvSpPr txBox="1"/>
          <p:nvPr/>
        </p:nvSpPr>
        <p:spPr>
          <a:xfrm>
            <a:off x="705094" y="2958578"/>
            <a:ext cx="5190670" cy="2554545"/>
          </a:xfrm>
          <a:prstGeom prst="rect">
            <a:avLst/>
          </a:prstGeom>
          <a:noFill/>
        </p:spPr>
        <p:txBody>
          <a:bodyPr wrap="square" rtlCol="0">
            <a:spAutoFit/>
          </a:bodyPr>
          <a:lstStyle/>
          <a:p>
            <a:pPr algn="just"/>
            <a:r>
              <a:rPr lang="vi-VN" sz="2000" dirty="0">
                <a:solidFill>
                  <a:schemeClr val="bg1"/>
                </a:solidFill>
                <a:latin typeface="+mj-lt"/>
              </a:rPr>
              <a:t>TRƯỜNG HỢP 1: N </a:t>
            </a:r>
            <a:r>
              <a:rPr lang="vi-VN" sz="2000" dirty="0" err="1">
                <a:solidFill>
                  <a:schemeClr val="bg1"/>
                </a:solidFill>
                <a:latin typeface="+mj-lt"/>
              </a:rPr>
              <a:t>là</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sinh </a:t>
            </a:r>
            <a:r>
              <a:rPr lang="vi-VN" sz="2000" dirty="0" err="1">
                <a:solidFill>
                  <a:schemeClr val="bg1"/>
                </a:solidFill>
                <a:latin typeface="+mj-lt"/>
              </a:rPr>
              <a:t>lớp</a:t>
            </a:r>
            <a:r>
              <a:rPr lang="vi-VN" sz="2000" dirty="0">
                <a:solidFill>
                  <a:schemeClr val="bg1"/>
                </a:solidFill>
                <a:latin typeface="+mj-lt"/>
              </a:rPr>
              <a:t> 7C. Do kinh </a:t>
            </a:r>
            <a:r>
              <a:rPr lang="vi-VN" sz="2000" dirty="0" err="1">
                <a:solidFill>
                  <a:schemeClr val="bg1"/>
                </a:solidFill>
                <a:latin typeface="+mj-lt"/>
              </a:rPr>
              <a:t>tế</a:t>
            </a:r>
            <a:r>
              <a:rPr lang="vi-VN" sz="2000" dirty="0">
                <a:solidFill>
                  <a:schemeClr val="bg1"/>
                </a:solidFill>
                <a:latin typeface="+mj-lt"/>
              </a:rPr>
              <a:t> gia </a:t>
            </a:r>
            <a:r>
              <a:rPr lang="vi-VN" sz="2000" dirty="0" err="1">
                <a:solidFill>
                  <a:schemeClr val="bg1"/>
                </a:solidFill>
                <a:latin typeface="+mj-lt"/>
              </a:rPr>
              <a:t>đình</a:t>
            </a:r>
            <a:r>
              <a:rPr lang="vi-VN" sz="2000" dirty="0">
                <a:solidFill>
                  <a:schemeClr val="bg1"/>
                </a:solidFill>
                <a:latin typeface="+mj-lt"/>
              </a:rPr>
              <a:t> </a:t>
            </a:r>
            <a:r>
              <a:rPr lang="vi-VN" sz="2000" dirty="0" err="1">
                <a:solidFill>
                  <a:schemeClr val="bg1"/>
                </a:solidFill>
                <a:latin typeface="+mj-lt"/>
              </a:rPr>
              <a:t>khó</a:t>
            </a:r>
            <a:r>
              <a:rPr lang="vi-VN" sz="2000" dirty="0">
                <a:solidFill>
                  <a:schemeClr val="bg1"/>
                </a:solidFill>
                <a:latin typeface="+mj-lt"/>
              </a:rPr>
              <a:t> khăn nên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N </a:t>
            </a:r>
            <a:r>
              <a:rPr lang="vi-VN" sz="2000" dirty="0" err="1">
                <a:solidFill>
                  <a:schemeClr val="bg1"/>
                </a:solidFill>
                <a:latin typeface="+mj-lt"/>
              </a:rPr>
              <a:t>phải</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nhiều</a:t>
            </a:r>
            <a:r>
              <a:rPr lang="vi-VN" sz="2000" dirty="0">
                <a:solidFill>
                  <a:schemeClr val="bg1"/>
                </a:solidFill>
                <a:latin typeface="+mj-lt"/>
              </a:rPr>
              <a:t> công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khác</a:t>
            </a:r>
            <a:r>
              <a:rPr lang="vi-VN" sz="2000" dirty="0">
                <a:solidFill>
                  <a:schemeClr val="bg1"/>
                </a:solidFill>
                <a:latin typeface="+mj-lt"/>
              </a:rPr>
              <a:t> nhau </a:t>
            </a:r>
            <a:r>
              <a:rPr lang="vi-VN" sz="2000" dirty="0" err="1">
                <a:solidFill>
                  <a:schemeClr val="bg1"/>
                </a:solidFill>
                <a:latin typeface="+mj-lt"/>
              </a:rPr>
              <a:t>và</a:t>
            </a:r>
            <a:r>
              <a:rPr lang="vi-VN" sz="2000" dirty="0">
                <a:solidFill>
                  <a:schemeClr val="bg1"/>
                </a:solidFill>
                <a:latin typeface="+mj-lt"/>
              </a:rPr>
              <a:t> không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dành</a:t>
            </a:r>
            <a:r>
              <a:rPr lang="vi-VN" sz="2000" dirty="0">
                <a:solidFill>
                  <a:schemeClr val="bg1"/>
                </a:solidFill>
                <a:latin typeface="+mj-lt"/>
              </a:rPr>
              <a:t> </a:t>
            </a:r>
            <a:r>
              <a:rPr lang="vi-VN" sz="2000" dirty="0" err="1">
                <a:solidFill>
                  <a:schemeClr val="bg1"/>
                </a:solidFill>
                <a:latin typeface="+mj-lt"/>
              </a:rPr>
              <a:t>nhiều</a:t>
            </a:r>
            <a:r>
              <a:rPr lang="vi-VN" sz="2000" dirty="0">
                <a:solidFill>
                  <a:schemeClr val="bg1"/>
                </a:solidFill>
                <a:latin typeface="+mj-lt"/>
              </a:rPr>
              <a:t> </a:t>
            </a:r>
            <a:r>
              <a:rPr lang="vi-VN" sz="2000" dirty="0" err="1">
                <a:solidFill>
                  <a:schemeClr val="bg1"/>
                </a:solidFill>
                <a:latin typeface="+mj-lt"/>
              </a:rPr>
              <a:t>thời</a:t>
            </a:r>
            <a:r>
              <a:rPr lang="vi-VN" sz="2000" dirty="0">
                <a:solidFill>
                  <a:schemeClr val="bg1"/>
                </a:solidFill>
                <a:latin typeface="+mj-lt"/>
              </a:rPr>
              <a:t> gian cho N. </a:t>
            </a:r>
            <a:r>
              <a:rPr lang="vi-VN" sz="2000" dirty="0" err="1">
                <a:solidFill>
                  <a:schemeClr val="bg1"/>
                </a:solidFill>
                <a:latin typeface="+mj-lt"/>
              </a:rPr>
              <a:t>Dù</a:t>
            </a:r>
            <a:r>
              <a:rPr lang="vi-VN" sz="2000" dirty="0">
                <a:solidFill>
                  <a:schemeClr val="bg1"/>
                </a:solidFill>
                <a:latin typeface="+mj-lt"/>
              </a:rPr>
              <a:t> </a:t>
            </a:r>
            <a:r>
              <a:rPr lang="vi-VN" sz="2000" dirty="0" err="1">
                <a:solidFill>
                  <a:schemeClr val="bg1"/>
                </a:solidFill>
                <a:latin typeface="+mj-lt"/>
              </a:rPr>
              <a:t>vậy</a:t>
            </a:r>
            <a:r>
              <a:rPr lang="vi-VN" sz="2000" dirty="0">
                <a:solidFill>
                  <a:schemeClr val="bg1"/>
                </a:solidFill>
                <a:latin typeface="+mj-lt"/>
              </a:rPr>
              <a:t>, N luôn </a:t>
            </a:r>
            <a:r>
              <a:rPr lang="vi-VN" sz="2000" dirty="0" err="1">
                <a:solidFill>
                  <a:schemeClr val="bg1"/>
                </a:solidFill>
                <a:latin typeface="+mj-lt"/>
              </a:rPr>
              <a:t>chủ</a:t>
            </a:r>
            <a:r>
              <a:rPr lang="vi-VN" sz="2000" dirty="0">
                <a:solidFill>
                  <a:schemeClr val="bg1"/>
                </a:solidFill>
                <a:latin typeface="+mj-lt"/>
              </a:rPr>
              <a:t> </a:t>
            </a:r>
            <a:r>
              <a:rPr lang="vi-VN" sz="2000" dirty="0" err="1">
                <a:solidFill>
                  <a:schemeClr val="bg1"/>
                </a:solidFill>
                <a:latin typeface="+mj-lt"/>
              </a:rPr>
              <a:t>động</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đặt</a:t>
            </a:r>
            <a:r>
              <a:rPr lang="vi-VN" sz="2000" dirty="0">
                <a:solidFill>
                  <a:schemeClr val="bg1"/>
                </a:solidFill>
                <a:latin typeface="+mj-lt"/>
              </a:rPr>
              <a:t> </a:t>
            </a:r>
            <a:r>
              <a:rPr lang="vi-VN" sz="2000" dirty="0" err="1">
                <a:solidFill>
                  <a:schemeClr val="bg1"/>
                </a:solidFill>
                <a:latin typeface="+mj-lt"/>
              </a:rPr>
              <a:t>mục</a:t>
            </a:r>
            <a:r>
              <a:rPr lang="vi-VN" sz="2000" dirty="0">
                <a:solidFill>
                  <a:schemeClr val="bg1"/>
                </a:solidFill>
                <a:latin typeface="+mj-lt"/>
              </a:rPr>
              <a:t> tiêu </a:t>
            </a:r>
            <a:r>
              <a:rPr lang="vi-VN" sz="2000" dirty="0" err="1">
                <a:solidFill>
                  <a:schemeClr val="bg1"/>
                </a:solidFill>
                <a:latin typeface="+mj-lt"/>
              </a:rPr>
              <a:t>cụ</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quyết</a:t>
            </a:r>
            <a:r>
              <a:rPr lang="vi-VN" sz="2000" dirty="0">
                <a:solidFill>
                  <a:schemeClr val="bg1"/>
                </a:solidFill>
                <a:latin typeface="+mj-lt"/>
              </a:rPr>
              <a:t> tâm </a:t>
            </a:r>
            <a:r>
              <a:rPr lang="vi-VN" sz="2000" dirty="0" err="1">
                <a:solidFill>
                  <a:schemeClr val="bg1"/>
                </a:solidFill>
                <a:latin typeface="+mj-lt"/>
              </a:rPr>
              <a:t>thực</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bằng</a:t>
            </a:r>
            <a:r>
              <a:rPr lang="vi-VN" sz="2000" dirty="0">
                <a:solidFill>
                  <a:schemeClr val="bg1"/>
                </a:solidFill>
                <a:latin typeface="+mj-lt"/>
              </a:rPr>
              <a:t> </a:t>
            </a:r>
            <a:r>
              <a:rPr lang="vi-VN" sz="2000" dirty="0" err="1">
                <a:solidFill>
                  <a:schemeClr val="bg1"/>
                </a:solidFill>
                <a:latin typeface="+mj-lt"/>
              </a:rPr>
              <a:t>sự</a:t>
            </a:r>
            <a:r>
              <a:rPr lang="vi-VN" sz="2000" dirty="0">
                <a:solidFill>
                  <a:schemeClr val="bg1"/>
                </a:solidFill>
                <a:latin typeface="+mj-lt"/>
              </a:rPr>
              <a:t> </a:t>
            </a:r>
            <a:r>
              <a:rPr lang="vi-VN" sz="2000" dirty="0" err="1">
                <a:solidFill>
                  <a:schemeClr val="bg1"/>
                </a:solidFill>
                <a:latin typeface="+mj-lt"/>
              </a:rPr>
              <a:t>cố</a:t>
            </a:r>
            <a:r>
              <a:rPr lang="vi-VN" sz="2000" dirty="0">
                <a:solidFill>
                  <a:schemeClr val="bg1"/>
                </a:solidFill>
                <a:latin typeface="+mj-lt"/>
              </a:rPr>
              <a:t> </a:t>
            </a:r>
            <a:r>
              <a:rPr lang="vi-VN" sz="2000" dirty="0" err="1">
                <a:solidFill>
                  <a:schemeClr val="bg1"/>
                </a:solidFill>
                <a:latin typeface="+mj-lt"/>
              </a:rPr>
              <a:t>gắng</a:t>
            </a:r>
            <a:r>
              <a:rPr lang="vi-VN" sz="2000" dirty="0">
                <a:solidFill>
                  <a:schemeClr val="bg1"/>
                </a:solidFill>
                <a:latin typeface="+mj-lt"/>
              </a:rPr>
              <a:t>, </a:t>
            </a:r>
            <a:r>
              <a:rPr lang="vi-VN" sz="2000" dirty="0" err="1">
                <a:solidFill>
                  <a:schemeClr val="bg1"/>
                </a:solidFill>
                <a:latin typeface="+mj-lt"/>
              </a:rPr>
              <a:t>nỗ</a:t>
            </a:r>
            <a:r>
              <a:rPr lang="vi-VN" sz="2000" dirty="0">
                <a:solidFill>
                  <a:schemeClr val="bg1"/>
                </a:solidFill>
                <a:latin typeface="+mj-lt"/>
              </a:rPr>
              <a:t> </a:t>
            </a:r>
            <a:r>
              <a:rPr lang="vi-VN" sz="2000" dirty="0" err="1">
                <a:solidFill>
                  <a:schemeClr val="bg1"/>
                </a:solidFill>
                <a:latin typeface="+mj-lt"/>
              </a:rPr>
              <a:t>lực</a:t>
            </a:r>
            <a:r>
              <a:rPr lang="vi-VN" sz="2000" dirty="0">
                <a:solidFill>
                  <a:schemeClr val="bg1"/>
                </a:solidFill>
                <a:latin typeface="+mj-lt"/>
              </a:rPr>
              <a:t> cao.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N luôn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tốt</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được</a:t>
            </a:r>
            <a:r>
              <a:rPr lang="vi-VN" sz="2000" dirty="0">
                <a:solidFill>
                  <a:schemeClr val="bg1"/>
                </a:solidFill>
                <a:latin typeface="+mj-lt"/>
              </a:rPr>
              <a:t> </a:t>
            </a:r>
            <a:r>
              <a:rPr lang="vi-VN" sz="2000" dirty="0" err="1">
                <a:solidFill>
                  <a:schemeClr val="bg1"/>
                </a:solidFill>
                <a:latin typeface="+mj-lt"/>
              </a:rPr>
              <a:t>thầy</a:t>
            </a:r>
            <a:r>
              <a:rPr lang="vi-VN" sz="2000" dirty="0">
                <a:solidFill>
                  <a:schemeClr val="bg1"/>
                </a:solidFill>
                <a:latin typeface="+mj-lt"/>
              </a:rPr>
              <a:t>, cô </a:t>
            </a:r>
            <a:r>
              <a:rPr lang="vi-VN" sz="2000" dirty="0" err="1">
                <a:solidFill>
                  <a:schemeClr val="bg1"/>
                </a:solidFill>
                <a:latin typeface="+mj-lt"/>
              </a:rPr>
              <a:t>giáo</a:t>
            </a:r>
            <a:r>
              <a:rPr lang="vi-VN" sz="2000" dirty="0">
                <a:solidFill>
                  <a:schemeClr val="bg1"/>
                </a:solidFill>
                <a:latin typeface="+mj-lt"/>
              </a:rPr>
              <a:t> khen </a:t>
            </a:r>
            <a:r>
              <a:rPr lang="vi-VN" sz="2000" dirty="0" err="1">
                <a:solidFill>
                  <a:schemeClr val="bg1"/>
                </a:solidFill>
                <a:latin typeface="+mj-lt"/>
              </a:rPr>
              <a:t>ngợi</a:t>
            </a:r>
            <a:r>
              <a:rPr lang="vi-VN" sz="2000" dirty="0">
                <a:solidFill>
                  <a:schemeClr val="bg1"/>
                </a:solidFill>
                <a:latin typeface="+mj-lt"/>
              </a:rPr>
              <a:t>.</a:t>
            </a:r>
          </a:p>
        </p:txBody>
      </p:sp>
      <p:grpSp>
        <p:nvGrpSpPr>
          <p:cNvPr id="2" name="Nhóm 1">
            <a:extLst>
              <a:ext uri="{FF2B5EF4-FFF2-40B4-BE49-F238E27FC236}">
                <a16:creationId xmlns="" xmlns:a16="http://schemas.microsoft.com/office/drawing/2014/main" id="{24E5EA15-E68B-4802-BAA2-747D19092E21}"/>
              </a:ext>
            </a:extLst>
          </p:cNvPr>
          <p:cNvGrpSpPr/>
          <p:nvPr/>
        </p:nvGrpSpPr>
        <p:grpSpPr>
          <a:xfrm>
            <a:off x="8807942" y="3445545"/>
            <a:ext cx="2860431" cy="1052162"/>
            <a:chOff x="357931" y="4766565"/>
            <a:chExt cx="2860431" cy="1052162"/>
          </a:xfrm>
        </p:grpSpPr>
        <p:sp>
          <p:nvSpPr>
            <p:cNvPr id="20" name="Hộp Văn bản 19">
              <a:extLst>
                <a:ext uri="{FF2B5EF4-FFF2-40B4-BE49-F238E27FC236}">
                  <a16:creationId xmlns="" xmlns:a16="http://schemas.microsoft.com/office/drawing/2014/main" id="{7B6FAF9D-4AFF-478B-8C18-B5508514FA0A}"/>
                </a:ext>
              </a:extLst>
            </p:cNvPr>
            <p:cNvSpPr txBox="1"/>
            <p:nvPr/>
          </p:nvSpPr>
          <p:spPr>
            <a:xfrm>
              <a:off x="357931" y="5110841"/>
              <a:ext cx="2860431" cy="707886"/>
            </a:xfrm>
            <a:prstGeom prst="rect">
              <a:avLst/>
            </a:prstGeom>
            <a:noFill/>
          </p:spPr>
          <p:txBody>
            <a:bodyPr wrap="square" rtlCol="0">
              <a:spAutoFit/>
            </a:bodyPr>
            <a:lstStyle/>
            <a:p>
              <a:pPr algn="just"/>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suy </a:t>
              </a:r>
              <a:r>
                <a:rPr lang="vi-VN" sz="2000" dirty="0" err="1">
                  <a:solidFill>
                    <a:schemeClr val="bg1"/>
                  </a:solidFill>
                  <a:latin typeface="+mj-lt"/>
                </a:rPr>
                <a:t>nghĩ</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N?</a:t>
              </a:r>
            </a:p>
          </p:txBody>
        </p:sp>
        <p:sp>
          <p:nvSpPr>
            <p:cNvPr id="32" name="Hộp Văn bản 31">
              <a:extLst>
                <a:ext uri="{FF2B5EF4-FFF2-40B4-BE49-F238E27FC236}">
                  <a16:creationId xmlns="" xmlns:a16="http://schemas.microsoft.com/office/drawing/2014/main" id="{D9D7BE36-A1CA-4742-9C47-51A88C6BA619}"/>
                </a:ext>
              </a:extLst>
            </p:cNvPr>
            <p:cNvSpPr txBox="1"/>
            <p:nvPr/>
          </p:nvSpPr>
          <p:spPr>
            <a:xfrm>
              <a:off x="388137" y="4766565"/>
              <a:ext cx="1151228" cy="400110"/>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p:txBody>
        </p:sp>
      </p:grpSp>
      <p:cxnSp>
        <p:nvCxnSpPr>
          <p:cNvPr id="16" name="Đường nối Thẳng 15">
            <a:extLst>
              <a:ext uri="{FF2B5EF4-FFF2-40B4-BE49-F238E27FC236}">
                <a16:creationId xmlns="" xmlns:a16="http://schemas.microsoft.com/office/drawing/2014/main" id="{B01488B2-B50B-4DBA-B9A8-A21920019C9A}"/>
              </a:ext>
            </a:extLst>
          </p:cNvPr>
          <p:cNvCxnSpPr>
            <a:cxnSpLocks/>
          </p:cNvCxnSpPr>
          <p:nvPr/>
        </p:nvCxnSpPr>
        <p:spPr>
          <a:xfrm flipH="1">
            <a:off x="8671421" y="2068483"/>
            <a:ext cx="13206" cy="4106418"/>
          </a:xfrm>
          <a:prstGeom prst="line">
            <a:avLst/>
          </a:prstGeom>
        </p:spPr>
        <p:style>
          <a:lnRef idx="3">
            <a:schemeClr val="dk1"/>
          </a:lnRef>
          <a:fillRef idx="0">
            <a:schemeClr val="dk1"/>
          </a:fillRef>
          <a:effectRef idx="2">
            <a:schemeClr val="dk1"/>
          </a:effectRef>
          <a:fontRef idx="minor">
            <a:schemeClr val="tx1"/>
          </a:fontRef>
        </p:style>
      </p:cxnSp>
      <p:pic>
        <p:nvPicPr>
          <p:cNvPr id="4" name="Hình ảnh 3">
            <a:extLst>
              <a:ext uri="{FF2B5EF4-FFF2-40B4-BE49-F238E27FC236}">
                <a16:creationId xmlns="" xmlns:a16="http://schemas.microsoft.com/office/drawing/2014/main" id="{ECF8D5F3-E663-4DC8-BD87-71FB0747DC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9843" y="2961487"/>
            <a:ext cx="2027499" cy="2259052"/>
          </a:xfrm>
          <a:prstGeom prst="rect">
            <a:avLst/>
          </a:prstGeom>
        </p:spPr>
      </p:pic>
    </p:spTree>
    <p:extLst>
      <p:ext uri="{BB962C8B-B14F-4D97-AF65-F5344CB8AC3E}">
        <p14:creationId xmlns:p14="http://schemas.microsoft.com/office/powerpoint/2010/main" val="3672088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 xmlns:a16="http://schemas.microsoft.com/office/drawing/2014/main" id="{68059799-3FF2-4248-A785-F710D391DA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8" name="Hộp Văn bản 27">
            <a:extLst>
              <a:ext uri="{FF2B5EF4-FFF2-40B4-BE49-F238E27FC236}">
                <a16:creationId xmlns="" xmlns:a16="http://schemas.microsoft.com/office/drawing/2014/main" id="{45C4C972-487D-45AF-B8FF-ACA6BADE10D3}"/>
              </a:ext>
            </a:extLst>
          </p:cNvPr>
          <p:cNvSpPr txBox="1"/>
          <p:nvPr/>
        </p:nvSpPr>
        <p:spPr>
          <a:xfrm>
            <a:off x="705094" y="2958578"/>
            <a:ext cx="5190670" cy="2246769"/>
          </a:xfrm>
          <a:prstGeom prst="rect">
            <a:avLst/>
          </a:prstGeom>
          <a:noFill/>
        </p:spPr>
        <p:txBody>
          <a:bodyPr wrap="square" rtlCol="0">
            <a:spAutoFit/>
          </a:bodyPr>
          <a:lstStyle/>
          <a:p>
            <a:pPr algn="just"/>
            <a:r>
              <a:rPr lang="vi-VN" sz="2000" dirty="0">
                <a:solidFill>
                  <a:schemeClr val="bg1"/>
                </a:solidFill>
                <a:latin typeface="+mj-lt"/>
              </a:rPr>
              <a:t>TRƯỜNG HỢP 2: H </a:t>
            </a:r>
            <a:r>
              <a:rPr lang="vi-VN" sz="2000" dirty="0" err="1">
                <a:solidFill>
                  <a:schemeClr val="bg1"/>
                </a:solidFill>
                <a:latin typeface="+mj-lt"/>
              </a:rPr>
              <a:t>thường</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nhất</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khi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nhóm</a:t>
            </a:r>
            <a:r>
              <a:rPr lang="vi-VN" sz="2000" dirty="0">
                <a:solidFill>
                  <a:schemeClr val="bg1"/>
                </a:solidFill>
                <a:latin typeface="+mj-lt"/>
              </a:rPr>
              <a:t>. H cho </a:t>
            </a:r>
            <a:r>
              <a:rPr lang="vi-VN" sz="2000" dirty="0" err="1">
                <a:solidFill>
                  <a:schemeClr val="bg1"/>
                </a:solidFill>
                <a:latin typeface="+mj-lt"/>
              </a:rPr>
              <a:t>rằng</a:t>
            </a:r>
            <a:r>
              <a:rPr lang="vi-VN" sz="2000" dirty="0">
                <a:solidFill>
                  <a:schemeClr val="bg1"/>
                </a:solidFill>
                <a:latin typeface="+mj-lt"/>
              </a:rPr>
              <a:t> </a:t>
            </a:r>
            <a:r>
              <a:rPr lang="vi-VN" sz="2000" dirty="0" err="1">
                <a:solidFill>
                  <a:schemeClr val="bg1"/>
                </a:solidFill>
                <a:latin typeface="+mj-lt"/>
              </a:rPr>
              <a:t>nhóm</a:t>
            </a:r>
            <a:r>
              <a:rPr lang="vi-VN" sz="2000" dirty="0">
                <a:solidFill>
                  <a:schemeClr val="bg1"/>
                </a:solidFill>
                <a:latin typeface="+mj-lt"/>
              </a:rPr>
              <a:t/>
            </a:r>
            <a:br>
              <a:rPr lang="vi-VN" sz="2000" dirty="0">
                <a:solidFill>
                  <a:schemeClr val="bg1"/>
                </a:solidFill>
                <a:latin typeface="+mj-lt"/>
              </a:rPr>
            </a:b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nhiều</a:t>
            </a:r>
            <a:r>
              <a:rPr lang="vi-VN" sz="2000" dirty="0">
                <a:solidFill>
                  <a:schemeClr val="bg1"/>
                </a:solidFill>
                <a:latin typeface="+mj-lt"/>
              </a:rPr>
              <a:t> </a:t>
            </a:r>
            <a:r>
              <a:rPr lang="vi-VN" sz="2000" dirty="0" err="1">
                <a:solidFill>
                  <a:schemeClr val="bg1"/>
                </a:solidFill>
                <a:latin typeface="+mj-lt"/>
              </a:rPr>
              <a:t>người</a:t>
            </a:r>
            <a:r>
              <a:rPr lang="vi-VN" sz="2000" dirty="0">
                <a:solidFill>
                  <a:schemeClr val="bg1"/>
                </a:solidFill>
                <a:latin typeface="+mj-lt"/>
              </a:rPr>
              <a:t> nên </a:t>
            </a:r>
            <a:r>
              <a:rPr lang="vi-VN" sz="2000" dirty="0" err="1">
                <a:solidFill>
                  <a:schemeClr val="bg1"/>
                </a:solidFill>
                <a:latin typeface="+mj-lt"/>
              </a:rPr>
              <a:t>mỗi</a:t>
            </a:r>
            <a:r>
              <a:rPr lang="vi-VN" sz="2000" dirty="0">
                <a:solidFill>
                  <a:schemeClr val="bg1"/>
                </a:solidFill>
                <a:latin typeface="+mj-lt"/>
              </a:rPr>
              <a:t> </a:t>
            </a:r>
            <a:r>
              <a:rPr lang="vi-VN" sz="2000" dirty="0" err="1">
                <a:solidFill>
                  <a:schemeClr val="bg1"/>
                </a:solidFill>
                <a:latin typeface="+mj-lt"/>
              </a:rPr>
              <a:t>thành</a:t>
            </a:r>
            <a:r>
              <a:rPr lang="vi-VN" sz="2000" dirty="0">
                <a:solidFill>
                  <a:schemeClr val="bg1"/>
                </a:solidFill>
                <a:latin typeface="+mj-lt"/>
              </a:rPr>
              <a:t> viên </a:t>
            </a:r>
            <a:r>
              <a:rPr lang="vi-VN" sz="2000" dirty="0" err="1">
                <a:solidFill>
                  <a:schemeClr val="bg1"/>
                </a:solidFill>
                <a:latin typeface="+mj-lt"/>
              </a:rPr>
              <a:t>phải</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chủ</a:t>
            </a:r>
            <a:r>
              <a:rPr lang="vi-VN" sz="2000" dirty="0">
                <a:solidFill>
                  <a:schemeClr val="bg1"/>
                </a:solidFill>
                <a:latin typeface="+mj-lt"/>
              </a:rPr>
              <a:t> </a:t>
            </a:r>
            <a:r>
              <a:rPr lang="vi-VN" sz="2000" dirty="0" err="1">
                <a:solidFill>
                  <a:schemeClr val="bg1"/>
                </a:solidFill>
                <a:latin typeface="+mj-lt"/>
              </a:rPr>
              <a:t>động</a:t>
            </a:r>
            <a:r>
              <a:rPr lang="vi-VN" sz="2000" dirty="0">
                <a:solidFill>
                  <a:schemeClr val="bg1"/>
                </a:solidFill>
                <a:latin typeface="+mj-lt"/>
              </a:rPr>
              <a:t> </a:t>
            </a:r>
            <a:r>
              <a:rPr lang="vi-VN" sz="2000" dirty="0" err="1">
                <a:solidFill>
                  <a:schemeClr val="bg1"/>
                </a:solidFill>
                <a:latin typeface="+mj-lt"/>
              </a:rPr>
              <a:t>thực</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nhiệm</a:t>
            </a:r>
            <a:r>
              <a:rPr lang="vi-VN" sz="2000" dirty="0">
                <a:solidFill>
                  <a:schemeClr val="bg1"/>
                </a:solidFill>
                <a:latin typeface="+mj-lt"/>
              </a:rPr>
              <a:t> </a:t>
            </a:r>
            <a:r>
              <a:rPr lang="vi-VN" sz="2000" dirty="0" err="1">
                <a:solidFill>
                  <a:schemeClr val="bg1"/>
                </a:solidFill>
                <a:latin typeface="+mj-lt"/>
              </a:rPr>
              <a:t>vụ</a:t>
            </a:r>
            <a:r>
              <a:rPr lang="vi-VN" sz="2000" dirty="0">
                <a:solidFill>
                  <a:schemeClr val="bg1"/>
                </a:solidFill>
                <a:latin typeface="+mj-lt"/>
              </a:rPr>
              <a:t>. Không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thế</a:t>
            </a:r>
            <a:r>
              <a:rPr lang="vi-VN" sz="2000" dirty="0">
                <a:solidFill>
                  <a:schemeClr val="bg1"/>
                </a:solidFill>
                <a:latin typeface="+mj-lt"/>
              </a:rPr>
              <a:t>, H </a:t>
            </a:r>
            <a:r>
              <a:rPr lang="vi-VN" sz="2000" dirty="0" err="1">
                <a:solidFill>
                  <a:schemeClr val="bg1"/>
                </a:solidFill>
                <a:latin typeface="+mj-lt"/>
              </a:rPr>
              <a:t>còn</a:t>
            </a:r>
            <a:r>
              <a:rPr lang="vi-VN" sz="2000" dirty="0">
                <a:solidFill>
                  <a:schemeClr val="bg1"/>
                </a:solidFill>
                <a:latin typeface="+mj-lt"/>
              </a:rPr>
              <a:t> xây </a:t>
            </a:r>
            <a:r>
              <a:rPr lang="vi-VN" sz="2000" dirty="0" err="1">
                <a:solidFill>
                  <a:schemeClr val="bg1"/>
                </a:solidFill>
                <a:latin typeface="+mj-lt"/>
              </a:rPr>
              <a:t>dựng</a:t>
            </a:r>
            <a:r>
              <a:rPr lang="vi-VN" sz="2000" dirty="0">
                <a:solidFill>
                  <a:schemeClr val="bg1"/>
                </a:solidFill>
                <a:latin typeface="+mj-lt"/>
              </a:rPr>
              <a:t> </a:t>
            </a:r>
            <a:r>
              <a:rPr lang="vi-VN" sz="2000" dirty="0" err="1">
                <a:solidFill>
                  <a:schemeClr val="bg1"/>
                </a:solidFill>
                <a:latin typeface="+mj-lt"/>
              </a:rPr>
              <a:t>kế</a:t>
            </a:r>
            <a:r>
              <a:rPr lang="vi-VN" sz="2000" dirty="0">
                <a:solidFill>
                  <a:schemeClr val="bg1"/>
                </a:solidFill>
                <a:latin typeface="+mj-lt"/>
              </a:rPr>
              <a:t> </a:t>
            </a:r>
            <a:r>
              <a:rPr lang="vi-VN" sz="2000" dirty="0" err="1">
                <a:solidFill>
                  <a:schemeClr val="bg1"/>
                </a:solidFill>
                <a:latin typeface="+mj-lt"/>
              </a:rPr>
              <a:t>hoạch</a:t>
            </a:r>
            <a:r>
              <a:rPr lang="vi-VN" sz="2000" dirty="0">
                <a:solidFill>
                  <a:schemeClr val="bg1"/>
                </a:solidFill>
                <a:latin typeface="+mj-lt"/>
              </a:rPr>
              <a:t> </a:t>
            </a:r>
            <a:r>
              <a:rPr lang="vi-VN" sz="2000" dirty="0" err="1">
                <a:solidFill>
                  <a:schemeClr val="bg1"/>
                </a:solidFill>
                <a:latin typeface="+mj-lt"/>
              </a:rPr>
              <a:t>cải</a:t>
            </a:r>
            <a:r>
              <a:rPr lang="vi-VN" sz="2000" dirty="0">
                <a:solidFill>
                  <a:schemeClr val="bg1"/>
                </a:solidFill>
                <a:latin typeface="+mj-lt"/>
              </a:rPr>
              <a:t> </a:t>
            </a:r>
            <a:r>
              <a:rPr lang="vi-VN" sz="2000" dirty="0" err="1">
                <a:solidFill>
                  <a:schemeClr val="bg1"/>
                </a:solidFill>
                <a:latin typeface="+mj-lt"/>
              </a:rPr>
              <a:t>thiện</a:t>
            </a:r>
            <a:r>
              <a:rPr lang="vi-VN" sz="2000" dirty="0">
                <a:solidFill>
                  <a:schemeClr val="bg1"/>
                </a:solidFill>
                <a:latin typeface="+mj-lt"/>
              </a:rPr>
              <a:t> </a:t>
            </a:r>
            <a:r>
              <a:rPr lang="vi-VN" sz="2000" dirty="0" err="1">
                <a:solidFill>
                  <a:schemeClr val="bg1"/>
                </a:solidFill>
                <a:latin typeface="+mj-lt"/>
              </a:rPr>
              <a:t>khả</a:t>
            </a:r>
            <a:r>
              <a:rPr lang="vi-VN" sz="2000" dirty="0">
                <a:solidFill>
                  <a:schemeClr val="bg1"/>
                </a:solidFill>
                <a:latin typeface="+mj-lt"/>
              </a:rPr>
              <a:t> năng </a:t>
            </a:r>
            <a:r>
              <a:rPr lang="vi-VN" sz="2000" dirty="0" err="1">
                <a:solidFill>
                  <a:schemeClr val="bg1"/>
                </a:solidFill>
                <a:latin typeface="+mj-lt"/>
              </a:rPr>
              <a:t>thuyết</a:t>
            </a:r>
            <a:r>
              <a:rPr lang="vi-VN" sz="2000" dirty="0">
                <a:solidFill>
                  <a:schemeClr val="bg1"/>
                </a:solidFill>
                <a:latin typeface="+mj-lt"/>
              </a:rPr>
              <a:t> </a:t>
            </a:r>
            <a:r>
              <a:rPr lang="vi-VN" sz="2000" dirty="0" err="1">
                <a:solidFill>
                  <a:schemeClr val="bg1"/>
                </a:solidFill>
                <a:latin typeface="+mj-lt"/>
              </a:rPr>
              <a:t>trình</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mình</a:t>
            </a:r>
            <a:r>
              <a:rPr lang="vi-VN" sz="2000" dirty="0">
                <a:solidFill>
                  <a:schemeClr val="bg1"/>
                </a:solidFill>
                <a:latin typeface="+mj-lt"/>
              </a:rPr>
              <a:t>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cách</a:t>
            </a:r>
            <a:r>
              <a:rPr lang="vi-VN" sz="2000" dirty="0">
                <a:solidFill>
                  <a:schemeClr val="bg1"/>
                </a:solidFill>
                <a:latin typeface="+mj-lt"/>
              </a:rPr>
              <a:t> </a:t>
            </a:r>
            <a:r>
              <a:rPr lang="vi-VN" sz="2000" dirty="0" err="1">
                <a:solidFill>
                  <a:schemeClr val="bg1"/>
                </a:solidFill>
                <a:latin typeface="+mj-lt"/>
              </a:rPr>
              <a:t>chủ</a:t>
            </a:r>
            <a:r>
              <a:rPr lang="vi-VN" sz="2000" dirty="0">
                <a:solidFill>
                  <a:schemeClr val="bg1"/>
                </a:solidFill>
                <a:latin typeface="+mj-lt"/>
              </a:rPr>
              <a:t> </a:t>
            </a:r>
            <a:r>
              <a:rPr lang="vi-VN" sz="2000" dirty="0" err="1">
                <a:solidFill>
                  <a:schemeClr val="bg1"/>
                </a:solidFill>
                <a:latin typeface="+mj-lt"/>
              </a:rPr>
              <a:t>động</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đầy</a:t>
            </a:r>
            <a:r>
              <a:rPr lang="vi-VN" sz="2000" dirty="0">
                <a:solidFill>
                  <a:schemeClr val="bg1"/>
                </a:solidFill>
                <a:latin typeface="+mj-lt"/>
              </a:rPr>
              <a:t> </a:t>
            </a:r>
            <a:r>
              <a:rPr lang="vi-VN" sz="2000" dirty="0" err="1">
                <a:solidFill>
                  <a:schemeClr val="bg1"/>
                </a:solidFill>
                <a:latin typeface="+mj-lt"/>
              </a:rPr>
              <a:t>quyết</a:t>
            </a:r>
            <a:r>
              <a:rPr lang="vi-VN" sz="2000" dirty="0">
                <a:solidFill>
                  <a:schemeClr val="bg1"/>
                </a:solidFill>
                <a:latin typeface="+mj-lt"/>
              </a:rPr>
              <a:t> tâm.</a:t>
            </a:r>
          </a:p>
        </p:txBody>
      </p:sp>
      <p:grpSp>
        <p:nvGrpSpPr>
          <p:cNvPr id="2" name="Nhóm 1">
            <a:extLst>
              <a:ext uri="{FF2B5EF4-FFF2-40B4-BE49-F238E27FC236}">
                <a16:creationId xmlns="" xmlns:a16="http://schemas.microsoft.com/office/drawing/2014/main" id="{24E5EA15-E68B-4802-BAA2-747D19092E21}"/>
              </a:ext>
            </a:extLst>
          </p:cNvPr>
          <p:cNvGrpSpPr/>
          <p:nvPr/>
        </p:nvGrpSpPr>
        <p:grpSpPr>
          <a:xfrm>
            <a:off x="8807942" y="3445545"/>
            <a:ext cx="2860431" cy="1052162"/>
            <a:chOff x="357931" y="4766565"/>
            <a:chExt cx="2860431" cy="1052162"/>
          </a:xfrm>
        </p:grpSpPr>
        <p:sp>
          <p:nvSpPr>
            <p:cNvPr id="20" name="Hộp Văn bản 19">
              <a:extLst>
                <a:ext uri="{FF2B5EF4-FFF2-40B4-BE49-F238E27FC236}">
                  <a16:creationId xmlns="" xmlns:a16="http://schemas.microsoft.com/office/drawing/2014/main" id="{7B6FAF9D-4AFF-478B-8C18-B5508514FA0A}"/>
                </a:ext>
              </a:extLst>
            </p:cNvPr>
            <p:cNvSpPr txBox="1"/>
            <p:nvPr/>
          </p:nvSpPr>
          <p:spPr>
            <a:xfrm>
              <a:off x="357931" y="5110841"/>
              <a:ext cx="2860431" cy="707886"/>
            </a:xfrm>
            <a:prstGeom prst="rect">
              <a:avLst/>
            </a:prstGeom>
            <a:noFill/>
          </p:spPr>
          <p:txBody>
            <a:bodyPr wrap="square" rtlCol="0">
              <a:spAutoFit/>
            </a:bodyPr>
            <a:lstStyle/>
            <a:p>
              <a:pPr algn="just"/>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suy </a:t>
              </a:r>
              <a:r>
                <a:rPr lang="vi-VN" sz="2000" dirty="0" err="1">
                  <a:solidFill>
                    <a:schemeClr val="bg1"/>
                  </a:solidFill>
                  <a:latin typeface="+mj-lt"/>
                </a:rPr>
                <a:t>nghĩ</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H?</a:t>
              </a:r>
            </a:p>
          </p:txBody>
        </p:sp>
        <p:sp>
          <p:nvSpPr>
            <p:cNvPr id="32" name="Hộp Văn bản 31">
              <a:extLst>
                <a:ext uri="{FF2B5EF4-FFF2-40B4-BE49-F238E27FC236}">
                  <a16:creationId xmlns="" xmlns:a16="http://schemas.microsoft.com/office/drawing/2014/main" id="{D9D7BE36-A1CA-4742-9C47-51A88C6BA619}"/>
                </a:ext>
              </a:extLst>
            </p:cNvPr>
            <p:cNvSpPr txBox="1"/>
            <p:nvPr/>
          </p:nvSpPr>
          <p:spPr>
            <a:xfrm>
              <a:off x="388137" y="4766565"/>
              <a:ext cx="1151228" cy="400110"/>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p:txBody>
        </p:sp>
      </p:grpSp>
      <p:cxnSp>
        <p:nvCxnSpPr>
          <p:cNvPr id="16" name="Đường nối Thẳng 15">
            <a:extLst>
              <a:ext uri="{FF2B5EF4-FFF2-40B4-BE49-F238E27FC236}">
                <a16:creationId xmlns="" xmlns:a16="http://schemas.microsoft.com/office/drawing/2014/main" id="{B01488B2-B50B-4DBA-B9A8-A21920019C9A}"/>
              </a:ext>
            </a:extLst>
          </p:cNvPr>
          <p:cNvCxnSpPr>
            <a:cxnSpLocks/>
          </p:cNvCxnSpPr>
          <p:nvPr/>
        </p:nvCxnSpPr>
        <p:spPr>
          <a:xfrm flipH="1">
            <a:off x="8671421" y="2068483"/>
            <a:ext cx="13206" cy="4106418"/>
          </a:xfrm>
          <a:prstGeom prst="line">
            <a:avLst/>
          </a:prstGeom>
        </p:spPr>
        <p:style>
          <a:lnRef idx="3">
            <a:schemeClr val="dk1"/>
          </a:lnRef>
          <a:fillRef idx="0">
            <a:schemeClr val="dk1"/>
          </a:fillRef>
          <a:effectRef idx="2">
            <a:schemeClr val="dk1"/>
          </a:effectRef>
          <a:fontRef idx="minor">
            <a:schemeClr val="tx1"/>
          </a:fontRef>
        </p:style>
      </p:cxnSp>
      <p:pic>
        <p:nvPicPr>
          <p:cNvPr id="4" name="Hình ảnh 3">
            <a:extLst>
              <a:ext uri="{FF2B5EF4-FFF2-40B4-BE49-F238E27FC236}">
                <a16:creationId xmlns="" xmlns:a16="http://schemas.microsoft.com/office/drawing/2014/main" id="{ECF8D5F3-E663-4DC8-BD87-71FB0747DCF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269843" y="3077263"/>
            <a:ext cx="2027499" cy="2027499"/>
          </a:xfrm>
          <a:prstGeom prst="rect">
            <a:avLst/>
          </a:prstGeom>
        </p:spPr>
      </p:pic>
    </p:spTree>
    <p:extLst>
      <p:ext uri="{BB962C8B-B14F-4D97-AF65-F5344CB8AC3E}">
        <p14:creationId xmlns:p14="http://schemas.microsoft.com/office/powerpoint/2010/main" val="1010438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 xmlns:a16="http://schemas.microsoft.com/office/drawing/2014/main" id="{5AD9332C-E183-4D92-8668-9E34ABD7D57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8" name="Hộp Văn bản 27">
            <a:extLst>
              <a:ext uri="{FF2B5EF4-FFF2-40B4-BE49-F238E27FC236}">
                <a16:creationId xmlns="" xmlns:a16="http://schemas.microsoft.com/office/drawing/2014/main" id="{45C4C972-487D-45AF-B8FF-ACA6BADE10D3}"/>
              </a:ext>
            </a:extLst>
          </p:cNvPr>
          <p:cNvSpPr txBox="1"/>
          <p:nvPr/>
        </p:nvSpPr>
        <p:spPr>
          <a:xfrm>
            <a:off x="705094" y="2958578"/>
            <a:ext cx="5190670" cy="2554545"/>
          </a:xfrm>
          <a:prstGeom prst="rect">
            <a:avLst/>
          </a:prstGeom>
          <a:noFill/>
        </p:spPr>
        <p:txBody>
          <a:bodyPr wrap="square" rtlCol="0">
            <a:spAutoFit/>
          </a:bodyPr>
          <a:lstStyle/>
          <a:p>
            <a:pPr algn="just"/>
            <a:r>
              <a:rPr lang="vi-VN" sz="2000" dirty="0">
                <a:solidFill>
                  <a:schemeClr val="bg1"/>
                </a:solidFill>
                <a:latin typeface="+mj-lt"/>
              </a:rPr>
              <a:t>TRƯỜNG HỢP 3: </a:t>
            </a:r>
            <a:r>
              <a:rPr lang="vi-VN" sz="2000" dirty="0" err="1">
                <a:solidFill>
                  <a:schemeClr val="bg1"/>
                </a:solidFill>
                <a:latin typeface="+mj-lt"/>
              </a:rPr>
              <a:t>Từ</a:t>
            </a:r>
            <a:r>
              <a:rPr lang="vi-VN" sz="2000" dirty="0">
                <a:solidFill>
                  <a:schemeClr val="bg1"/>
                </a:solidFill>
                <a:latin typeface="+mj-lt"/>
              </a:rPr>
              <a:t> khi </a:t>
            </a:r>
            <a:r>
              <a:rPr lang="vi-VN" sz="2000" dirty="0" err="1">
                <a:solidFill>
                  <a:schemeClr val="bg1"/>
                </a:solidFill>
                <a:latin typeface="+mj-lt"/>
              </a:rPr>
              <a:t>được</a:t>
            </a:r>
            <a:r>
              <a:rPr lang="vi-VN" sz="2000" dirty="0">
                <a:solidFill>
                  <a:schemeClr val="bg1"/>
                </a:solidFill>
                <a:latin typeface="+mj-lt"/>
              </a:rPr>
              <a:t>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mua cho </a:t>
            </a:r>
            <a:r>
              <a:rPr lang="vi-VN" sz="2000" dirty="0" err="1">
                <a:solidFill>
                  <a:schemeClr val="bg1"/>
                </a:solidFill>
                <a:latin typeface="+mj-lt"/>
              </a:rPr>
              <a:t>điện</a:t>
            </a:r>
            <a:r>
              <a:rPr lang="vi-VN" sz="2000" dirty="0">
                <a:solidFill>
                  <a:schemeClr val="bg1"/>
                </a:solidFill>
                <a:latin typeface="+mj-lt"/>
              </a:rPr>
              <a:t> </a:t>
            </a:r>
            <a:r>
              <a:rPr lang="vi-VN" sz="2000" dirty="0" err="1">
                <a:solidFill>
                  <a:schemeClr val="bg1"/>
                </a:solidFill>
                <a:latin typeface="+mj-lt"/>
              </a:rPr>
              <a:t>thoại</a:t>
            </a:r>
            <a:r>
              <a:rPr lang="vi-VN" sz="2000" dirty="0">
                <a:solidFill>
                  <a:schemeClr val="bg1"/>
                </a:solidFill>
                <a:latin typeface="+mj-lt"/>
              </a:rPr>
              <a:t> thông minh, T </a:t>
            </a: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biểu</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sa </a:t>
            </a:r>
            <a:r>
              <a:rPr lang="vi-VN" sz="2000" dirty="0" err="1">
                <a:solidFill>
                  <a:schemeClr val="bg1"/>
                </a:solidFill>
                <a:latin typeface="+mj-lt"/>
              </a:rPr>
              <a:t>sút</a:t>
            </a:r>
            <a:r>
              <a:rPr lang="vi-VN" sz="2000" dirty="0">
                <a:solidFill>
                  <a:schemeClr val="bg1"/>
                </a:solidFill>
                <a:latin typeface="+mj-lt"/>
              </a:rPr>
              <a:t/>
            </a:r>
            <a:br>
              <a:rPr lang="vi-VN" sz="2000" dirty="0">
                <a:solidFill>
                  <a:schemeClr val="bg1"/>
                </a:solidFill>
                <a:latin typeface="+mj-lt"/>
              </a:rPr>
            </a:br>
            <a:r>
              <a:rPr lang="vi-VN" sz="2000" dirty="0">
                <a:solidFill>
                  <a:schemeClr val="bg1"/>
                </a:solidFill>
                <a:latin typeface="+mj-lt"/>
              </a:rPr>
              <a:t>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Mỗi</a:t>
            </a:r>
            <a:r>
              <a:rPr lang="vi-VN" sz="2000" dirty="0">
                <a:solidFill>
                  <a:schemeClr val="bg1"/>
                </a:solidFill>
                <a:latin typeface="+mj-lt"/>
              </a:rPr>
              <a:t> </a:t>
            </a:r>
            <a:r>
              <a:rPr lang="vi-VN" sz="2000" dirty="0" err="1">
                <a:solidFill>
                  <a:schemeClr val="bg1"/>
                </a:solidFill>
                <a:latin typeface="+mj-lt"/>
              </a:rPr>
              <a:t>buổi</a:t>
            </a:r>
            <a:r>
              <a:rPr lang="vi-VN" sz="2000" dirty="0">
                <a:solidFill>
                  <a:schemeClr val="bg1"/>
                </a:solidFill>
                <a:latin typeface="+mj-lt"/>
              </a:rPr>
              <a:t> </a:t>
            </a:r>
            <a:r>
              <a:rPr lang="vi-VN" sz="2000" dirty="0" err="1">
                <a:solidFill>
                  <a:schemeClr val="bg1"/>
                </a:solidFill>
                <a:latin typeface="+mj-lt"/>
              </a:rPr>
              <a:t>tối</a:t>
            </a:r>
            <a:r>
              <a:rPr lang="vi-VN" sz="2000" dirty="0">
                <a:solidFill>
                  <a:schemeClr val="bg1"/>
                </a:solidFill>
                <a:latin typeface="+mj-lt"/>
              </a:rPr>
              <a:t>, thay </a:t>
            </a:r>
            <a:r>
              <a:rPr lang="vi-VN" sz="2000" dirty="0" err="1">
                <a:solidFill>
                  <a:schemeClr val="bg1"/>
                </a:solidFill>
                <a:latin typeface="+mj-lt"/>
              </a:rPr>
              <a:t>vì</a:t>
            </a:r>
            <a:r>
              <a:rPr lang="vi-VN" sz="2000" dirty="0">
                <a:solidFill>
                  <a:schemeClr val="bg1"/>
                </a:solidFill>
                <a:latin typeface="+mj-lt"/>
              </a:rPr>
              <a:t> </a:t>
            </a:r>
            <a:r>
              <a:rPr lang="vi-VN" sz="2000" dirty="0" err="1">
                <a:solidFill>
                  <a:schemeClr val="bg1"/>
                </a:solidFill>
                <a:latin typeface="+mj-lt"/>
              </a:rPr>
              <a:t>ngồi</a:t>
            </a:r>
            <a:r>
              <a:rPr lang="vi-VN" sz="2000" dirty="0">
                <a:solidFill>
                  <a:schemeClr val="bg1"/>
                </a:solidFill>
                <a:latin typeface="+mj-lt"/>
              </a:rPr>
              <a:t> </a:t>
            </a:r>
            <a:r>
              <a:rPr lang="vi-VN" sz="2000" dirty="0" err="1">
                <a:solidFill>
                  <a:schemeClr val="bg1"/>
                </a:solidFill>
                <a:latin typeface="+mj-lt"/>
              </a:rPr>
              <a:t>vào</a:t>
            </a:r>
            <a:r>
              <a:rPr lang="vi-VN" sz="2000" dirty="0">
                <a:solidFill>
                  <a:schemeClr val="bg1"/>
                </a:solidFill>
                <a:latin typeface="+mj-lt"/>
              </a:rPr>
              <a:t> </a:t>
            </a:r>
            <a:r>
              <a:rPr lang="vi-VN" sz="2000" dirty="0" err="1">
                <a:solidFill>
                  <a:schemeClr val="bg1"/>
                </a:solidFill>
                <a:latin typeface="+mj-lt"/>
              </a:rPr>
              <a:t>bàn</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bài</a:t>
            </a:r>
            <a:r>
              <a:rPr lang="vi-VN" sz="2000" dirty="0">
                <a:solidFill>
                  <a:schemeClr val="bg1"/>
                </a:solidFill>
                <a:latin typeface="+mj-lt"/>
              </a:rPr>
              <a:t>, T </a:t>
            </a:r>
            <a:r>
              <a:rPr lang="vi-VN" sz="2000" dirty="0" err="1">
                <a:solidFill>
                  <a:schemeClr val="bg1"/>
                </a:solidFill>
                <a:latin typeface="+mj-lt"/>
              </a:rPr>
              <a:t>sử</a:t>
            </a:r>
            <a:r>
              <a:rPr lang="vi-VN" sz="2000" dirty="0">
                <a:solidFill>
                  <a:schemeClr val="bg1"/>
                </a:solidFill>
                <a:latin typeface="+mj-lt"/>
              </a:rPr>
              <a:t> </a:t>
            </a:r>
            <a:r>
              <a:rPr lang="vi-VN" sz="2000" dirty="0" err="1">
                <a:solidFill>
                  <a:schemeClr val="bg1"/>
                </a:solidFill>
                <a:latin typeface="+mj-lt"/>
              </a:rPr>
              <a:t>dụng</a:t>
            </a:r>
            <a:r>
              <a:rPr lang="vi-VN" sz="2000" dirty="0">
                <a:solidFill>
                  <a:schemeClr val="bg1"/>
                </a:solidFill>
                <a:latin typeface="+mj-lt"/>
              </a:rPr>
              <a:t> </a:t>
            </a:r>
            <a:r>
              <a:rPr lang="vi-VN" sz="2000" dirty="0" err="1">
                <a:solidFill>
                  <a:schemeClr val="bg1"/>
                </a:solidFill>
                <a:latin typeface="+mj-lt"/>
              </a:rPr>
              <a:t>điện</a:t>
            </a:r>
            <a:r>
              <a:rPr lang="vi-VN" sz="2000" dirty="0">
                <a:solidFill>
                  <a:schemeClr val="bg1"/>
                </a:solidFill>
                <a:latin typeface="+mj-lt"/>
              </a:rPr>
              <a:t> </a:t>
            </a:r>
            <a:r>
              <a:rPr lang="vi-VN" sz="2000" dirty="0" err="1">
                <a:solidFill>
                  <a:schemeClr val="bg1"/>
                </a:solidFill>
                <a:latin typeface="+mj-lt"/>
              </a:rPr>
              <a:t>thoại</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nói</a:t>
            </a:r>
            <a:r>
              <a:rPr lang="vi-VN" sz="2000" dirty="0">
                <a:solidFill>
                  <a:schemeClr val="bg1"/>
                </a:solidFill>
                <a:latin typeface="+mj-lt"/>
              </a:rPr>
              <a:t> </a:t>
            </a:r>
            <a:r>
              <a:rPr lang="vi-VN" sz="2000" dirty="0" err="1">
                <a:solidFill>
                  <a:schemeClr val="bg1"/>
                </a:solidFill>
                <a:latin typeface="+mj-lt"/>
              </a:rPr>
              <a:t>dối</a:t>
            </a:r>
            <a:r>
              <a:rPr lang="vi-VN" sz="2000" dirty="0">
                <a:solidFill>
                  <a:schemeClr val="bg1"/>
                </a:solidFill>
                <a:latin typeface="+mj-lt"/>
              </a:rPr>
              <a:t>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a:t>
            </a:r>
            <a:r>
              <a:rPr lang="vi-VN" sz="2000" dirty="0" err="1">
                <a:solidFill>
                  <a:schemeClr val="bg1"/>
                </a:solidFill>
                <a:latin typeface="+mj-lt"/>
              </a:rPr>
              <a:t>tìm</a:t>
            </a:r>
            <a:r>
              <a:rPr lang="vi-VN" sz="2000" dirty="0">
                <a:solidFill>
                  <a:schemeClr val="bg1"/>
                </a:solidFill>
                <a:latin typeface="+mj-lt"/>
              </a:rPr>
              <a:t> </a:t>
            </a:r>
            <a:r>
              <a:rPr lang="vi-VN" sz="2000" dirty="0" err="1">
                <a:solidFill>
                  <a:schemeClr val="bg1"/>
                </a:solidFill>
                <a:latin typeface="+mj-lt"/>
              </a:rPr>
              <a:t>tài</a:t>
            </a:r>
            <a:r>
              <a:rPr lang="vi-VN" sz="2000" dirty="0">
                <a:solidFill>
                  <a:schemeClr val="bg1"/>
                </a:solidFill>
                <a:latin typeface="+mj-lt"/>
              </a:rPr>
              <a:t> </a:t>
            </a:r>
            <a:r>
              <a:rPr lang="vi-VN" sz="2000" dirty="0" err="1">
                <a:solidFill>
                  <a:schemeClr val="bg1"/>
                </a:solidFill>
                <a:latin typeface="+mj-lt"/>
              </a:rPr>
              <a:t>liệu</a:t>
            </a:r>
            <a:r>
              <a:rPr lang="vi-VN" sz="2000" dirty="0">
                <a:solidFill>
                  <a:schemeClr val="bg1"/>
                </a:solidFill>
                <a:latin typeface="+mj-lt"/>
              </a:rPr>
              <a:t> </a:t>
            </a:r>
            <a:r>
              <a:rPr lang="vi-VN" sz="2000" dirty="0" err="1">
                <a:solidFill>
                  <a:schemeClr val="bg1"/>
                </a:solidFill>
                <a:latin typeface="+mj-lt"/>
              </a:rPr>
              <a:t>hoặc</a:t>
            </a:r>
            <a:r>
              <a:rPr lang="vi-VN" sz="2000" dirty="0">
                <a:solidFill>
                  <a:schemeClr val="bg1"/>
                </a:solidFill>
                <a:latin typeface="+mj-lt"/>
              </a:rPr>
              <a:t> trao </a:t>
            </a:r>
            <a:r>
              <a:rPr lang="vi-VN" sz="2000" dirty="0" err="1">
                <a:solidFill>
                  <a:schemeClr val="bg1"/>
                </a:solidFill>
                <a:latin typeface="+mj-lt"/>
              </a:rPr>
              <a:t>đổi</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với</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a:t>
            </a:r>
            <a:r>
              <a:rPr lang="vi-VN" sz="2000" dirty="0" err="1">
                <a:solidFill>
                  <a:schemeClr val="bg1"/>
                </a:solidFill>
                <a:latin typeface="+mj-lt"/>
              </a:rPr>
              <a:t>Đến</a:t>
            </a:r>
            <a:r>
              <a:rPr lang="vi-VN" sz="2000" dirty="0">
                <a:solidFill>
                  <a:schemeClr val="bg1"/>
                </a:solidFill>
                <a:latin typeface="+mj-lt"/>
              </a:rPr>
              <a:t> </a:t>
            </a:r>
            <a:r>
              <a:rPr lang="vi-VN" sz="2000" dirty="0" err="1">
                <a:solidFill>
                  <a:schemeClr val="bg1"/>
                </a:solidFill>
                <a:latin typeface="+mj-lt"/>
              </a:rPr>
              <a:t>cuối</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kì</a:t>
            </a:r>
            <a:r>
              <a:rPr lang="vi-VN" sz="2000" dirty="0">
                <a:solidFill>
                  <a:schemeClr val="bg1"/>
                </a:solidFill>
                <a:latin typeface="+mj-lt"/>
              </a:rPr>
              <a:t>,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T </a:t>
            </a:r>
            <a:r>
              <a:rPr lang="vi-VN" sz="2000" dirty="0" err="1">
                <a:solidFill>
                  <a:schemeClr val="bg1"/>
                </a:solidFill>
                <a:latin typeface="+mj-lt"/>
              </a:rPr>
              <a:t>giảm</a:t>
            </a:r>
            <a:r>
              <a:rPr lang="vi-VN" sz="2000" dirty="0">
                <a:solidFill>
                  <a:schemeClr val="bg1"/>
                </a:solidFill>
                <a:latin typeface="+mj-lt"/>
              </a:rPr>
              <a:t> </a:t>
            </a:r>
            <a:r>
              <a:rPr lang="vi-VN" sz="2000" dirty="0" err="1">
                <a:solidFill>
                  <a:schemeClr val="bg1"/>
                </a:solidFill>
                <a:latin typeface="+mj-lt"/>
              </a:rPr>
              <a:t>sút</a:t>
            </a:r>
            <a:r>
              <a:rPr lang="vi-VN" sz="2000" dirty="0">
                <a:solidFill>
                  <a:schemeClr val="bg1"/>
                </a:solidFill>
                <a:latin typeface="+mj-lt"/>
              </a:rPr>
              <a:t> nên </a:t>
            </a:r>
            <a:r>
              <a:rPr lang="vi-VN" sz="2000" dirty="0" err="1">
                <a:solidFill>
                  <a:schemeClr val="bg1"/>
                </a:solidFill>
                <a:latin typeface="+mj-lt"/>
              </a:rPr>
              <a:t>bố</a:t>
            </a:r>
            <a:r>
              <a:rPr lang="vi-VN" sz="2000" dirty="0">
                <a:solidFill>
                  <a:schemeClr val="bg1"/>
                </a:solidFill>
                <a:latin typeface="+mj-lt"/>
              </a:rPr>
              <a:t> </a:t>
            </a:r>
            <a:r>
              <a:rPr lang="vi-VN" sz="2000" dirty="0" err="1">
                <a:solidFill>
                  <a:schemeClr val="bg1"/>
                </a:solidFill>
                <a:latin typeface="+mj-lt"/>
              </a:rPr>
              <a:t>mẹ</a:t>
            </a:r>
            <a:r>
              <a:rPr lang="vi-VN" sz="2000" dirty="0">
                <a:solidFill>
                  <a:schemeClr val="bg1"/>
                </a:solidFill>
                <a:latin typeface="+mj-lt"/>
              </a:rPr>
              <a:t> </a:t>
            </a:r>
            <a:r>
              <a:rPr lang="vi-VN" sz="2000" dirty="0" err="1">
                <a:solidFill>
                  <a:schemeClr val="bg1"/>
                </a:solidFill>
                <a:latin typeface="+mj-lt"/>
              </a:rPr>
              <a:t>quyết</a:t>
            </a:r>
            <a:r>
              <a:rPr lang="vi-VN" sz="2000" dirty="0">
                <a:solidFill>
                  <a:schemeClr val="bg1"/>
                </a:solidFill>
                <a:latin typeface="+mj-lt"/>
              </a:rPr>
              <a:t> </a:t>
            </a:r>
            <a:r>
              <a:rPr lang="vi-VN" sz="2000" dirty="0" err="1">
                <a:solidFill>
                  <a:schemeClr val="bg1"/>
                </a:solidFill>
                <a:latin typeface="+mj-lt"/>
              </a:rPr>
              <a:t>định</a:t>
            </a:r>
            <a:r>
              <a:rPr lang="vi-VN" sz="2000" dirty="0">
                <a:solidFill>
                  <a:schemeClr val="bg1"/>
                </a:solidFill>
                <a:latin typeface="+mj-lt"/>
              </a:rPr>
              <a:t> không cho T </a:t>
            </a:r>
            <a:r>
              <a:rPr lang="vi-VN" sz="2000" dirty="0" err="1">
                <a:solidFill>
                  <a:schemeClr val="bg1"/>
                </a:solidFill>
                <a:latin typeface="+mj-lt"/>
              </a:rPr>
              <a:t>sử</a:t>
            </a:r>
            <a:r>
              <a:rPr lang="vi-VN" sz="2000" dirty="0">
                <a:solidFill>
                  <a:schemeClr val="bg1"/>
                </a:solidFill>
                <a:latin typeface="+mj-lt"/>
              </a:rPr>
              <a:t> </a:t>
            </a:r>
            <a:r>
              <a:rPr lang="vi-VN" sz="2000" dirty="0" err="1">
                <a:solidFill>
                  <a:schemeClr val="bg1"/>
                </a:solidFill>
                <a:latin typeface="+mj-lt"/>
              </a:rPr>
              <a:t>dụng</a:t>
            </a:r>
            <a:r>
              <a:rPr lang="vi-VN" sz="2000" dirty="0">
                <a:solidFill>
                  <a:schemeClr val="bg1"/>
                </a:solidFill>
                <a:latin typeface="+mj-lt"/>
              </a:rPr>
              <a:t> </a:t>
            </a:r>
            <a:r>
              <a:rPr lang="vi-VN" sz="2000" dirty="0" err="1">
                <a:solidFill>
                  <a:schemeClr val="bg1"/>
                </a:solidFill>
                <a:latin typeface="+mj-lt"/>
              </a:rPr>
              <a:t>điện</a:t>
            </a:r>
            <a:r>
              <a:rPr lang="vi-VN" sz="2000" dirty="0">
                <a:solidFill>
                  <a:schemeClr val="bg1"/>
                </a:solidFill>
                <a:latin typeface="+mj-lt"/>
              </a:rPr>
              <a:t> </a:t>
            </a:r>
            <a:r>
              <a:rPr lang="vi-VN" sz="2000" dirty="0" err="1">
                <a:solidFill>
                  <a:schemeClr val="bg1"/>
                </a:solidFill>
                <a:latin typeface="+mj-lt"/>
              </a:rPr>
              <a:t>thoại</a:t>
            </a:r>
            <a:r>
              <a:rPr lang="vi-VN" sz="2000" dirty="0">
                <a:solidFill>
                  <a:schemeClr val="bg1"/>
                </a:solidFill>
                <a:latin typeface="+mj-lt"/>
              </a:rPr>
              <a:t> </a:t>
            </a:r>
            <a:r>
              <a:rPr lang="vi-VN" sz="2000" dirty="0" err="1">
                <a:solidFill>
                  <a:schemeClr val="bg1"/>
                </a:solidFill>
                <a:latin typeface="+mj-lt"/>
              </a:rPr>
              <a:t>nữa</a:t>
            </a:r>
            <a:r>
              <a:rPr lang="vi-VN" sz="2000" dirty="0">
                <a:solidFill>
                  <a:schemeClr val="bg1"/>
                </a:solidFill>
                <a:latin typeface="+mj-lt"/>
              </a:rPr>
              <a:t>.</a:t>
            </a:r>
          </a:p>
        </p:txBody>
      </p:sp>
      <p:grpSp>
        <p:nvGrpSpPr>
          <p:cNvPr id="2" name="Nhóm 1">
            <a:extLst>
              <a:ext uri="{FF2B5EF4-FFF2-40B4-BE49-F238E27FC236}">
                <a16:creationId xmlns="" xmlns:a16="http://schemas.microsoft.com/office/drawing/2014/main" id="{24E5EA15-E68B-4802-BAA2-747D19092E21}"/>
              </a:ext>
            </a:extLst>
          </p:cNvPr>
          <p:cNvGrpSpPr/>
          <p:nvPr/>
        </p:nvGrpSpPr>
        <p:grpSpPr>
          <a:xfrm>
            <a:off x="8807942" y="3445545"/>
            <a:ext cx="2860431" cy="1052162"/>
            <a:chOff x="357931" y="4766565"/>
            <a:chExt cx="2860431" cy="1052162"/>
          </a:xfrm>
        </p:grpSpPr>
        <p:sp>
          <p:nvSpPr>
            <p:cNvPr id="20" name="Hộp Văn bản 19">
              <a:extLst>
                <a:ext uri="{FF2B5EF4-FFF2-40B4-BE49-F238E27FC236}">
                  <a16:creationId xmlns="" xmlns:a16="http://schemas.microsoft.com/office/drawing/2014/main" id="{7B6FAF9D-4AFF-478B-8C18-B5508514FA0A}"/>
                </a:ext>
              </a:extLst>
            </p:cNvPr>
            <p:cNvSpPr txBox="1"/>
            <p:nvPr/>
          </p:nvSpPr>
          <p:spPr>
            <a:xfrm>
              <a:off x="357931" y="5110841"/>
              <a:ext cx="2860431" cy="707886"/>
            </a:xfrm>
            <a:prstGeom prst="rect">
              <a:avLst/>
            </a:prstGeom>
            <a:noFill/>
          </p:spPr>
          <p:txBody>
            <a:bodyPr wrap="square" rtlCol="0">
              <a:spAutoFit/>
            </a:bodyPr>
            <a:lstStyle/>
            <a:p>
              <a:pPr algn="just"/>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suy </a:t>
              </a:r>
              <a:r>
                <a:rPr lang="vi-VN" sz="2000" dirty="0" err="1">
                  <a:solidFill>
                    <a:schemeClr val="bg1"/>
                  </a:solidFill>
                  <a:latin typeface="+mj-lt"/>
                </a:rPr>
                <a:t>nghĩ</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T?</a:t>
              </a:r>
            </a:p>
          </p:txBody>
        </p:sp>
        <p:sp>
          <p:nvSpPr>
            <p:cNvPr id="32" name="Hộp Văn bản 31">
              <a:extLst>
                <a:ext uri="{FF2B5EF4-FFF2-40B4-BE49-F238E27FC236}">
                  <a16:creationId xmlns="" xmlns:a16="http://schemas.microsoft.com/office/drawing/2014/main" id="{D9D7BE36-A1CA-4742-9C47-51A88C6BA619}"/>
                </a:ext>
              </a:extLst>
            </p:cNvPr>
            <p:cNvSpPr txBox="1"/>
            <p:nvPr/>
          </p:nvSpPr>
          <p:spPr>
            <a:xfrm>
              <a:off x="388137" y="4766565"/>
              <a:ext cx="1151228" cy="400110"/>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p:txBody>
        </p:sp>
      </p:grpSp>
      <p:cxnSp>
        <p:nvCxnSpPr>
          <p:cNvPr id="16" name="Đường nối Thẳng 15">
            <a:extLst>
              <a:ext uri="{FF2B5EF4-FFF2-40B4-BE49-F238E27FC236}">
                <a16:creationId xmlns="" xmlns:a16="http://schemas.microsoft.com/office/drawing/2014/main" id="{B01488B2-B50B-4DBA-B9A8-A21920019C9A}"/>
              </a:ext>
            </a:extLst>
          </p:cNvPr>
          <p:cNvCxnSpPr>
            <a:cxnSpLocks/>
          </p:cNvCxnSpPr>
          <p:nvPr/>
        </p:nvCxnSpPr>
        <p:spPr>
          <a:xfrm flipH="1">
            <a:off x="8671421" y="2068483"/>
            <a:ext cx="13206" cy="4106418"/>
          </a:xfrm>
          <a:prstGeom prst="line">
            <a:avLst/>
          </a:prstGeom>
        </p:spPr>
        <p:style>
          <a:lnRef idx="3">
            <a:schemeClr val="dk1"/>
          </a:lnRef>
          <a:fillRef idx="0">
            <a:schemeClr val="dk1"/>
          </a:fillRef>
          <a:effectRef idx="2">
            <a:schemeClr val="dk1"/>
          </a:effectRef>
          <a:fontRef idx="minor">
            <a:schemeClr val="tx1"/>
          </a:fontRef>
        </p:style>
      </p:cxnSp>
      <p:pic>
        <p:nvPicPr>
          <p:cNvPr id="4" name="Hình ảnh 3">
            <a:extLst>
              <a:ext uri="{FF2B5EF4-FFF2-40B4-BE49-F238E27FC236}">
                <a16:creationId xmlns="" xmlns:a16="http://schemas.microsoft.com/office/drawing/2014/main" id="{ECF8D5F3-E663-4DC8-BD87-71FB0747DCF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591758" y="2961487"/>
            <a:ext cx="1383669" cy="2259052"/>
          </a:xfrm>
          <a:prstGeom prst="rect">
            <a:avLst/>
          </a:prstGeom>
        </p:spPr>
      </p:pic>
    </p:spTree>
    <p:extLst>
      <p:ext uri="{BB962C8B-B14F-4D97-AF65-F5344CB8AC3E}">
        <p14:creationId xmlns:p14="http://schemas.microsoft.com/office/powerpoint/2010/main" val="411214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100+ Background học tập đẹp">
            <a:extLst>
              <a:ext uri="{FF2B5EF4-FFF2-40B4-BE49-F238E27FC236}">
                <a16:creationId xmlns="" xmlns:a16="http://schemas.microsoft.com/office/drawing/2014/main" id="{EC1D4813-3F86-4841-A021-64A0BA40AD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3" name="Bong bóng Ý nghĩ: Hình đám mây 2">
            <a:extLst>
              <a:ext uri="{FF2B5EF4-FFF2-40B4-BE49-F238E27FC236}">
                <a16:creationId xmlns="" xmlns:a16="http://schemas.microsoft.com/office/drawing/2014/main" id="{BC3900FA-A159-409E-88C0-517BBEDACF3B}"/>
              </a:ext>
            </a:extLst>
          </p:cNvPr>
          <p:cNvSpPr/>
          <p:nvPr/>
        </p:nvSpPr>
        <p:spPr>
          <a:xfrm>
            <a:off x="1105566" y="2082492"/>
            <a:ext cx="5190671" cy="1395223"/>
          </a:xfrm>
          <a:prstGeom prst="cloudCallout">
            <a:avLst>
              <a:gd name="adj1" fmla="val 46472"/>
              <a:gd name="adj2" fmla="val 94639"/>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dirty="0">
                <a:solidFill>
                  <a:schemeClr val="bg1"/>
                </a:solidFill>
              </a:rPr>
              <a:t>Qua 3 </a:t>
            </a:r>
            <a:r>
              <a:rPr lang="vi-VN" dirty="0" err="1">
                <a:solidFill>
                  <a:schemeClr val="bg1"/>
                </a:solidFill>
              </a:rPr>
              <a:t>trường</a:t>
            </a:r>
            <a:r>
              <a:rPr lang="vi-VN" dirty="0">
                <a:solidFill>
                  <a:schemeClr val="bg1"/>
                </a:solidFill>
              </a:rPr>
              <a:t> </a:t>
            </a:r>
            <a:r>
              <a:rPr lang="vi-VN" dirty="0" err="1">
                <a:solidFill>
                  <a:schemeClr val="bg1"/>
                </a:solidFill>
              </a:rPr>
              <a:t>hợp</a:t>
            </a:r>
            <a:r>
              <a:rPr lang="vi-VN" dirty="0">
                <a:solidFill>
                  <a:schemeClr val="bg1"/>
                </a:solidFill>
              </a:rPr>
              <a:t> trên, theo em </a:t>
            </a:r>
            <a:r>
              <a:rPr lang="vi-VN" dirty="0" err="1">
                <a:solidFill>
                  <a:schemeClr val="bg1"/>
                </a:solidFill>
              </a:rPr>
              <a:t>vì</a:t>
            </a:r>
            <a:r>
              <a:rPr lang="vi-VN" dirty="0">
                <a:solidFill>
                  <a:schemeClr val="bg1"/>
                </a:solidFill>
              </a:rPr>
              <a:t> sao </a:t>
            </a:r>
            <a:r>
              <a:rPr lang="vi-VN" dirty="0" err="1">
                <a:solidFill>
                  <a:schemeClr val="bg1"/>
                </a:solidFill>
              </a:rPr>
              <a:t>học</a:t>
            </a:r>
            <a:r>
              <a:rPr lang="vi-VN" dirty="0">
                <a:solidFill>
                  <a:schemeClr val="bg1"/>
                </a:solidFill>
              </a:rPr>
              <a:t> sinh </a:t>
            </a:r>
            <a:r>
              <a:rPr lang="vi-VN" dirty="0" err="1">
                <a:solidFill>
                  <a:schemeClr val="bg1"/>
                </a:solidFill>
              </a:rPr>
              <a:t>cần</a:t>
            </a:r>
            <a:r>
              <a:rPr lang="vi-VN" dirty="0">
                <a:solidFill>
                  <a:schemeClr val="bg1"/>
                </a:solidFill>
              </a:rPr>
              <a:t> </a:t>
            </a:r>
            <a:r>
              <a:rPr lang="vi-VN" dirty="0" err="1">
                <a:solidFill>
                  <a:schemeClr val="bg1"/>
                </a:solidFill>
              </a:rPr>
              <a:t>phải</a:t>
            </a:r>
            <a:r>
              <a:rPr lang="vi-VN" dirty="0">
                <a:solidFill>
                  <a:schemeClr val="bg1"/>
                </a:solidFill>
              </a:rPr>
              <a:t> </a:t>
            </a:r>
            <a:r>
              <a:rPr lang="vi-VN" dirty="0" err="1">
                <a:solidFill>
                  <a:schemeClr val="bg1"/>
                </a:solidFill>
              </a:rPr>
              <a:t>tự</a:t>
            </a:r>
            <a:r>
              <a:rPr lang="vi-VN" dirty="0">
                <a:solidFill>
                  <a:schemeClr val="bg1"/>
                </a:solidFill>
              </a:rPr>
              <a:t> </a:t>
            </a:r>
            <a:r>
              <a:rPr lang="vi-VN" dirty="0" err="1">
                <a:solidFill>
                  <a:schemeClr val="bg1"/>
                </a:solidFill>
              </a:rPr>
              <a:t>giác</a:t>
            </a:r>
            <a:r>
              <a:rPr lang="vi-VN" dirty="0">
                <a:solidFill>
                  <a:schemeClr val="bg1"/>
                </a:solidFill>
              </a:rPr>
              <a:t>, </a:t>
            </a:r>
            <a:r>
              <a:rPr lang="vi-VN" dirty="0" err="1">
                <a:solidFill>
                  <a:schemeClr val="bg1"/>
                </a:solidFill>
              </a:rPr>
              <a:t>tích</a:t>
            </a:r>
            <a:r>
              <a:rPr lang="vi-VN" dirty="0">
                <a:solidFill>
                  <a:schemeClr val="bg1"/>
                </a:solidFill>
              </a:rPr>
              <a:t> </a:t>
            </a:r>
            <a:r>
              <a:rPr lang="vi-VN" dirty="0" err="1">
                <a:solidFill>
                  <a:schemeClr val="bg1"/>
                </a:solidFill>
              </a:rPr>
              <a:t>cực</a:t>
            </a:r>
            <a:r>
              <a:rPr lang="vi-VN" dirty="0">
                <a:solidFill>
                  <a:schemeClr val="bg1"/>
                </a:solidFill>
              </a:rPr>
              <a:t> trong </a:t>
            </a:r>
            <a:r>
              <a:rPr lang="vi-VN" dirty="0" err="1">
                <a:solidFill>
                  <a:schemeClr val="bg1"/>
                </a:solidFill>
              </a:rPr>
              <a:t>học</a:t>
            </a:r>
            <a:r>
              <a:rPr lang="vi-VN" dirty="0">
                <a:solidFill>
                  <a:schemeClr val="bg1"/>
                </a:solidFill>
              </a:rPr>
              <a:t> </a:t>
            </a:r>
            <a:r>
              <a:rPr lang="vi-VN" dirty="0" err="1">
                <a:solidFill>
                  <a:schemeClr val="bg1"/>
                </a:solidFill>
              </a:rPr>
              <a:t>tập</a:t>
            </a:r>
            <a:r>
              <a:rPr lang="vi-VN" dirty="0">
                <a:solidFill>
                  <a:schemeClr val="bg1"/>
                </a:solidFill>
              </a:rPr>
              <a:t>?</a:t>
            </a:r>
          </a:p>
        </p:txBody>
      </p:sp>
      <p:sp>
        <p:nvSpPr>
          <p:cNvPr id="26" name="Bong bóng Ý nghĩ: Hình đám mây 25">
            <a:extLst>
              <a:ext uri="{FF2B5EF4-FFF2-40B4-BE49-F238E27FC236}">
                <a16:creationId xmlns="" xmlns:a16="http://schemas.microsoft.com/office/drawing/2014/main" id="{897871A7-74B8-4CF4-831B-718CD519AC3A}"/>
              </a:ext>
            </a:extLst>
          </p:cNvPr>
          <p:cNvSpPr/>
          <p:nvPr/>
        </p:nvSpPr>
        <p:spPr>
          <a:xfrm>
            <a:off x="6469817" y="2078179"/>
            <a:ext cx="5190671" cy="1395223"/>
          </a:xfrm>
          <a:prstGeom prst="cloudCallout">
            <a:avLst>
              <a:gd name="adj1" fmla="val -56854"/>
              <a:gd name="adj2" fmla="val 95269"/>
            </a:avLst>
          </a:prstGeom>
        </p:spPr>
        <p:style>
          <a:lnRef idx="2">
            <a:schemeClr val="dk1"/>
          </a:lnRef>
          <a:fillRef idx="1">
            <a:schemeClr val="lt1"/>
          </a:fillRef>
          <a:effectRef idx="0">
            <a:schemeClr val="dk1"/>
          </a:effectRef>
          <a:fontRef idx="minor">
            <a:schemeClr val="dk1"/>
          </a:fontRef>
        </p:style>
        <p:txBody>
          <a:bodyPr rtlCol="0" anchor="ctr"/>
          <a:lstStyle/>
          <a:p>
            <a:pPr algn="just"/>
            <a:r>
              <a:rPr lang="vi-VN" dirty="0">
                <a:solidFill>
                  <a:schemeClr val="bg1"/>
                </a:solidFill>
              </a:rPr>
              <a:t>Theo em, nên </a:t>
            </a:r>
            <a:r>
              <a:rPr lang="vi-VN" dirty="0" err="1">
                <a:solidFill>
                  <a:schemeClr val="bg1"/>
                </a:solidFill>
              </a:rPr>
              <a:t>góp</a:t>
            </a:r>
            <a:r>
              <a:rPr lang="vi-VN" dirty="0">
                <a:solidFill>
                  <a:schemeClr val="bg1"/>
                </a:solidFill>
              </a:rPr>
              <a:t> ý </a:t>
            </a:r>
            <a:r>
              <a:rPr lang="vi-VN" dirty="0" err="1">
                <a:solidFill>
                  <a:schemeClr val="bg1"/>
                </a:solidFill>
              </a:rPr>
              <a:t>nhắc</a:t>
            </a:r>
            <a:r>
              <a:rPr lang="vi-VN" dirty="0">
                <a:solidFill>
                  <a:schemeClr val="bg1"/>
                </a:solidFill>
              </a:rPr>
              <a:t> </a:t>
            </a:r>
            <a:r>
              <a:rPr lang="vi-VN" dirty="0" err="1">
                <a:solidFill>
                  <a:schemeClr val="bg1"/>
                </a:solidFill>
              </a:rPr>
              <a:t>nhở</a:t>
            </a:r>
            <a:r>
              <a:rPr lang="vi-VN" dirty="0">
                <a:solidFill>
                  <a:schemeClr val="bg1"/>
                </a:solidFill>
              </a:rPr>
              <a:t> </a:t>
            </a:r>
            <a:r>
              <a:rPr lang="vi-VN" dirty="0" err="1">
                <a:solidFill>
                  <a:schemeClr val="bg1"/>
                </a:solidFill>
              </a:rPr>
              <a:t>những</a:t>
            </a:r>
            <a:r>
              <a:rPr lang="vi-VN" dirty="0">
                <a:solidFill>
                  <a:schemeClr val="bg1"/>
                </a:solidFill>
              </a:rPr>
              <a:t> </a:t>
            </a:r>
            <a:r>
              <a:rPr lang="vi-VN" dirty="0" err="1">
                <a:solidFill>
                  <a:schemeClr val="bg1"/>
                </a:solidFill>
              </a:rPr>
              <a:t>bạn</a:t>
            </a:r>
            <a:r>
              <a:rPr lang="vi-VN" dirty="0">
                <a:solidFill>
                  <a:schemeClr val="bg1"/>
                </a:solidFill>
              </a:rPr>
              <a:t> chưa </a:t>
            </a:r>
            <a:r>
              <a:rPr lang="vi-VN" dirty="0" err="1">
                <a:solidFill>
                  <a:schemeClr val="bg1"/>
                </a:solidFill>
              </a:rPr>
              <a:t>tự</a:t>
            </a:r>
            <a:r>
              <a:rPr lang="vi-VN" dirty="0">
                <a:solidFill>
                  <a:schemeClr val="bg1"/>
                </a:solidFill>
              </a:rPr>
              <a:t> </a:t>
            </a:r>
            <a:r>
              <a:rPr lang="vi-VN" dirty="0" err="1">
                <a:solidFill>
                  <a:schemeClr val="bg1"/>
                </a:solidFill>
              </a:rPr>
              <a:t>giác</a:t>
            </a:r>
            <a:r>
              <a:rPr lang="vi-VN" dirty="0">
                <a:solidFill>
                  <a:schemeClr val="bg1"/>
                </a:solidFill>
              </a:rPr>
              <a:t>, </a:t>
            </a:r>
            <a:r>
              <a:rPr lang="vi-VN" dirty="0" err="1">
                <a:solidFill>
                  <a:schemeClr val="bg1"/>
                </a:solidFill>
              </a:rPr>
              <a:t>tích</a:t>
            </a:r>
            <a:r>
              <a:rPr lang="vi-VN" dirty="0">
                <a:solidFill>
                  <a:schemeClr val="bg1"/>
                </a:solidFill>
              </a:rPr>
              <a:t> </a:t>
            </a:r>
            <a:r>
              <a:rPr lang="vi-VN" dirty="0" err="1">
                <a:solidFill>
                  <a:schemeClr val="bg1"/>
                </a:solidFill>
              </a:rPr>
              <a:t>cực</a:t>
            </a:r>
            <a:r>
              <a:rPr lang="vi-VN" dirty="0">
                <a:solidFill>
                  <a:schemeClr val="bg1"/>
                </a:solidFill>
              </a:rPr>
              <a:t> </a:t>
            </a:r>
            <a:r>
              <a:rPr lang="vi-VN" dirty="0" err="1">
                <a:solidFill>
                  <a:schemeClr val="bg1"/>
                </a:solidFill>
              </a:rPr>
              <a:t>học</a:t>
            </a:r>
            <a:r>
              <a:rPr lang="vi-VN" dirty="0">
                <a:solidFill>
                  <a:schemeClr val="bg1"/>
                </a:solidFill>
              </a:rPr>
              <a:t> </a:t>
            </a:r>
            <a:r>
              <a:rPr lang="vi-VN" dirty="0" err="1">
                <a:solidFill>
                  <a:schemeClr val="bg1"/>
                </a:solidFill>
              </a:rPr>
              <a:t>tập</a:t>
            </a:r>
            <a:r>
              <a:rPr lang="vi-VN" dirty="0">
                <a:solidFill>
                  <a:schemeClr val="bg1"/>
                </a:solidFill>
              </a:rPr>
              <a:t> như </a:t>
            </a:r>
            <a:r>
              <a:rPr lang="vi-VN" dirty="0" err="1">
                <a:solidFill>
                  <a:schemeClr val="bg1"/>
                </a:solidFill>
              </a:rPr>
              <a:t>thế</a:t>
            </a:r>
            <a:r>
              <a:rPr lang="vi-VN" dirty="0">
                <a:solidFill>
                  <a:schemeClr val="bg1"/>
                </a:solidFill>
              </a:rPr>
              <a:t> </a:t>
            </a:r>
            <a:r>
              <a:rPr lang="vi-VN" dirty="0" err="1">
                <a:solidFill>
                  <a:schemeClr val="bg1"/>
                </a:solidFill>
              </a:rPr>
              <a:t>nào</a:t>
            </a:r>
            <a:r>
              <a:rPr lang="vi-VN" dirty="0">
                <a:solidFill>
                  <a:schemeClr val="bg1"/>
                </a:solidFill>
              </a:rPr>
              <a:t>?</a:t>
            </a:r>
          </a:p>
        </p:txBody>
      </p:sp>
      <p:pic>
        <p:nvPicPr>
          <p:cNvPr id="13314" name="Picture 2" descr="Giám đốc công ty TNHH hai thành viên trở lên có thể đồng thời là giám">
            <a:extLst>
              <a:ext uri="{FF2B5EF4-FFF2-40B4-BE49-F238E27FC236}">
                <a16:creationId xmlns="" xmlns:a16="http://schemas.microsoft.com/office/drawing/2014/main" id="{47A94700-C71A-43A1-8795-9A8979318C73}"/>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3359" b="95866" l="4847" r="93112">
                        <a14:foregroundMark x1="50000" y1="41602" x2="50000" y2="41602"/>
                        <a14:foregroundMark x1="66837" y1="39018" x2="66837" y2="39018"/>
                        <a14:foregroundMark x1="64286" y1="37726" x2="66071" y2="36693"/>
                        <a14:foregroundMark x1="47704" y1="42894" x2="52551" y2="41602"/>
                        <a14:foregroundMark x1="15561" y1="29199" x2="15561" y2="29199"/>
                        <a14:foregroundMark x1="6122" y1="31525" x2="6122" y2="31525"/>
                        <a14:foregroundMark x1="6122" y1="31525" x2="6122" y2="31525"/>
                        <a14:foregroundMark x1="15561" y1="45995" x2="15561" y2="45995"/>
                        <a14:foregroundMark x1="22194" y1="12920" x2="22194" y2="12920"/>
                        <a14:foregroundMark x1="21684" y1="22739" x2="21684" y2="22739"/>
                        <a14:foregroundMark x1="23469" y1="8527" x2="23469" y2="8527"/>
                        <a14:foregroundMark x1="22959" y1="6460" x2="22959" y2="7752"/>
                        <a14:foregroundMark x1="25510" y1="5943" x2="25510" y2="5943"/>
                        <a14:foregroundMark x1="48214" y1="89664" x2="48214" y2="89664"/>
                        <a14:foregroundMark x1="52551" y1="94832" x2="52551" y2="94832"/>
                        <a14:foregroundMark x1="69898" y1="95866" x2="69898" y2="95866"/>
                        <a14:foregroundMark x1="91327" y1="15245" x2="91327" y2="15245"/>
                        <a14:foregroundMark x1="65561" y1="39018" x2="65561" y2="39018"/>
                        <a14:foregroundMark x1="82143" y1="32300" x2="82143" y2="32300"/>
                        <a14:foregroundMark x1="85204" y1="24806" x2="85204" y2="24806"/>
                        <a14:foregroundMark x1="82143" y1="31525" x2="82143" y2="31525"/>
                        <a14:foregroundMark x1="93367" y1="15245" x2="93367" y2="15245"/>
                        <a14:foregroundMark x1="92602" y1="9819" x2="92602" y2="9819"/>
                        <a14:foregroundMark x1="24745" y1="3359" x2="24745" y2="3359"/>
                      </a14:backgroundRemoval>
                    </a14:imgEffect>
                  </a14:imgLayer>
                </a14:imgProps>
              </a:ext>
              <a:ext uri="{28A0092B-C50C-407E-A947-70E740481C1C}">
                <a14:useLocalDpi xmlns:a14="http://schemas.microsoft.com/office/drawing/2010/main"/>
              </a:ext>
            </a:extLst>
          </a:blip>
          <a:srcRect/>
          <a:stretch>
            <a:fillRect/>
          </a:stretch>
        </p:blipFill>
        <p:spPr bwMode="auto">
          <a:xfrm>
            <a:off x="5082577" y="4032795"/>
            <a:ext cx="2026845" cy="1994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055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 xmlns:a16="http://schemas.microsoft.com/office/drawing/2014/main" id="{2020C4BD-1066-47C4-86BD-B57554825A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1624916" y="2308626"/>
            <a:ext cx="8914203" cy="2804629"/>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dirty="0"/>
              <a:t>- </a:t>
            </a:r>
            <a:r>
              <a:rPr lang="vi-VN" dirty="0" err="1"/>
              <a:t>Học</a:t>
            </a:r>
            <a:r>
              <a:rPr lang="vi-VN" dirty="0"/>
              <a:t> </a:t>
            </a:r>
            <a:r>
              <a:rPr lang="vi-VN" dirty="0" err="1"/>
              <a:t>tập</a:t>
            </a:r>
            <a:r>
              <a:rPr lang="vi-VN" dirty="0"/>
              <a:t> </a:t>
            </a:r>
            <a:r>
              <a:rPr lang="vi-VN" dirty="0" err="1"/>
              <a:t>tự</a:t>
            </a:r>
            <a:r>
              <a:rPr lang="vi-VN" dirty="0"/>
              <a:t> </a:t>
            </a:r>
            <a:r>
              <a:rPr lang="vi-VN" dirty="0" err="1"/>
              <a:t>giác</a:t>
            </a:r>
            <a:r>
              <a:rPr lang="vi-VN" dirty="0"/>
              <a:t>, </a:t>
            </a:r>
            <a:r>
              <a:rPr lang="vi-VN" dirty="0" err="1"/>
              <a:t>tích</a:t>
            </a:r>
            <a:r>
              <a:rPr lang="vi-VN" dirty="0"/>
              <a:t> </a:t>
            </a:r>
            <a:r>
              <a:rPr lang="vi-VN" dirty="0" err="1"/>
              <a:t>cực</a:t>
            </a:r>
            <a:r>
              <a:rPr lang="vi-VN" dirty="0"/>
              <a:t> </a:t>
            </a:r>
            <a:r>
              <a:rPr lang="vi-VN" dirty="0" err="1"/>
              <a:t>giúp</a:t>
            </a:r>
            <a:r>
              <a:rPr lang="vi-VN" dirty="0"/>
              <a:t> </a:t>
            </a:r>
            <a:r>
              <a:rPr lang="vi-VN" dirty="0" err="1"/>
              <a:t>chúng</a:t>
            </a:r>
            <a:r>
              <a:rPr lang="vi-VN" dirty="0"/>
              <a:t> ta </a:t>
            </a:r>
            <a:r>
              <a:rPr lang="vi-VN" dirty="0" err="1"/>
              <a:t>có</a:t>
            </a:r>
            <a:r>
              <a:rPr lang="vi-VN" dirty="0"/>
              <a:t> thêm </a:t>
            </a:r>
            <a:r>
              <a:rPr lang="vi-VN" dirty="0" err="1"/>
              <a:t>kiến</a:t>
            </a:r>
            <a:r>
              <a:rPr lang="vi-VN" dirty="0"/>
              <a:t> </a:t>
            </a:r>
            <a:r>
              <a:rPr lang="vi-VN" dirty="0" err="1"/>
              <a:t>thức</a:t>
            </a:r>
            <a:r>
              <a:rPr lang="vi-VN" dirty="0"/>
              <a:t>, </a:t>
            </a:r>
            <a:r>
              <a:rPr lang="vi-VN" dirty="0" err="1"/>
              <a:t>mở</a:t>
            </a:r>
            <a:r>
              <a:rPr lang="vi-VN" dirty="0"/>
              <a:t> </a:t>
            </a:r>
            <a:r>
              <a:rPr lang="vi-VN" dirty="0" err="1"/>
              <a:t>rộng</a:t>
            </a:r>
            <a:r>
              <a:rPr lang="vi-VN" dirty="0"/>
              <a:t> </a:t>
            </a:r>
            <a:r>
              <a:rPr lang="vi-VN" dirty="0" err="1"/>
              <a:t>hiểu</a:t>
            </a:r>
            <a:r>
              <a:rPr lang="vi-VN" dirty="0"/>
              <a:t> </a:t>
            </a:r>
            <a:r>
              <a:rPr lang="vi-VN" dirty="0" err="1"/>
              <a:t>biết</a:t>
            </a:r>
            <a:r>
              <a:rPr lang="vi-VN" dirty="0"/>
              <a:t>, </a:t>
            </a:r>
            <a:r>
              <a:rPr lang="vi-VN" dirty="0" err="1"/>
              <a:t>gặt</a:t>
            </a:r>
            <a:r>
              <a:rPr lang="vi-VN" dirty="0"/>
              <a:t> </a:t>
            </a:r>
            <a:r>
              <a:rPr lang="vi-VN" dirty="0" err="1"/>
              <a:t>hái</a:t>
            </a:r>
            <a:r>
              <a:rPr lang="vi-VN" sz="2000" dirty="0"/>
              <a:t> </a:t>
            </a:r>
            <a:r>
              <a:rPr lang="vi-VN" dirty="0" err="1"/>
              <a:t>nhiều</a:t>
            </a:r>
            <a:r>
              <a:rPr lang="vi-VN" dirty="0"/>
              <a:t> </a:t>
            </a:r>
            <a:r>
              <a:rPr lang="vi-VN" dirty="0" err="1"/>
              <a:t>thành</a:t>
            </a:r>
            <a:r>
              <a:rPr lang="vi-VN" dirty="0"/>
              <a:t> công </a:t>
            </a:r>
            <a:r>
              <a:rPr lang="vi-VN" dirty="0" err="1"/>
              <a:t>và</a:t>
            </a:r>
            <a:r>
              <a:rPr lang="vi-VN" dirty="0"/>
              <a:t> </a:t>
            </a:r>
            <a:r>
              <a:rPr lang="vi-VN" dirty="0" err="1"/>
              <a:t>được</a:t>
            </a:r>
            <a:r>
              <a:rPr lang="vi-VN" dirty="0"/>
              <a:t> </a:t>
            </a:r>
            <a:r>
              <a:rPr lang="vi-VN" dirty="0" err="1"/>
              <a:t>mọi</a:t>
            </a:r>
            <a:r>
              <a:rPr lang="vi-VN" dirty="0"/>
              <a:t> </a:t>
            </a:r>
            <a:r>
              <a:rPr lang="vi-VN" dirty="0" err="1"/>
              <a:t>người</a:t>
            </a:r>
            <a:r>
              <a:rPr lang="vi-VN" dirty="0"/>
              <a:t> </a:t>
            </a:r>
            <a:r>
              <a:rPr lang="vi-VN" dirty="0" err="1"/>
              <a:t>thừa</a:t>
            </a:r>
            <a:r>
              <a:rPr lang="vi-VN" dirty="0"/>
              <a:t> </a:t>
            </a:r>
            <a:r>
              <a:rPr lang="vi-VN" dirty="0" err="1"/>
              <a:t>nhận</a:t>
            </a:r>
            <a:r>
              <a:rPr lang="vi-VN" dirty="0"/>
              <a:t>, tôn </a:t>
            </a:r>
            <a:r>
              <a:rPr lang="vi-VN" dirty="0" err="1"/>
              <a:t>trọng</a:t>
            </a:r>
            <a:r>
              <a:rPr lang="vi-VN" dirty="0"/>
              <a:t>.</a:t>
            </a:r>
            <a:endParaRPr lang="vi-VN" sz="2000" dirty="0"/>
          </a:p>
          <a:p>
            <a:pPr algn="ctr"/>
            <a:r>
              <a:rPr lang="vi-VN" sz="2000" dirty="0"/>
              <a:t>- </a:t>
            </a:r>
            <a:r>
              <a:rPr lang="vi-VN" dirty="0" err="1"/>
              <a:t>Học</a:t>
            </a:r>
            <a:r>
              <a:rPr lang="vi-VN" dirty="0"/>
              <a:t> sinh </a:t>
            </a:r>
            <a:r>
              <a:rPr lang="vi-VN" dirty="0" err="1"/>
              <a:t>phải</a:t>
            </a:r>
            <a:r>
              <a:rPr lang="vi-VN" dirty="0"/>
              <a:t> </a:t>
            </a:r>
            <a:r>
              <a:rPr lang="vi-VN" dirty="0" err="1"/>
              <a:t>rèn</a:t>
            </a:r>
            <a:r>
              <a:rPr lang="vi-VN" dirty="0"/>
              <a:t> </a:t>
            </a:r>
            <a:r>
              <a:rPr lang="vi-VN" dirty="0" err="1"/>
              <a:t>luyện</a:t>
            </a:r>
            <a:r>
              <a:rPr lang="vi-VN" dirty="0"/>
              <a:t> </a:t>
            </a:r>
            <a:r>
              <a:rPr lang="vi-VN" dirty="0" err="1"/>
              <a:t>tính</a:t>
            </a:r>
            <a:r>
              <a:rPr lang="vi-VN" dirty="0"/>
              <a:t> </a:t>
            </a:r>
            <a:r>
              <a:rPr lang="vi-VN" dirty="0" err="1"/>
              <a:t>tự</a:t>
            </a:r>
            <a:r>
              <a:rPr lang="vi-VN" dirty="0"/>
              <a:t> </a:t>
            </a:r>
            <a:r>
              <a:rPr lang="vi-VN" dirty="0" err="1"/>
              <a:t>giác</a:t>
            </a:r>
            <a:r>
              <a:rPr lang="vi-VN" dirty="0"/>
              <a:t>, </a:t>
            </a:r>
            <a:r>
              <a:rPr lang="vi-VN" dirty="0" err="1"/>
              <a:t>tích</a:t>
            </a:r>
            <a:r>
              <a:rPr lang="vi-VN" dirty="0"/>
              <a:t> </a:t>
            </a:r>
            <a:r>
              <a:rPr lang="vi-VN" dirty="0" err="1"/>
              <a:t>cực</a:t>
            </a:r>
            <a:r>
              <a:rPr lang="vi-VN" dirty="0"/>
              <a:t> trong </a:t>
            </a:r>
            <a:r>
              <a:rPr lang="vi-VN" dirty="0" err="1"/>
              <a:t>học</a:t>
            </a:r>
            <a:r>
              <a:rPr lang="vi-VN" dirty="0"/>
              <a:t> </a:t>
            </a:r>
            <a:r>
              <a:rPr lang="vi-VN" dirty="0" err="1"/>
              <a:t>tập</a:t>
            </a:r>
            <a:r>
              <a:rPr lang="vi-VN" dirty="0"/>
              <a:t>; </a:t>
            </a:r>
            <a:r>
              <a:rPr lang="vi-VN" dirty="0" err="1"/>
              <a:t>đồng</a:t>
            </a:r>
            <a:r>
              <a:rPr lang="vi-VN" dirty="0"/>
              <a:t> </a:t>
            </a:r>
            <a:r>
              <a:rPr lang="vi-VN" dirty="0" err="1"/>
              <a:t>thời</a:t>
            </a:r>
            <a:r>
              <a:rPr lang="vi-VN" dirty="0"/>
              <a:t> </a:t>
            </a:r>
            <a:r>
              <a:rPr lang="vi-VN" dirty="0" err="1"/>
              <a:t>cần</a:t>
            </a:r>
            <a:r>
              <a:rPr lang="vi-VN" dirty="0"/>
              <a:t> </a:t>
            </a:r>
            <a:r>
              <a:rPr lang="vi-VN" dirty="0" err="1"/>
              <a:t>nhắc</a:t>
            </a:r>
            <a:r>
              <a:rPr lang="vi-VN" dirty="0"/>
              <a:t> </a:t>
            </a:r>
            <a:r>
              <a:rPr lang="vi-VN" dirty="0" err="1"/>
              <a:t>nhở</a:t>
            </a:r>
            <a:r>
              <a:rPr lang="vi-VN" sz="2000" dirty="0"/>
              <a:t> </a:t>
            </a:r>
            <a:r>
              <a:rPr lang="vi-VN" dirty="0" err="1"/>
              <a:t>và</a:t>
            </a:r>
            <a:r>
              <a:rPr lang="vi-VN" dirty="0"/>
              <a:t> </a:t>
            </a:r>
            <a:r>
              <a:rPr lang="vi-VN" dirty="0" err="1"/>
              <a:t>giúp</a:t>
            </a:r>
            <a:r>
              <a:rPr lang="vi-VN" dirty="0"/>
              <a:t> </a:t>
            </a:r>
            <a:r>
              <a:rPr lang="vi-VN" dirty="0" err="1"/>
              <a:t>đỡ</a:t>
            </a:r>
            <a:r>
              <a:rPr lang="vi-VN" dirty="0"/>
              <a:t> </a:t>
            </a:r>
            <a:r>
              <a:rPr lang="vi-VN" dirty="0" err="1"/>
              <a:t>những</a:t>
            </a:r>
            <a:r>
              <a:rPr lang="vi-VN" dirty="0"/>
              <a:t> </a:t>
            </a:r>
            <a:r>
              <a:rPr lang="vi-VN" dirty="0" err="1"/>
              <a:t>bạn</a:t>
            </a:r>
            <a:r>
              <a:rPr lang="vi-VN" dirty="0"/>
              <a:t> chưa </a:t>
            </a:r>
            <a:r>
              <a:rPr lang="vi-VN" dirty="0" err="1"/>
              <a:t>tự</a:t>
            </a:r>
            <a:r>
              <a:rPr lang="vi-VN" dirty="0"/>
              <a:t> </a:t>
            </a:r>
            <a:r>
              <a:rPr lang="vi-VN" dirty="0" err="1"/>
              <a:t>giác</a:t>
            </a:r>
            <a:r>
              <a:rPr lang="vi-VN" dirty="0"/>
              <a:t>, </a:t>
            </a:r>
            <a:r>
              <a:rPr lang="vi-VN" dirty="0" err="1"/>
              <a:t>tích</a:t>
            </a:r>
            <a:r>
              <a:rPr lang="vi-VN" dirty="0"/>
              <a:t> </a:t>
            </a:r>
            <a:r>
              <a:rPr lang="vi-VN" dirty="0" err="1"/>
              <a:t>cực</a:t>
            </a:r>
            <a:r>
              <a:rPr lang="vi-VN" dirty="0"/>
              <a:t> trong </a:t>
            </a:r>
            <a:r>
              <a:rPr lang="vi-VN" dirty="0" err="1"/>
              <a:t>học</a:t>
            </a:r>
            <a:r>
              <a:rPr lang="vi-VN" dirty="0"/>
              <a:t> </a:t>
            </a:r>
            <a:r>
              <a:rPr lang="vi-VN" dirty="0" err="1"/>
              <a:t>tập</a:t>
            </a:r>
            <a:r>
              <a:rPr lang="vi-VN" dirty="0"/>
              <a:t> </a:t>
            </a:r>
            <a:r>
              <a:rPr lang="vi-VN" dirty="0" err="1"/>
              <a:t>để</a:t>
            </a:r>
            <a:r>
              <a:rPr lang="vi-VN" dirty="0"/>
              <a:t> </a:t>
            </a:r>
            <a:r>
              <a:rPr lang="vi-VN" dirty="0" err="1"/>
              <a:t>cùng</a:t>
            </a:r>
            <a:r>
              <a:rPr lang="vi-VN" dirty="0"/>
              <a:t> nhau </a:t>
            </a:r>
            <a:r>
              <a:rPr lang="vi-VN" dirty="0" err="1"/>
              <a:t>tiến</a:t>
            </a:r>
            <a:r>
              <a:rPr lang="vi-VN" dirty="0"/>
              <a:t> </a:t>
            </a:r>
            <a:r>
              <a:rPr lang="vi-VN" dirty="0" err="1"/>
              <a:t>bộ</a:t>
            </a:r>
            <a:r>
              <a:rPr lang="vi-VN" dirty="0"/>
              <a:t>.</a:t>
            </a:r>
            <a:endParaRPr lang="vi-VN" sz="2000" dirty="0">
              <a:latin typeface="+mj-lt"/>
            </a:endParaRPr>
          </a:p>
        </p:txBody>
      </p:sp>
    </p:spTree>
    <p:extLst>
      <p:ext uri="{BB962C8B-B14F-4D97-AF65-F5344CB8AC3E}">
        <p14:creationId xmlns:p14="http://schemas.microsoft.com/office/powerpoint/2010/main" val="302319687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 xmlns:a16="http://schemas.microsoft.com/office/drawing/2014/main" id="{AA52902D-B2C3-4954-8E31-5D7EA51EC5D7}"/>
              </a:ext>
            </a:extLst>
          </p:cNvPr>
          <p:cNvSpPr/>
          <p:nvPr/>
        </p:nvSpPr>
        <p:spPr>
          <a:xfrm>
            <a:off x="4468577" y="3372374"/>
            <a:ext cx="6178908" cy="707886"/>
          </a:xfrm>
          <a:prstGeom prst="rect">
            <a:avLst/>
          </a:prstGeom>
          <a:noFill/>
        </p:spPr>
        <p:txBody>
          <a:bodyPr wrap="square" lIns="91440" tIns="45720" rIns="91440" bIns="45720">
            <a:spAutoFit/>
          </a:bodyPr>
          <a:lstStyle/>
          <a:p>
            <a:pPr algn="ctr"/>
            <a:r>
              <a:rPr lang="en-US" sz="4000" dirty="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LUYỆN TẬP</a:t>
            </a:r>
            <a:endParaRPr lang="vi-VN" sz="4000" dirty="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 xmlns:a16="http://schemas.microsoft.com/office/drawing/2014/main" id="{6C18C0DE-501F-45F9-9FC2-5552212DD80C}"/>
              </a:ext>
            </a:extLst>
          </p:cNvPr>
          <p:cNvSpPr/>
          <p:nvPr/>
        </p:nvSpPr>
        <p:spPr>
          <a:xfrm>
            <a:off x="9002159"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18" name="Hình ảnh 17">
            <a:extLst>
              <a:ext uri="{FF2B5EF4-FFF2-40B4-BE49-F238E27FC236}">
                <a16:creationId xmlns="" xmlns:a16="http://schemas.microsoft.com/office/drawing/2014/main" id="{1D56CFBD-6F44-4BDE-AE19-F40CF90E70D6}"/>
              </a:ext>
            </a:extLst>
          </p:cNvPr>
          <p:cNvPicPr>
            <a:picLocks noChangeAspect="1"/>
          </p:cNvPicPr>
          <p:nvPr/>
        </p:nvPicPr>
        <p:blipFill>
          <a:blip r:embed="rId3"/>
          <a:stretch>
            <a:fillRect/>
          </a:stretch>
        </p:blipFill>
        <p:spPr>
          <a:xfrm>
            <a:off x="2689370" y="2835149"/>
            <a:ext cx="1726076" cy="1726076"/>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445168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100+ Background học tập đẹp">
            <a:extLst>
              <a:ext uri="{FF2B5EF4-FFF2-40B4-BE49-F238E27FC236}">
                <a16:creationId xmlns="" xmlns:a16="http://schemas.microsoft.com/office/drawing/2014/main" id="{F464BCBD-7FBA-44A3-A66C-30A66E1182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9974509" cy="707886"/>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tìm</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động</a:t>
            </a:r>
            <a:r>
              <a:rPr lang="vi-VN" sz="2000" b="1" dirty="0">
                <a:solidFill>
                  <a:schemeClr val="bg1"/>
                </a:solidFill>
                <a:latin typeface="+mj-lt"/>
              </a:rPr>
              <a:t> </a:t>
            </a:r>
            <a:r>
              <a:rPr lang="vi-VN" sz="2000" b="1" dirty="0" err="1">
                <a:solidFill>
                  <a:schemeClr val="bg1"/>
                </a:solidFill>
                <a:latin typeface="+mj-lt"/>
              </a:rPr>
              <a:t>trái</a:t>
            </a:r>
            <a:r>
              <a:rPr lang="vi-VN" sz="2000" b="1" dirty="0">
                <a:solidFill>
                  <a:schemeClr val="bg1"/>
                </a:solidFill>
                <a:latin typeface="+mj-lt"/>
              </a:rPr>
              <a:t> </a:t>
            </a:r>
            <a:r>
              <a:rPr lang="vi-VN" sz="2000" b="1" dirty="0" err="1">
                <a:solidFill>
                  <a:schemeClr val="bg1"/>
                </a:solidFill>
                <a:latin typeface="+mj-lt"/>
              </a:rPr>
              <a:t>với</a:t>
            </a:r>
            <a:r>
              <a:rPr lang="vi-VN" sz="2000" b="1" dirty="0">
                <a:solidFill>
                  <a:schemeClr val="bg1"/>
                </a:solidFill>
                <a:latin typeface="+mj-lt"/>
              </a:rPr>
              <a:t> </a:t>
            </a:r>
            <a:r>
              <a:rPr lang="vi-VN" sz="2000" b="1" dirty="0" err="1">
                <a:solidFill>
                  <a:schemeClr val="bg1"/>
                </a:solidFill>
                <a:latin typeface="+mj-lt"/>
              </a:rPr>
              <a:t>tính</a:t>
            </a:r>
            <a:r>
              <a:rPr lang="vi-VN" sz="2000" b="1" dirty="0">
                <a:solidFill>
                  <a:schemeClr val="bg1"/>
                </a:solidFill>
                <a:latin typeface="+mj-lt"/>
              </a:rPr>
              <a:t> </a:t>
            </a:r>
            <a:r>
              <a:rPr lang="vi-VN" sz="2000" b="1" dirty="0" err="1">
                <a:solidFill>
                  <a:schemeClr val="bg1"/>
                </a:solidFill>
                <a:latin typeface="+mj-lt"/>
              </a:rPr>
              <a:t>tự</a:t>
            </a:r>
            <a:r>
              <a:rPr lang="vi-VN" sz="2000" b="1" dirty="0">
                <a:solidFill>
                  <a:schemeClr val="bg1"/>
                </a:solidFill>
                <a:latin typeface="+mj-lt"/>
              </a:rPr>
              <a:t> </a:t>
            </a:r>
            <a:r>
              <a:rPr lang="vi-VN" sz="2000" b="1" dirty="0" err="1">
                <a:solidFill>
                  <a:schemeClr val="bg1"/>
                </a:solidFill>
                <a:latin typeface="+mj-lt"/>
              </a:rPr>
              <a:t>giác</a:t>
            </a:r>
            <a:r>
              <a:rPr lang="vi-VN" sz="2000" b="1" dirty="0">
                <a:solidFill>
                  <a:schemeClr val="bg1"/>
                </a:solidFill>
                <a:latin typeface="+mj-lt"/>
              </a:rPr>
              <a:t>, </a:t>
            </a:r>
            <a:r>
              <a:rPr lang="vi-VN" sz="2000" b="1" dirty="0" err="1">
                <a:solidFill>
                  <a:schemeClr val="bg1"/>
                </a:solidFill>
                <a:latin typeface="+mj-lt"/>
              </a:rPr>
              <a:t>tích</a:t>
            </a:r>
            <a:r>
              <a:rPr lang="vi-VN" sz="2000" b="1" dirty="0">
                <a:solidFill>
                  <a:schemeClr val="bg1"/>
                </a:solidFill>
                <a:latin typeface="+mj-lt"/>
              </a:rPr>
              <a:t> </a:t>
            </a:r>
            <a:r>
              <a:rPr lang="vi-VN" sz="2000" b="1" dirty="0" err="1">
                <a:solidFill>
                  <a:schemeClr val="bg1"/>
                </a:solidFill>
                <a:latin typeface="+mj-lt"/>
              </a:rPr>
              <a:t>cực</a:t>
            </a:r>
            <a:r>
              <a:rPr lang="vi-VN" sz="2000" b="1" dirty="0">
                <a:solidFill>
                  <a:schemeClr val="bg1"/>
                </a:solidFill>
                <a:latin typeface="+mj-lt"/>
              </a:rPr>
              <a:t> trong </a:t>
            </a:r>
            <a:r>
              <a:rPr lang="vi-VN" sz="2000" b="1" dirty="0" err="1">
                <a:solidFill>
                  <a:schemeClr val="bg1"/>
                </a:solidFill>
                <a:latin typeface="+mj-lt"/>
              </a:rPr>
              <a:t>học</a:t>
            </a:r>
            <a:r>
              <a:rPr lang="vi-VN" sz="2000" b="1" dirty="0">
                <a:solidFill>
                  <a:schemeClr val="bg1"/>
                </a:solidFill>
                <a:latin typeface="+mj-lt"/>
              </a:rPr>
              <a:t> </a:t>
            </a:r>
            <a:r>
              <a:rPr lang="vi-VN" sz="2000" b="1" dirty="0" err="1">
                <a:solidFill>
                  <a:schemeClr val="bg1"/>
                </a:solidFill>
                <a:latin typeface="+mj-lt"/>
              </a:rPr>
              <a:t>tập</a:t>
            </a:r>
            <a:r>
              <a:rPr lang="vi-VN" sz="2000" b="1" dirty="0">
                <a:solidFill>
                  <a:schemeClr val="bg1"/>
                </a:solidFill>
                <a:latin typeface="+mj-lt"/>
              </a:rPr>
              <a:t> </a:t>
            </a:r>
            <a:r>
              <a:rPr lang="vi-VN" sz="2000" b="1" dirty="0" err="1">
                <a:solidFill>
                  <a:schemeClr val="bg1"/>
                </a:solidFill>
                <a:latin typeface="+mj-lt"/>
              </a:rPr>
              <a:t>những</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động</a:t>
            </a:r>
            <a:r>
              <a:rPr lang="vi-VN" sz="2000" b="1" dirty="0">
                <a:solidFill>
                  <a:schemeClr val="bg1"/>
                </a:solidFill>
                <a:latin typeface="+mj-lt"/>
              </a:rPr>
              <a:t> </a:t>
            </a:r>
            <a:r>
              <a:rPr lang="vi-VN" sz="2000" b="1" dirty="0" err="1">
                <a:solidFill>
                  <a:schemeClr val="bg1"/>
                </a:solidFill>
                <a:latin typeface="+mj-lt"/>
              </a:rPr>
              <a:t>đó</a:t>
            </a:r>
            <a:r>
              <a:rPr lang="vi-VN" sz="2000" b="1" dirty="0">
                <a:solidFill>
                  <a:schemeClr val="bg1"/>
                </a:solidFill>
                <a:latin typeface="+mj-lt"/>
              </a:rPr>
              <a:t> </a:t>
            </a:r>
            <a:r>
              <a:rPr lang="vi-VN" sz="2000" b="1" dirty="0" err="1">
                <a:solidFill>
                  <a:schemeClr val="bg1"/>
                </a:solidFill>
                <a:latin typeface="+mj-lt"/>
              </a:rPr>
              <a:t>sẽ</a:t>
            </a:r>
            <a:r>
              <a:rPr lang="vi-VN" sz="2000" b="1" dirty="0">
                <a:solidFill>
                  <a:schemeClr val="bg1"/>
                </a:solidFill>
                <a:latin typeface="+mj-lt"/>
              </a:rPr>
              <a:t> </a:t>
            </a:r>
            <a:r>
              <a:rPr lang="vi-VN" sz="2000" b="1" dirty="0" err="1">
                <a:solidFill>
                  <a:schemeClr val="bg1"/>
                </a:solidFill>
                <a:latin typeface="+mj-lt"/>
              </a:rPr>
              <a:t>dẫn</a:t>
            </a:r>
            <a:r>
              <a:rPr lang="vi-VN" sz="2000" b="1" dirty="0">
                <a:solidFill>
                  <a:schemeClr val="bg1"/>
                </a:solidFill>
                <a:latin typeface="+mj-lt"/>
              </a:rPr>
              <a:t> </a:t>
            </a:r>
            <a:r>
              <a:rPr lang="vi-VN" sz="2000" b="1" dirty="0" err="1">
                <a:solidFill>
                  <a:schemeClr val="bg1"/>
                </a:solidFill>
                <a:latin typeface="+mj-lt"/>
              </a:rPr>
              <a:t>đến</a:t>
            </a:r>
            <a:r>
              <a:rPr lang="vi-VN" sz="2000" b="1" dirty="0">
                <a:solidFill>
                  <a:schemeClr val="bg1"/>
                </a:solidFill>
                <a:latin typeface="+mj-lt"/>
              </a:rPr>
              <a:t> </a:t>
            </a:r>
            <a:r>
              <a:rPr lang="vi-VN" sz="2000" b="1" dirty="0" err="1">
                <a:solidFill>
                  <a:schemeClr val="bg1"/>
                </a:solidFill>
                <a:latin typeface="+mj-lt"/>
              </a:rPr>
              <a:t>những</a:t>
            </a:r>
            <a:r>
              <a:rPr lang="vi-VN" sz="2000" b="1" dirty="0">
                <a:solidFill>
                  <a:schemeClr val="bg1"/>
                </a:solidFill>
                <a:latin typeface="+mj-lt"/>
              </a:rPr>
              <a:t> </a:t>
            </a:r>
            <a:r>
              <a:rPr lang="vi-VN" sz="2000" b="1" dirty="0" err="1">
                <a:solidFill>
                  <a:schemeClr val="bg1"/>
                </a:solidFill>
                <a:latin typeface="+mj-lt"/>
              </a:rPr>
              <a:t>hậu</a:t>
            </a:r>
            <a:r>
              <a:rPr lang="vi-VN" sz="2000" b="1" dirty="0">
                <a:solidFill>
                  <a:schemeClr val="bg1"/>
                </a:solidFill>
                <a:latin typeface="+mj-lt"/>
              </a:rPr>
              <a:t> </a:t>
            </a:r>
            <a:r>
              <a:rPr lang="vi-VN" sz="2000" b="1" dirty="0" err="1">
                <a:solidFill>
                  <a:schemeClr val="bg1"/>
                </a:solidFill>
                <a:latin typeface="+mj-lt"/>
              </a:rPr>
              <a:t>quả</a:t>
            </a:r>
            <a:r>
              <a:rPr lang="vi-VN" sz="2000" b="1" dirty="0">
                <a:solidFill>
                  <a:schemeClr val="bg1"/>
                </a:solidFill>
                <a:latin typeface="+mj-lt"/>
              </a:rPr>
              <a:t> như </a:t>
            </a:r>
            <a:r>
              <a:rPr lang="vi-VN" sz="2000" b="1" dirty="0" err="1">
                <a:solidFill>
                  <a:schemeClr val="bg1"/>
                </a:solidFill>
                <a:latin typeface="+mj-lt"/>
              </a:rPr>
              <a:t>thế</a:t>
            </a:r>
            <a:r>
              <a:rPr lang="vi-VN" sz="2000" b="1" dirty="0">
                <a:solidFill>
                  <a:schemeClr val="bg1"/>
                </a:solidFill>
                <a:latin typeface="+mj-lt"/>
              </a:rPr>
              <a:t> </a:t>
            </a:r>
            <a:r>
              <a:rPr lang="vi-VN" sz="2000" b="1" dirty="0" err="1">
                <a:solidFill>
                  <a:schemeClr val="bg1"/>
                </a:solidFill>
                <a:latin typeface="+mj-lt"/>
              </a:rPr>
              <a:t>nào</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665289"/>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hỏi">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pic>
        <p:nvPicPr>
          <p:cNvPr id="15" name="Hình ảnh 14">
            <a:extLst>
              <a:ext uri="{FF2B5EF4-FFF2-40B4-BE49-F238E27FC236}">
                <a16:creationId xmlns="" xmlns:a16="http://schemas.microsoft.com/office/drawing/2014/main" id="{5A0A2C99-2D56-404A-B934-433209558A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417" y="2610222"/>
            <a:ext cx="5689698" cy="3251256"/>
          </a:xfrm>
          <a:prstGeom prst="rect">
            <a:avLst/>
          </a:prstGeom>
        </p:spPr>
      </p:pic>
    </p:spTree>
    <p:extLst>
      <p:ext uri="{BB962C8B-B14F-4D97-AF65-F5344CB8AC3E}">
        <p14:creationId xmlns:p14="http://schemas.microsoft.com/office/powerpoint/2010/main" val="95289216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 xmlns:a16="http://schemas.microsoft.com/office/drawing/2014/main" id="{AA52902D-B2C3-4954-8E31-5D7EA51EC5D7}"/>
              </a:ext>
            </a:extLst>
          </p:cNvPr>
          <p:cNvSpPr/>
          <p:nvPr/>
        </p:nvSpPr>
        <p:spPr>
          <a:xfrm>
            <a:off x="4468577" y="3372374"/>
            <a:ext cx="5919289" cy="707886"/>
          </a:xfrm>
          <a:prstGeom prst="rect">
            <a:avLst/>
          </a:prstGeom>
          <a:noFill/>
        </p:spPr>
        <p:txBody>
          <a:bodyPr wrap="square" lIns="91440" tIns="45720" rIns="91440" bIns="45720">
            <a:spAutoFit/>
          </a:bodyPr>
          <a:lstStyle/>
          <a:p>
            <a:pPr algn="ctr"/>
            <a:r>
              <a:rPr lang="en-US"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MỞ ĐẦU</a:t>
            </a:r>
            <a:endParaRPr lang="vi-VN"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 xmlns:a16="http://schemas.microsoft.com/office/drawing/2014/main" id="{6C18C0DE-501F-45F9-9FC2-5552212DD80C}"/>
              </a:ext>
            </a:extLst>
          </p:cNvPr>
          <p:cNvSpPr/>
          <p:nvPr/>
        </p:nvSpPr>
        <p:spPr>
          <a:xfrm>
            <a:off x="6076597"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6" name="Hình ảnh 5">
            <a:extLst>
              <a:ext uri="{FF2B5EF4-FFF2-40B4-BE49-F238E27FC236}">
                <a16:creationId xmlns="" xmlns:a16="http://schemas.microsoft.com/office/drawing/2014/main" id="{BF10720A-3795-44D2-BAC3-444605D103B4}"/>
              </a:ext>
            </a:extLst>
          </p:cNvPr>
          <p:cNvPicPr>
            <a:picLocks noChangeAspect="1"/>
          </p:cNvPicPr>
          <p:nvPr/>
        </p:nvPicPr>
        <p:blipFill>
          <a:blip r:embed="rId3"/>
          <a:stretch>
            <a:fillRect/>
          </a:stretch>
        </p:blipFill>
        <p:spPr>
          <a:xfrm>
            <a:off x="2689371" y="2835149"/>
            <a:ext cx="1726076" cy="1726076"/>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942989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00+ Background học tập đẹp">
            <a:extLst>
              <a:ext uri="{FF2B5EF4-FFF2-40B4-BE49-F238E27FC236}">
                <a16:creationId xmlns="" xmlns:a16="http://schemas.microsoft.com/office/drawing/2014/main" id="{CCCE64B5-8DB9-44B7-96A8-15AACD44BB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tình</a:t>
            </a:r>
            <a:r>
              <a:rPr lang="vi-VN" sz="2000" b="1" dirty="0">
                <a:solidFill>
                  <a:schemeClr val="bg1"/>
                </a:solidFill>
                <a:latin typeface="+mj-lt"/>
              </a:rPr>
              <a:t> </a:t>
            </a:r>
            <a:r>
              <a:rPr lang="vi-VN" sz="2000" b="1" dirty="0" err="1">
                <a:solidFill>
                  <a:schemeClr val="bg1"/>
                </a:solidFill>
                <a:latin typeface="+mj-lt"/>
              </a:rPr>
              <a:t>huống</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pic>
        <p:nvPicPr>
          <p:cNvPr id="4" name="Hình ảnh 3" descr="Ảnh có chứa văn bản&#10;&#10;Mô tả được tạo tự động">
            <a:extLst>
              <a:ext uri="{FF2B5EF4-FFF2-40B4-BE49-F238E27FC236}">
                <a16:creationId xmlns="" xmlns:a16="http://schemas.microsoft.com/office/drawing/2014/main" id="{8C6C9381-AA31-4007-B81E-082B7EBF368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536895" y="2076873"/>
            <a:ext cx="6682533" cy="3854142"/>
          </a:xfrm>
          <a:prstGeom prst="rect">
            <a:avLst/>
          </a:prstGeom>
        </p:spPr>
      </p:pic>
      <p:sp>
        <p:nvSpPr>
          <p:cNvPr id="20" name="Hình chữ nhật 19">
            <a:extLst>
              <a:ext uri="{FF2B5EF4-FFF2-40B4-BE49-F238E27FC236}">
                <a16:creationId xmlns="" xmlns:a16="http://schemas.microsoft.com/office/drawing/2014/main" id="{8CDFE327-DD2B-4B9A-B65E-501FE89A5D5B}"/>
              </a:ext>
            </a:extLst>
          </p:cNvPr>
          <p:cNvSpPr/>
          <p:nvPr/>
        </p:nvSpPr>
        <p:spPr>
          <a:xfrm>
            <a:off x="7342278" y="3128077"/>
            <a:ext cx="4313621" cy="1751734"/>
          </a:xfrm>
          <a:prstGeom prst="rect">
            <a:avLst/>
          </a:prstGeom>
          <a:solidFill>
            <a:schemeClr val="accent5">
              <a:alpha val="5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r>
              <a:rPr lang="vi-VN" sz="2000" dirty="0">
                <a:solidFill>
                  <a:schemeClr val="bg1"/>
                </a:solidFill>
                <a:latin typeface="+mj-lt"/>
              </a:rPr>
              <a:t>- </a:t>
            </a:r>
            <a:r>
              <a:rPr lang="vi-VN" sz="2000" dirty="0" err="1">
                <a:solidFill>
                  <a:schemeClr val="bg1"/>
                </a:solidFill>
                <a:latin typeface="+mj-lt"/>
              </a:rPr>
              <a:t>Nếu</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N, em </a:t>
            </a:r>
            <a:r>
              <a:rPr lang="vi-VN" sz="2000" dirty="0" err="1">
                <a:solidFill>
                  <a:schemeClr val="bg1"/>
                </a:solidFill>
                <a:latin typeface="+mj-lt"/>
              </a:rPr>
              <a:t>sẽ</a:t>
            </a:r>
            <a:r>
              <a:rPr lang="vi-VN" sz="2000" dirty="0">
                <a:solidFill>
                  <a:schemeClr val="bg1"/>
                </a:solidFill>
                <a:latin typeface="+mj-lt"/>
              </a:rPr>
              <a:t> </a:t>
            </a:r>
            <a:r>
              <a:rPr lang="vi-VN" sz="2000" dirty="0" err="1">
                <a:solidFill>
                  <a:schemeClr val="bg1"/>
                </a:solidFill>
                <a:latin typeface="+mj-lt"/>
              </a:rPr>
              <a:t>ứng</a:t>
            </a:r>
            <a:r>
              <a:rPr lang="vi-VN" sz="2000" dirty="0">
                <a:solidFill>
                  <a:schemeClr val="bg1"/>
                </a:solidFill>
                <a:latin typeface="+mj-lt"/>
              </a:rPr>
              <a:t> </a:t>
            </a:r>
            <a:r>
              <a:rPr lang="vi-VN" sz="2000" dirty="0" err="1">
                <a:solidFill>
                  <a:schemeClr val="bg1"/>
                </a:solidFill>
                <a:latin typeface="+mj-lt"/>
              </a:rPr>
              <a:t>xử</a:t>
            </a:r>
            <a:r>
              <a:rPr lang="vi-VN" sz="2000" dirty="0">
                <a:solidFill>
                  <a:schemeClr val="bg1"/>
                </a:solidFill>
                <a:latin typeface="+mj-lt"/>
              </a:rPr>
              <a:t> như </a:t>
            </a:r>
            <a:r>
              <a:rPr lang="vi-VN" sz="2000" dirty="0" err="1">
                <a:solidFill>
                  <a:schemeClr val="bg1"/>
                </a:solidFill>
                <a:latin typeface="+mj-lt"/>
              </a:rPr>
              <a:t>thế</a:t>
            </a:r>
            <a:r>
              <a:rPr lang="vi-VN" sz="2000" dirty="0">
                <a:solidFill>
                  <a:schemeClr val="bg1"/>
                </a:solidFill>
                <a:latin typeface="+mj-lt"/>
              </a:rPr>
              <a:t> </a:t>
            </a:r>
            <a:r>
              <a:rPr lang="vi-VN" sz="2000" dirty="0" err="1">
                <a:solidFill>
                  <a:schemeClr val="bg1"/>
                </a:solidFill>
                <a:latin typeface="+mj-lt"/>
              </a:rPr>
              <a:t>nào</a:t>
            </a:r>
            <a:r>
              <a:rPr lang="vi-VN" sz="2000" dirty="0">
                <a:solidFill>
                  <a:schemeClr val="bg1"/>
                </a:solidFill>
                <a:latin typeface="+mj-lt"/>
              </a:rPr>
              <a:t>?</a:t>
            </a:r>
          </a:p>
          <a:p>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nhận</a:t>
            </a:r>
            <a:r>
              <a:rPr lang="vi-VN" sz="2000" dirty="0">
                <a:solidFill>
                  <a:schemeClr val="bg1"/>
                </a:solidFill>
                <a:latin typeface="+mj-lt"/>
              </a:rPr>
              <a:t> </a:t>
            </a:r>
            <a:r>
              <a:rPr lang="vi-VN" sz="2000" dirty="0" err="1">
                <a:solidFill>
                  <a:schemeClr val="bg1"/>
                </a:solidFill>
                <a:latin typeface="+mj-lt"/>
              </a:rPr>
              <a:t>xét</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bản</a:t>
            </a:r>
            <a:r>
              <a:rPr lang="vi-VN" sz="2000" dirty="0">
                <a:solidFill>
                  <a:schemeClr val="bg1"/>
                </a:solidFill>
                <a:latin typeface="+mj-lt"/>
              </a:rPr>
              <a:t> thân?</a:t>
            </a:r>
          </a:p>
        </p:txBody>
      </p:sp>
    </p:spTree>
    <p:extLst>
      <p:ext uri="{BB962C8B-B14F-4D97-AF65-F5344CB8AC3E}">
        <p14:creationId xmlns:p14="http://schemas.microsoft.com/office/powerpoint/2010/main" val="2112906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00+ Background học tập đẹp">
            <a:extLst>
              <a:ext uri="{FF2B5EF4-FFF2-40B4-BE49-F238E27FC236}">
                <a16:creationId xmlns="" xmlns:a16="http://schemas.microsoft.com/office/drawing/2014/main" id="{40F0C2D1-EC76-451E-B660-2E13B2D5DD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10781812" cy="1015663"/>
          </a:xfrm>
          <a:prstGeom prst="rect">
            <a:avLst/>
          </a:prstGeom>
          <a:noFill/>
        </p:spPr>
        <p:txBody>
          <a:bodyPr wrap="square" rtlCol="0">
            <a:spAutoFit/>
          </a:bodyPr>
          <a:lstStyle/>
          <a:p>
            <a:pPr algn="just"/>
            <a:r>
              <a:rPr lang="vi-VN" sz="2000" b="1" dirty="0" err="1">
                <a:solidFill>
                  <a:schemeClr val="bg1"/>
                </a:solidFill>
                <a:latin typeface="+mj-lt"/>
              </a:rPr>
              <a:t>Dựa</a:t>
            </a:r>
            <a:r>
              <a:rPr lang="vi-VN" sz="2000" b="1" dirty="0">
                <a:solidFill>
                  <a:schemeClr val="bg1"/>
                </a:solidFill>
                <a:latin typeface="+mj-lt"/>
              </a:rPr>
              <a:t> </a:t>
            </a:r>
            <a:r>
              <a:rPr lang="vi-VN" sz="2000" b="1" dirty="0" err="1">
                <a:solidFill>
                  <a:schemeClr val="bg1"/>
                </a:solidFill>
                <a:latin typeface="+mj-lt"/>
              </a:rPr>
              <a:t>vào</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bức</a:t>
            </a:r>
            <a:r>
              <a:rPr lang="vi-VN" sz="2000" b="1" dirty="0">
                <a:solidFill>
                  <a:schemeClr val="bg1"/>
                </a:solidFill>
                <a:latin typeface="+mj-lt"/>
              </a:rPr>
              <a:t> tranh </a:t>
            </a:r>
            <a:r>
              <a:rPr lang="vi-VN" sz="2000" b="1" dirty="0" err="1">
                <a:solidFill>
                  <a:schemeClr val="bg1"/>
                </a:solidFill>
                <a:latin typeface="+mj-lt"/>
              </a:rPr>
              <a:t>dưới</a:t>
            </a:r>
            <a:r>
              <a:rPr lang="vi-VN" sz="2000" b="1" dirty="0">
                <a:solidFill>
                  <a:schemeClr val="bg1"/>
                </a:solidFill>
                <a:latin typeface="+mj-lt"/>
              </a:rPr>
              <a:t> đây, em </a:t>
            </a:r>
            <a:r>
              <a:rPr lang="vi-VN" sz="2000" b="1" dirty="0" err="1">
                <a:solidFill>
                  <a:schemeClr val="bg1"/>
                </a:solidFill>
                <a:latin typeface="+mj-lt"/>
              </a:rPr>
              <a:t>hãy</a:t>
            </a:r>
            <a:r>
              <a:rPr lang="vi-VN" sz="2000" b="1" dirty="0">
                <a:solidFill>
                  <a:schemeClr val="bg1"/>
                </a:solidFill>
                <a:latin typeface="+mj-lt"/>
              </a:rPr>
              <a:t> xây </a:t>
            </a:r>
            <a:r>
              <a:rPr lang="vi-VN" sz="2000" b="1" dirty="0" err="1">
                <a:solidFill>
                  <a:schemeClr val="bg1"/>
                </a:solidFill>
                <a:latin typeface="+mj-lt"/>
              </a:rPr>
              <a:t>dựng</a:t>
            </a:r>
            <a:r>
              <a:rPr lang="vi-VN" sz="2000" b="1" dirty="0">
                <a:solidFill>
                  <a:schemeClr val="bg1"/>
                </a:solidFill>
                <a:latin typeface="+mj-lt"/>
              </a:rPr>
              <a:t> </a:t>
            </a:r>
            <a:r>
              <a:rPr lang="vi-VN" sz="2000" b="1" dirty="0" err="1">
                <a:solidFill>
                  <a:schemeClr val="bg1"/>
                </a:solidFill>
                <a:latin typeface="+mj-lt"/>
              </a:rPr>
              <a:t>dàn</a:t>
            </a:r>
            <a:r>
              <a:rPr lang="vi-VN" sz="2000" b="1" dirty="0">
                <a:solidFill>
                  <a:schemeClr val="bg1"/>
                </a:solidFill>
                <a:latin typeface="+mj-lt"/>
              </a:rPr>
              <a:t> ý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 </a:t>
            </a:r>
            <a:r>
              <a:rPr lang="vi-VN" sz="2000" b="1" dirty="0" err="1">
                <a:solidFill>
                  <a:schemeClr val="bg1"/>
                </a:solidFill>
                <a:latin typeface="+mj-lt"/>
              </a:rPr>
              <a:t>bài</a:t>
            </a:r>
            <a:r>
              <a:rPr lang="vi-VN" sz="2000" b="1" dirty="0">
                <a:solidFill>
                  <a:schemeClr val="bg1"/>
                </a:solidFill>
                <a:latin typeface="+mj-lt"/>
              </a:rPr>
              <a:t> </a:t>
            </a:r>
            <a:r>
              <a:rPr lang="vi-VN" sz="2000" b="1" dirty="0" err="1">
                <a:solidFill>
                  <a:schemeClr val="bg1"/>
                </a:solidFill>
                <a:latin typeface="+mj-lt"/>
              </a:rPr>
              <a:t>thuyết</a:t>
            </a:r>
            <a:r>
              <a:rPr lang="vi-VN" sz="2000" b="1" dirty="0">
                <a:solidFill>
                  <a:schemeClr val="bg1"/>
                </a:solidFill>
                <a:latin typeface="+mj-lt"/>
              </a:rPr>
              <a:t> </a:t>
            </a:r>
            <a:r>
              <a:rPr lang="vi-VN" sz="2000" b="1" dirty="0" err="1">
                <a:solidFill>
                  <a:schemeClr val="bg1"/>
                </a:solidFill>
                <a:latin typeface="+mj-lt"/>
              </a:rPr>
              <a:t>trình</a:t>
            </a:r>
            <a:r>
              <a:rPr lang="vi-VN" sz="2000" b="1" dirty="0">
                <a:solidFill>
                  <a:schemeClr val="bg1"/>
                </a:solidFill>
                <a:latin typeface="+mj-lt"/>
              </a:rPr>
              <a:t> </a:t>
            </a:r>
            <a:r>
              <a:rPr lang="vi-VN" sz="2000" b="1" dirty="0" err="1">
                <a:solidFill>
                  <a:schemeClr val="bg1"/>
                </a:solidFill>
                <a:latin typeface="+mj-lt"/>
              </a:rPr>
              <a:t>ngắn</a:t>
            </a:r>
            <a:r>
              <a:rPr lang="vi-VN" sz="2000" b="1" dirty="0">
                <a:solidFill>
                  <a:schemeClr val="bg1"/>
                </a:solidFill>
                <a:latin typeface="+mj-lt"/>
              </a:rPr>
              <a:t> </a:t>
            </a:r>
            <a:r>
              <a:rPr lang="vi-VN" sz="2000" b="1" dirty="0" err="1">
                <a:solidFill>
                  <a:schemeClr val="bg1"/>
                </a:solidFill>
                <a:latin typeface="+mj-lt"/>
              </a:rPr>
              <a:t>với</a:t>
            </a:r>
            <a:r>
              <a:rPr lang="vi-VN" sz="2000" b="1" dirty="0">
                <a:solidFill>
                  <a:schemeClr val="bg1"/>
                </a:solidFill>
                <a:latin typeface="+mj-lt"/>
              </a:rPr>
              <a:t> </a:t>
            </a:r>
            <a:r>
              <a:rPr lang="vi-VN" sz="2000" b="1" dirty="0" err="1">
                <a:solidFill>
                  <a:schemeClr val="bg1"/>
                </a:solidFill>
                <a:latin typeface="+mj-lt"/>
              </a:rPr>
              <a:t>chủ</a:t>
            </a:r>
            <a:r>
              <a:rPr lang="vi-VN" sz="2000" b="1" dirty="0">
                <a:solidFill>
                  <a:schemeClr val="bg1"/>
                </a:solidFill>
                <a:latin typeface="+mj-lt"/>
              </a:rPr>
              <a:t> </a:t>
            </a:r>
            <a:r>
              <a:rPr lang="vi-VN" sz="2000" b="1" dirty="0" err="1">
                <a:solidFill>
                  <a:schemeClr val="bg1"/>
                </a:solidFill>
                <a:latin typeface="+mj-lt"/>
              </a:rPr>
              <a:t>đề</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trình</a:t>
            </a:r>
            <a:r>
              <a:rPr lang="vi-VN" sz="2000" b="1" dirty="0">
                <a:solidFill>
                  <a:schemeClr val="bg1"/>
                </a:solidFill>
                <a:latin typeface="+mj-lt"/>
              </a:rPr>
              <a:t> vươn </a:t>
            </a:r>
            <a:r>
              <a:rPr lang="vi-VN" sz="2000" b="1" dirty="0" err="1">
                <a:solidFill>
                  <a:schemeClr val="bg1"/>
                </a:solidFill>
                <a:latin typeface="+mj-lt"/>
              </a:rPr>
              <a:t>đến</a:t>
            </a:r>
            <a:r>
              <a:rPr lang="vi-VN" sz="2000" b="1" dirty="0">
                <a:solidFill>
                  <a:schemeClr val="bg1"/>
                </a:solidFill>
                <a:latin typeface="+mj-lt"/>
              </a:rPr>
              <a:t> </a:t>
            </a:r>
            <a:r>
              <a:rPr lang="vi-VN" sz="2000" b="1" dirty="0" err="1">
                <a:solidFill>
                  <a:schemeClr val="bg1"/>
                </a:solidFill>
                <a:latin typeface="+mj-lt"/>
              </a:rPr>
              <a:t>ước</a:t>
            </a:r>
            <a:r>
              <a:rPr lang="vi-VN" sz="2000" b="1" dirty="0">
                <a:solidFill>
                  <a:schemeClr val="bg1"/>
                </a:solidFill>
                <a:latin typeface="+mj-lt"/>
              </a:rPr>
              <a:t> mơ”. </a:t>
            </a:r>
            <a:r>
              <a:rPr lang="vi-VN" sz="2000" b="1" dirty="0" err="1">
                <a:solidFill>
                  <a:schemeClr val="bg1"/>
                </a:solidFill>
                <a:latin typeface="+mj-lt"/>
              </a:rPr>
              <a:t>Từ</a:t>
            </a:r>
            <a:r>
              <a:rPr lang="vi-VN" sz="2000" b="1" dirty="0">
                <a:solidFill>
                  <a:schemeClr val="bg1"/>
                </a:solidFill>
                <a:latin typeface="+mj-lt"/>
              </a:rPr>
              <a:t> </a:t>
            </a:r>
            <a:r>
              <a:rPr lang="vi-VN" sz="2000" b="1" dirty="0" err="1">
                <a:solidFill>
                  <a:schemeClr val="bg1"/>
                </a:solidFill>
                <a:latin typeface="+mj-lt"/>
              </a:rPr>
              <a:t>đó</a:t>
            </a:r>
            <a:r>
              <a:rPr lang="vi-VN" sz="2000" b="1" dirty="0">
                <a:solidFill>
                  <a:schemeClr val="bg1"/>
                </a:solidFill>
                <a:latin typeface="+mj-lt"/>
              </a:rPr>
              <a:t>, nêu lên ý </a:t>
            </a:r>
            <a:r>
              <a:rPr lang="vi-VN" sz="2000" b="1" dirty="0" err="1">
                <a:solidFill>
                  <a:schemeClr val="bg1"/>
                </a:solidFill>
                <a:latin typeface="+mj-lt"/>
              </a:rPr>
              <a:t>nghĩa</a:t>
            </a:r>
            <a:r>
              <a:rPr lang="vi-VN" sz="2000" b="1" dirty="0">
                <a:solidFill>
                  <a:schemeClr val="bg1"/>
                </a:solidFill>
                <a:latin typeface="+mj-lt"/>
              </a:rPr>
              <a:t>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tính</a:t>
            </a:r>
            <a:r>
              <a:rPr lang="vi-VN" sz="2000" b="1" dirty="0">
                <a:solidFill>
                  <a:schemeClr val="bg1"/>
                </a:solidFill>
                <a:latin typeface="+mj-lt"/>
              </a:rPr>
              <a:t> </a:t>
            </a:r>
            <a:r>
              <a:rPr lang="vi-VN" sz="2000" b="1" dirty="0" err="1">
                <a:solidFill>
                  <a:schemeClr val="bg1"/>
                </a:solidFill>
                <a:latin typeface="+mj-lt"/>
              </a:rPr>
              <a:t>tự</a:t>
            </a:r>
            <a:r>
              <a:rPr lang="vi-VN" sz="2000" b="1" dirty="0">
                <a:solidFill>
                  <a:schemeClr val="bg1"/>
                </a:solidFill>
                <a:latin typeface="+mj-lt"/>
              </a:rPr>
              <a:t> </a:t>
            </a:r>
            <a:r>
              <a:rPr lang="vi-VN" sz="2000" b="1" dirty="0" err="1">
                <a:solidFill>
                  <a:schemeClr val="bg1"/>
                </a:solidFill>
                <a:latin typeface="+mj-lt"/>
              </a:rPr>
              <a:t>giác</a:t>
            </a:r>
            <a:r>
              <a:rPr lang="vi-VN" sz="2000" b="1" dirty="0">
                <a:solidFill>
                  <a:schemeClr val="bg1"/>
                </a:solidFill>
                <a:latin typeface="+mj-lt"/>
              </a:rPr>
              <a:t>, </a:t>
            </a:r>
            <a:r>
              <a:rPr lang="vi-VN" sz="2000" b="1" dirty="0" err="1">
                <a:solidFill>
                  <a:schemeClr val="bg1"/>
                </a:solidFill>
                <a:latin typeface="+mj-lt"/>
              </a:rPr>
              <a:t>tích</a:t>
            </a:r>
            <a:r>
              <a:rPr lang="vi-VN" sz="2000" b="1" dirty="0">
                <a:solidFill>
                  <a:schemeClr val="bg1"/>
                </a:solidFill>
                <a:latin typeface="+mj-lt"/>
              </a:rPr>
              <a:t> </a:t>
            </a:r>
            <a:r>
              <a:rPr lang="vi-VN" sz="2000" b="1" dirty="0" err="1">
                <a:solidFill>
                  <a:schemeClr val="bg1"/>
                </a:solidFill>
                <a:latin typeface="+mj-lt"/>
              </a:rPr>
              <a:t>cực</a:t>
            </a:r>
            <a:r>
              <a:rPr lang="vi-VN" sz="2000" b="1" dirty="0">
                <a:solidFill>
                  <a:schemeClr val="bg1"/>
                </a:solidFill>
                <a:latin typeface="+mj-lt"/>
              </a:rPr>
              <a:t> </a:t>
            </a:r>
            <a:r>
              <a:rPr lang="vi-VN" sz="2000" b="1" dirty="0" err="1">
                <a:solidFill>
                  <a:schemeClr val="bg1"/>
                </a:solidFill>
                <a:latin typeface="+mj-lt"/>
              </a:rPr>
              <a:t>học</a:t>
            </a:r>
            <a:r>
              <a:rPr lang="vi-VN" sz="2000" b="1" dirty="0">
                <a:solidFill>
                  <a:schemeClr val="bg1"/>
                </a:solidFill>
                <a:latin typeface="+mj-lt"/>
              </a:rPr>
              <a:t> </a:t>
            </a:r>
            <a:r>
              <a:rPr lang="vi-VN" sz="2000" b="1" dirty="0" err="1">
                <a:solidFill>
                  <a:schemeClr val="bg1"/>
                </a:solidFill>
                <a:latin typeface="+mj-lt"/>
              </a:rPr>
              <a:t>tập</a:t>
            </a:r>
            <a:r>
              <a:rPr lang="vi-VN" sz="2000" b="1" dirty="0">
                <a:solidFill>
                  <a:schemeClr val="bg1"/>
                </a:solidFill>
                <a:latin typeface="+mj-lt"/>
              </a:rPr>
              <a:t> </a:t>
            </a:r>
            <a:r>
              <a:rPr lang="vi-VN" sz="2000" b="1" dirty="0" err="1">
                <a:solidFill>
                  <a:schemeClr val="bg1"/>
                </a:solidFill>
                <a:latin typeface="+mj-lt"/>
              </a:rPr>
              <a:t>để</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 </a:t>
            </a:r>
            <a:r>
              <a:rPr lang="vi-VN" sz="2000" b="1" dirty="0" err="1">
                <a:solidFill>
                  <a:schemeClr val="bg1"/>
                </a:solidFill>
                <a:latin typeface="+mj-lt"/>
              </a:rPr>
              <a:t>ước</a:t>
            </a:r>
            <a:r>
              <a:rPr lang="vi-VN" sz="2000" b="1" dirty="0">
                <a:solidFill>
                  <a:schemeClr val="bg1"/>
                </a:solidFill>
                <a:latin typeface="+mj-lt"/>
              </a:rPr>
              <a:t> mơ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mình</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836075"/>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pic>
        <p:nvPicPr>
          <p:cNvPr id="4" name="Hình ảnh 3">
            <a:extLst>
              <a:ext uri="{FF2B5EF4-FFF2-40B4-BE49-F238E27FC236}">
                <a16:creationId xmlns="" xmlns:a16="http://schemas.microsoft.com/office/drawing/2014/main" id="{5A479E64-8804-4771-8F78-456DE5EEF89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64735" y="2546458"/>
            <a:ext cx="8264365" cy="3656643"/>
          </a:xfrm>
          <a:prstGeom prst="rect">
            <a:avLst/>
          </a:prstGeom>
        </p:spPr>
      </p:pic>
    </p:spTree>
    <p:extLst>
      <p:ext uri="{BB962C8B-B14F-4D97-AF65-F5344CB8AC3E}">
        <p14:creationId xmlns:p14="http://schemas.microsoft.com/office/powerpoint/2010/main" val="3399544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 xmlns:a16="http://schemas.microsoft.com/office/drawing/2014/main" id="{AA52902D-B2C3-4954-8E31-5D7EA51EC5D7}"/>
              </a:ext>
            </a:extLst>
          </p:cNvPr>
          <p:cNvSpPr/>
          <p:nvPr/>
        </p:nvSpPr>
        <p:spPr>
          <a:xfrm>
            <a:off x="4468577" y="3372374"/>
            <a:ext cx="6178908" cy="707886"/>
          </a:xfrm>
          <a:prstGeom prst="rect">
            <a:avLst/>
          </a:prstGeom>
          <a:noFill/>
        </p:spPr>
        <p:txBody>
          <a:bodyPr wrap="square" lIns="91440" tIns="45720" rIns="91440" bIns="45720">
            <a:spAutoFit/>
          </a:bodyPr>
          <a:lstStyle/>
          <a:p>
            <a:pPr algn="ctr"/>
            <a:r>
              <a:rPr lang="en-US" sz="400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VẬN DỤNG</a:t>
            </a:r>
            <a:endParaRPr lang="vi-VN" sz="400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 xmlns:a16="http://schemas.microsoft.com/office/drawing/2014/main" id="{6C18C0DE-501F-45F9-9FC2-5552212DD80C}"/>
              </a:ext>
            </a:extLst>
          </p:cNvPr>
          <p:cNvSpPr/>
          <p:nvPr/>
        </p:nvSpPr>
        <p:spPr>
          <a:xfrm>
            <a:off x="10444550"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21" name="Hình ảnh 20">
            <a:extLst>
              <a:ext uri="{FF2B5EF4-FFF2-40B4-BE49-F238E27FC236}">
                <a16:creationId xmlns="" xmlns:a16="http://schemas.microsoft.com/office/drawing/2014/main" id="{6B5FC1BD-BE70-4685-BD41-4B80FC09CB77}"/>
              </a:ext>
            </a:extLst>
          </p:cNvPr>
          <p:cNvPicPr>
            <a:picLocks noChangeAspect="1"/>
          </p:cNvPicPr>
          <p:nvPr/>
        </p:nvPicPr>
        <p:blipFill>
          <a:blip r:embed="rId3"/>
          <a:stretch>
            <a:fillRect/>
          </a:stretch>
        </p:blipFill>
        <p:spPr>
          <a:xfrm>
            <a:off x="2689370" y="2835149"/>
            <a:ext cx="1726075" cy="1726076"/>
          </a:xfrm>
          <a:prstGeom prst="ellipse">
            <a:avLst/>
          </a:prstGeom>
          <a:ln w="635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657082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 xmlns:a16="http://schemas.microsoft.com/office/drawing/2014/main" id="{49616DA3-964D-49FE-8829-6C6DA9F81D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Luyện</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tập</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10665205" y="1246482"/>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lựa</a:t>
            </a:r>
            <a:r>
              <a:rPr lang="vi-VN" sz="2000" b="1" dirty="0">
                <a:solidFill>
                  <a:schemeClr val="bg1"/>
                </a:solidFill>
                <a:latin typeface="+mj-lt"/>
              </a:rPr>
              <a:t> </a:t>
            </a:r>
            <a:r>
              <a:rPr lang="vi-VN" sz="2000" b="1" dirty="0" err="1">
                <a:solidFill>
                  <a:schemeClr val="bg1"/>
                </a:solidFill>
                <a:latin typeface="+mj-lt"/>
              </a:rPr>
              <a:t>chọn</a:t>
            </a:r>
            <a:r>
              <a:rPr lang="vi-VN" sz="2000" b="1" dirty="0">
                <a:solidFill>
                  <a:schemeClr val="bg1"/>
                </a:solidFill>
                <a:latin typeface="+mj-lt"/>
              </a:rPr>
              <a:t> </a:t>
            </a:r>
            <a:r>
              <a:rPr lang="vi-VN" sz="2000" b="1" dirty="0" err="1">
                <a:solidFill>
                  <a:schemeClr val="bg1"/>
                </a:solidFill>
                <a:latin typeface="+mj-lt"/>
              </a:rPr>
              <a:t>một</a:t>
            </a:r>
            <a:r>
              <a:rPr lang="vi-VN" sz="2000" b="1" dirty="0">
                <a:solidFill>
                  <a:schemeClr val="bg1"/>
                </a:solidFill>
                <a:latin typeface="+mj-lt"/>
              </a:rPr>
              <a:t> trong hai </a:t>
            </a:r>
            <a:r>
              <a:rPr lang="vi-VN" sz="2000" b="1" dirty="0" err="1">
                <a:solidFill>
                  <a:schemeClr val="bg1"/>
                </a:solidFill>
                <a:latin typeface="+mj-lt"/>
              </a:rPr>
              <a:t>nhiệm</a:t>
            </a:r>
            <a:r>
              <a:rPr lang="vi-VN" sz="2000" b="1" dirty="0">
                <a:solidFill>
                  <a:schemeClr val="bg1"/>
                </a:solidFill>
                <a:latin typeface="+mj-lt"/>
              </a:rPr>
              <a:t> </a:t>
            </a:r>
            <a:r>
              <a:rPr lang="vi-VN" sz="2000" b="1" dirty="0" err="1">
                <a:solidFill>
                  <a:schemeClr val="bg1"/>
                </a:solidFill>
                <a:latin typeface="+mj-lt"/>
              </a:rPr>
              <a:t>vụ</a:t>
            </a:r>
            <a:r>
              <a:rPr lang="vi-VN" sz="2000" b="1" dirty="0">
                <a:solidFill>
                  <a:schemeClr val="bg1"/>
                </a:solidFill>
                <a:latin typeface="+mj-lt"/>
              </a:rPr>
              <a:t> </a:t>
            </a:r>
            <a:r>
              <a:rPr lang="vi-VN" sz="2000" b="1" dirty="0" err="1">
                <a:solidFill>
                  <a:schemeClr val="bg1"/>
                </a:solidFill>
                <a:latin typeface="+mj-lt"/>
              </a:rPr>
              <a:t>dưới</a:t>
            </a:r>
            <a:r>
              <a:rPr lang="vi-VN" sz="2000" b="1" dirty="0">
                <a:solidFill>
                  <a:schemeClr val="bg1"/>
                </a:solidFill>
                <a:latin typeface="+mj-lt"/>
              </a:rPr>
              <a:t> đây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0" name="Hộp Văn bản 19">
            <a:extLst>
              <a:ext uri="{FF2B5EF4-FFF2-40B4-BE49-F238E27FC236}">
                <a16:creationId xmlns="" xmlns:a16="http://schemas.microsoft.com/office/drawing/2014/main" id="{62BDF58F-4C9F-48D3-8CBD-CEFE2CA195FC}"/>
              </a:ext>
            </a:extLst>
          </p:cNvPr>
          <p:cNvSpPr txBox="1"/>
          <p:nvPr/>
        </p:nvSpPr>
        <p:spPr>
          <a:xfrm>
            <a:off x="1716154" y="2992436"/>
            <a:ext cx="8759692" cy="1631216"/>
          </a:xfrm>
          <a:prstGeom prst="rect">
            <a:avLst/>
          </a:prstGeom>
          <a:noFill/>
        </p:spPr>
        <p:txBody>
          <a:bodyPr wrap="square" rtlCol="0">
            <a:spAutoFit/>
          </a:bodyPr>
          <a:lstStyle/>
          <a:p>
            <a:pPr algn="ctr"/>
            <a:r>
              <a:rPr lang="vi-VN" sz="2000" b="1" dirty="0" err="1">
                <a:solidFill>
                  <a:schemeClr val="bg1"/>
                </a:solidFill>
                <a:latin typeface="+mj-lt"/>
              </a:rPr>
              <a:t>Nhiệm</a:t>
            </a:r>
            <a:r>
              <a:rPr lang="vi-VN" sz="2000" b="1" dirty="0">
                <a:solidFill>
                  <a:schemeClr val="bg1"/>
                </a:solidFill>
                <a:latin typeface="+mj-lt"/>
              </a:rPr>
              <a:t> </a:t>
            </a:r>
            <a:r>
              <a:rPr lang="vi-VN" sz="2000" b="1" dirty="0" err="1">
                <a:solidFill>
                  <a:schemeClr val="bg1"/>
                </a:solidFill>
                <a:latin typeface="+mj-lt"/>
              </a:rPr>
              <a:t>vụ</a:t>
            </a:r>
            <a:r>
              <a:rPr lang="vi-VN" sz="2000" b="1" dirty="0">
                <a:solidFill>
                  <a:schemeClr val="bg1"/>
                </a:solidFill>
                <a:latin typeface="+mj-lt"/>
              </a:rPr>
              <a:t>: </a:t>
            </a:r>
          </a:p>
          <a:p>
            <a:r>
              <a:rPr lang="vi-VN" sz="2000" dirty="0">
                <a:solidFill>
                  <a:schemeClr val="bg1"/>
                </a:solidFill>
                <a:latin typeface="+mj-lt"/>
              </a:rPr>
              <a:t>1.</a:t>
            </a:r>
            <a:r>
              <a:rPr lang="vi-VN" sz="2000" b="1" dirty="0">
                <a:solidFill>
                  <a:schemeClr val="bg1"/>
                </a:solidFill>
                <a:latin typeface="+mj-lt"/>
              </a:rPr>
              <a:t> </a:t>
            </a:r>
            <a:r>
              <a:rPr lang="vi-VN" sz="2000" dirty="0">
                <a:solidFill>
                  <a:schemeClr val="bg1"/>
                </a:solidFill>
                <a:latin typeface="+mj-lt"/>
              </a:rPr>
              <a:t>Em </a:t>
            </a:r>
            <a:r>
              <a:rPr lang="vi-VN" sz="2000" dirty="0" err="1">
                <a:solidFill>
                  <a:schemeClr val="bg1"/>
                </a:solidFill>
                <a:latin typeface="+mj-lt"/>
              </a:rPr>
              <a:t>hãy</a:t>
            </a:r>
            <a:r>
              <a:rPr lang="vi-VN" sz="2000" dirty="0">
                <a:solidFill>
                  <a:schemeClr val="bg1"/>
                </a:solidFill>
                <a:latin typeface="+mj-lt"/>
              </a:rPr>
              <a:t> </a:t>
            </a:r>
            <a:r>
              <a:rPr lang="vi-VN" sz="2000" dirty="0" err="1">
                <a:solidFill>
                  <a:schemeClr val="bg1"/>
                </a:solidFill>
                <a:latin typeface="+mj-lt"/>
              </a:rPr>
              <a:t>lập</a:t>
            </a:r>
            <a:r>
              <a:rPr lang="vi-VN" sz="2000" dirty="0">
                <a:solidFill>
                  <a:schemeClr val="bg1"/>
                </a:solidFill>
                <a:latin typeface="+mj-lt"/>
              </a:rPr>
              <a:t> </a:t>
            </a:r>
            <a:r>
              <a:rPr lang="vi-VN" sz="2000" dirty="0" err="1">
                <a:solidFill>
                  <a:schemeClr val="bg1"/>
                </a:solidFill>
                <a:latin typeface="+mj-lt"/>
              </a:rPr>
              <a:t>bản</a:t>
            </a:r>
            <a:r>
              <a:rPr lang="vi-VN" sz="2000" dirty="0">
                <a:solidFill>
                  <a:schemeClr val="bg1"/>
                </a:solidFill>
                <a:latin typeface="+mj-lt"/>
              </a:rPr>
              <a:t> </a:t>
            </a:r>
            <a:r>
              <a:rPr lang="vi-VN" sz="2000" dirty="0" err="1">
                <a:solidFill>
                  <a:schemeClr val="bg1"/>
                </a:solidFill>
                <a:latin typeface="+mj-lt"/>
              </a:rPr>
              <a:t>kế</a:t>
            </a:r>
            <a:r>
              <a:rPr lang="vi-VN" sz="2000" dirty="0">
                <a:solidFill>
                  <a:schemeClr val="bg1"/>
                </a:solidFill>
                <a:latin typeface="+mj-lt"/>
              </a:rPr>
              <a:t> </a:t>
            </a:r>
            <a:r>
              <a:rPr lang="vi-VN" sz="2000" dirty="0" err="1">
                <a:solidFill>
                  <a:schemeClr val="bg1"/>
                </a:solidFill>
                <a:latin typeface="+mj-lt"/>
              </a:rPr>
              <a:t>hoạch</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cho năm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này</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cụ</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br>
              <a:rPr lang="vi-VN" sz="2000" dirty="0">
                <a:solidFill>
                  <a:schemeClr val="bg1"/>
                </a:solidFill>
                <a:latin typeface="+mj-lt"/>
              </a:rPr>
            </a:br>
            <a:r>
              <a:rPr lang="vi-VN" sz="2000" dirty="0">
                <a:solidFill>
                  <a:schemeClr val="bg1"/>
                </a:solidFill>
                <a:latin typeface="+mj-lt"/>
              </a:rPr>
              <a:t>2. Em </a:t>
            </a:r>
            <a:r>
              <a:rPr lang="vi-VN" sz="2000" dirty="0" err="1">
                <a:solidFill>
                  <a:schemeClr val="bg1"/>
                </a:solidFill>
                <a:latin typeface="+mj-lt"/>
              </a:rPr>
              <a:t>hãy</a:t>
            </a:r>
            <a:r>
              <a:rPr lang="vi-VN" sz="2000" dirty="0">
                <a:solidFill>
                  <a:schemeClr val="bg1"/>
                </a:solidFill>
                <a:latin typeface="+mj-lt"/>
              </a:rPr>
              <a:t> </a:t>
            </a:r>
            <a:r>
              <a:rPr lang="vi-VN" sz="2000" dirty="0" err="1">
                <a:solidFill>
                  <a:schemeClr val="bg1"/>
                </a:solidFill>
                <a:latin typeface="+mj-lt"/>
              </a:rPr>
              <a:t>chọn</a:t>
            </a:r>
            <a:r>
              <a:rPr lang="vi-VN" sz="2000" dirty="0">
                <a:solidFill>
                  <a:schemeClr val="bg1"/>
                </a:solidFill>
                <a:latin typeface="+mj-lt"/>
              </a:rPr>
              <a:t>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người</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trong </a:t>
            </a:r>
            <a:r>
              <a:rPr lang="vi-VN" sz="2000" dirty="0" err="1">
                <a:solidFill>
                  <a:schemeClr val="bg1"/>
                </a:solidFill>
                <a:latin typeface="+mj-lt"/>
              </a:rPr>
              <a:t>lớp</a:t>
            </a:r>
            <a:r>
              <a:rPr lang="vi-VN" sz="2000" dirty="0">
                <a:solidFill>
                  <a:schemeClr val="bg1"/>
                </a:solidFill>
                <a:latin typeface="+mj-lt"/>
              </a:rPr>
              <a:t> </a:t>
            </a: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cùng</a:t>
            </a:r>
            <a:r>
              <a:rPr lang="vi-VN" sz="2000" dirty="0">
                <a:solidFill>
                  <a:schemeClr val="bg1"/>
                </a:solidFill>
                <a:latin typeface="+mj-lt"/>
              </a:rPr>
              <a:t> </a:t>
            </a:r>
            <a:r>
              <a:rPr lang="vi-VN" sz="2000" dirty="0" err="1">
                <a:solidFill>
                  <a:schemeClr val="bg1"/>
                </a:solidFill>
                <a:latin typeface="+mj-lt"/>
              </a:rPr>
              <a:t>góp</a:t>
            </a:r>
            <a:r>
              <a:rPr lang="vi-VN" sz="2000" dirty="0">
                <a:solidFill>
                  <a:schemeClr val="bg1"/>
                </a:solidFill>
                <a:latin typeface="+mj-lt"/>
              </a:rPr>
              <a:t> ý, </a:t>
            </a:r>
            <a:r>
              <a:rPr lang="vi-VN" sz="2000" dirty="0" err="1">
                <a:solidFill>
                  <a:schemeClr val="bg1"/>
                </a:solidFill>
                <a:latin typeface="+mj-lt"/>
              </a:rPr>
              <a:t>nhắc</a:t>
            </a:r>
            <a:r>
              <a:rPr lang="vi-VN" sz="2000" dirty="0">
                <a:solidFill>
                  <a:schemeClr val="bg1"/>
                </a:solidFill>
                <a:latin typeface="+mj-lt"/>
              </a:rPr>
              <a:t> </a:t>
            </a:r>
            <a:r>
              <a:rPr lang="vi-VN" sz="2000" dirty="0" err="1">
                <a:solidFill>
                  <a:schemeClr val="bg1"/>
                </a:solidFill>
                <a:latin typeface="+mj-lt"/>
              </a:rPr>
              <a:t>nhở</a:t>
            </a:r>
            <a:r>
              <a:rPr lang="vi-VN" sz="2000" dirty="0">
                <a:solidFill>
                  <a:schemeClr val="bg1"/>
                </a:solidFill>
                <a:latin typeface="+mj-lt"/>
              </a:rPr>
              <a:t> nhau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chia </a:t>
            </a:r>
            <a:r>
              <a:rPr lang="vi-VN" sz="2000" dirty="0" err="1">
                <a:solidFill>
                  <a:schemeClr val="bg1"/>
                </a:solidFill>
                <a:latin typeface="+mj-lt"/>
              </a:rPr>
              <a:t>sẻ</a:t>
            </a:r>
            <a:r>
              <a:rPr lang="vi-VN" sz="2000" dirty="0">
                <a:solidFill>
                  <a:schemeClr val="bg1"/>
                </a:solidFill>
                <a:latin typeface="+mj-lt"/>
              </a:rPr>
              <a:t> </a:t>
            </a:r>
            <a:r>
              <a:rPr lang="vi-VN" sz="2000" dirty="0" err="1">
                <a:solidFill>
                  <a:schemeClr val="bg1"/>
                </a:solidFill>
                <a:latin typeface="+mj-lt"/>
              </a:rPr>
              <a:t>trước</a:t>
            </a:r>
            <a:r>
              <a:rPr lang="vi-VN" sz="2000" dirty="0">
                <a:solidFill>
                  <a:schemeClr val="bg1"/>
                </a:solidFill>
                <a:latin typeface="+mj-lt"/>
              </a:rPr>
              <a:t> </a:t>
            </a:r>
            <a:r>
              <a:rPr lang="vi-VN" sz="2000" dirty="0" err="1">
                <a:solidFill>
                  <a:schemeClr val="bg1"/>
                </a:solidFill>
                <a:latin typeface="+mj-lt"/>
              </a:rPr>
              <a:t>lớp</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đạt</a:t>
            </a:r>
            <a:r>
              <a:rPr lang="vi-VN" sz="2000" dirty="0">
                <a:solidFill>
                  <a:schemeClr val="bg1"/>
                </a:solidFill>
                <a:latin typeface="+mj-lt"/>
              </a:rPr>
              <a:t> </a:t>
            </a:r>
            <a:r>
              <a:rPr lang="vi-VN" sz="2000" dirty="0" err="1">
                <a:solidFill>
                  <a:schemeClr val="bg1"/>
                </a:solidFill>
                <a:latin typeface="+mj-lt"/>
              </a:rPr>
              <a:t>được</a:t>
            </a:r>
            <a:r>
              <a:rPr lang="vi-VN" sz="2000" dirty="0">
                <a:solidFill>
                  <a:schemeClr val="bg1"/>
                </a:solidFill>
                <a:latin typeface="+mj-lt"/>
              </a:rPr>
              <a:t> sau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tháng</a:t>
            </a:r>
            <a:r>
              <a:rPr lang="vi-VN" sz="2000" dirty="0">
                <a:solidFill>
                  <a:schemeClr val="bg1"/>
                </a:solidFill>
                <a:latin typeface="+mj-lt"/>
              </a:rPr>
              <a:t>.</a:t>
            </a:r>
            <a:endParaRPr lang="vi-VN" sz="2000" b="1" dirty="0">
              <a:solidFill>
                <a:schemeClr val="bg1"/>
              </a:solidFill>
              <a:latin typeface="+mj-lt"/>
            </a:endParaRPr>
          </a:p>
        </p:txBody>
      </p:sp>
    </p:spTree>
    <p:extLst>
      <p:ext uri="{BB962C8B-B14F-4D97-AF65-F5344CB8AC3E}">
        <p14:creationId xmlns:p14="http://schemas.microsoft.com/office/powerpoint/2010/main" val="32392245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图片 1">
            <a:extLst>
              <a:ext uri="{FF2B5EF4-FFF2-40B4-BE49-F238E27FC236}">
                <a16:creationId xmlns="" xmlns:a16="http://schemas.microsoft.com/office/drawing/2014/main" id="{0D3F8BC1-4F45-4F38-BE6B-13FB2B18E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 y="0"/>
            <a:ext cx="12192638" cy="6858000"/>
          </a:xfrm>
          <a:prstGeom prst="rect">
            <a:avLst/>
          </a:prstGeom>
        </p:spPr>
      </p:pic>
      <p:sp>
        <p:nvSpPr>
          <p:cNvPr id="2" name="Hình chữ nhật 1">
            <a:extLst>
              <a:ext uri="{FF2B5EF4-FFF2-40B4-BE49-F238E27FC236}">
                <a16:creationId xmlns="" xmlns:a16="http://schemas.microsoft.com/office/drawing/2014/main" id="{5DF992A0-FA16-41A1-B6A9-2A2B4906765E}"/>
              </a:ext>
            </a:extLst>
          </p:cNvPr>
          <p:cNvSpPr/>
          <p:nvPr/>
        </p:nvSpPr>
        <p:spPr>
          <a:xfrm>
            <a:off x="387227" y="2664314"/>
            <a:ext cx="11416908" cy="1323439"/>
          </a:xfrm>
          <a:prstGeom prst="rect">
            <a:avLst/>
          </a:prstGeom>
          <a:noFill/>
        </p:spPr>
        <p:txBody>
          <a:bodyPr wrap="square" lIns="91440" tIns="45720" rIns="91440" bIns="45720">
            <a:spAutoFit/>
          </a:bodyPr>
          <a:lstStyle/>
          <a:p>
            <a:pPr algn="ctr"/>
            <a:r>
              <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CẢM </a:t>
            </a:r>
            <a:r>
              <a:rPr lang="vi-VN"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Ơ</a:t>
            </a:r>
            <a:r>
              <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 QUÝ THẦY CÔ VÀ CÁC BẠN ĐÃ</a:t>
            </a:r>
          </a:p>
          <a:p>
            <a:pPr algn="ctr"/>
            <a:r>
              <a:rPr lang="en-US" sz="400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THAM GIA BUỔI HỌC</a:t>
            </a:r>
            <a:endPar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0833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0+ Background học tập đẹp">
            <a:extLst>
              <a:ext uri="{FF2B5EF4-FFF2-40B4-BE49-F238E27FC236}">
                <a16:creationId xmlns="" xmlns:a16="http://schemas.microsoft.com/office/drawing/2014/main" id="{091E59C9-6F6D-46E3-A878-CDC41108CCC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endParaRPr lang="vi-VN" sz="2000" dirty="0">
              <a:solidFill>
                <a:schemeClr val="bg1"/>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7219428" y="1292766"/>
            <a:ext cx="94865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84183"/>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05056"/>
            <a:ext cx="10417728"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cùng</a:t>
            </a:r>
            <a:r>
              <a:rPr lang="vi-VN" sz="2000" b="1" dirty="0">
                <a:solidFill>
                  <a:schemeClr val="bg1"/>
                </a:solidFill>
                <a:latin typeface="+mj-lt"/>
              </a:rPr>
              <a:t> </a:t>
            </a:r>
            <a:r>
              <a:rPr lang="vi-VN" sz="2000" b="1" dirty="0" err="1">
                <a:solidFill>
                  <a:schemeClr val="bg1"/>
                </a:solidFill>
                <a:latin typeface="+mj-lt"/>
              </a:rPr>
              <a:t>hát</a:t>
            </a:r>
            <a:r>
              <a:rPr lang="vi-VN" sz="2000" b="1" dirty="0">
                <a:solidFill>
                  <a:schemeClr val="bg1"/>
                </a:solidFill>
                <a:latin typeface="+mj-lt"/>
              </a:rPr>
              <a:t>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vỗ</a:t>
            </a:r>
            <a:r>
              <a:rPr lang="vi-VN" sz="2000" b="1" dirty="0">
                <a:solidFill>
                  <a:schemeClr val="bg1"/>
                </a:solidFill>
                <a:latin typeface="+mj-lt"/>
              </a:rPr>
              <a:t> tay theo </a:t>
            </a:r>
            <a:r>
              <a:rPr lang="vi-VN" sz="2000" b="1" dirty="0" err="1">
                <a:solidFill>
                  <a:schemeClr val="bg1"/>
                </a:solidFill>
                <a:latin typeface="+mj-lt"/>
              </a:rPr>
              <a:t>bài</a:t>
            </a:r>
            <a:r>
              <a:rPr lang="vi-VN" sz="2000" b="1" dirty="0">
                <a:solidFill>
                  <a:schemeClr val="bg1"/>
                </a:solidFill>
                <a:latin typeface="+mj-lt"/>
              </a:rPr>
              <a:t> </a:t>
            </a:r>
            <a:r>
              <a:rPr lang="vi-VN" sz="2000" b="1" dirty="0" err="1">
                <a:solidFill>
                  <a:schemeClr val="bg1"/>
                </a:solidFill>
                <a:latin typeface="+mj-lt"/>
              </a:rPr>
              <a:t>hát</a:t>
            </a:r>
            <a:r>
              <a:rPr lang="vi-VN" sz="2000" b="1" dirty="0">
                <a:solidFill>
                  <a:schemeClr val="bg1"/>
                </a:solidFill>
                <a:latin typeface="+mj-lt"/>
              </a:rPr>
              <a:t> ‘‘</a:t>
            </a:r>
            <a:r>
              <a:rPr lang="vi-VN" sz="2000" b="1" dirty="0" err="1">
                <a:solidFill>
                  <a:schemeClr val="bg1"/>
                </a:solidFill>
                <a:latin typeface="+mj-lt"/>
              </a:rPr>
              <a:t>Hổng</a:t>
            </a:r>
            <a:r>
              <a:rPr lang="vi-VN" sz="2000" b="1" dirty="0">
                <a:solidFill>
                  <a:schemeClr val="bg1"/>
                </a:solidFill>
                <a:latin typeface="+mj-lt"/>
              </a:rPr>
              <a:t> </a:t>
            </a:r>
            <a:r>
              <a:rPr lang="vi-VN" sz="2000" b="1" dirty="0" err="1">
                <a:solidFill>
                  <a:schemeClr val="bg1"/>
                </a:solidFill>
                <a:latin typeface="+mj-lt"/>
              </a:rPr>
              <a:t>dám</a:t>
            </a:r>
            <a:r>
              <a:rPr lang="vi-VN" sz="2000" b="1" dirty="0">
                <a:solidFill>
                  <a:schemeClr val="bg1"/>
                </a:solidFill>
                <a:latin typeface="+mj-lt"/>
              </a:rPr>
              <a:t> đâu’’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nhạc</a:t>
            </a:r>
            <a:r>
              <a:rPr lang="vi-VN" sz="2000" b="1" dirty="0">
                <a:solidFill>
                  <a:schemeClr val="bg1"/>
                </a:solidFill>
                <a:latin typeface="+mj-lt"/>
              </a:rPr>
              <a:t> </a:t>
            </a:r>
            <a:r>
              <a:rPr lang="vi-VN" sz="2000" b="1" dirty="0" err="1">
                <a:solidFill>
                  <a:schemeClr val="bg1"/>
                </a:solidFill>
                <a:latin typeface="+mj-lt"/>
              </a:rPr>
              <a:t>sĩ</a:t>
            </a:r>
            <a:r>
              <a:rPr lang="vi-VN" sz="2000" b="1" dirty="0">
                <a:solidFill>
                  <a:schemeClr val="bg1"/>
                </a:solidFill>
                <a:latin typeface="+mj-lt"/>
              </a:rPr>
              <a:t> </a:t>
            </a:r>
            <a:r>
              <a:rPr lang="vi-VN" sz="2000" b="1" dirty="0" err="1">
                <a:solidFill>
                  <a:schemeClr val="bg1"/>
                </a:solidFill>
                <a:latin typeface="+mj-lt"/>
              </a:rPr>
              <a:t>Nguyễn</a:t>
            </a:r>
            <a:r>
              <a:rPr lang="vi-VN" sz="2000" b="1" dirty="0">
                <a:solidFill>
                  <a:schemeClr val="bg1"/>
                </a:solidFill>
                <a:latin typeface="+mj-lt"/>
              </a:rPr>
              <a:t> Văn Hiên</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rcRect/>
            <a:stretch/>
          </p:blipFill>
          <p:spPr>
            <a:xfrm>
              <a:off x="504176" y="1510518"/>
              <a:ext cx="401836" cy="401836"/>
            </a:xfrm>
            <a:prstGeom prst="rect">
              <a:avLst/>
            </a:prstGeom>
          </p:spPr>
        </p:pic>
      </p:grpSp>
      <p:pic>
        <p:nvPicPr>
          <p:cNvPr id="3" name="Hổng Dám Đâu Karaoke Xuân Mai Nhạc Thiếu Nhi Vui Nhộn">
            <a:hlinkClick r:id="" action="ppaction://media"/>
            <a:extLst>
              <a:ext uri="{FF2B5EF4-FFF2-40B4-BE49-F238E27FC236}">
                <a16:creationId xmlns="" xmlns:a16="http://schemas.microsoft.com/office/drawing/2014/main" id="{48486880-3965-459A-A10D-CCDBFDB2FF1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4177" y="1921420"/>
            <a:ext cx="5591823" cy="4216927"/>
          </a:xfrm>
          <a:prstGeom prst="rect">
            <a:avLst/>
          </a:prstGeom>
        </p:spPr>
      </p:pic>
      <p:sp>
        <p:nvSpPr>
          <p:cNvPr id="38" name="Hộp Văn bản 37">
            <a:extLst>
              <a:ext uri="{FF2B5EF4-FFF2-40B4-BE49-F238E27FC236}">
                <a16:creationId xmlns="" xmlns:a16="http://schemas.microsoft.com/office/drawing/2014/main" id="{D37E937D-502D-47DB-81D6-073D6B174E91}"/>
              </a:ext>
            </a:extLst>
          </p:cNvPr>
          <p:cNvSpPr txBox="1"/>
          <p:nvPr/>
        </p:nvSpPr>
        <p:spPr>
          <a:xfrm>
            <a:off x="6208086" y="3300770"/>
            <a:ext cx="5513897" cy="1015663"/>
          </a:xfrm>
          <a:prstGeom prst="rect">
            <a:avLst/>
          </a:prstGeom>
          <a:noFill/>
        </p:spPr>
        <p:txBody>
          <a:bodyPr wrap="square" rtlCol="0">
            <a:spAutoFit/>
          </a:bodyPr>
          <a:lstStyle/>
          <a:p>
            <a:pPr algn="ctr"/>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a:p>
            <a:pPr algn="ctr"/>
            <a:r>
              <a:rPr lang="vi-VN" sz="2000" dirty="0">
                <a:solidFill>
                  <a:schemeClr val="bg1"/>
                </a:solidFill>
                <a:latin typeface="+mj-lt"/>
              </a:rPr>
              <a:t>Em </a:t>
            </a:r>
            <a:r>
              <a:rPr lang="vi-VN" sz="2000" dirty="0" err="1">
                <a:solidFill>
                  <a:schemeClr val="bg1"/>
                </a:solidFill>
                <a:latin typeface="+mj-lt"/>
              </a:rPr>
              <a:t>rút</a:t>
            </a:r>
            <a:r>
              <a:rPr lang="vi-VN" sz="2000" dirty="0">
                <a:solidFill>
                  <a:schemeClr val="bg1"/>
                </a:solidFill>
                <a:latin typeface="+mj-lt"/>
              </a:rPr>
              <a:t> ra </a:t>
            </a:r>
            <a:r>
              <a:rPr lang="vi-VN" sz="2000" dirty="0" err="1">
                <a:solidFill>
                  <a:schemeClr val="bg1"/>
                </a:solidFill>
                <a:latin typeface="+mj-lt"/>
              </a:rPr>
              <a:t>được</a:t>
            </a:r>
            <a:r>
              <a:rPr lang="vi-VN" sz="2000" dirty="0">
                <a:solidFill>
                  <a:schemeClr val="bg1"/>
                </a:solidFill>
                <a:latin typeface="+mj-lt"/>
              </a:rPr>
              <a:t> thông </a:t>
            </a:r>
            <a:r>
              <a:rPr lang="vi-VN" sz="2000" dirty="0" err="1">
                <a:solidFill>
                  <a:schemeClr val="bg1"/>
                </a:solidFill>
                <a:latin typeface="+mj-lt"/>
              </a:rPr>
              <a:t>điệp</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liên quan </a:t>
            </a:r>
            <a:r>
              <a:rPr lang="vi-VN" sz="2000" dirty="0" err="1">
                <a:solidFill>
                  <a:schemeClr val="bg1"/>
                </a:solidFill>
                <a:latin typeface="+mj-lt"/>
              </a:rPr>
              <a:t>đến</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thông qua </a:t>
            </a:r>
            <a:r>
              <a:rPr lang="vi-VN" sz="2000" dirty="0" err="1">
                <a:solidFill>
                  <a:schemeClr val="bg1"/>
                </a:solidFill>
                <a:latin typeface="+mj-lt"/>
              </a:rPr>
              <a:t>bài</a:t>
            </a:r>
            <a:r>
              <a:rPr lang="vi-VN" sz="2000" dirty="0">
                <a:solidFill>
                  <a:schemeClr val="bg1"/>
                </a:solidFill>
                <a:latin typeface="+mj-lt"/>
              </a:rPr>
              <a:t> </a:t>
            </a:r>
            <a:r>
              <a:rPr lang="vi-VN" sz="2000" dirty="0" err="1">
                <a:solidFill>
                  <a:schemeClr val="bg1"/>
                </a:solidFill>
                <a:latin typeface="+mj-lt"/>
              </a:rPr>
              <a:t>hát</a:t>
            </a:r>
            <a:r>
              <a:rPr lang="vi-VN" sz="2000" dirty="0">
                <a:solidFill>
                  <a:schemeClr val="bg1"/>
                </a:solidFill>
                <a:latin typeface="+mj-lt"/>
              </a:rPr>
              <a:t> trên?</a:t>
            </a:r>
          </a:p>
        </p:txBody>
      </p:sp>
    </p:spTree>
    <p:extLst>
      <p:ext uri="{BB962C8B-B14F-4D97-AF65-F5344CB8AC3E}">
        <p14:creationId xmlns:p14="http://schemas.microsoft.com/office/powerpoint/2010/main" val="342230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435">
                                          <p:stCondLst>
                                            <p:cond delay="0"/>
                                          </p:stCondLst>
                                        </p:cTn>
                                        <p:tgtEl>
                                          <p:spTgt spid="37"/>
                                        </p:tgtEl>
                                      </p:cBhvr>
                                    </p:animEffect>
                                    <p:anim calcmode="lin" valueType="num">
                                      <p:cBhvr>
                                        <p:cTn id="8" dur="1366"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7"/>
                                        </p:tgtEl>
                                        <p:attrNameLst>
                                          <p:attrName>ppt_y</p:attrName>
                                        </p:attrNameLst>
                                      </p:cBhvr>
                                      <p:tavLst>
                                        <p:tav tm="0" fmla="#ppt_y-sin(pi*$)/81">
                                          <p:val>
                                            <p:fltVal val="0"/>
                                          </p:val>
                                        </p:tav>
                                        <p:tav tm="100000">
                                          <p:val>
                                            <p:fltVal val="1"/>
                                          </p:val>
                                        </p:tav>
                                      </p:tavLst>
                                    </p:anim>
                                    <p:animScale>
                                      <p:cBhvr>
                                        <p:cTn id="13" dur="19">
                                          <p:stCondLst>
                                            <p:cond delay="487"/>
                                          </p:stCondLst>
                                        </p:cTn>
                                        <p:tgtEl>
                                          <p:spTgt spid="37"/>
                                        </p:tgtEl>
                                      </p:cBhvr>
                                      <p:to x="100000" y="60000"/>
                                    </p:animScale>
                                    <p:animScale>
                                      <p:cBhvr>
                                        <p:cTn id="14" dur="125" decel="50000">
                                          <p:stCondLst>
                                            <p:cond delay="507"/>
                                          </p:stCondLst>
                                        </p:cTn>
                                        <p:tgtEl>
                                          <p:spTgt spid="37"/>
                                        </p:tgtEl>
                                      </p:cBhvr>
                                      <p:to x="100000" y="100000"/>
                                    </p:animScale>
                                    <p:animScale>
                                      <p:cBhvr>
                                        <p:cTn id="15" dur="19">
                                          <p:stCondLst>
                                            <p:cond delay="984"/>
                                          </p:stCondLst>
                                        </p:cTn>
                                        <p:tgtEl>
                                          <p:spTgt spid="37"/>
                                        </p:tgtEl>
                                      </p:cBhvr>
                                      <p:to x="100000" y="80000"/>
                                    </p:animScale>
                                    <p:animScale>
                                      <p:cBhvr>
                                        <p:cTn id="16" dur="125" decel="50000">
                                          <p:stCondLst>
                                            <p:cond delay="1004"/>
                                          </p:stCondLst>
                                        </p:cTn>
                                        <p:tgtEl>
                                          <p:spTgt spid="37"/>
                                        </p:tgtEl>
                                      </p:cBhvr>
                                      <p:to x="100000" y="100000"/>
                                    </p:animScale>
                                    <p:animScale>
                                      <p:cBhvr>
                                        <p:cTn id="17" dur="19">
                                          <p:stCondLst>
                                            <p:cond delay="1231"/>
                                          </p:stCondLst>
                                        </p:cTn>
                                        <p:tgtEl>
                                          <p:spTgt spid="37"/>
                                        </p:tgtEl>
                                      </p:cBhvr>
                                      <p:to x="100000" y="90000"/>
                                    </p:animScale>
                                    <p:animScale>
                                      <p:cBhvr>
                                        <p:cTn id="18" dur="125" decel="50000">
                                          <p:stCondLst>
                                            <p:cond delay="1251"/>
                                          </p:stCondLst>
                                        </p:cTn>
                                        <p:tgtEl>
                                          <p:spTgt spid="37"/>
                                        </p:tgtEl>
                                      </p:cBhvr>
                                      <p:to x="100000" y="100000"/>
                                    </p:animScale>
                                    <p:animScale>
                                      <p:cBhvr>
                                        <p:cTn id="19" dur="19">
                                          <p:stCondLst>
                                            <p:cond delay="1356"/>
                                          </p:stCondLst>
                                        </p:cTn>
                                        <p:tgtEl>
                                          <p:spTgt spid="37"/>
                                        </p:tgtEl>
                                      </p:cBhvr>
                                      <p:to x="100000" y="95000"/>
                                    </p:animScale>
                                    <p:animScale>
                                      <p:cBhvr>
                                        <p:cTn id="20" dur="125" decel="50000">
                                          <p:stCondLst>
                                            <p:cond delay="1376"/>
                                          </p:stCondLst>
                                        </p:cTn>
                                        <p:tgtEl>
                                          <p:spTgt spid="37"/>
                                        </p:tgtEl>
                                      </p:cBhvr>
                                      <p:to x="100000" y="100000"/>
                                    </p:animScale>
                                  </p:childTnLst>
                                </p:cTn>
                              </p:par>
                            </p:childTnLst>
                          </p:cTn>
                        </p:par>
                        <p:par>
                          <p:cTn id="21" fill="hold">
                            <p:stCondLst>
                              <p:cond delay="1501"/>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4637"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ircle(in)">
                                      <p:cBhvr>
                                        <p:cTn id="41"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2" fill="hold" display="0">
                  <p:stCondLst>
                    <p:cond delay="indefinite"/>
                  </p:stCondLst>
                </p:cTn>
                <p:tgtEl>
                  <p:spTgt spid="3"/>
                </p:tgtEl>
              </p:cMediaNode>
            </p:video>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childTnLst>
                          </p:cTn>
                        </p:par>
                      </p:childTnLst>
                    </p:cTn>
                  </p:par>
                </p:childTnLst>
              </p:cTn>
              <p:nextCondLst>
                <p:cond evt="onClick" delay="0">
                  <p:tgtEl>
                    <p:spTgt spid="3"/>
                  </p:tgtEl>
                </p:cond>
              </p:nextCondLst>
            </p:seq>
          </p:childTnLst>
        </p:cTn>
      </p:par>
    </p:tnLst>
    <p:bldLst>
      <p:bldP spid="33"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bg2">
                    <a:lumMod val="90000"/>
                  </a:schemeClr>
                </a:solidFill>
                <a:latin typeface="Times New Roman" panose="02020603050405020304" pitchFamily="18" charset="0"/>
                <a:cs typeface="Times New Roman" panose="02020603050405020304" pitchFamily="18" charset="0"/>
              </a:rPr>
              <a:t>Khám</a:t>
            </a:r>
            <a:r>
              <a:rPr lang="en-US" sz="2000" dirty="0">
                <a:solidFill>
                  <a:schemeClr val="bg2">
                    <a:lumMod val="90000"/>
                  </a:schemeClr>
                </a:solidFill>
                <a:latin typeface="Times New Roman" panose="02020603050405020304" pitchFamily="18" charset="0"/>
                <a:cs typeface="Times New Roman" panose="02020603050405020304" pitchFamily="18" charset="0"/>
              </a:rPr>
              <a:t> </a:t>
            </a:r>
            <a:r>
              <a:rPr lang="en-US" sz="2000" dirty="0" err="1">
                <a:solidFill>
                  <a:schemeClr val="bg2">
                    <a:lumMod val="90000"/>
                  </a:schemeClr>
                </a:solidFill>
                <a:latin typeface="Times New Roman" panose="02020603050405020304" pitchFamily="18" charset="0"/>
                <a:cs typeface="Times New Roman" panose="02020603050405020304" pitchFamily="18" charset="0"/>
              </a:rPr>
              <a:t>phá</a:t>
            </a:r>
            <a:endParaRPr lang="vi-VN" sz="2000"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 xmlns:a16="http://schemas.microsoft.com/office/drawing/2014/main" id="{AA52902D-B2C3-4954-8E31-5D7EA51EC5D7}"/>
              </a:ext>
            </a:extLst>
          </p:cNvPr>
          <p:cNvSpPr/>
          <p:nvPr/>
        </p:nvSpPr>
        <p:spPr>
          <a:xfrm>
            <a:off x="4468577" y="3372374"/>
            <a:ext cx="6090985" cy="707886"/>
          </a:xfrm>
          <a:prstGeom prst="rect">
            <a:avLst/>
          </a:prstGeom>
          <a:noFill/>
        </p:spPr>
        <p:txBody>
          <a:bodyPr wrap="square" lIns="91440" tIns="45720" rIns="91440" bIns="45720">
            <a:spAutoFit/>
          </a:bodyPr>
          <a:lstStyle/>
          <a:p>
            <a:pPr algn="ctr"/>
            <a:r>
              <a:rPr lang="en-US" sz="4000" dirty="0">
                <a:ln w="0"/>
                <a:solidFill>
                  <a:srgbClr val="A455B3"/>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KHÁM PHÁ</a:t>
            </a:r>
            <a:endParaRPr lang="vi-VN" sz="4000" dirty="0">
              <a:ln w="0"/>
              <a:solidFill>
                <a:srgbClr val="A455B3"/>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 xmlns:a16="http://schemas.microsoft.com/office/drawing/2014/main" id="{6C18C0DE-501F-45F9-9FC2-5552212DD80C}"/>
              </a:ext>
            </a:extLst>
          </p:cNvPr>
          <p:cNvSpPr/>
          <p:nvPr/>
        </p:nvSpPr>
        <p:spPr>
          <a:xfrm>
            <a:off x="7404705" y="1277744"/>
            <a:ext cx="1097457" cy="45800"/>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19" name="Picture 2" descr="33 Logo Học Tập ý tưởng | học tập, biểu tượng instagram, biểu trưng ảnh">
            <a:extLst>
              <a:ext uri="{FF2B5EF4-FFF2-40B4-BE49-F238E27FC236}">
                <a16:creationId xmlns="" xmlns:a16="http://schemas.microsoft.com/office/drawing/2014/main" id="{9C9C8977-5BB5-43D4-9A0C-0F725704199D}"/>
              </a:ext>
            </a:extLst>
          </p:cNvPr>
          <p:cNvPicPr>
            <a:picLocks noChangeAspect="1" noChangeArrowheads="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ackgroundRemoval t="4688" b="93359" l="9961" r="89844">
                        <a14:foregroundMark x1="45703" y1="16406" x2="46289" y2="17383"/>
                        <a14:foregroundMark x1="51172" y1="4688" x2="51172" y2="4688"/>
                        <a14:foregroundMark x1="34375" y1="46484" x2="34375" y2="46484"/>
                        <a14:foregroundMark x1="18750" y1="78906" x2="18750" y2="78906"/>
                        <a14:foregroundMark x1="51758" y1="93359" x2="51758" y2="93359"/>
                        <a14:foregroundMark x1="83398" y1="79883" x2="83398" y2="79883"/>
                      </a14:backgroundRemoval>
                    </a14:imgEffect>
                  </a14:imgLayer>
                </a14:imgProps>
              </a:ext>
              <a:ext uri="{28A0092B-C50C-407E-A947-70E740481C1C}">
                <a14:useLocalDpi xmlns:a14="http://schemas.microsoft.com/office/drawing/2010/main"/>
              </a:ext>
            </a:extLst>
          </a:blip>
          <a:srcRect/>
          <a:stretch>
            <a:fillRect/>
          </a:stretch>
        </p:blipFill>
        <p:spPr bwMode="auto">
          <a:xfrm>
            <a:off x="2689371" y="2840069"/>
            <a:ext cx="1726075" cy="1721156"/>
          </a:xfrm>
          <a:prstGeom prst="ellipse">
            <a:avLst/>
          </a:prstGeom>
          <a:ln w="63500" cap="rnd">
            <a:solidFill>
              <a:srgbClr val="A455B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61719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 xmlns:a16="http://schemas.microsoft.com/office/drawing/2014/main" id="{2B7878DE-68DC-4454-9129-93CD1CA1E9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câu </a:t>
            </a:r>
            <a:r>
              <a:rPr lang="vi-VN" sz="2000" b="1" dirty="0" err="1">
                <a:solidFill>
                  <a:schemeClr val="bg1"/>
                </a:solidFill>
                <a:latin typeface="+mj-lt"/>
              </a:rPr>
              <a:t>chuyện</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3" name="Hộp Văn bản 2">
            <a:extLst>
              <a:ext uri="{FF2B5EF4-FFF2-40B4-BE49-F238E27FC236}">
                <a16:creationId xmlns="" xmlns:a16="http://schemas.microsoft.com/office/drawing/2014/main" id="{05AC7E2E-8893-4062-9B09-23ACA0104254}"/>
              </a:ext>
            </a:extLst>
          </p:cNvPr>
          <p:cNvSpPr txBox="1"/>
          <p:nvPr/>
        </p:nvSpPr>
        <p:spPr>
          <a:xfrm>
            <a:off x="293986" y="4846312"/>
            <a:ext cx="11490121" cy="1200329"/>
          </a:xfrm>
          <a:prstGeom prst="rect">
            <a:avLst/>
          </a:prstGeom>
          <a:noFill/>
        </p:spPr>
        <p:txBody>
          <a:bodyPr wrap="square" rtlCol="0">
            <a:spAutoFit/>
          </a:bodyPr>
          <a:lstStyle/>
          <a:p>
            <a:r>
              <a:rPr lang="vi-VN" b="1" dirty="0">
                <a:solidFill>
                  <a:schemeClr val="bg1"/>
                </a:solidFill>
                <a:latin typeface="+mj-lt"/>
              </a:rPr>
              <a:t>Câu </a:t>
            </a:r>
            <a:r>
              <a:rPr lang="vi-VN" b="1" dirty="0" err="1">
                <a:solidFill>
                  <a:schemeClr val="bg1"/>
                </a:solidFill>
                <a:latin typeface="+mj-lt"/>
              </a:rPr>
              <a:t>hỏi</a:t>
            </a:r>
            <a:r>
              <a:rPr lang="vi-VN" b="1" dirty="0">
                <a:solidFill>
                  <a:schemeClr val="bg1"/>
                </a:solidFill>
                <a:latin typeface="+mj-lt"/>
              </a:rPr>
              <a:t>:</a:t>
            </a:r>
          </a:p>
          <a:p>
            <a:r>
              <a:rPr lang="vi-VN" dirty="0">
                <a:solidFill>
                  <a:schemeClr val="bg1"/>
                </a:solidFill>
                <a:latin typeface="+mj-lt"/>
              </a:rPr>
              <a:t>- </a:t>
            </a:r>
            <a:r>
              <a:rPr lang="vi-VN" dirty="0" err="1">
                <a:solidFill>
                  <a:schemeClr val="bg1"/>
                </a:solidFill>
                <a:latin typeface="+mj-lt"/>
              </a:rPr>
              <a:t>Những</a:t>
            </a:r>
            <a:r>
              <a:rPr lang="vi-VN" dirty="0">
                <a:solidFill>
                  <a:schemeClr val="bg1"/>
                </a:solidFill>
                <a:latin typeface="+mj-lt"/>
              </a:rPr>
              <a:t> </a:t>
            </a:r>
            <a:r>
              <a:rPr lang="vi-VN" dirty="0" err="1">
                <a:solidFill>
                  <a:schemeClr val="bg1"/>
                </a:solidFill>
                <a:latin typeface="+mj-lt"/>
              </a:rPr>
              <a:t>biểu</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của</a:t>
            </a:r>
            <a:r>
              <a:rPr lang="vi-VN" dirty="0">
                <a:solidFill>
                  <a:schemeClr val="bg1"/>
                </a:solidFill>
                <a:latin typeface="+mj-lt"/>
              </a:rPr>
              <a:t> </a:t>
            </a:r>
            <a:r>
              <a:rPr lang="vi-VN" dirty="0" err="1">
                <a:solidFill>
                  <a:schemeClr val="bg1"/>
                </a:solidFill>
                <a:latin typeface="+mj-lt"/>
              </a:rPr>
              <a:t>nhà</a:t>
            </a:r>
            <a:r>
              <a:rPr lang="vi-VN" dirty="0">
                <a:solidFill>
                  <a:schemeClr val="bg1"/>
                </a:solidFill>
                <a:latin typeface="+mj-lt"/>
              </a:rPr>
              <a:t> thơ </a:t>
            </a:r>
            <a:r>
              <a:rPr lang="vi-VN" dirty="0" err="1">
                <a:solidFill>
                  <a:schemeClr val="bg1"/>
                </a:solidFill>
                <a:latin typeface="+mj-lt"/>
              </a:rPr>
              <a:t>Nguyễn</a:t>
            </a:r>
            <a:r>
              <a:rPr lang="vi-VN" dirty="0">
                <a:solidFill>
                  <a:schemeClr val="bg1"/>
                </a:solidFill>
                <a:latin typeface="+mj-lt"/>
              </a:rPr>
              <a:t> </a:t>
            </a:r>
            <a:r>
              <a:rPr lang="vi-VN" dirty="0" err="1">
                <a:solidFill>
                  <a:schemeClr val="bg1"/>
                </a:solidFill>
                <a:latin typeface="+mj-lt"/>
              </a:rPr>
              <a:t>Khuyến</a:t>
            </a:r>
            <a:r>
              <a:rPr lang="vi-VN" dirty="0">
                <a:solidFill>
                  <a:schemeClr val="bg1"/>
                </a:solidFill>
                <a:latin typeface="+mj-lt"/>
              </a:rPr>
              <a:t> trong câu </a:t>
            </a:r>
            <a:r>
              <a:rPr lang="vi-VN" dirty="0" err="1">
                <a:solidFill>
                  <a:schemeClr val="bg1"/>
                </a:solidFill>
                <a:latin typeface="+mj-lt"/>
              </a:rPr>
              <a:t>chuyện</a:t>
            </a:r>
            <a:r>
              <a:rPr lang="vi-VN" dirty="0">
                <a:solidFill>
                  <a:schemeClr val="bg1"/>
                </a:solidFill>
                <a:latin typeface="+mj-lt"/>
              </a:rPr>
              <a:t> trên </a:t>
            </a:r>
            <a:r>
              <a:rPr lang="vi-VN" dirty="0" err="1">
                <a:solidFill>
                  <a:schemeClr val="bg1"/>
                </a:solidFill>
                <a:latin typeface="+mj-lt"/>
              </a:rPr>
              <a:t>được</a:t>
            </a:r>
            <a:r>
              <a:rPr lang="vi-VN" dirty="0">
                <a:solidFill>
                  <a:schemeClr val="bg1"/>
                </a:solidFill>
                <a:latin typeface="+mj-lt"/>
              </a:rPr>
              <a:t> </a:t>
            </a:r>
            <a:r>
              <a:rPr lang="vi-VN" dirty="0" err="1">
                <a:solidFill>
                  <a:schemeClr val="bg1"/>
                </a:solidFill>
                <a:latin typeface="+mj-lt"/>
              </a:rPr>
              <a:t>thể</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như </a:t>
            </a:r>
            <a:r>
              <a:rPr lang="vi-VN" dirty="0" err="1">
                <a:solidFill>
                  <a:schemeClr val="bg1"/>
                </a:solidFill>
                <a:latin typeface="+mj-lt"/>
              </a:rPr>
              <a:t>thế</a:t>
            </a:r>
            <a:r>
              <a:rPr lang="vi-VN" dirty="0">
                <a:solidFill>
                  <a:schemeClr val="bg1"/>
                </a:solidFill>
                <a:latin typeface="+mj-lt"/>
              </a:rPr>
              <a:t> </a:t>
            </a:r>
            <a:r>
              <a:rPr lang="vi-VN" dirty="0" err="1">
                <a:solidFill>
                  <a:schemeClr val="bg1"/>
                </a:solidFill>
                <a:latin typeface="+mj-lt"/>
              </a:rPr>
              <a:t>nào</a:t>
            </a:r>
            <a:r>
              <a:rPr lang="vi-VN" dirty="0">
                <a:solidFill>
                  <a:schemeClr val="bg1"/>
                </a:solidFill>
                <a:latin typeface="+mj-lt"/>
              </a:rPr>
              <a:t>?</a:t>
            </a:r>
            <a:br>
              <a:rPr lang="vi-VN" dirty="0">
                <a:solidFill>
                  <a:schemeClr val="bg1"/>
                </a:solidFill>
                <a:latin typeface="+mj-lt"/>
              </a:rPr>
            </a:br>
            <a:r>
              <a:rPr lang="vi-VN" dirty="0">
                <a:solidFill>
                  <a:schemeClr val="bg1"/>
                </a:solidFill>
                <a:latin typeface="+mj-lt"/>
              </a:rPr>
              <a:t>- </a:t>
            </a:r>
            <a:r>
              <a:rPr lang="vi-VN" dirty="0" err="1">
                <a:solidFill>
                  <a:schemeClr val="bg1"/>
                </a:solidFill>
                <a:latin typeface="+mj-lt"/>
              </a:rPr>
              <a:t>Việc</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đã</a:t>
            </a:r>
            <a:r>
              <a:rPr lang="vi-VN" dirty="0">
                <a:solidFill>
                  <a:schemeClr val="bg1"/>
                </a:solidFill>
                <a:latin typeface="+mj-lt"/>
              </a:rPr>
              <a:t> đem </a:t>
            </a:r>
            <a:r>
              <a:rPr lang="vi-VN" dirty="0" err="1">
                <a:solidFill>
                  <a:schemeClr val="bg1"/>
                </a:solidFill>
                <a:latin typeface="+mj-lt"/>
              </a:rPr>
              <a:t>lại</a:t>
            </a:r>
            <a:r>
              <a:rPr lang="vi-VN" dirty="0">
                <a:solidFill>
                  <a:schemeClr val="bg1"/>
                </a:solidFill>
                <a:latin typeface="+mj-lt"/>
              </a:rPr>
              <a:t> </a:t>
            </a:r>
            <a:r>
              <a:rPr lang="vi-VN" dirty="0" err="1">
                <a:solidFill>
                  <a:schemeClr val="bg1"/>
                </a:solidFill>
                <a:latin typeface="+mj-lt"/>
              </a:rPr>
              <a:t>kết</a:t>
            </a:r>
            <a:r>
              <a:rPr lang="vi-VN" dirty="0">
                <a:solidFill>
                  <a:schemeClr val="bg1"/>
                </a:solidFill>
                <a:latin typeface="+mj-lt"/>
              </a:rPr>
              <a:t> </a:t>
            </a:r>
            <a:r>
              <a:rPr lang="vi-VN" dirty="0" err="1">
                <a:solidFill>
                  <a:schemeClr val="bg1"/>
                </a:solidFill>
                <a:latin typeface="+mj-lt"/>
              </a:rPr>
              <a:t>quả</a:t>
            </a:r>
            <a:r>
              <a:rPr lang="vi-VN" dirty="0">
                <a:solidFill>
                  <a:schemeClr val="bg1"/>
                </a:solidFill>
                <a:latin typeface="+mj-lt"/>
              </a:rPr>
              <a:t> </a:t>
            </a:r>
            <a:r>
              <a:rPr lang="vi-VN" dirty="0" err="1">
                <a:solidFill>
                  <a:schemeClr val="bg1"/>
                </a:solidFill>
                <a:latin typeface="+mj-lt"/>
              </a:rPr>
              <a:t>gì</a:t>
            </a:r>
            <a:r>
              <a:rPr lang="vi-VN" dirty="0">
                <a:solidFill>
                  <a:schemeClr val="bg1"/>
                </a:solidFill>
                <a:latin typeface="+mj-lt"/>
              </a:rPr>
              <a:t> cho </a:t>
            </a:r>
            <a:r>
              <a:rPr lang="vi-VN" dirty="0" err="1">
                <a:solidFill>
                  <a:schemeClr val="bg1"/>
                </a:solidFill>
                <a:latin typeface="+mj-lt"/>
              </a:rPr>
              <a:t>nhà</a:t>
            </a:r>
            <a:r>
              <a:rPr lang="vi-VN" dirty="0">
                <a:solidFill>
                  <a:schemeClr val="bg1"/>
                </a:solidFill>
                <a:latin typeface="+mj-lt"/>
              </a:rPr>
              <a:t> thơ </a:t>
            </a:r>
            <a:r>
              <a:rPr lang="vi-VN" dirty="0" err="1">
                <a:solidFill>
                  <a:schemeClr val="bg1"/>
                </a:solidFill>
                <a:latin typeface="+mj-lt"/>
              </a:rPr>
              <a:t>Nguyễn</a:t>
            </a:r>
            <a:r>
              <a:rPr lang="vi-VN" dirty="0">
                <a:solidFill>
                  <a:schemeClr val="bg1"/>
                </a:solidFill>
                <a:latin typeface="+mj-lt"/>
              </a:rPr>
              <a:t> </a:t>
            </a:r>
            <a:r>
              <a:rPr lang="vi-VN" dirty="0" err="1">
                <a:solidFill>
                  <a:schemeClr val="bg1"/>
                </a:solidFill>
                <a:latin typeface="+mj-lt"/>
              </a:rPr>
              <a:t>Khuyến</a:t>
            </a:r>
            <a:r>
              <a:rPr lang="vi-VN" dirty="0">
                <a:solidFill>
                  <a:schemeClr val="bg1"/>
                </a:solidFill>
                <a:latin typeface="+mj-lt"/>
              </a:rPr>
              <a:t>?</a:t>
            </a:r>
            <a:br>
              <a:rPr lang="vi-VN" dirty="0">
                <a:solidFill>
                  <a:schemeClr val="bg1"/>
                </a:solidFill>
                <a:latin typeface="+mj-lt"/>
              </a:rPr>
            </a:b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trong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còn</a:t>
            </a:r>
            <a:r>
              <a:rPr lang="vi-VN" dirty="0">
                <a:solidFill>
                  <a:schemeClr val="bg1"/>
                </a:solidFill>
                <a:latin typeface="+mj-lt"/>
              </a:rPr>
              <a:t> </a:t>
            </a:r>
            <a:r>
              <a:rPr lang="vi-VN" dirty="0" err="1">
                <a:solidFill>
                  <a:schemeClr val="bg1"/>
                </a:solidFill>
                <a:latin typeface="+mj-lt"/>
              </a:rPr>
              <a:t>có</a:t>
            </a:r>
            <a:r>
              <a:rPr lang="vi-VN" dirty="0">
                <a:solidFill>
                  <a:schemeClr val="bg1"/>
                </a:solidFill>
                <a:latin typeface="+mj-lt"/>
              </a:rPr>
              <a:t> </a:t>
            </a:r>
            <a:r>
              <a:rPr lang="vi-VN" dirty="0" err="1">
                <a:solidFill>
                  <a:schemeClr val="bg1"/>
                </a:solidFill>
                <a:latin typeface="+mj-lt"/>
              </a:rPr>
              <a:t>biểu</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a:t>
            </a:r>
            <a:r>
              <a:rPr lang="vi-VN" dirty="0" err="1">
                <a:solidFill>
                  <a:schemeClr val="bg1"/>
                </a:solidFill>
                <a:latin typeface="+mj-lt"/>
              </a:rPr>
              <a:t>nào</a:t>
            </a:r>
            <a:r>
              <a:rPr lang="vi-VN" dirty="0">
                <a:solidFill>
                  <a:schemeClr val="bg1"/>
                </a:solidFill>
                <a:latin typeface="+mj-lt"/>
              </a:rPr>
              <a:t> </a:t>
            </a:r>
            <a:r>
              <a:rPr lang="vi-VN" dirty="0" err="1">
                <a:solidFill>
                  <a:schemeClr val="bg1"/>
                </a:solidFill>
                <a:latin typeface="+mj-lt"/>
              </a:rPr>
              <a:t>khác</a:t>
            </a:r>
            <a:r>
              <a:rPr lang="vi-VN" dirty="0">
                <a:solidFill>
                  <a:schemeClr val="bg1"/>
                </a:solidFill>
                <a:latin typeface="+mj-lt"/>
              </a:rPr>
              <a:t>?</a:t>
            </a:r>
          </a:p>
        </p:txBody>
      </p:sp>
      <p:sp>
        <p:nvSpPr>
          <p:cNvPr id="2" name="Hình chữ nhật: Góc Tròn 1">
            <a:extLst>
              <a:ext uri="{FF2B5EF4-FFF2-40B4-BE49-F238E27FC236}">
                <a16:creationId xmlns="" xmlns:a16="http://schemas.microsoft.com/office/drawing/2014/main" id="{F233F696-CACB-4C75-B2B1-74C2E85326AC}"/>
              </a:ext>
            </a:extLst>
          </p:cNvPr>
          <p:cNvSpPr/>
          <p:nvPr/>
        </p:nvSpPr>
        <p:spPr>
          <a:xfrm>
            <a:off x="329967" y="1955707"/>
            <a:ext cx="11490121" cy="2847252"/>
          </a:xfrm>
          <a:prstGeom prst="roundRect">
            <a:avLst>
              <a:gd name="adj" fmla="val 4292"/>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dirty="0">
                <a:solidFill>
                  <a:srgbClr val="FF00FF"/>
                </a:solidFill>
                <a:latin typeface="+mj-lt"/>
              </a:rPr>
              <a:t>TAM NGUYÊN YÊN ĐỔ</a:t>
            </a:r>
          </a:p>
          <a:p>
            <a:r>
              <a:rPr lang="vi-VN" dirty="0">
                <a:latin typeface="+mj-lt"/>
              </a:rPr>
              <a:t>	</a:t>
            </a:r>
            <a:r>
              <a:rPr lang="vi-VN" dirty="0" err="1">
                <a:latin typeface="+mj-lt"/>
              </a:rPr>
              <a:t>Nhà</a:t>
            </a:r>
            <a:r>
              <a:rPr lang="vi-VN" dirty="0">
                <a:latin typeface="+mj-lt"/>
              </a:rPr>
              <a:t> thơ </a:t>
            </a:r>
            <a:r>
              <a:rPr lang="vi-VN" dirty="0" err="1">
                <a:latin typeface="+mj-lt"/>
              </a:rPr>
              <a:t>Nguyễn</a:t>
            </a:r>
            <a:r>
              <a:rPr lang="vi-VN" dirty="0">
                <a:latin typeface="+mj-lt"/>
              </a:rPr>
              <a:t> </a:t>
            </a:r>
            <a:r>
              <a:rPr lang="vi-VN" dirty="0" err="1">
                <a:latin typeface="+mj-lt"/>
              </a:rPr>
              <a:t>Khuyến</a:t>
            </a:r>
            <a:r>
              <a:rPr lang="vi-VN" dirty="0">
                <a:latin typeface="+mj-lt"/>
              </a:rPr>
              <a:t> tên </a:t>
            </a:r>
            <a:r>
              <a:rPr lang="vi-VN" dirty="0" err="1">
                <a:latin typeface="+mj-lt"/>
              </a:rPr>
              <a:t>thật</a:t>
            </a:r>
            <a:r>
              <a:rPr lang="vi-VN" dirty="0">
                <a:latin typeface="+mj-lt"/>
              </a:rPr>
              <a:t> </a:t>
            </a:r>
            <a:r>
              <a:rPr lang="vi-VN" dirty="0" err="1">
                <a:latin typeface="+mj-lt"/>
              </a:rPr>
              <a:t>là</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sinh </a:t>
            </a:r>
            <a:r>
              <a:rPr lang="vi-VN" dirty="0" err="1">
                <a:latin typeface="+mj-lt"/>
              </a:rPr>
              <a:t>ngày</a:t>
            </a:r>
            <a:r>
              <a:rPr lang="vi-VN" dirty="0">
                <a:latin typeface="+mj-lt"/>
              </a:rPr>
              <a:t> 15/2/1835 </a:t>
            </a:r>
            <a:r>
              <a:rPr lang="vi-VN" dirty="0" err="1">
                <a:latin typeface="+mj-lt"/>
              </a:rPr>
              <a:t>tại</a:t>
            </a:r>
            <a:r>
              <a:rPr lang="vi-VN" dirty="0">
                <a:latin typeface="+mj-lt"/>
              </a:rPr>
              <a:t> </a:t>
            </a:r>
            <a:r>
              <a:rPr lang="vi-VN" dirty="0" err="1">
                <a:latin typeface="+mj-lt"/>
              </a:rPr>
              <a:t>xã</a:t>
            </a:r>
            <a:r>
              <a:rPr lang="vi-VN" dirty="0">
                <a:latin typeface="+mj-lt"/>
              </a:rPr>
              <a:t> </a:t>
            </a:r>
            <a:r>
              <a:rPr lang="vi-VN" dirty="0" err="1">
                <a:latin typeface="+mj-lt"/>
              </a:rPr>
              <a:t>Hoàng</a:t>
            </a:r>
            <a:r>
              <a:rPr lang="vi-VN" dirty="0">
                <a:latin typeface="+mj-lt"/>
              </a:rPr>
              <a:t> </a:t>
            </a:r>
            <a:r>
              <a:rPr lang="vi-VN" dirty="0" err="1">
                <a:latin typeface="+mj-lt"/>
              </a:rPr>
              <a:t>Xá</a:t>
            </a:r>
            <a:r>
              <a:rPr lang="vi-VN" dirty="0">
                <a:latin typeface="+mj-lt"/>
              </a:rPr>
              <a:t>, </a:t>
            </a:r>
            <a:r>
              <a:rPr lang="vi-VN" dirty="0" err="1">
                <a:latin typeface="+mj-lt"/>
              </a:rPr>
              <a:t>huyện</a:t>
            </a:r>
            <a:r>
              <a:rPr lang="vi-VN" dirty="0">
                <a:latin typeface="+mj-lt"/>
              </a:rPr>
              <a:t> Ý Yên, </a:t>
            </a:r>
            <a:r>
              <a:rPr lang="vi-VN" dirty="0" err="1">
                <a:latin typeface="+mj-lt"/>
              </a:rPr>
              <a:t>tỉnh</a:t>
            </a:r>
            <a:r>
              <a:rPr lang="vi-VN" dirty="0">
                <a:latin typeface="+mj-lt"/>
              </a:rPr>
              <a:t> Nam </a:t>
            </a:r>
            <a:r>
              <a:rPr lang="vi-VN" dirty="0" err="1">
                <a:latin typeface="+mj-lt"/>
              </a:rPr>
              <a:t>Định</a:t>
            </a:r>
            <a:r>
              <a:rPr lang="vi-VN" dirty="0">
                <a:latin typeface="+mj-lt"/>
              </a:rPr>
              <a:t>. </a:t>
            </a:r>
          </a:p>
          <a:p>
            <a:r>
              <a:rPr lang="vi-VN" dirty="0">
                <a:latin typeface="+mj-lt"/>
              </a:rPr>
              <a:t>	</a:t>
            </a:r>
            <a:r>
              <a:rPr lang="vi-VN" dirty="0" err="1">
                <a:latin typeface="+mj-lt"/>
              </a:rPr>
              <a:t>Xuất</a:t>
            </a:r>
            <a:r>
              <a:rPr lang="vi-VN" dirty="0">
                <a:latin typeface="+mj-lt"/>
              </a:rPr>
              <a:t> thân trong gia </a:t>
            </a:r>
            <a:r>
              <a:rPr lang="vi-VN" dirty="0" err="1">
                <a:latin typeface="+mj-lt"/>
              </a:rPr>
              <a:t>đình</a:t>
            </a:r>
            <a:r>
              <a:rPr lang="vi-VN" dirty="0">
                <a:latin typeface="+mj-lt"/>
              </a:rPr>
              <a:t> </a:t>
            </a:r>
            <a:r>
              <a:rPr lang="vi-VN" dirty="0" err="1">
                <a:latin typeface="+mj-lt"/>
              </a:rPr>
              <a:t>có</a:t>
            </a:r>
            <a:r>
              <a:rPr lang="vi-VN" dirty="0">
                <a:latin typeface="+mj-lt"/>
              </a:rPr>
              <a:t> cha </a:t>
            </a:r>
            <a:r>
              <a:rPr lang="vi-VN" dirty="0" err="1">
                <a:latin typeface="+mj-lt"/>
              </a:rPr>
              <a:t>đỗ</a:t>
            </a:r>
            <a:r>
              <a:rPr lang="vi-VN" dirty="0">
                <a:latin typeface="+mj-lt"/>
              </a:rPr>
              <a:t> ba </a:t>
            </a:r>
            <a:r>
              <a:rPr lang="vi-VN" dirty="0" err="1">
                <a:latin typeface="+mj-lt"/>
              </a:rPr>
              <a:t>khoá</a:t>
            </a:r>
            <a:r>
              <a:rPr lang="vi-VN" dirty="0">
                <a:latin typeface="+mj-lt"/>
              </a:rPr>
              <a:t> </a:t>
            </a:r>
            <a:r>
              <a:rPr lang="vi-VN" dirty="0" err="1">
                <a:latin typeface="+mj-lt"/>
              </a:rPr>
              <a:t>tú</a:t>
            </a:r>
            <a:r>
              <a:rPr lang="vi-VN" dirty="0">
                <a:latin typeface="+mj-lt"/>
              </a:rPr>
              <a:t> </a:t>
            </a:r>
            <a:r>
              <a:rPr lang="vi-VN" dirty="0" err="1">
                <a:latin typeface="+mj-lt"/>
              </a:rPr>
              <a:t>tài</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a:t>
            </a:r>
            <a:r>
              <a:rPr lang="vi-VN" dirty="0" err="1">
                <a:latin typeface="+mj-lt"/>
              </a:rPr>
              <a:t>vốn</a:t>
            </a:r>
            <a:r>
              <a:rPr lang="vi-VN" dirty="0">
                <a:latin typeface="+mj-lt"/>
              </a:rPr>
              <a:t> thông minh, </a:t>
            </a:r>
            <a:r>
              <a:rPr lang="vi-VN" dirty="0" err="1">
                <a:latin typeface="+mj-lt"/>
              </a:rPr>
              <a:t>hiếu</a:t>
            </a:r>
            <a:r>
              <a:rPr lang="vi-VN" dirty="0">
                <a:latin typeface="+mj-lt"/>
              </a:rPr>
              <a:t> </a:t>
            </a:r>
            <a:r>
              <a:rPr lang="vi-VN" dirty="0" err="1">
                <a:latin typeface="+mj-lt"/>
              </a:rPr>
              <a:t>học</a:t>
            </a:r>
            <a:r>
              <a:rPr lang="vi-VN" dirty="0">
                <a:latin typeface="+mj-lt"/>
              </a:rPr>
              <a:t>. </a:t>
            </a:r>
            <a:r>
              <a:rPr lang="vi-VN" dirty="0" err="1">
                <a:latin typeface="+mj-lt"/>
              </a:rPr>
              <a:t>Một</a:t>
            </a:r>
            <a:r>
              <a:rPr lang="vi-VN" dirty="0">
                <a:latin typeface="+mj-lt"/>
              </a:rPr>
              <a:t> </a:t>
            </a:r>
            <a:r>
              <a:rPr lang="vi-VN" dirty="0" err="1">
                <a:latin typeface="+mj-lt"/>
              </a:rPr>
              <a:t>ngày</a:t>
            </a:r>
            <a:r>
              <a:rPr lang="vi-VN" dirty="0">
                <a:latin typeface="+mj-lt"/>
              </a:rPr>
              <a:t>, </a:t>
            </a:r>
            <a:r>
              <a:rPr lang="vi-VN" dirty="0" err="1">
                <a:latin typeface="+mj-lt"/>
              </a:rPr>
              <a:t>Thắng</a:t>
            </a:r>
            <a:r>
              <a:rPr lang="vi-VN" dirty="0">
                <a:latin typeface="+mj-lt"/>
              </a:rPr>
              <a:t> </a:t>
            </a:r>
            <a:r>
              <a:rPr lang="vi-VN" dirty="0" err="1">
                <a:latin typeface="+mj-lt"/>
              </a:rPr>
              <a:t>có</a:t>
            </a:r>
            <a:r>
              <a:rPr lang="vi-VN" dirty="0">
                <a:latin typeface="+mj-lt"/>
              </a:rPr>
              <a:t> </a:t>
            </a:r>
            <a:r>
              <a:rPr lang="vi-VN" dirty="0" err="1">
                <a:latin typeface="+mj-lt"/>
              </a:rPr>
              <a:t>thể</a:t>
            </a:r>
            <a:r>
              <a:rPr lang="vi-VN" dirty="0">
                <a:latin typeface="+mj-lt"/>
              </a:rPr>
              <a:t> </a:t>
            </a:r>
            <a:r>
              <a:rPr lang="vi-VN" dirty="0" err="1">
                <a:latin typeface="+mj-lt"/>
              </a:rPr>
              <a:t>thuộc</a:t>
            </a:r>
            <a:r>
              <a:rPr lang="vi-VN" dirty="0">
                <a:latin typeface="+mj-lt"/>
              </a:rPr>
              <a:t> </a:t>
            </a:r>
            <a:r>
              <a:rPr lang="vi-VN" dirty="0" err="1">
                <a:latin typeface="+mj-lt"/>
              </a:rPr>
              <a:t>đến</a:t>
            </a:r>
            <a:r>
              <a:rPr lang="vi-VN" dirty="0">
                <a:latin typeface="+mj-lt"/>
              </a:rPr>
              <a:t> hai </a:t>
            </a:r>
            <a:r>
              <a:rPr lang="vi-VN" dirty="0" err="1">
                <a:latin typeface="+mj-lt"/>
              </a:rPr>
              <a:t>chục</a:t>
            </a:r>
            <a:r>
              <a:rPr lang="vi-VN" dirty="0">
                <a:latin typeface="+mj-lt"/>
              </a:rPr>
              <a:t> trang. </a:t>
            </a:r>
            <a:r>
              <a:rPr lang="vi-VN" dirty="0" err="1">
                <a:latin typeface="+mj-lt"/>
              </a:rPr>
              <a:t>Chỉ</a:t>
            </a:r>
            <a:r>
              <a:rPr lang="vi-VN" dirty="0">
                <a:latin typeface="+mj-lt"/>
              </a:rPr>
              <a:t> </a:t>
            </a:r>
            <a:r>
              <a:rPr lang="vi-VN" dirty="0" err="1">
                <a:latin typeface="+mj-lt"/>
              </a:rPr>
              <a:t>cần</a:t>
            </a:r>
            <a:r>
              <a:rPr lang="vi-VN" dirty="0">
                <a:latin typeface="+mj-lt"/>
              </a:rPr>
              <a:t> ba </a:t>
            </a:r>
            <a:r>
              <a:rPr lang="vi-VN" dirty="0" err="1">
                <a:latin typeface="+mj-lt"/>
              </a:rPr>
              <a:t>ngày</a:t>
            </a:r>
            <a:r>
              <a:rPr lang="vi-VN" dirty="0">
                <a:latin typeface="+mj-lt"/>
              </a:rPr>
              <a:t> </a:t>
            </a:r>
            <a:r>
              <a:rPr lang="vi-VN" dirty="0" err="1">
                <a:latin typeface="+mj-lt"/>
              </a:rPr>
              <a:t>là</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xong </a:t>
            </a:r>
            <a:r>
              <a:rPr lang="vi-VN" dirty="0" err="1">
                <a:latin typeface="+mj-lt"/>
              </a:rPr>
              <a:t>cuốn</a:t>
            </a:r>
            <a:r>
              <a:rPr lang="vi-VN" dirty="0">
                <a:latin typeface="+mj-lt"/>
              </a:rPr>
              <a:t> Tam </a:t>
            </a:r>
            <a:r>
              <a:rPr lang="vi-VN" dirty="0" err="1">
                <a:latin typeface="+mj-lt"/>
              </a:rPr>
              <a:t>tự</a:t>
            </a:r>
            <a:r>
              <a:rPr lang="vi-VN" dirty="0">
                <a:latin typeface="+mj-lt"/>
              </a:rPr>
              <a:t> kinh. </a:t>
            </a:r>
            <a:r>
              <a:rPr lang="vi-VN" dirty="0" err="1">
                <a:latin typeface="+mj-lt"/>
              </a:rPr>
              <a:t>Những</a:t>
            </a:r>
            <a:r>
              <a:rPr lang="vi-VN" dirty="0">
                <a:latin typeface="+mj-lt"/>
              </a:rPr>
              <a:t> đêm trăng </a:t>
            </a:r>
            <a:r>
              <a:rPr lang="vi-VN" dirty="0" err="1">
                <a:latin typeface="+mj-lt"/>
              </a:rPr>
              <a:t>tỏ</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a:t>
            </a:r>
            <a:r>
              <a:rPr lang="vi-VN" dirty="0" err="1">
                <a:latin typeface="+mj-lt"/>
              </a:rPr>
              <a:t>dưới</a:t>
            </a:r>
            <a:r>
              <a:rPr lang="vi-VN" dirty="0">
                <a:latin typeface="+mj-lt"/>
              </a:rPr>
              <a:t> </a:t>
            </a:r>
            <a:r>
              <a:rPr lang="vi-VN" dirty="0" err="1">
                <a:latin typeface="+mj-lt"/>
              </a:rPr>
              <a:t>ánh</a:t>
            </a:r>
            <a:r>
              <a:rPr lang="vi-VN" dirty="0">
                <a:latin typeface="+mj-lt"/>
              </a:rPr>
              <a:t> trăng. </a:t>
            </a:r>
            <a:r>
              <a:rPr lang="vi-VN" dirty="0" err="1">
                <a:latin typeface="+mj-lt"/>
              </a:rPr>
              <a:t>Những</a:t>
            </a:r>
            <a:r>
              <a:rPr lang="vi-VN" dirty="0">
                <a:latin typeface="+mj-lt"/>
              </a:rPr>
              <a:t> </a:t>
            </a:r>
            <a:r>
              <a:rPr lang="vi-VN" dirty="0" err="1">
                <a:latin typeface="+mj-lt"/>
              </a:rPr>
              <a:t>buổi</a:t>
            </a:r>
            <a:r>
              <a:rPr lang="vi-VN" dirty="0">
                <a:latin typeface="+mj-lt"/>
              </a:rPr>
              <a:t> trăng </a:t>
            </a:r>
            <a:r>
              <a:rPr lang="vi-VN" dirty="0" err="1">
                <a:latin typeface="+mj-lt"/>
              </a:rPr>
              <a:t>mờ</a:t>
            </a:r>
            <a:r>
              <a:rPr lang="vi-VN" dirty="0">
                <a:latin typeface="+mj-lt"/>
              </a:rPr>
              <a:t>, </a:t>
            </a:r>
            <a:r>
              <a:rPr lang="vi-VN" dirty="0" err="1">
                <a:latin typeface="+mj-lt"/>
              </a:rPr>
              <a:t>cậu</a:t>
            </a:r>
            <a:r>
              <a:rPr lang="vi-VN" dirty="0">
                <a:latin typeface="+mj-lt"/>
              </a:rPr>
              <a:t> mang </a:t>
            </a:r>
            <a:r>
              <a:rPr lang="vi-VN" dirty="0" err="1">
                <a:latin typeface="+mj-lt"/>
              </a:rPr>
              <a:t>sách</a:t>
            </a:r>
            <a:r>
              <a:rPr lang="vi-VN" dirty="0">
                <a:latin typeface="+mj-lt"/>
              </a:rPr>
              <a:t> ra </a:t>
            </a:r>
            <a:r>
              <a:rPr lang="vi-VN" dirty="0" err="1">
                <a:latin typeface="+mj-lt"/>
              </a:rPr>
              <a:t>bờ</a:t>
            </a:r>
            <a:r>
              <a:rPr lang="vi-VN" dirty="0">
                <a:latin typeface="+mj-lt"/>
              </a:rPr>
              <a:t> ao, nghiêng theo </a:t>
            </a:r>
            <a:r>
              <a:rPr lang="vi-VN" dirty="0" err="1">
                <a:latin typeface="+mj-lt"/>
              </a:rPr>
              <a:t>ánh</a:t>
            </a:r>
            <a:r>
              <a:rPr lang="vi-VN" dirty="0">
                <a:latin typeface="+mj-lt"/>
              </a:rPr>
              <a:t> </a:t>
            </a:r>
            <a:r>
              <a:rPr lang="vi-VN" dirty="0" err="1">
                <a:latin typeface="+mj-lt"/>
              </a:rPr>
              <a:t>phản</a:t>
            </a:r>
            <a:r>
              <a:rPr lang="vi-VN" dirty="0">
                <a:latin typeface="+mj-lt"/>
              </a:rPr>
              <a:t> </a:t>
            </a:r>
            <a:r>
              <a:rPr lang="vi-VN" dirty="0" err="1">
                <a:latin typeface="+mj-lt"/>
              </a:rPr>
              <a:t>chiếu</a:t>
            </a:r>
            <a:r>
              <a:rPr lang="vi-VN" dirty="0">
                <a:latin typeface="+mj-lt"/>
              </a:rPr>
              <a:t> </a:t>
            </a:r>
            <a:r>
              <a:rPr lang="vi-VN" dirty="0" err="1">
                <a:latin typeface="+mj-lt"/>
              </a:rPr>
              <a:t>mà</a:t>
            </a:r>
            <a:r>
              <a:rPr lang="vi-VN" dirty="0">
                <a:latin typeface="+mj-lt"/>
              </a:rPr>
              <a:t> </a:t>
            </a:r>
            <a:r>
              <a:rPr lang="vi-VN" dirty="0" err="1">
                <a:latin typeface="+mj-lt"/>
              </a:rPr>
              <a:t>học</a:t>
            </a:r>
            <a:r>
              <a:rPr lang="vi-VN" dirty="0">
                <a:latin typeface="+mj-lt"/>
              </a:rPr>
              <a:t>. </a:t>
            </a:r>
            <a:r>
              <a:rPr lang="vi-VN" dirty="0" err="1">
                <a:latin typeface="+mj-lt"/>
              </a:rPr>
              <a:t>Những</a:t>
            </a:r>
            <a:r>
              <a:rPr lang="vi-VN" dirty="0">
                <a:latin typeface="+mj-lt"/>
              </a:rPr>
              <a:t> </a:t>
            </a:r>
            <a:r>
              <a:rPr lang="vi-VN" dirty="0" err="1">
                <a:latin typeface="+mj-lt"/>
              </a:rPr>
              <a:t>tối</a:t>
            </a:r>
            <a:r>
              <a:rPr lang="vi-VN" dirty="0">
                <a:latin typeface="+mj-lt"/>
              </a:rPr>
              <a:t> không trăng, </a:t>
            </a:r>
            <a:r>
              <a:rPr lang="vi-VN" dirty="0" err="1">
                <a:latin typeface="+mj-lt"/>
              </a:rPr>
              <a:t>cậu</a:t>
            </a:r>
            <a:r>
              <a:rPr lang="vi-VN" dirty="0">
                <a:latin typeface="+mj-lt"/>
              </a:rPr>
              <a:t> gom </a:t>
            </a:r>
            <a:r>
              <a:rPr lang="vi-VN" dirty="0" err="1">
                <a:latin typeface="+mj-lt"/>
              </a:rPr>
              <a:t>lá</a:t>
            </a:r>
            <a:r>
              <a:rPr lang="vi-VN" dirty="0">
                <a:latin typeface="+mj-lt"/>
              </a:rPr>
              <a:t> </a:t>
            </a:r>
            <a:r>
              <a:rPr lang="vi-VN" dirty="0" err="1">
                <a:latin typeface="+mj-lt"/>
              </a:rPr>
              <a:t>vàng</a:t>
            </a:r>
            <a:r>
              <a:rPr lang="vi-VN" dirty="0">
                <a:latin typeface="+mj-lt"/>
              </a:rPr>
              <a:t> </a:t>
            </a:r>
            <a:r>
              <a:rPr lang="vi-VN" dirty="0" err="1">
                <a:latin typeface="+mj-lt"/>
              </a:rPr>
              <a:t>rụng</a:t>
            </a:r>
            <a:r>
              <a:rPr lang="vi-VN" dirty="0">
                <a:latin typeface="+mj-lt"/>
              </a:rPr>
              <a:t> ở ngôi </a:t>
            </a:r>
            <a:r>
              <a:rPr lang="vi-VN" dirty="0" err="1">
                <a:latin typeface="+mj-lt"/>
              </a:rPr>
              <a:t>miếu</a:t>
            </a:r>
            <a:r>
              <a:rPr lang="vi-VN" dirty="0">
                <a:latin typeface="+mj-lt"/>
              </a:rPr>
              <a:t> </a:t>
            </a:r>
            <a:r>
              <a:rPr lang="vi-VN" dirty="0" err="1">
                <a:latin typeface="+mj-lt"/>
              </a:rPr>
              <a:t>đầu</a:t>
            </a:r>
            <a:r>
              <a:rPr lang="vi-VN" dirty="0">
                <a:latin typeface="+mj-lt"/>
              </a:rPr>
              <a:t> thôn, </a:t>
            </a:r>
            <a:r>
              <a:rPr lang="vi-VN" dirty="0" err="1">
                <a:latin typeface="+mj-lt"/>
              </a:rPr>
              <a:t>mồi</a:t>
            </a:r>
            <a:r>
              <a:rPr lang="vi-VN" dirty="0">
                <a:latin typeface="+mj-lt"/>
              </a:rPr>
              <a:t> </a:t>
            </a:r>
            <a:r>
              <a:rPr lang="vi-VN" dirty="0" err="1">
                <a:latin typeface="+mj-lt"/>
              </a:rPr>
              <a:t>lửa</a:t>
            </a:r>
            <a:r>
              <a:rPr lang="vi-VN" dirty="0">
                <a:latin typeface="+mj-lt"/>
              </a:rPr>
              <a:t> </a:t>
            </a:r>
            <a:r>
              <a:rPr lang="vi-VN" dirty="0" err="1">
                <a:latin typeface="+mj-lt"/>
              </a:rPr>
              <a:t>đốt</a:t>
            </a:r>
            <a:r>
              <a:rPr lang="vi-VN" dirty="0">
                <a:latin typeface="+mj-lt"/>
              </a:rPr>
              <a:t> </a:t>
            </a:r>
            <a:r>
              <a:rPr lang="vi-VN" dirty="0" err="1">
                <a:latin typeface="+mj-lt"/>
              </a:rPr>
              <a:t>lá</a:t>
            </a:r>
            <a:r>
              <a:rPr lang="vi-VN" dirty="0">
                <a:latin typeface="+mj-lt"/>
              </a:rPr>
              <a:t> </a:t>
            </a:r>
            <a:r>
              <a:rPr lang="vi-VN" dirty="0" err="1">
                <a:latin typeface="+mj-lt"/>
              </a:rPr>
              <a:t>để</a:t>
            </a:r>
            <a:r>
              <a:rPr lang="vi-VN" dirty="0">
                <a:latin typeface="+mj-lt"/>
              </a:rPr>
              <a:t> </a:t>
            </a:r>
            <a:r>
              <a:rPr lang="vi-VN" dirty="0" err="1">
                <a:latin typeface="+mj-lt"/>
              </a:rPr>
              <a:t>lấy</a:t>
            </a:r>
            <a:r>
              <a:rPr lang="vi-VN" dirty="0">
                <a:latin typeface="+mj-lt"/>
              </a:rPr>
              <a:t> </a:t>
            </a:r>
            <a:r>
              <a:rPr lang="vi-VN" dirty="0" err="1">
                <a:latin typeface="+mj-lt"/>
              </a:rPr>
              <a:t>ánh</a:t>
            </a:r>
            <a:r>
              <a:rPr lang="vi-VN" dirty="0">
                <a:latin typeface="+mj-lt"/>
              </a:rPr>
              <a:t> </a:t>
            </a:r>
            <a:r>
              <a:rPr lang="vi-VN" dirty="0" err="1">
                <a:latin typeface="+mj-lt"/>
              </a:rPr>
              <a:t>sáng</a:t>
            </a:r>
            <a:r>
              <a:rPr lang="vi-VN" dirty="0">
                <a:latin typeface="+mj-lt"/>
              </a:rPr>
              <a:t> </a:t>
            </a:r>
            <a:r>
              <a:rPr lang="vi-VN" dirty="0" err="1">
                <a:latin typeface="+mj-lt"/>
              </a:rPr>
              <a:t>đọc</a:t>
            </a:r>
            <a:r>
              <a:rPr lang="vi-VN" dirty="0">
                <a:latin typeface="+mj-lt"/>
              </a:rPr>
              <a:t> </a:t>
            </a:r>
            <a:r>
              <a:rPr lang="vi-VN" dirty="0" err="1">
                <a:latin typeface="+mj-lt"/>
              </a:rPr>
              <a:t>sách</a:t>
            </a:r>
            <a:r>
              <a:rPr lang="vi-VN" dirty="0">
                <a:latin typeface="+mj-lt"/>
              </a:rPr>
              <a:t>. </a:t>
            </a:r>
            <a:r>
              <a:rPr lang="vi-VN" dirty="0" err="1">
                <a:latin typeface="+mj-lt"/>
              </a:rPr>
              <a:t>Nhờ</a:t>
            </a:r>
            <a:r>
              <a:rPr lang="vi-VN" dirty="0">
                <a:latin typeface="+mj-lt"/>
              </a:rPr>
              <a:t> thông minh, </a:t>
            </a:r>
            <a:r>
              <a:rPr lang="vi-VN" dirty="0" err="1">
                <a:latin typeface="+mj-lt"/>
              </a:rPr>
              <a:t>học</a:t>
            </a:r>
            <a:r>
              <a:rPr lang="vi-VN" dirty="0">
                <a:latin typeface="+mj-lt"/>
              </a:rPr>
              <a:t> </a:t>
            </a:r>
            <a:r>
              <a:rPr lang="vi-VN" dirty="0" err="1">
                <a:latin typeface="+mj-lt"/>
              </a:rPr>
              <a:t>giỏi</a:t>
            </a:r>
            <a:r>
              <a:rPr lang="vi-VN" dirty="0">
                <a:latin typeface="+mj-lt"/>
              </a:rPr>
              <a:t>, năm 1864 </a:t>
            </a:r>
            <a:r>
              <a:rPr lang="vi-VN" dirty="0" err="1">
                <a:latin typeface="+mj-lt"/>
              </a:rPr>
              <a:t>Nguyễn</a:t>
            </a:r>
            <a:r>
              <a:rPr lang="vi-VN" dirty="0">
                <a:latin typeface="+mj-lt"/>
              </a:rPr>
              <a:t> </a:t>
            </a:r>
            <a:r>
              <a:rPr lang="vi-VN" dirty="0" err="1">
                <a:latin typeface="+mj-lt"/>
              </a:rPr>
              <a:t>Khuyến</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a:t>
            </a:r>
            <a:r>
              <a:rPr lang="vi-VN" dirty="0" err="1">
                <a:latin typeface="+mj-lt"/>
              </a:rPr>
              <a:t>kì</a:t>
            </a:r>
            <a:r>
              <a:rPr lang="vi-VN" dirty="0">
                <a:latin typeface="+mj-lt"/>
              </a:rPr>
              <a:t> thi Hương (</a:t>
            </a:r>
            <a:r>
              <a:rPr lang="vi-VN" dirty="0" err="1">
                <a:latin typeface="+mj-lt"/>
              </a:rPr>
              <a:t>Giải</a:t>
            </a:r>
            <a:r>
              <a:rPr lang="vi-VN" dirty="0">
                <a:latin typeface="+mj-lt"/>
              </a:rPr>
              <a:t> Nguyên) ở </a:t>
            </a:r>
            <a:r>
              <a:rPr lang="vi-VN" dirty="0" err="1">
                <a:latin typeface="+mj-lt"/>
              </a:rPr>
              <a:t>trường</a:t>
            </a:r>
            <a:r>
              <a:rPr lang="vi-VN" dirty="0">
                <a:latin typeface="+mj-lt"/>
              </a:rPr>
              <a:t> Nam </a:t>
            </a:r>
            <a:r>
              <a:rPr lang="vi-VN" dirty="0" err="1">
                <a:latin typeface="+mj-lt"/>
              </a:rPr>
              <a:t>Định</a:t>
            </a:r>
            <a:r>
              <a:rPr lang="vi-VN" dirty="0">
                <a:latin typeface="+mj-lt"/>
              </a:rPr>
              <a:t>. Năm 1871, ông thi </a:t>
            </a:r>
            <a:r>
              <a:rPr lang="vi-VN" dirty="0" err="1">
                <a:latin typeface="+mj-lt"/>
              </a:rPr>
              <a:t>Hội</a:t>
            </a:r>
            <a:r>
              <a:rPr lang="vi-VN" dirty="0">
                <a:latin typeface="+mj-lt"/>
              </a:rPr>
              <a:t> </a:t>
            </a:r>
            <a:r>
              <a:rPr lang="vi-VN" dirty="0" err="1">
                <a:latin typeface="+mj-lt"/>
              </a:rPr>
              <a:t>đỗ</a:t>
            </a:r>
            <a:r>
              <a:rPr lang="vi-VN" dirty="0">
                <a:latin typeface="+mj-lt"/>
              </a:rPr>
              <a:t> </a:t>
            </a:r>
            <a:r>
              <a:rPr lang="vi-VN" dirty="0" err="1">
                <a:latin typeface="+mj-lt"/>
              </a:rPr>
              <a:t>Hội</a:t>
            </a:r>
            <a:r>
              <a:rPr lang="vi-VN" dirty="0">
                <a:latin typeface="+mj-lt"/>
              </a:rPr>
              <a:t> Nguyên </a:t>
            </a:r>
            <a:r>
              <a:rPr lang="vi-VN" dirty="0" err="1">
                <a:latin typeface="+mj-lt"/>
              </a:rPr>
              <a:t>và</a:t>
            </a:r>
            <a:r>
              <a:rPr lang="vi-VN" dirty="0">
                <a:latin typeface="+mj-lt"/>
              </a:rPr>
              <a:t> thi </a:t>
            </a:r>
            <a:r>
              <a:rPr lang="vi-VN" dirty="0" err="1">
                <a:latin typeface="+mj-lt"/>
              </a:rPr>
              <a:t>Đình</a:t>
            </a:r>
            <a:r>
              <a:rPr lang="vi-VN" dirty="0">
                <a:latin typeface="+mj-lt"/>
              </a:rPr>
              <a:t> </a:t>
            </a:r>
            <a:r>
              <a:rPr lang="vi-VN" dirty="0" err="1">
                <a:latin typeface="+mj-lt"/>
              </a:rPr>
              <a:t>đỗ</a:t>
            </a:r>
            <a:r>
              <a:rPr lang="vi-VN" dirty="0">
                <a:latin typeface="+mj-lt"/>
              </a:rPr>
              <a:t> </a:t>
            </a:r>
            <a:r>
              <a:rPr lang="vi-VN" dirty="0" err="1">
                <a:latin typeface="+mj-lt"/>
              </a:rPr>
              <a:t>Đình</a:t>
            </a:r>
            <a:r>
              <a:rPr lang="vi-VN" dirty="0">
                <a:latin typeface="+mj-lt"/>
              </a:rPr>
              <a:t> Nguyên. </a:t>
            </a:r>
            <a:r>
              <a:rPr lang="vi-VN" dirty="0" err="1">
                <a:latin typeface="+mj-lt"/>
              </a:rPr>
              <a:t>Từ</a:t>
            </a:r>
            <a:r>
              <a:rPr lang="vi-VN" dirty="0">
                <a:latin typeface="+mj-lt"/>
              </a:rPr>
              <a:t> </a:t>
            </a:r>
            <a:r>
              <a:rPr lang="vi-VN" dirty="0" err="1">
                <a:latin typeface="+mj-lt"/>
              </a:rPr>
              <a:t>đó</a:t>
            </a:r>
            <a:r>
              <a:rPr lang="vi-VN" dirty="0">
                <a:latin typeface="+mj-lt"/>
              </a:rPr>
              <a:t>, </a:t>
            </a:r>
            <a:r>
              <a:rPr lang="vi-VN" dirty="0" err="1">
                <a:latin typeface="+mj-lt"/>
              </a:rPr>
              <a:t>người</a:t>
            </a:r>
            <a:r>
              <a:rPr lang="vi-VN" dirty="0">
                <a:latin typeface="+mj-lt"/>
              </a:rPr>
              <a:t> ta </a:t>
            </a:r>
            <a:r>
              <a:rPr lang="vi-VN" dirty="0" err="1">
                <a:latin typeface="+mj-lt"/>
              </a:rPr>
              <a:t>gọi</a:t>
            </a:r>
            <a:r>
              <a:rPr lang="vi-VN" dirty="0">
                <a:latin typeface="+mj-lt"/>
              </a:rPr>
              <a:t> ông </a:t>
            </a:r>
            <a:r>
              <a:rPr lang="vi-VN" dirty="0" err="1">
                <a:latin typeface="+mj-lt"/>
              </a:rPr>
              <a:t>là</a:t>
            </a:r>
            <a:r>
              <a:rPr lang="vi-VN" dirty="0">
                <a:latin typeface="+mj-lt"/>
              </a:rPr>
              <a:t> Tam Nguyên Yên </a:t>
            </a:r>
            <a:r>
              <a:rPr lang="vi-VN" dirty="0" err="1">
                <a:latin typeface="+mj-lt"/>
              </a:rPr>
              <a:t>Đổ</a:t>
            </a:r>
            <a:r>
              <a:rPr lang="vi-VN" dirty="0">
                <a:latin typeface="+mj-lt"/>
              </a:rPr>
              <a:t> (</a:t>
            </a:r>
            <a:r>
              <a:rPr lang="vi-VN" dirty="0" err="1">
                <a:latin typeface="+mj-lt"/>
              </a:rPr>
              <a:t>người</a:t>
            </a:r>
            <a:r>
              <a:rPr lang="vi-VN" dirty="0">
                <a:latin typeface="+mj-lt"/>
              </a:rPr>
              <a:t> </a:t>
            </a:r>
            <a:r>
              <a:rPr lang="vi-VN" dirty="0" err="1">
                <a:latin typeface="+mj-lt"/>
              </a:rPr>
              <a:t>làng</a:t>
            </a:r>
            <a:r>
              <a:rPr lang="vi-VN" dirty="0">
                <a:latin typeface="+mj-lt"/>
              </a:rPr>
              <a:t> Yên </a:t>
            </a:r>
            <a:r>
              <a:rPr lang="vi-VN" dirty="0" err="1">
                <a:latin typeface="+mj-lt"/>
              </a:rPr>
              <a:t>Đổ</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ba </a:t>
            </a:r>
            <a:r>
              <a:rPr lang="vi-VN" dirty="0" err="1">
                <a:latin typeface="+mj-lt"/>
              </a:rPr>
              <a:t>kì</a:t>
            </a:r>
            <a:r>
              <a:rPr lang="vi-VN" dirty="0">
                <a:latin typeface="+mj-lt"/>
              </a:rPr>
              <a:t> thi).</a:t>
            </a:r>
          </a:p>
          <a:p>
            <a:pPr algn="r"/>
            <a:r>
              <a:rPr lang="vi-VN" dirty="0">
                <a:latin typeface="+mj-lt"/>
              </a:rPr>
              <a:t>(Theo </a:t>
            </a:r>
            <a:r>
              <a:rPr lang="vi-VN" dirty="0" err="1">
                <a:latin typeface="+mj-lt"/>
              </a:rPr>
              <a:t>Nguyễn</a:t>
            </a:r>
            <a:r>
              <a:rPr lang="vi-VN" dirty="0">
                <a:latin typeface="+mj-lt"/>
              </a:rPr>
              <a:t> Phương </a:t>
            </a:r>
            <a:r>
              <a:rPr lang="vi-VN" dirty="0" err="1">
                <a:latin typeface="+mj-lt"/>
              </a:rPr>
              <a:t>Bảo</a:t>
            </a:r>
            <a:r>
              <a:rPr lang="vi-VN" dirty="0">
                <a:latin typeface="+mj-lt"/>
              </a:rPr>
              <a:t> An, </a:t>
            </a:r>
            <a:r>
              <a:rPr lang="vi-VN" dirty="0" err="1">
                <a:latin typeface="+mj-lt"/>
              </a:rPr>
              <a:t>Kể</a:t>
            </a:r>
            <a:r>
              <a:rPr lang="vi-VN" dirty="0">
                <a:latin typeface="+mj-lt"/>
              </a:rPr>
              <a:t> </a:t>
            </a:r>
            <a:r>
              <a:rPr lang="vi-VN" dirty="0" err="1">
                <a:latin typeface="+mj-lt"/>
              </a:rPr>
              <a:t>chuyện</a:t>
            </a:r>
            <a:r>
              <a:rPr lang="vi-VN" dirty="0">
                <a:latin typeface="+mj-lt"/>
              </a:rPr>
              <a:t> danh nhân </a:t>
            </a:r>
            <a:r>
              <a:rPr lang="vi-VN" dirty="0" err="1">
                <a:latin typeface="+mj-lt"/>
              </a:rPr>
              <a:t>Việt</a:t>
            </a:r>
            <a:r>
              <a:rPr lang="vi-VN" dirty="0">
                <a:latin typeface="+mj-lt"/>
              </a:rPr>
              <a:t> Nam, NXB Văn </a:t>
            </a:r>
            <a:r>
              <a:rPr lang="vi-VN" dirty="0" err="1">
                <a:latin typeface="+mj-lt"/>
              </a:rPr>
              <a:t>học</a:t>
            </a:r>
            <a:r>
              <a:rPr lang="vi-VN" dirty="0">
                <a:latin typeface="+mj-lt"/>
              </a:rPr>
              <a:t>, năm 2019)</a:t>
            </a:r>
          </a:p>
        </p:txBody>
      </p:sp>
    </p:spTree>
    <p:extLst>
      <p:ext uri="{BB962C8B-B14F-4D97-AF65-F5344CB8AC3E}">
        <p14:creationId xmlns:p14="http://schemas.microsoft.com/office/powerpoint/2010/main" val="3257494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 xmlns:a16="http://schemas.microsoft.com/office/drawing/2014/main" id="{2B7878DE-68DC-4454-9129-93CD1CA1E9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 name="Hộp Văn bản 2">
            <a:extLst>
              <a:ext uri="{FF2B5EF4-FFF2-40B4-BE49-F238E27FC236}">
                <a16:creationId xmlns="" xmlns:a16="http://schemas.microsoft.com/office/drawing/2014/main" id="{05AC7E2E-8893-4062-9B09-23ACA0104254}"/>
              </a:ext>
            </a:extLst>
          </p:cNvPr>
          <p:cNvSpPr txBox="1"/>
          <p:nvPr/>
        </p:nvSpPr>
        <p:spPr>
          <a:xfrm>
            <a:off x="313317" y="5141618"/>
            <a:ext cx="11490121" cy="646331"/>
          </a:xfrm>
          <a:prstGeom prst="rect">
            <a:avLst/>
          </a:prstGeom>
          <a:noFill/>
        </p:spPr>
        <p:txBody>
          <a:bodyPr wrap="square" rtlCol="0">
            <a:spAutoFit/>
          </a:bodyPr>
          <a:lstStyle/>
          <a:p>
            <a:r>
              <a:rPr lang="vi-VN" b="1" dirty="0" err="1">
                <a:solidFill>
                  <a:schemeClr val="bg1"/>
                </a:solidFill>
                <a:latin typeface="+mj-lt"/>
              </a:rPr>
              <a:t>Trả</a:t>
            </a:r>
            <a:r>
              <a:rPr lang="vi-VN" b="1" dirty="0">
                <a:solidFill>
                  <a:schemeClr val="bg1"/>
                </a:solidFill>
                <a:latin typeface="+mj-lt"/>
              </a:rPr>
              <a:t> </a:t>
            </a:r>
            <a:r>
              <a:rPr lang="vi-VN" b="1" dirty="0" err="1">
                <a:solidFill>
                  <a:schemeClr val="bg1"/>
                </a:solidFill>
                <a:latin typeface="+mj-lt"/>
              </a:rPr>
              <a:t>lời</a:t>
            </a:r>
            <a:r>
              <a:rPr lang="vi-VN" b="1" dirty="0">
                <a:solidFill>
                  <a:schemeClr val="bg1"/>
                </a:solidFill>
                <a:latin typeface="+mj-lt"/>
              </a:rPr>
              <a:t>:</a:t>
            </a:r>
          </a:p>
          <a:p>
            <a:r>
              <a:rPr lang="vi-VN" dirty="0">
                <a:solidFill>
                  <a:schemeClr val="bg1"/>
                </a:solidFill>
                <a:latin typeface="+mj-lt"/>
              </a:rPr>
              <a:t>- </a:t>
            </a:r>
            <a:r>
              <a:rPr lang="vi-VN" dirty="0" err="1">
                <a:solidFill>
                  <a:schemeClr val="bg1"/>
                </a:solidFill>
                <a:latin typeface="+mj-lt"/>
              </a:rPr>
              <a:t>Những</a:t>
            </a:r>
            <a:r>
              <a:rPr lang="vi-VN" dirty="0">
                <a:solidFill>
                  <a:schemeClr val="bg1"/>
                </a:solidFill>
                <a:latin typeface="+mj-lt"/>
              </a:rPr>
              <a:t> </a:t>
            </a:r>
            <a:r>
              <a:rPr lang="vi-VN" dirty="0" err="1">
                <a:solidFill>
                  <a:schemeClr val="bg1"/>
                </a:solidFill>
                <a:latin typeface="+mj-lt"/>
              </a:rPr>
              <a:t>biểu</a:t>
            </a:r>
            <a:r>
              <a:rPr lang="vi-VN" dirty="0">
                <a:solidFill>
                  <a:schemeClr val="bg1"/>
                </a:solidFill>
                <a:latin typeface="+mj-lt"/>
              </a:rPr>
              <a:t> </a:t>
            </a:r>
            <a:r>
              <a:rPr lang="vi-VN" dirty="0" err="1">
                <a:solidFill>
                  <a:schemeClr val="bg1"/>
                </a:solidFill>
                <a:latin typeface="+mj-lt"/>
              </a:rPr>
              <a:t>hiện</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của</a:t>
            </a:r>
            <a:r>
              <a:rPr lang="vi-VN" dirty="0">
                <a:solidFill>
                  <a:schemeClr val="bg1"/>
                </a:solidFill>
                <a:latin typeface="+mj-lt"/>
              </a:rPr>
              <a:t> </a:t>
            </a:r>
            <a:r>
              <a:rPr lang="vi-VN" dirty="0" err="1">
                <a:solidFill>
                  <a:schemeClr val="bg1"/>
                </a:solidFill>
                <a:latin typeface="+mj-lt"/>
              </a:rPr>
              <a:t>nhà</a:t>
            </a:r>
            <a:r>
              <a:rPr lang="vi-VN" dirty="0">
                <a:solidFill>
                  <a:schemeClr val="bg1"/>
                </a:solidFill>
                <a:latin typeface="+mj-lt"/>
              </a:rPr>
              <a:t> thơ </a:t>
            </a:r>
            <a:r>
              <a:rPr lang="vi-VN" dirty="0" err="1">
                <a:solidFill>
                  <a:schemeClr val="bg1"/>
                </a:solidFill>
                <a:latin typeface="+mj-lt"/>
              </a:rPr>
              <a:t>Nguyễn</a:t>
            </a:r>
            <a:r>
              <a:rPr lang="vi-VN" dirty="0">
                <a:solidFill>
                  <a:schemeClr val="bg1"/>
                </a:solidFill>
                <a:latin typeface="+mj-lt"/>
              </a:rPr>
              <a:t> </a:t>
            </a:r>
            <a:r>
              <a:rPr lang="vi-VN" dirty="0" err="1">
                <a:solidFill>
                  <a:schemeClr val="bg1"/>
                </a:solidFill>
                <a:latin typeface="+mj-lt"/>
              </a:rPr>
              <a:t>Khuyến</a:t>
            </a:r>
            <a:r>
              <a:rPr lang="vi-VN" dirty="0">
                <a:solidFill>
                  <a:schemeClr val="bg1"/>
                </a:solidFill>
                <a:latin typeface="+mj-lt"/>
              </a:rPr>
              <a:t> trong câu </a:t>
            </a:r>
            <a:r>
              <a:rPr lang="vi-VN" dirty="0" err="1">
                <a:solidFill>
                  <a:schemeClr val="bg1"/>
                </a:solidFill>
                <a:latin typeface="+mj-lt"/>
              </a:rPr>
              <a:t>chuyện</a:t>
            </a:r>
            <a:r>
              <a:rPr lang="vi-VN" dirty="0">
                <a:solidFill>
                  <a:schemeClr val="bg1"/>
                </a:solidFill>
                <a:latin typeface="+mj-lt"/>
              </a:rPr>
              <a:t> trên </a:t>
            </a:r>
            <a:r>
              <a:rPr lang="vi-VN" dirty="0" err="1">
                <a:solidFill>
                  <a:schemeClr val="bg1"/>
                </a:solidFill>
                <a:latin typeface="+mj-lt"/>
              </a:rPr>
              <a:t>là</a:t>
            </a:r>
            <a:r>
              <a:rPr lang="vi-VN" dirty="0">
                <a:solidFill>
                  <a:schemeClr val="bg1"/>
                </a:solidFill>
                <a:latin typeface="+mj-lt"/>
              </a:rPr>
              <a:t>:</a:t>
            </a:r>
          </a:p>
        </p:txBody>
      </p:sp>
      <p:sp>
        <p:nvSpPr>
          <p:cNvPr id="2" name="Hình chữ nhật: Góc Tròn 1">
            <a:extLst>
              <a:ext uri="{FF2B5EF4-FFF2-40B4-BE49-F238E27FC236}">
                <a16:creationId xmlns="" xmlns:a16="http://schemas.microsoft.com/office/drawing/2014/main" id="{F233F696-CACB-4C75-B2B1-74C2E85326AC}"/>
              </a:ext>
            </a:extLst>
          </p:cNvPr>
          <p:cNvSpPr/>
          <p:nvPr/>
        </p:nvSpPr>
        <p:spPr>
          <a:xfrm>
            <a:off x="329967" y="1955707"/>
            <a:ext cx="11490121" cy="2847252"/>
          </a:xfrm>
          <a:prstGeom prst="roundRect">
            <a:avLst>
              <a:gd name="adj" fmla="val 4292"/>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dirty="0">
                <a:solidFill>
                  <a:srgbClr val="FF00FF"/>
                </a:solidFill>
                <a:latin typeface="+mj-lt"/>
              </a:rPr>
              <a:t>TAM NGUYÊN YÊN ĐỔ</a:t>
            </a:r>
          </a:p>
          <a:p>
            <a:r>
              <a:rPr lang="vi-VN" dirty="0">
                <a:latin typeface="+mj-lt"/>
              </a:rPr>
              <a:t>	</a:t>
            </a:r>
            <a:r>
              <a:rPr lang="vi-VN" dirty="0" err="1">
                <a:latin typeface="+mj-lt"/>
              </a:rPr>
              <a:t>Nhà</a:t>
            </a:r>
            <a:r>
              <a:rPr lang="vi-VN" dirty="0">
                <a:latin typeface="+mj-lt"/>
              </a:rPr>
              <a:t> thơ </a:t>
            </a:r>
            <a:r>
              <a:rPr lang="vi-VN" dirty="0" err="1">
                <a:latin typeface="+mj-lt"/>
              </a:rPr>
              <a:t>Nguyễn</a:t>
            </a:r>
            <a:r>
              <a:rPr lang="vi-VN" dirty="0">
                <a:latin typeface="+mj-lt"/>
              </a:rPr>
              <a:t> </a:t>
            </a:r>
            <a:r>
              <a:rPr lang="vi-VN" dirty="0" err="1">
                <a:latin typeface="+mj-lt"/>
              </a:rPr>
              <a:t>Khuyến</a:t>
            </a:r>
            <a:r>
              <a:rPr lang="vi-VN" dirty="0">
                <a:latin typeface="+mj-lt"/>
              </a:rPr>
              <a:t> tên </a:t>
            </a:r>
            <a:r>
              <a:rPr lang="vi-VN" dirty="0" err="1">
                <a:latin typeface="+mj-lt"/>
              </a:rPr>
              <a:t>thật</a:t>
            </a:r>
            <a:r>
              <a:rPr lang="vi-VN" dirty="0">
                <a:latin typeface="+mj-lt"/>
              </a:rPr>
              <a:t> </a:t>
            </a:r>
            <a:r>
              <a:rPr lang="vi-VN" dirty="0" err="1">
                <a:latin typeface="+mj-lt"/>
              </a:rPr>
              <a:t>là</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sinh </a:t>
            </a:r>
            <a:r>
              <a:rPr lang="vi-VN" dirty="0" err="1">
                <a:latin typeface="+mj-lt"/>
              </a:rPr>
              <a:t>ngày</a:t>
            </a:r>
            <a:r>
              <a:rPr lang="vi-VN" dirty="0">
                <a:latin typeface="+mj-lt"/>
              </a:rPr>
              <a:t> 15/2/1835 </a:t>
            </a:r>
            <a:r>
              <a:rPr lang="vi-VN" dirty="0" err="1">
                <a:latin typeface="+mj-lt"/>
              </a:rPr>
              <a:t>tại</a:t>
            </a:r>
            <a:r>
              <a:rPr lang="vi-VN" dirty="0">
                <a:latin typeface="+mj-lt"/>
              </a:rPr>
              <a:t> </a:t>
            </a:r>
            <a:r>
              <a:rPr lang="vi-VN" dirty="0" err="1">
                <a:latin typeface="+mj-lt"/>
              </a:rPr>
              <a:t>xã</a:t>
            </a:r>
            <a:r>
              <a:rPr lang="vi-VN" dirty="0">
                <a:latin typeface="+mj-lt"/>
              </a:rPr>
              <a:t> </a:t>
            </a:r>
            <a:r>
              <a:rPr lang="vi-VN" dirty="0" err="1">
                <a:latin typeface="+mj-lt"/>
              </a:rPr>
              <a:t>Hoàng</a:t>
            </a:r>
            <a:r>
              <a:rPr lang="vi-VN" dirty="0">
                <a:latin typeface="+mj-lt"/>
              </a:rPr>
              <a:t> </a:t>
            </a:r>
            <a:r>
              <a:rPr lang="vi-VN" dirty="0" err="1">
                <a:latin typeface="+mj-lt"/>
              </a:rPr>
              <a:t>Xá</a:t>
            </a:r>
            <a:r>
              <a:rPr lang="vi-VN" dirty="0">
                <a:latin typeface="+mj-lt"/>
              </a:rPr>
              <a:t>, </a:t>
            </a:r>
            <a:r>
              <a:rPr lang="vi-VN" dirty="0" err="1">
                <a:latin typeface="+mj-lt"/>
              </a:rPr>
              <a:t>huyện</a:t>
            </a:r>
            <a:r>
              <a:rPr lang="vi-VN" dirty="0">
                <a:latin typeface="+mj-lt"/>
              </a:rPr>
              <a:t> Ý Yên, </a:t>
            </a:r>
            <a:r>
              <a:rPr lang="vi-VN" dirty="0" err="1">
                <a:latin typeface="+mj-lt"/>
              </a:rPr>
              <a:t>tỉnh</a:t>
            </a:r>
            <a:r>
              <a:rPr lang="vi-VN" dirty="0">
                <a:latin typeface="+mj-lt"/>
              </a:rPr>
              <a:t> Nam </a:t>
            </a:r>
            <a:r>
              <a:rPr lang="vi-VN" dirty="0" err="1">
                <a:latin typeface="+mj-lt"/>
              </a:rPr>
              <a:t>Định</a:t>
            </a:r>
            <a:r>
              <a:rPr lang="vi-VN" dirty="0">
                <a:latin typeface="+mj-lt"/>
              </a:rPr>
              <a:t>. </a:t>
            </a:r>
          </a:p>
          <a:p>
            <a:r>
              <a:rPr lang="vi-VN" dirty="0">
                <a:latin typeface="+mj-lt"/>
              </a:rPr>
              <a:t>	</a:t>
            </a:r>
            <a:r>
              <a:rPr lang="vi-VN" dirty="0" err="1">
                <a:latin typeface="+mj-lt"/>
              </a:rPr>
              <a:t>Xuất</a:t>
            </a:r>
            <a:r>
              <a:rPr lang="vi-VN" dirty="0">
                <a:latin typeface="+mj-lt"/>
              </a:rPr>
              <a:t> thân trong gia </a:t>
            </a:r>
            <a:r>
              <a:rPr lang="vi-VN" dirty="0" err="1">
                <a:latin typeface="+mj-lt"/>
              </a:rPr>
              <a:t>đình</a:t>
            </a:r>
            <a:r>
              <a:rPr lang="vi-VN" dirty="0">
                <a:latin typeface="+mj-lt"/>
              </a:rPr>
              <a:t> </a:t>
            </a:r>
            <a:r>
              <a:rPr lang="vi-VN" dirty="0" err="1">
                <a:latin typeface="+mj-lt"/>
              </a:rPr>
              <a:t>có</a:t>
            </a:r>
            <a:r>
              <a:rPr lang="vi-VN" dirty="0">
                <a:latin typeface="+mj-lt"/>
              </a:rPr>
              <a:t> cha </a:t>
            </a:r>
            <a:r>
              <a:rPr lang="vi-VN" dirty="0" err="1">
                <a:latin typeface="+mj-lt"/>
              </a:rPr>
              <a:t>đỗ</a:t>
            </a:r>
            <a:r>
              <a:rPr lang="vi-VN" dirty="0">
                <a:latin typeface="+mj-lt"/>
              </a:rPr>
              <a:t> ba </a:t>
            </a:r>
            <a:r>
              <a:rPr lang="vi-VN" dirty="0" err="1">
                <a:latin typeface="+mj-lt"/>
              </a:rPr>
              <a:t>khoá</a:t>
            </a:r>
            <a:r>
              <a:rPr lang="vi-VN" dirty="0">
                <a:latin typeface="+mj-lt"/>
              </a:rPr>
              <a:t> </a:t>
            </a:r>
            <a:r>
              <a:rPr lang="vi-VN" dirty="0" err="1">
                <a:latin typeface="+mj-lt"/>
              </a:rPr>
              <a:t>tú</a:t>
            </a:r>
            <a:r>
              <a:rPr lang="vi-VN" dirty="0">
                <a:latin typeface="+mj-lt"/>
              </a:rPr>
              <a:t> </a:t>
            </a:r>
            <a:r>
              <a:rPr lang="vi-VN" dirty="0" err="1">
                <a:latin typeface="+mj-lt"/>
              </a:rPr>
              <a:t>tài</a:t>
            </a:r>
            <a:r>
              <a:rPr lang="vi-VN" dirty="0">
                <a:latin typeface="+mj-lt"/>
              </a:rPr>
              <a:t>, </a:t>
            </a:r>
            <a:r>
              <a:rPr lang="vi-VN" dirty="0" err="1">
                <a:latin typeface="+mj-lt"/>
              </a:rPr>
              <a:t>Nguyễn</a:t>
            </a:r>
            <a:r>
              <a:rPr lang="vi-VN" dirty="0">
                <a:latin typeface="+mj-lt"/>
              </a:rPr>
              <a:t> </a:t>
            </a:r>
            <a:r>
              <a:rPr lang="vi-VN" dirty="0" err="1">
                <a:latin typeface="+mj-lt"/>
              </a:rPr>
              <a:t>Thắng</a:t>
            </a:r>
            <a:r>
              <a:rPr lang="vi-VN" dirty="0">
                <a:latin typeface="+mj-lt"/>
              </a:rPr>
              <a:t> </a:t>
            </a:r>
            <a:r>
              <a:rPr lang="vi-VN" dirty="0" err="1">
                <a:latin typeface="+mj-lt"/>
              </a:rPr>
              <a:t>vốn</a:t>
            </a:r>
            <a:r>
              <a:rPr lang="vi-VN" dirty="0">
                <a:latin typeface="+mj-lt"/>
              </a:rPr>
              <a:t> thông minh, </a:t>
            </a:r>
            <a:r>
              <a:rPr lang="vi-VN" dirty="0" err="1">
                <a:latin typeface="+mj-lt"/>
              </a:rPr>
              <a:t>hiếu</a:t>
            </a:r>
            <a:r>
              <a:rPr lang="vi-VN" dirty="0">
                <a:latin typeface="+mj-lt"/>
              </a:rPr>
              <a:t> </a:t>
            </a:r>
            <a:r>
              <a:rPr lang="vi-VN" dirty="0" err="1">
                <a:latin typeface="+mj-lt"/>
              </a:rPr>
              <a:t>học</a:t>
            </a:r>
            <a:r>
              <a:rPr lang="vi-VN" dirty="0">
                <a:latin typeface="+mj-lt"/>
              </a:rPr>
              <a:t>. </a:t>
            </a:r>
            <a:r>
              <a:rPr lang="vi-VN" dirty="0" err="1">
                <a:latin typeface="+mj-lt"/>
              </a:rPr>
              <a:t>Một</a:t>
            </a:r>
            <a:r>
              <a:rPr lang="vi-VN" dirty="0">
                <a:latin typeface="+mj-lt"/>
              </a:rPr>
              <a:t> </a:t>
            </a:r>
            <a:r>
              <a:rPr lang="vi-VN" dirty="0" err="1">
                <a:latin typeface="+mj-lt"/>
              </a:rPr>
              <a:t>ngày</a:t>
            </a:r>
            <a:r>
              <a:rPr lang="vi-VN" dirty="0">
                <a:latin typeface="+mj-lt"/>
              </a:rPr>
              <a:t>, </a:t>
            </a:r>
            <a:r>
              <a:rPr lang="vi-VN" dirty="0" err="1">
                <a:latin typeface="+mj-lt"/>
              </a:rPr>
              <a:t>Thắng</a:t>
            </a:r>
            <a:r>
              <a:rPr lang="vi-VN" dirty="0">
                <a:latin typeface="+mj-lt"/>
              </a:rPr>
              <a:t> </a:t>
            </a:r>
            <a:r>
              <a:rPr lang="vi-VN" dirty="0" err="1">
                <a:latin typeface="+mj-lt"/>
              </a:rPr>
              <a:t>có</a:t>
            </a:r>
            <a:r>
              <a:rPr lang="vi-VN" dirty="0">
                <a:latin typeface="+mj-lt"/>
              </a:rPr>
              <a:t> </a:t>
            </a:r>
            <a:r>
              <a:rPr lang="vi-VN" dirty="0" err="1">
                <a:latin typeface="+mj-lt"/>
              </a:rPr>
              <a:t>thể</a:t>
            </a:r>
            <a:r>
              <a:rPr lang="vi-VN" dirty="0">
                <a:latin typeface="+mj-lt"/>
              </a:rPr>
              <a:t> </a:t>
            </a:r>
            <a:r>
              <a:rPr lang="vi-VN" dirty="0" err="1">
                <a:latin typeface="+mj-lt"/>
              </a:rPr>
              <a:t>thuộc</a:t>
            </a:r>
            <a:r>
              <a:rPr lang="vi-VN" dirty="0">
                <a:latin typeface="+mj-lt"/>
              </a:rPr>
              <a:t> </a:t>
            </a:r>
            <a:r>
              <a:rPr lang="vi-VN" dirty="0" err="1">
                <a:latin typeface="+mj-lt"/>
              </a:rPr>
              <a:t>đến</a:t>
            </a:r>
            <a:r>
              <a:rPr lang="vi-VN" dirty="0">
                <a:latin typeface="+mj-lt"/>
              </a:rPr>
              <a:t> hai </a:t>
            </a:r>
            <a:r>
              <a:rPr lang="vi-VN" dirty="0" err="1">
                <a:latin typeface="+mj-lt"/>
              </a:rPr>
              <a:t>chục</a:t>
            </a:r>
            <a:r>
              <a:rPr lang="vi-VN" dirty="0">
                <a:latin typeface="+mj-lt"/>
              </a:rPr>
              <a:t> trang. </a:t>
            </a:r>
            <a:r>
              <a:rPr lang="vi-VN" dirty="0" err="1">
                <a:latin typeface="+mj-lt"/>
              </a:rPr>
              <a:t>Chỉ</a:t>
            </a:r>
            <a:r>
              <a:rPr lang="vi-VN" dirty="0">
                <a:latin typeface="+mj-lt"/>
              </a:rPr>
              <a:t> </a:t>
            </a:r>
            <a:r>
              <a:rPr lang="vi-VN" dirty="0" err="1">
                <a:latin typeface="+mj-lt"/>
              </a:rPr>
              <a:t>cần</a:t>
            </a:r>
            <a:r>
              <a:rPr lang="vi-VN" dirty="0">
                <a:latin typeface="+mj-lt"/>
              </a:rPr>
              <a:t> ba </a:t>
            </a:r>
            <a:r>
              <a:rPr lang="vi-VN" dirty="0" err="1">
                <a:latin typeface="+mj-lt"/>
              </a:rPr>
              <a:t>ngày</a:t>
            </a:r>
            <a:r>
              <a:rPr lang="vi-VN" dirty="0">
                <a:latin typeface="+mj-lt"/>
              </a:rPr>
              <a:t> </a:t>
            </a:r>
            <a:r>
              <a:rPr lang="vi-VN" dirty="0" err="1">
                <a:latin typeface="+mj-lt"/>
              </a:rPr>
              <a:t>là</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xong </a:t>
            </a:r>
            <a:r>
              <a:rPr lang="vi-VN" dirty="0" err="1">
                <a:latin typeface="+mj-lt"/>
              </a:rPr>
              <a:t>cuốn</a:t>
            </a:r>
            <a:r>
              <a:rPr lang="vi-VN" dirty="0">
                <a:latin typeface="+mj-lt"/>
              </a:rPr>
              <a:t> Tam </a:t>
            </a:r>
            <a:r>
              <a:rPr lang="vi-VN" dirty="0" err="1">
                <a:latin typeface="+mj-lt"/>
              </a:rPr>
              <a:t>tự</a:t>
            </a:r>
            <a:r>
              <a:rPr lang="vi-VN" dirty="0">
                <a:latin typeface="+mj-lt"/>
              </a:rPr>
              <a:t> kinh. </a:t>
            </a:r>
            <a:r>
              <a:rPr lang="vi-VN" dirty="0" err="1">
                <a:latin typeface="+mj-lt"/>
              </a:rPr>
              <a:t>Những</a:t>
            </a:r>
            <a:r>
              <a:rPr lang="vi-VN" dirty="0">
                <a:latin typeface="+mj-lt"/>
              </a:rPr>
              <a:t> đêm trăng </a:t>
            </a:r>
            <a:r>
              <a:rPr lang="vi-VN" dirty="0" err="1">
                <a:latin typeface="+mj-lt"/>
              </a:rPr>
              <a:t>tỏ</a:t>
            </a:r>
            <a:r>
              <a:rPr lang="vi-VN" dirty="0">
                <a:latin typeface="+mj-lt"/>
              </a:rPr>
              <a:t>, </a:t>
            </a:r>
            <a:r>
              <a:rPr lang="vi-VN" dirty="0" err="1">
                <a:latin typeface="+mj-lt"/>
              </a:rPr>
              <a:t>Thắng</a:t>
            </a:r>
            <a:r>
              <a:rPr lang="vi-VN" dirty="0">
                <a:latin typeface="+mj-lt"/>
              </a:rPr>
              <a:t> </a:t>
            </a:r>
            <a:r>
              <a:rPr lang="vi-VN" dirty="0" err="1">
                <a:latin typeface="+mj-lt"/>
              </a:rPr>
              <a:t>học</a:t>
            </a:r>
            <a:r>
              <a:rPr lang="vi-VN" dirty="0">
                <a:latin typeface="+mj-lt"/>
              </a:rPr>
              <a:t> </a:t>
            </a:r>
            <a:r>
              <a:rPr lang="vi-VN" dirty="0" err="1">
                <a:latin typeface="+mj-lt"/>
              </a:rPr>
              <a:t>dưới</a:t>
            </a:r>
            <a:r>
              <a:rPr lang="vi-VN" dirty="0">
                <a:latin typeface="+mj-lt"/>
              </a:rPr>
              <a:t> </a:t>
            </a:r>
            <a:r>
              <a:rPr lang="vi-VN" dirty="0" err="1">
                <a:latin typeface="+mj-lt"/>
              </a:rPr>
              <a:t>ánh</a:t>
            </a:r>
            <a:r>
              <a:rPr lang="vi-VN" dirty="0">
                <a:latin typeface="+mj-lt"/>
              </a:rPr>
              <a:t> trăng. </a:t>
            </a:r>
            <a:r>
              <a:rPr lang="vi-VN" dirty="0" err="1">
                <a:latin typeface="+mj-lt"/>
              </a:rPr>
              <a:t>Những</a:t>
            </a:r>
            <a:r>
              <a:rPr lang="vi-VN" dirty="0">
                <a:latin typeface="+mj-lt"/>
              </a:rPr>
              <a:t> </a:t>
            </a:r>
            <a:r>
              <a:rPr lang="vi-VN" dirty="0" err="1">
                <a:latin typeface="+mj-lt"/>
              </a:rPr>
              <a:t>buổi</a:t>
            </a:r>
            <a:r>
              <a:rPr lang="vi-VN" dirty="0">
                <a:latin typeface="+mj-lt"/>
              </a:rPr>
              <a:t> trăng </a:t>
            </a:r>
            <a:r>
              <a:rPr lang="vi-VN" dirty="0" err="1">
                <a:latin typeface="+mj-lt"/>
              </a:rPr>
              <a:t>mờ</a:t>
            </a:r>
            <a:r>
              <a:rPr lang="vi-VN" dirty="0">
                <a:latin typeface="+mj-lt"/>
              </a:rPr>
              <a:t>, </a:t>
            </a:r>
            <a:r>
              <a:rPr lang="vi-VN" dirty="0" err="1">
                <a:latin typeface="+mj-lt"/>
              </a:rPr>
              <a:t>cậu</a:t>
            </a:r>
            <a:r>
              <a:rPr lang="vi-VN" dirty="0">
                <a:latin typeface="+mj-lt"/>
              </a:rPr>
              <a:t> mang </a:t>
            </a:r>
            <a:r>
              <a:rPr lang="vi-VN" dirty="0" err="1">
                <a:latin typeface="+mj-lt"/>
              </a:rPr>
              <a:t>sách</a:t>
            </a:r>
            <a:r>
              <a:rPr lang="vi-VN" dirty="0">
                <a:latin typeface="+mj-lt"/>
              </a:rPr>
              <a:t> ra </a:t>
            </a:r>
            <a:r>
              <a:rPr lang="vi-VN" dirty="0" err="1">
                <a:latin typeface="+mj-lt"/>
              </a:rPr>
              <a:t>bờ</a:t>
            </a:r>
            <a:r>
              <a:rPr lang="vi-VN" dirty="0">
                <a:latin typeface="+mj-lt"/>
              </a:rPr>
              <a:t> ao, nghiêng theo </a:t>
            </a:r>
            <a:r>
              <a:rPr lang="vi-VN" dirty="0" err="1">
                <a:latin typeface="+mj-lt"/>
              </a:rPr>
              <a:t>ánh</a:t>
            </a:r>
            <a:r>
              <a:rPr lang="vi-VN" dirty="0">
                <a:latin typeface="+mj-lt"/>
              </a:rPr>
              <a:t> </a:t>
            </a:r>
            <a:r>
              <a:rPr lang="vi-VN" dirty="0" err="1">
                <a:latin typeface="+mj-lt"/>
              </a:rPr>
              <a:t>phản</a:t>
            </a:r>
            <a:r>
              <a:rPr lang="vi-VN" dirty="0">
                <a:latin typeface="+mj-lt"/>
              </a:rPr>
              <a:t> </a:t>
            </a:r>
            <a:r>
              <a:rPr lang="vi-VN" dirty="0" err="1">
                <a:latin typeface="+mj-lt"/>
              </a:rPr>
              <a:t>chiếu</a:t>
            </a:r>
            <a:r>
              <a:rPr lang="vi-VN" dirty="0">
                <a:latin typeface="+mj-lt"/>
              </a:rPr>
              <a:t> </a:t>
            </a:r>
            <a:r>
              <a:rPr lang="vi-VN" dirty="0" err="1">
                <a:latin typeface="+mj-lt"/>
              </a:rPr>
              <a:t>mà</a:t>
            </a:r>
            <a:r>
              <a:rPr lang="vi-VN" dirty="0">
                <a:latin typeface="+mj-lt"/>
              </a:rPr>
              <a:t> </a:t>
            </a:r>
            <a:r>
              <a:rPr lang="vi-VN" dirty="0" err="1">
                <a:latin typeface="+mj-lt"/>
              </a:rPr>
              <a:t>học</a:t>
            </a:r>
            <a:r>
              <a:rPr lang="vi-VN" dirty="0">
                <a:latin typeface="+mj-lt"/>
              </a:rPr>
              <a:t>. </a:t>
            </a:r>
            <a:r>
              <a:rPr lang="vi-VN" dirty="0" err="1">
                <a:latin typeface="+mj-lt"/>
              </a:rPr>
              <a:t>Những</a:t>
            </a:r>
            <a:r>
              <a:rPr lang="vi-VN" dirty="0">
                <a:latin typeface="+mj-lt"/>
              </a:rPr>
              <a:t> </a:t>
            </a:r>
            <a:r>
              <a:rPr lang="vi-VN" dirty="0" err="1">
                <a:latin typeface="+mj-lt"/>
              </a:rPr>
              <a:t>tối</a:t>
            </a:r>
            <a:r>
              <a:rPr lang="vi-VN" dirty="0">
                <a:latin typeface="+mj-lt"/>
              </a:rPr>
              <a:t> không trăng, </a:t>
            </a:r>
            <a:r>
              <a:rPr lang="vi-VN" dirty="0" err="1">
                <a:latin typeface="+mj-lt"/>
              </a:rPr>
              <a:t>cậu</a:t>
            </a:r>
            <a:r>
              <a:rPr lang="vi-VN" dirty="0">
                <a:latin typeface="+mj-lt"/>
              </a:rPr>
              <a:t> gom </a:t>
            </a:r>
            <a:r>
              <a:rPr lang="vi-VN" dirty="0" err="1">
                <a:latin typeface="+mj-lt"/>
              </a:rPr>
              <a:t>lá</a:t>
            </a:r>
            <a:r>
              <a:rPr lang="vi-VN" dirty="0">
                <a:latin typeface="+mj-lt"/>
              </a:rPr>
              <a:t> </a:t>
            </a:r>
            <a:r>
              <a:rPr lang="vi-VN" dirty="0" err="1">
                <a:latin typeface="+mj-lt"/>
              </a:rPr>
              <a:t>vàng</a:t>
            </a:r>
            <a:r>
              <a:rPr lang="vi-VN" dirty="0">
                <a:latin typeface="+mj-lt"/>
              </a:rPr>
              <a:t> </a:t>
            </a:r>
            <a:r>
              <a:rPr lang="vi-VN" dirty="0" err="1">
                <a:latin typeface="+mj-lt"/>
              </a:rPr>
              <a:t>rụng</a:t>
            </a:r>
            <a:r>
              <a:rPr lang="vi-VN" dirty="0">
                <a:latin typeface="+mj-lt"/>
              </a:rPr>
              <a:t> ở ngôi </a:t>
            </a:r>
            <a:r>
              <a:rPr lang="vi-VN" dirty="0" err="1">
                <a:latin typeface="+mj-lt"/>
              </a:rPr>
              <a:t>miếu</a:t>
            </a:r>
            <a:r>
              <a:rPr lang="vi-VN" dirty="0">
                <a:latin typeface="+mj-lt"/>
              </a:rPr>
              <a:t> </a:t>
            </a:r>
            <a:r>
              <a:rPr lang="vi-VN" dirty="0" err="1">
                <a:latin typeface="+mj-lt"/>
              </a:rPr>
              <a:t>đầu</a:t>
            </a:r>
            <a:r>
              <a:rPr lang="vi-VN" dirty="0">
                <a:latin typeface="+mj-lt"/>
              </a:rPr>
              <a:t> thôn, </a:t>
            </a:r>
            <a:r>
              <a:rPr lang="vi-VN" dirty="0" err="1">
                <a:latin typeface="+mj-lt"/>
              </a:rPr>
              <a:t>mồi</a:t>
            </a:r>
            <a:r>
              <a:rPr lang="vi-VN" dirty="0">
                <a:latin typeface="+mj-lt"/>
              </a:rPr>
              <a:t> </a:t>
            </a:r>
            <a:r>
              <a:rPr lang="vi-VN" dirty="0" err="1">
                <a:latin typeface="+mj-lt"/>
              </a:rPr>
              <a:t>lửa</a:t>
            </a:r>
            <a:r>
              <a:rPr lang="vi-VN" dirty="0">
                <a:latin typeface="+mj-lt"/>
              </a:rPr>
              <a:t> </a:t>
            </a:r>
            <a:r>
              <a:rPr lang="vi-VN" dirty="0" err="1">
                <a:latin typeface="+mj-lt"/>
              </a:rPr>
              <a:t>đốt</a:t>
            </a:r>
            <a:r>
              <a:rPr lang="vi-VN" dirty="0">
                <a:latin typeface="+mj-lt"/>
              </a:rPr>
              <a:t> </a:t>
            </a:r>
            <a:r>
              <a:rPr lang="vi-VN" dirty="0" err="1">
                <a:latin typeface="+mj-lt"/>
              </a:rPr>
              <a:t>lá</a:t>
            </a:r>
            <a:r>
              <a:rPr lang="vi-VN" dirty="0">
                <a:latin typeface="+mj-lt"/>
              </a:rPr>
              <a:t> </a:t>
            </a:r>
            <a:r>
              <a:rPr lang="vi-VN" dirty="0" err="1">
                <a:latin typeface="+mj-lt"/>
              </a:rPr>
              <a:t>để</a:t>
            </a:r>
            <a:r>
              <a:rPr lang="vi-VN" dirty="0">
                <a:latin typeface="+mj-lt"/>
              </a:rPr>
              <a:t> </a:t>
            </a:r>
            <a:r>
              <a:rPr lang="vi-VN" dirty="0" err="1">
                <a:latin typeface="+mj-lt"/>
              </a:rPr>
              <a:t>lấy</a:t>
            </a:r>
            <a:r>
              <a:rPr lang="vi-VN" dirty="0">
                <a:latin typeface="+mj-lt"/>
              </a:rPr>
              <a:t> </a:t>
            </a:r>
            <a:r>
              <a:rPr lang="vi-VN" dirty="0" err="1">
                <a:latin typeface="+mj-lt"/>
              </a:rPr>
              <a:t>ánh</a:t>
            </a:r>
            <a:r>
              <a:rPr lang="vi-VN" dirty="0">
                <a:latin typeface="+mj-lt"/>
              </a:rPr>
              <a:t> </a:t>
            </a:r>
            <a:r>
              <a:rPr lang="vi-VN" dirty="0" err="1">
                <a:latin typeface="+mj-lt"/>
              </a:rPr>
              <a:t>sáng</a:t>
            </a:r>
            <a:r>
              <a:rPr lang="vi-VN" dirty="0">
                <a:latin typeface="+mj-lt"/>
              </a:rPr>
              <a:t> </a:t>
            </a:r>
            <a:r>
              <a:rPr lang="vi-VN" dirty="0" err="1">
                <a:latin typeface="+mj-lt"/>
              </a:rPr>
              <a:t>đọc</a:t>
            </a:r>
            <a:r>
              <a:rPr lang="vi-VN" dirty="0">
                <a:latin typeface="+mj-lt"/>
              </a:rPr>
              <a:t> </a:t>
            </a:r>
            <a:r>
              <a:rPr lang="vi-VN" dirty="0" err="1">
                <a:latin typeface="+mj-lt"/>
              </a:rPr>
              <a:t>sách</a:t>
            </a:r>
            <a:r>
              <a:rPr lang="vi-VN" dirty="0">
                <a:latin typeface="+mj-lt"/>
              </a:rPr>
              <a:t>. </a:t>
            </a:r>
            <a:r>
              <a:rPr lang="vi-VN" dirty="0" err="1">
                <a:latin typeface="+mj-lt"/>
              </a:rPr>
              <a:t>Nhờ</a:t>
            </a:r>
            <a:r>
              <a:rPr lang="vi-VN" dirty="0">
                <a:latin typeface="+mj-lt"/>
              </a:rPr>
              <a:t> thông minh, </a:t>
            </a:r>
            <a:r>
              <a:rPr lang="vi-VN" dirty="0" err="1">
                <a:latin typeface="+mj-lt"/>
              </a:rPr>
              <a:t>học</a:t>
            </a:r>
            <a:r>
              <a:rPr lang="vi-VN" dirty="0">
                <a:latin typeface="+mj-lt"/>
              </a:rPr>
              <a:t> </a:t>
            </a:r>
            <a:r>
              <a:rPr lang="vi-VN" dirty="0" err="1">
                <a:latin typeface="+mj-lt"/>
              </a:rPr>
              <a:t>giỏi</a:t>
            </a:r>
            <a:r>
              <a:rPr lang="vi-VN" dirty="0">
                <a:latin typeface="+mj-lt"/>
              </a:rPr>
              <a:t>, năm 1864 </a:t>
            </a:r>
            <a:r>
              <a:rPr lang="vi-VN" dirty="0" err="1">
                <a:latin typeface="+mj-lt"/>
              </a:rPr>
              <a:t>Nguyễn</a:t>
            </a:r>
            <a:r>
              <a:rPr lang="vi-VN" dirty="0">
                <a:latin typeface="+mj-lt"/>
              </a:rPr>
              <a:t> </a:t>
            </a:r>
            <a:r>
              <a:rPr lang="vi-VN" dirty="0" err="1">
                <a:latin typeface="+mj-lt"/>
              </a:rPr>
              <a:t>Khuyến</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a:t>
            </a:r>
            <a:r>
              <a:rPr lang="vi-VN" dirty="0" err="1">
                <a:latin typeface="+mj-lt"/>
              </a:rPr>
              <a:t>kì</a:t>
            </a:r>
            <a:r>
              <a:rPr lang="vi-VN" dirty="0">
                <a:latin typeface="+mj-lt"/>
              </a:rPr>
              <a:t> thi Hương (</a:t>
            </a:r>
            <a:r>
              <a:rPr lang="vi-VN" dirty="0" err="1">
                <a:latin typeface="+mj-lt"/>
              </a:rPr>
              <a:t>Giải</a:t>
            </a:r>
            <a:r>
              <a:rPr lang="vi-VN" dirty="0">
                <a:latin typeface="+mj-lt"/>
              </a:rPr>
              <a:t> Nguyên) ở </a:t>
            </a:r>
            <a:r>
              <a:rPr lang="vi-VN" dirty="0" err="1">
                <a:latin typeface="+mj-lt"/>
              </a:rPr>
              <a:t>trường</a:t>
            </a:r>
            <a:r>
              <a:rPr lang="vi-VN" dirty="0">
                <a:latin typeface="+mj-lt"/>
              </a:rPr>
              <a:t> Nam </a:t>
            </a:r>
            <a:r>
              <a:rPr lang="vi-VN" dirty="0" err="1">
                <a:latin typeface="+mj-lt"/>
              </a:rPr>
              <a:t>Định</a:t>
            </a:r>
            <a:r>
              <a:rPr lang="vi-VN" dirty="0">
                <a:latin typeface="+mj-lt"/>
              </a:rPr>
              <a:t>. Năm 1871, ông thi </a:t>
            </a:r>
            <a:r>
              <a:rPr lang="vi-VN" dirty="0" err="1">
                <a:latin typeface="+mj-lt"/>
              </a:rPr>
              <a:t>Hội</a:t>
            </a:r>
            <a:r>
              <a:rPr lang="vi-VN" dirty="0">
                <a:latin typeface="+mj-lt"/>
              </a:rPr>
              <a:t> </a:t>
            </a:r>
            <a:r>
              <a:rPr lang="vi-VN" dirty="0" err="1">
                <a:latin typeface="+mj-lt"/>
              </a:rPr>
              <a:t>đỗ</a:t>
            </a:r>
            <a:r>
              <a:rPr lang="vi-VN" dirty="0">
                <a:latin typeface="+mj-lt"/>
              </a:rPr>
              <a:t> </a:t>
            </a:r>
            <a:r>
              <a:rPr lang="vi-VN" dirty="0" err="1">
                <a:latin typeface="+mj-lt"/>
              </a:rPr>
              <a:t>Hội</a:t>
            </a:r>
            <a:r>
              <a:rPr lang="vi-VN" dirty="0">
                <a:latin typeface="+mj-lt"/>
              </a:rPr>
              <a:t> Nguyên </a:t>
            </a:r>
            <a:r>
              <a:rPr lang="vi-VN" dirty="0" err="1">
                <a:latin typeface="+mj-lt"/>
              </a:rPr>
              <a:t>và</a:t>
            </a:r>
            <a:r>
              <a:rPr lang="vi-VN" dirty="0">
                <a:latin typeface="+mj-lt"/>
              </a:rPr>
              <a:t> thi </a:t>
            </a:r>
            <a:r>
              <a:rPr lang="vi-VN" dirty="0" err="1">
                <a:latin typeface="+mj-lt"/>
              </a:rPr>
              <a:t>Đình</a:t>
            </a:r>
            <a:r>
              <a:rPr lang="vi-VN" dirty="0">
                <a:latin typeface="+mj-lt"/>
              </a:rPr>
              <a:t> </a:t>
            </a:r>
            <a:r>
              <a:rPr lang="vi-VN" dirty="0" err="1">
                <a:latin typeface="+mj-lt"/>
              </a:rPr>
              <a:t>đỗ</a:t>
            </a:r>
            <a:r>
              <a:rPr lang="vi-VN" dirty="0">
                <a:latin typeface="+mj-lt"/>
              </a:rPr>
              <a:t> </a:t>
            </a:r>
            <a:r>
              <a:rPr lang="vi-VN" dirty="0" err="1">
                <a:latin typeface="+mj-lt"/>
              </a:rPr>
              <a:t>Đình</a:t>
            </a:r>
            <a:r>
              <a:rPr lang="vi-VN" dirty="0">
                <a:latin typeface="+mj-lt"/>
              </a:rPr>
              <a:t> Nguyên. </a:t>
            </a:r>
            <a:r>
              <a:rPr lang="vi-VN" dirty="0" err="1">
                <a:latin typeface="+mj-lt"/>
              </a:rPr>
              <a:t>Từ</a:t>
            </a:r>
            <a:r>
              <a:rPr lang="vi-VN" dirty="0">
                <a:latin typeface="+mj-lt"/>
              </a:rPr>
              <a:t> </a:t>
            </a:r>
            <a:r>
              <a:rPr lang="vi-VN" dirty="0" err="1">
                <a:latin typeface="+mj-lt"/>
              </a:rPr>
              <a:t>đó</a:t>
            </a:r>
            <a:r>
              <a:rPr lang="vi-VN" dirty="0">
                <a:latin typeface="+mj-lt"/>
              </a:rPr>
              <a:t>, </a:t>
            </a:r>
            <a:r>
              <a:rPr lang="vi-VN" dirty="0" err="1">
                <a:latin typeface="+mj-lt"/>
              </a:rPr>
              <a:t>người</a:t>
            </a:r>
            <a:r>
              <a:rPr lang="vi-VN" dirty="0">
                <a:latin typeface="+mj-lt"/>
              </a:rPr>
              <a:t> ta </a:t>
            </a:r>
            <a:r>
              <a:rPr lang="vi-VN" dirty="0" err="1">
                <a:latin typeface="+mj-lt"/>
              </a:rPr>
              <a:t>gọi</a:t>
            </a:r>
            <a:r>
              <a:rPr lang="vi-VN" dirty="0">
                <a:latin typeface="+mj-lt"/>
              </a:rPr>
              <a:t> ông </a:t>
            </a:r>
            <a:r>
              <a:rPr lang="vi-VN" dirty="0" err="1">
                <a:latin typeface="+mj-lt"/>
              </a:rPr>
              <a:t>là</a:t>
            </a:r>
            <a:r>
              <a:rPr lang="vi-VN" dirty="0">
                <a:latin typeface="+mj-lt"/>
              </a:rPr>
              <a:t> Tam Nguyên Yên </a:t>
            </a:r>
            <a:r>
              <a:rPr lang="vi-VN" dirty="0" err="1">
                <a:latin typeface="+mj-lt"/>
              </a:rPr>
              <a:t>Đổ</a:t>
            </a:r>
            <a:r>
              <a:rPr lang="vi-VN" dirty="0">
                <a:latin typeface="+mj-lt"/>
              </a:rPr>
              <a:t> (</a:t>
            </a:r>
            <a:r>
              <a:rPr lang="vi-VN" dirty="0" err="1">
                <a:latin typeface="+mj-lt"/>
              </a:rPr>
              <a:t>người</a:t>
            </a:r>
            <a:r>
              <a:rPr lang="vi-VN" dirty="0">
                <a:latin typeface="+mj-lt"/>
              </a:rPr>
              <a:t> </a:t>
            </a:r>
            <a:r>
              <a:rPr lang="vi-VN" dirty="0" err="1">
                <a:latin typeface="+mj-lt"/>
              </a:rPr>
              <a:t>làng</a:t>
            </a:r>
            <a:r>
              <a:rPr lang="vi-VN" dirty="0">
                <a:latin typeface="+mj-lt"/>
              </a:rPr>
              <a:t> Yên </a:t>
            </a:r>
            <a:r>
              <a:rPr lang="vi-VN" dirty="0" err="1">
                <a:latin typeface="+mj-lt"/>
              </a:rPr>
              <a:t>Đổ</a:t>
            </a:r>
            <a:r>
              <a:rPr lang="vi-VN" dirty="0">
                <a:latin typeface="+mj-lt"/>
              </a:rPr>
              <a:t>, </a:t>
            </a:r>
            <a:r>
              <a:rPr lang="vi-VN" dirty="0" err="1">
                <a:latin typeface="+mj-lt"/>
              </a:rPr>
              <a:t>đỗ</a:t>
            </a:r>
            <a:r>
              <a:rPr lang="vi-VN" dirty="0">
                <a:latin typeface="+mj-lt"/>
              </a:rPr>
              <a:t> </a:t>
            </a:r>
            <a:r>
              <a:rPr lang="vi-VN" dirty="0" err="1">
                <a:latin typeface="+mj-lt"/>
              </a:rPr>
              <a:t>đầu</a:t>
            </a:r>
            <a:r>
              <a:rPr lang="vi-VN" dirty="0">
                <a:latin typeface="+mj-lt"/>
              </a:rPr>
              <a:t> ba </a:t>
            </a:r>
            <a:r>
              <a:rPr lang="vi-VN" dirty="0" err="1">
                <a:latin typeface="+mj-lt"/>
              </a:rPr>
              <a:t>kì</a:t>
            </a:r>
            <a:r>
              <a:rPr lang="vi-VN" dirty="0">
                <a:latin typeface="+mj-lt"/>
              </a:rPr>
              <a:t> thi).</a:t>
            </a:r>
          </a:p>
          <a:p>
            <a:pPr algn="r"/>
            <a:r>
              <a:rPr lang="vi-VN" dirty="0">
                <a:latin typeface="+mj-lt"/>
              </a:rPr>
              <a:t>(Theo </a:t>
            </a:r>
            <a:r>
              <a:rPr lang="vi-VN" dirty="0" err="1">
                <a:latin typeface="+mj-lt"/>
              </a:rPr>
              <a:t>Nguyễn</a:t>
            </a:r>
            <a:r>
              <a:rPr lang="vi-VN" dirty="0">
                <a:latin typeface="+mj-lt"/>
              </a:rPr>
              <a:t> Phương </a:t>
            </a:r>
            <a:r>
              <a:rPr lang="vi-VN" dirty="0" err="1">
                <a:latin typeface="+mj-lt"/>
              </a:rPr>
              <a:t>Bảo</a:t>
            </a:r>
            <a:r>
              <a:rPr lang="vi-VN" dirty="0">
                <a:latin typeface="+mj-lt"/>
              </a:rPr>
              <a:t> An, </a:t>
            </a:r>
            <a:r>
              <a:rPr lang="vi-VN" dirty="0" err="1">
                <a:latin typeface="+mj-lt"/>
              </a:rPr>
              <a:t>Kể</a:t>
            </a:r>
            <a:r>
              <a:rPr lang="vi-VN" dirty="0">
                <a:latin typeface="+mj-lt"/>
              </a:rPr>
              <a:t> </a:t>
            </a:r>
            <a:r>
              <a:rPr lang="vi-VN" dirty="0" err="1">
                <a:latin typeface="+mj-lt"/>
              </a:rPr>
              <a:t>chuyện</a:t>
            </a:r>
            <a:r>
              <a:rPr lang="vi-VN" dirty="0">
                <a:latin typeface="+mj-lt"/>
              </a:rPr>
              <a:t> danh nhân </a:t>
            </a:r>
            <a:r>
              <a:rPr lang="vi-VN" dirty="0" err="1">
                <a:latin typeface="+mj-lt"/>
              </a:rPr>
              <a:t>Việt</a:t>
            </a:r>
            <a:r>
              <a:rPr lang="vi-VN" dirty="0">
                <a:latin typeface="+mj-lt"/>
              </a:rPr>
              <a:t> Nam, NXB Văn </a:t>
            </a:r>
            <a:r>
              <a:rPr lang="vi-VN" dirty="0" err="1">
                <a:latin typeface="+mj-lt"/>
              </a:rPr>
              <a:t>học</a:t>
            </a:r>
            <a:r>
              <a:rPr lang="vi-VN" dirty="0">
                <a:latin typeface="+mj-lt"/>
              </a:rPr>
              <a:t>, năm 2019)</a:t>
            </a:r>
          </a:p>
        </p:txBody>
      </p:sp>
      <p:sp>
        <p:nvSpPr>
          <p:cNvPr id="19" name="Hộp Văn bản 18">
            <a:extLst>
              <a:ext uri="{FF2B5EF4-FFF2-40B4-BE49-F238E27FC236}">
                <a16:creationId xmlns="" xmlns:a16="http://schemas.microsoft.com/office/drawing/2014/main" id="{A1DF3162-27ED-4FC8-8D0B-C3F256BB7015}"/>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20" name="Nhóm 19">
            <a:extLst>
              <a:ext uri="{FF2B5EF4-FFF2-40B4-BE49-F238E27FC236}">
                <a16:creationId xmlns="" xmlns:a16="http://schemas.microsoft.com/office/drawing/2014/main" id="{848D2892-B0FD-446C-80A0-45CC7B68288A}"/>
              </a:ext>
            </a:extLst>
          </p:cNvPr>
          <p:cNvGrpSpPr/>
          <p:nvPr/>
        </p:nvGrpSpPr>
        <p:grpSpPr>
          <a:xfrm>
            <a:off x="504176" y="1510518"/>
            <a:ext cx="401836" cy="401836"/>
            <a:chOff x="504176" y="1510518"/>
            <a:chExt cx="401836" cy="401836"/>
          </a:xfrm>
        </p:grpSpPr>
        <p:sp>
          <p:nvSpPr>
            <p:cNvPr id="21" name="Hình chữ nhật 20">
              <a:extLst>
                <a:ext uri="{FF2B5EF4-FFF2-40B4-BE49-F238E27FC236}">
                  <a16:creationId xmlns="" xmlns:a16="http://schemas.microsoft.com/office/drawing/2014/main" id="{98080E76-11BF-4B56-98B4-674208C6AE02}"/>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25" name="Đồ họa 24" descr="Trò chuyện">
              <a:extLst>
                <a:ext uri="{FF2B5EF4-FFF2-40B4-BE49-F238E27FC236}">
                  <a16:creationId xmlns="" xmlns:a16="http://schemas.microsoft.com/office/drawing/2014/main" id="{FDC1B33E-2167-4090-967A-6FA2710CACF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cxnSp>
        <p:nvCxnSpPr>
          <p:cNvPr id="27" name="Đường nối Thẳng 26">
            <a:extLst>
              <a:ext uri="{FF2B5EF4-FFF2-40B4-BE49-F238E27FC236}">
                <a16:creationId xmlns="" xmlns:a16="http://schemas.microsoft.com/office/drawing/2014/main" id="{44D24DFD-D30F-4147-9E36-6F91AF8F23F9}"/>
              </a:ext>
            </a:extLst>
          </p:cNvPr>
          <p:cNvCxnSpPr>
            <a:cxnSpLocks/>
          </p:cNvCxnSpPr>
          <p:nvPr/>
        </p:nvCxnSpPr>
        <p:spPr>
          <a:xfrm>
            <a:off x="437654" y="3364086"/>
            <a:ext cx="2251717" cy="15247"/>
          </a:xfrm>
          <a:prstGeom prst="line">
            <a:avLst/>
          </a:prstGeom>
        </p:spPr>
        <p:style>
          <a:lnRef idx="3">
            <a:schemeClr val="accent6"/>
          </a:lnRef>
          <a:fillRef idx="0">
            <a:schemeClr val="accent6"/>
          </a:fillRef>
          <a:effectRef idx="2">
            <a:schemeClr val="accent6"/>
          </a:effectRef>
          <a:fontRef idx="minor">
            <a:schemeClr val="tx1"/>
          </a:fontRef>
        </p:style>
      </p:cxnSp>
      <p:cxnSp>
        <p:nvCxnSpPr>
          <p:cNvPr id="28" name="Đường nối Thẳng 27">
            <a:extLst>
              <a:ext uri="{FF2B5EF4-FFF2-40B4-BE49-F238E27FC236}">
                <a16:creationId xmlns="" xmlns:a16="http://schemas.microsoft.com/office/drawing/2014/main" id="{62614A3A-A9CC-44CD-9570-5639128282C7}"/>
              </a:ext>
            </a:extLst>
          </p:cNvPr>
          <p:cNvCxnSpPr>
            <a:cxnSpLocks/>
          </p:cNvCxnSpPr>
          <p:nvPr/>
        </p:nvCxnSpPr>
        <p:spPr>
          <a:xfrm>
            <a:off x="3605815" y="3364086"/>
            <a:ext cx="414507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0" name="Đường nối Thẳng 29">
            <a:extLst>
              <a:ext uri="{FF2B5EF4-FFF2-40B4-BE49-F238E27FC236}">
                <a16:creationId xmlns="" xmlns:a16="http://schemas.microsoft.com/office/drawing/2014/main" id="{680E5CD8-FE8C-4362-BAB6-61C96F1CAA33}"/>
              </a:ext>
            </a:extLst>
          </p:cNvPr>
          <p:cNvCxnSpPr>
            <a:cxnSpLocks/>
          </p:cNvCxnSpPr>
          <p:nvPr/>
        </p:nvCxnSpPr>
        <p:spPr>
          <a:xfrm flipV="1">
            <a:off x="10441033" y="3379334"/>
            <a:ext cx="1191547"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34" name="Đường nối Thẳng 33">
            <a:extLst>
              <a:ext uri="{FF2B5EF4-FFF2-40B4-BE49-F238E27FC236}">
                <a16:creationId xmlns="" xmlns:a16="http://schemas.microsoft.com/office/drawing/2014/main" id="{163A2657-D0BC-4BDD-9E53-65B6EB08FF8E}"/>
              </a:ext>
            </a:extLst>
          </p:cNvPr>
          <p:cNvCxnSpPr>
            <a:cxnSpLocks/>
          </p:cNvCxnSpPr>
          <p:nvPr/>
        </p:nvCxnSpPr>
        <p:spPr>
          <a:xfrm flipV="1">
            <a:off x="437654" y="3631229"/>
            <a:ext cx="468358"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38" name="Đường nối Thẳng 37">
            <a:extLst>
              <a:ext uri="{FF2B5EF4-FFF2-40B4-BE49-F238E27FC236}">
                <a16:creationId xmlns="" xmlns:a16="http://schemas.microsoft.com/office/drawing/2014/main" id="{8DDABDD6-1E06-4AED-9D87-326C64B61273}"/>
              </a:ext>
            </a:extLst>
          </p:cNvPr>
          <p:cNvCxnSpPr>
            <a:cxnSpLocks/>
          </p:cNvCxnSpPr>
          <p:nvPr/>
        </p:nvCxnSpPr>
        <p:spPr>
          <a:xfrm>
            <a:off x="1029669" y="3654838"/>
            <a:ext cx="7718677"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39" name="Đường nối Thẳng 38">
            <a:extLst>
              <a:ext uri="{FF2B5EF4-FFF2-40B4-BE49-F238E27FC236}">
                <a16:creationId xmlns="" xmlns:a16="http://schemas.microsoft.com/office/drawing/2014/main" id="{858E87CB-2C0C-4DA7-88F5-FA929678F726}"/>
              </a:ext>
            </a:extLst>
          </p:cNvPr>
          <p:cNvCxnSpPr>
            <a:cxnSpLocks/>
          </p:cNvCxnSpPr>
          <p:nvPr/>
        </p:nvCxnSpPr>
        <p:spPr>
          <a:xfrm flipV="1">
            <a:off x="8890924" y="3654839"/>
            <a:ext cx="2485791"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42" name="Đường nối Thẳng 41">
            <a:extLst>
              <a:ext uri="{FF2B5EF4-FFF2-40B4-BE49-F238E27FC236}">
                <a16:creationId xmlns="" xmlns:a16="http://schemas.microsoft.com/office/drawing/2014/main" id="{A475FDB7-1591-4197-95B2-6779F7FECE84}"/>
              </a:ext>
            </a:extLst>
          </p:cNvPr>
          <p:cNvCxnSpPr>
            <a:cxnSpLocks/>
          </p:cNvCxnSpPr>
          <p:nvPr/>
        </p:nvCxnSpPr>
        <p:spPr>
          <a:xfrm>
            <a:off x="437654" y="3920932"/>
            <a:ext cx="737870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44" name="Đường nối Thẳng 43">
            <a:extLst>
              <a:ext uri="{FF2B5EF4-FFF2-40B4-BE49-F238E27FC236}">
                <a16:creationId xmlns="" xmlns:a16="http://schemas.microsoft.com/office/drawing/2014/main" id="{43F1B299-DA47-48B0-8698-56008E7A3836}"/>
              </a:ext>
            </a:extLst>
          </p:cNvPr>
          <p:cNvCxnSpPr>
            <a:cxnSpLocks/>
          </p:cNvCxnSpPr>
          <p:nvPr/>
        </p:nvCxnSpPr>
        <p:spPr>
          <a:xfrm>
            <a:off x="9383598" y="3096206"/>
            <a:ext cx="2151910" cy="7624"/>
          </a:xfrm>
          <a:prstGeom prst="line">
            <a:avLst/>
          </a:prstGeom>
        </p:spPr>
        <p:style>
          <a:lnRef idx="3">
            <a:schemeClr val="accent6"/>
          </a:lnRef>
          <a:fillRef idx="0">
            <a:schemeClr val="accent6"/>
          </a:fillRef>
          <a:effectRef idx="2">
            <a:schemeClr val="accent6"/>
          </a:effectRef>
          <a:fontRef idx="minor">
            <a:schemeClr val="tx1"/>
          </a:fontRef>
        </p:style>
      </p:cxnSp>
      <p:sp>
        <p:nvSpPr>
          <p:cNvPr id="46" name="Hộp Văn bản 45">
            <a:extLst>
              <a:ext uri="{FF2B5EF4-FFF2-40B4-BE49-F238E27FC236}">
                <a16:creationId xmlns="" xmlns:a16="http://schemas.microsoft.com/office/drawing/2014/main" id="{4AC61C06-2F44-4D54-93F0-A35D64CE3F52}"/>
              </a:ext>
            </a:extLst>
          </p:cNvPr>
          <p:cNvSpPr txBox="1"/>
          <p:nvPr/>
        </p:nvSpPr>
        <p:spPr>
          <a:xfrm>
            <a:off x="313317" y="5134967"/>
            <a:ext cx="11490121" cy="923330"/>
          </a:xfrm>
          <a:prstGeom prst="rect">
            <a:avLst/>
          </a:prstGeom>
          <a:noFill/>
        </p:spPr>
        <p:txBody>
          <a:bodyPr wrap="square" rtlCol="0">
            <a:spAutoFit/>
          </a:bodyPr>
          <a:lstStyle/>
          <a:p>
            <a:r>
              <a:rPr lang="vi-VN" b="1" dirty="0" err="1">
                <a:solidFill>
                  <a:schemeClr val="bg1"/>
                </a:solidFill>
                <a:latin typeface="+mj-lt"/>
              </a:rPr>
              <a:t>Trả</a:t>
            </a:r>
            <a:r>
              <a:rPr lang="vi-VN" b="1" dirty="0">
                <a:solidFill>
                  <a:schemeClr val="bg1"/>
                </a:solidFill>
                <a:latin typeface="+mj-lt"/>
              </a:rPr>
              <a:t> </a:t>
            </a:r>
            <a:r>
              <a:rPr lang="vi-VN" b="1" dirty="0" err="1">
                <a:solidFill>
                  <a:schemeClr val="bg1"/>
                </a:solidFill>
                <a:latin typeface="+mj-lt"/>
              </a:rPr>
              <a:t>lời</a:t>
            </a:r>
            <a:r>
              <a:rPr lang="vi-VN" dirty="0">
                <a:solidFill>
                  <a:schemeClr val="bg1"/>
                </a:solidFill>
                <a:latin typeface="+mj-lt"/>
              </a:rPr>
              <a:t/>
            </a:r>
            <a:br>
              <a:rPr lang="vi-VN" dirty="0">
                <a:solidFill>
                  <a:schemeClr val="bg1"/>
                </a:solidFill>
                <a:latin typeface="+mj-lt"/>
              </a:rPr>
            </a:br>
            <a:r>
              <a:rPr lang="vi-VN" dirty="0">
                <a:solidFill>
                  <a:schemeClr val="bg1"/>
                </a:solidFill>
                <a:latin typeface="+mj-lt"/>
              </a:rPr>
              <a:t>- </a:t>
            </a:r>
            <a:r>
              <a:rPr lang="vi-VN" dirty="0" err="1">
                <a:solidFill>
                  <a:schemeClr val="bg1"/>
                </a:solidFill>
                <a:latin typeface="+mj-lt"/>
              </a:rPr>
              <a:t>Việc</a:t>
            </a:r>
            <a:r>
              <a:rPr lang="vi-VN" dirty="0">
                <a:solidFill>
                  <a:schemeClr val="bg1"/>
                </a:solidFill>
                <a:latin typeface="+mj-lt"/>
              </a:rPr>
              <a:t> </a:t>
            </a:r>
            <a:r>
              <a:rPr lang="vi-VN" dirty="0" err="1">
                <a:solidFill>
                  <a:schemeClr val="bg1"/>
                </a:solidFill>
                <a:latin typeface="+mj-lt"/>
              </a:rPr>
              <a:t>tự</a:t>
            </a:r>
            <a:r>
              <a:rPr lang="vi-VN" dirty="0">
                <a:solidFill>
                  <a:schemeClr val="bg1"/>
                </a:solidFill>
                <a:latin typeface="+mj-lt"/>
              </a:rPr>
              <a:t> </a:t>
            </a:r>
            <a:r>
              <a:rPr lang="vi-VN" dirty="0" err="1">
                <a:solidFill>
                  <a:schemeClr val="bg1"/>
                </a:solidFill>
                <a:latin typeface="+mj-lt"/>
              </a:rPr>
              <a:t>giác</a:t>
            </a:r>
            <a:r>
              <a:rPr lang="vi-VN" dirty="0">
                <a:solidFill>
                  <a:schemeClr val="bg1"/>
                </a:solidFill>
                <a:latin typeface="+mj-lt"/>
              </a:rPr>
              <a:t>, </a:t>
            </a:r>
            <a:r>
              <a:rPr lang="vi-VN" dirty="0" err="1">
                <a:solidFill>
                  <a:schemeClr val="bg1"/>
                </a:solidFill>
                <a:latin typeface="+mj-lt"/>
              </a:rPr>
              <a:t>tích</a:t>
            </a:r>
            <a:r>
              <a:rPr lang="vi-VN" dirty="0">
                <a:solidFill>
                  <a:schemeClr val="bg1"/>
                </a:solidFill>
                <a:latin typeface="+mj-lt"/>
              </a:rPr>
              <a:t> </a:t>
            </a:r>
            <a:r>
              <a:rPr lang="vi-VN" dirty="0" err="1">
                <a:solidFill>
                  <a:schemeClr val="bg1"/>
                </a:solidFill>
                <a:latin typeface="+mj-lt"/>
              </a:rPr>
              <a:t>cực</a:t>
            </a:r>
            <a:r>
              <a:rPr lang="vi-VN" dirty="0">
                <a:solidFill>
                  <a:schemeClr val="bg1"/>
                </a:solidFill>
                <a:latin typeface="+mj-lt"/>
              </a:rPr>
              <a:t> </a:t>
            </a:r>
            <a:r>
              <a:rPr lang="vi-VN" dirty="0" err="1">
                <a:solidFill>
                  <a:schemeClr val="bg1"/>
                </a:solidFill>
                <a:latin typeface="+mj-lt"/>
              </a:rPr>
              <a:t>học</a:t>
            </a:r>
            <a:r>
              <a:rPr lang="vi-VN" dirty="0">
                <a:solidFill>
                  <a:schemeClr val="bg1"/>
                </a:solidFill>
                <a:latin typeface="+mj-lt"/>
              </a:rPr>
              <a:t> </a:t>
            </a:r>
            <a:r>
              <a:rPr lang="vi-VN" dirty="0" err="1">
                <a:solidFill>
                  <a:schemeClr val="bg1"/>
                </a:solidFill>
                <a:latin typeface="+mj-lt"/>
              </a:rPr>
              <a:t>tập</a:t>
            </a:r>
            <a:r>
              <a:rPr lang="vi-VN" dirty="0">
                <a:solidFill>
                  <a:schemeClr val="bg1"/>
                </a:solidFill>
                <a:latin typeface="+mj-lt"/>
              </a:rPr>
              <a:t> </a:t>
            </a:r>
            <a:r>
              <a:rPr lang="vi-VN" dirty="0" err="1">
                <a:solidFill>
                  <a:schemeClr val="bg1"/>
                </a:solidFill>
                <a:latin typeface="+mj-lt"/>
              </a:rPr>
              <a:t>đã</a:t>
            </a:r>
            <a:r>
              <a:rPr lang="vi-VN" dirty="0">
                <a:solidFill>
                  <a:schemeClr val="bg1"/>
                </a:solidFill>
                <a:latin typeface="+mj-lt"/>
              </a:rPr>
              <a:t> đem </a:t>
            </a:r>
            <a:r>
              <a:rPr lang="vi-VN" dirty="0" err="1">
                <a:solidFill>
                  <a:schemeClr val="bg1"/>
                </a:solidFill>
                <a:latin typeface="+mj-lt"/>
              </a:rPr>
              <a:t>lại</a:t>
            </a:r>
            <a:r>
              <a:rPr lang="vi-VN" dirty="0">
                <a:solidFill>
                  <a:schemeClr val="bg1"/>
                </a:solidFill>
                <a:latin typeface="+mj-lt"/>
              </a:rPr>
              <a:t> </a:t>
            </a:r>
            <a:r>
              <a:rPr lang="vi-VN" dirty="0" err="1">
                <a:solidFill>
                  <a:schemeClr val="bg1"/>
                </a:solidFill>
                <a:latin typeface="+mj-lt"/>
              </a:rPr>
              <a:t>kết</a:t>
            </a:r>
            <a:r>
              <a:rPr lang="vi-VN" dirty="0">
                <a:solidFill>
                  <a:schemeClr val="bg1"/>
                </a:solidFill>
                <a:latin typeface="+mj-lt"/>
              </a:rPr>
              <a:t> </a:t>
            </a:r>
            <a:r>
              <a:rPr lang="vi-VN" dirty="0" err="1">
                <a:solidFill>
                  <a:schemeClr val="bg1"/>
                </a:solidFill>
                <a:latin typeface="+mj-lt"/>
              </a:rPr>
              <a:t>quả</a:t>
            </a:r>
            <a:r>
              <a:rPr lang="vi-VN" dirty="0">
                <a:solidFill>
                  <a:schemeClr val="bg1"/>
                </a:solidFill>
                <a:latin typeface="+mj-lt"/>
              </a:rPr>
              <a:t>:</a:t>
            </a:r>
            <a:br>
              <a:rPr lang="vi-VN" dirty="0">
                <a:solidFill>
                  <a:schemeClr val="bg1"/>
                </a:solidFill>
                <a:latin typeface="+mj-lt"/>
              </a:rPr>
            </a:br>
            <a:endParaRPr lang="vi-VN" dirty="0">
              <a:solidFill>
                <a:schemeClr val="bg1"/>
              </a:solidFill>
              <a:latin typeface="+mj-lt"/>
            </a:endParaRPr>
          </a:p>
        </p:txBody>
      </p:sp>
      <p:cxnSp>
        <p:nvCxnSpPr>
          <p:cNvPr id="55" name="Đường nối Thẳng 54">
            <a:extLst>
              <a:ext uri="{FF2B5EF4-FFF2-40B4-BE49-F238E27FC236}">
                <a16:creationId xmlns="" xmlns:a16="http://schemas.microsoft.com/office/drawing/2014/main" id="{CC079A7F-22A0-4189-A99F-FD716C4D2B83}"/>
              </a:ext>
            </a:extLst>
          </p:cNvPr>
          <p:cNvCxnSpPr>
            <a:cxnSpLocks/>
          </p:cNvCxnSpPr>
          <p:nvPr/>
        </p:nvCxnSpPr>
        <p:spPr>
          <a:xfrm flipV="1">
            <a:off x="10370631" y="3920932"/>
            <a:ext cx="920607" cy="1"/>
          </a:xfrm>
          <a:prstGeom prst="line">
            <a:avLst/>
          </a:prstGeom>
        </p:spPr>
        <p:style>
          <a:lnRef idx="3">
            <a:schemeClr val="accent6"/>
          </a:lnRef>
          <a:fillRef idx="0">
            <a:schemeClr val="accent6"/>
          </a:fillRef>
          <a:effectRef idx="2">
            <a:schemeClr val="accent6"/>
          </a:effectRef>
          <a:fontRef idx="minor">
            <a:schemeClr val="tx1"/>
          </a:fontRef>
        </p:style>
      </p:cxnSp>
      <p:cxnSp>
        <p:nvCxnSpPr>
          <p:cNvPr id="57" name="Đường nối Thẳng 56">
            <a:extLst>
              <a:ext uri="{FF2B5EF4-FFF2-40B4-BE49-F238E27FC236}">
                <a16:creationId xmlns="" xmlns:a16="http://schemas.microsoft.com/office/drawing/2014/main" id="{9BD0D33E-F75F-4FF7-A8F3-0FE57408BEFC}"/>
              </a:ext>
            </a:extLst>
          </p:cNvPr>
          <p:cNvCxnSpPr>
            <a:cxnSpLocks/>
          </p:cNvCxnSpPr>
          <p:nvPr/>
        </p:nvCxnSpPr>
        <p:spPr>
          <a:xfrm>
            <a:off x="482142" y="4210635"/>
            <a:ext cx="664842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0" name="Đường nối Thẳng 59">
            <a:extLst>
              <a:ext uri="{FF2B5EF4-FFF2-40B4-BE49-F238E27FC236}">
                <a16:creationId xmlns="" xmlns:a16="http://schemas.microsoft.com/office/drawing/2014/main" id="{26242734-9944-4533-ABA9-6BFAC1766B99}"/>
              </a:ext>
            </a:extLst>
          </p:cNvPr>
          <p:cNvCxnSpPr>
            <a:cxnSpLocks/>
          </p:cNvCxnSpPr>
          <p:nvPr/>
        </p:nvCxnSpPr>
        <p:spPr>
          <a:xfrm>
            <a:off x="7278394" y="4201406"/>
            <a:ext cx="4145074"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61" name="Đường nối Thẳng 60">
            <a:extLst>
              <a:ext uri="{FF2B5EF4-FFF2-40B4-BE49-F238E27FC236}">
                <a16:creationId xmlns="" xmlns:a16="http://schemas.microsoft.com/office/drawing/2014/main" id="{34213474-D89B-4655-B2A2-EECF88B454A8}"/>
              </a:ext>
            </a:extLst>
          </p:cNvPr>
          <p:cNvCxnSpPr>
            <a:cxnSpLocks/>
          </p:cNvCxnSpPr>
          <p:nvPr/>
        </p:nvCxnSpPr>
        <p:spPr>
          <a:xfrm>
            <a:off x="482142" y="4501224"/>
            <a:ext cx="9977411"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6564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500"/>
                                        <p:tgtEl>
                                          <p:spTgt spid="30"/>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left)">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4" presetClass="entr" presetSubtype="1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randombar(horizontal)">
                                      <p:cBhvr>
                                        <p:cTn id="52" dur="500"/>
                                        <p:tgtEl>
                                          <p:spTgt spid="46"/>
                                        </p:tgtEl>
                                      </p:cBhvr>
                                    </p:animEffect>
                                  </p:child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44"/>
                                        </p:tgtEl>
                                      </p:cBhvr>
                                    </p:animEffect>
                                    <p:set>
                                      <p:cBhvr>
                                        <p:cTn id="56" dur="1" fill="hold">
                                          <p:stCondLst>
                                            <p:cond delay="499"/>
                                          </p:stCondLst>
                                        </p:cTn>
                                        <p:tgtEl>
                                          <p:spTgt spid="4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4"/>
                                        </p:tgtEl>
                                      </p:cBhvr>
                                    </p:animEffect>
                                    <p:set>
                                      <p:cBhvr>
                                        <p:cTn id="68" dur="1" fill="hold">
                                          <p:stCondLst>
                                            <p:cond delay="499"/>
                                          </p:stCondLst>
                                        </p:cTn>
                                        <p:tgtEl>
                                          <p:spTgt spid="3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9"/>
                                        </p:tgtEl>
                                      </p:cBhvr>
                                    </p:animEffect>
                                    <p:set>
                                      <p:cBhvr>
                                        <p:cTn id="74" dur="1" fill="hold">
                                          <p:stCondLst>
                                            <p:cond delay="499"/>
                                          </p:stCondLst>
                                        </p:cTn>
                                        <p:tgtEl>
                                          <p:spTgt spid="3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2"/>
                                        </p:tgtEl>
                                      </p:cBhvr>
                                    </p:animEffect>
                                    <p:set>
                                      <p:cBhvr>
                                        <p:cTn id="77" dur="1" fill="hold">
                                          <p:stCondLst>
                                            <p:cond delay="499"/>
                                          </p:stCondLst>
                                        </p:cTn>
                                        <p:tgtEl>
                                          <p:spTgt spid="4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left)">
                                      <p:cBhvr>
                                        <p:cTn id="82" dur="500"/>
                                        <p:tgtEl>
                                          <p:spTgt spid="55"/>
                                        </p:tgtEl>
                                      </p:cBhvr>
                                    </p:animEffec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wipe(left)">
                                      <p:cBhvr>
                                        <p:cTn id="86" dur="500"/>
                                        <p:tgtEl>
                                          <p:spTgt spid="5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wipe(left)">
                                      <p:cBhvr>
                                        <p:cTn id="91" dur="500"/>
                                        <p:tgtEl>
                                          <p:spTgt spid="60"/>
                                        </p:tgtEl>
                                      </p:cBhvr>
                                    </p:animEffect>
                                  </p:childTnLst>
                                </p:cTn>
                              </p:par>
                              <p:par>
                                <p:cTn id="92" presetID="22" presetClass="entr" presetSubtype="8" fill="hold"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wipe(left)">
                                      <p:cBhvr>
                                        <p:cTn id="9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100+ Background học tập đẹp">
            <a:extLst>
              <a:ext uri="{FF2B5EF4-FFF2-40B4-BE49-F238E27FC236}">
                <a16:creationId xmlns="" xmlns:a16="http://schemas.microsoft.com/office/drawing/2014/main" id="{4AA43141-046D-433F-AB53-1DC7BE7A39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1" y="1530795"/>
            <a:ext cx="8444919"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biểu</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a:t>
            </a:r>
            <a:r>
              <a:rPr lang="vi-VN" sz="2000" dirty="0" err="1">
                <a:solidFill>
                  <a:schemeClr val="bg1"/>
                </a:solidFill>
                <a:latin typeface="+mj-lt"/>
              </a:rPr>
              <a:t>khác</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 xmlns:a16="http://schemas.microsoft.com/office/drawing/2014/main" id="{68F95652-38A4-4E57-8528-425C8978DB4D}"/>
              </a:ext>
            </a:extLst>
          </p:cNvPr>
          <p:cNvSpPr txBox="1"/>
          <p:nvPr/>
        </p:nvSpPr>
        <p:spPr>
          <a:xfrm>
            <a:off x="536895" y="4864302"/>
            <a:ext cx="2575582"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Chăm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chú</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nghe</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giảng</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 xmlns:a16="http://schemas.microsoft.com/office/drawing/2014/main" id="{12EB277A-AA76-413D-BE5E-B9C4FD8A07E7}"/>
              </a:ext>
            </a:extLst>
          </p:cNvPr>
          <p:cNvSpPr txBox="1"/>
          <p:nvPr/>
        </p:nvSpPr>
        <p:spPr>
          <a:xfrm>
            <a:off x="3286685" y="4860750"/>
            <a:ext cx="2608301"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biểu</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 xmlns:a16="http://schemas.microsoft.com/office/drawing/2014/main" id="{783C67BD-C990-47F2-8B22-98E3E7486258}"/>
              </a:ext>
            </a:extLst>
          </p:cNvPr>
          <p:cNvSpPr txBox="1"/>
          <p:nvPr/>
        </p:nvSpPr>
        <p:spPr>
          <a:xfrm>
            <a:off x="6069194" y="4864302"/>
            <a:ext cx="2608301"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Trao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đổi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bè</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5130" name="Picture 10" descr="3 Phương Pháp Giúp Giữ Tỉnh Táo Khi Nghe Giảng - MODAFINIL VIETNAM -  AFINILVN">
            <a:extLst>
              <a:ext uri="{FF2B5EF4-FFF2-40B4-BE49-F238E27FC236}">
                <a16:creationId xmlns="" xmlns:a16="http://schemas.microsoft.com/office/drawing/2014/main" id="{E17511E5-26D7-45C1-943C-E4B6D4A8597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4176" y="209031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3 Phương Pháp Giúp Giữ Tỉnh Táo Khi Nghe Giảng - MODAFINIL VIETNAM -  AFINILVN">
            <a:extLst>
              <a:ext uri="{FF2B5EF4-FFF2-40B4-BE49-F238E27FC236}">
                <a16:creationId xmlns="" xmlns:a16="http://schemas.microsoft.com/office/drawing/2014/main" id="{D9893CE4-5BC4-4D7C-98B8-A3C9572BA39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86686" y="209031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icture">
            <a:extLst>
              <a:ext uri="{FF2B5EF4-FFF2-40B4-BE49-F238E27FC236}">
                <a16:creationId xmlns="" xmlns:a16="http://schemas.microsoft.com/office/drawing/2014/main" id="{A30D68B7-DCD8-40CF-81E5-F2253192BC3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69196" y="209031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icture">
            <a:extLst>
              <a:ext uri="{FF2B5EF4-FFF2-40B4-BE49-F238E27FC236}">
                <a16:creationId xmlns="" xmlns:a16="http://schemas.microsoft.com/office/drawing/2014/main" id="{4B0CEC5D-1F89-429C-8096-61ED42ABADF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47242" y="208612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40" name="Hộp Văn bản 39">
            <a:extLst>
              <a:ext uri="{FF2B5EF4-FFF2-40B4-BE49-F238E27FC236}">
                <a16:creationId xmlns="" xmlns:a16="http://schemas.microsoft.com/office/drawing/2014/main" id="{F348D36F-D256-4A8F-8545-EAB48997FB70}"/>
              </a:ext>
            </a:extLst>
          </p:cNvPr>
          <p:cNvSpPr txBox="1"/>
          <p:nvPr/>
        </p:nvSpPr>
        <p:spPr>
          <a:xfrm>
            <a:off x="8847240" y="4862945"/>
            <a:ext cx="2608301"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Tập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trung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chép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bài</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693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barn(inVertical)">
                                      <p:cBhvr>
                                        <p:cTn id="7" dur="500"/>
                                        <p:tgtEl>
                                          <p:spTgt spid="51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32"/>
                                        </p:tgtEl>
                                        <p:attrNameLst>
                                          <p:attrName>style.visibility</p:attrName>
                                        </p:attrNameLst>
                                      </p:cBhvr>
                                      <p:to>
                                        <p:strVal val="visible"/>
                                      </p:to>
                                    </p:set>
                                    <p:animEffect transition="in" filter="barn(inVertical)">
                                      <p:cBhvr>
                                        <p:cTn id="15" dur="500"/>
                                        <p:tgtEl>
                                          <p:spTgt spid="513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134"/>
                                        </p:tgtEl>
                                        <p:attrNameLst>
                                          <p:attrName>style.visibility</p:attrName>
                                        </p:attrNameLst>
                                      </p:cBhvr>
                                      <p:to>
                                        <p:strVal val="visible"/>
                                      </p:to>
                                    </p:set>
                                    <p:animEffect transition="in" filter="barn(inVertical)">
                                      <p:cBhvr>
                                        <p:cTn id="23" dur="500"/>
                                        <p:tgtEl>
                                          <p:spTgt spid="513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36"/>
                                        </p:tgtEl>
                                        <p:attrNameLst>
                                          <p:attrName>style.visibility</p:attrName>
                                        </p:attrNameLst>
                                      </p:cBhvr>
                                      <p:to>
                                        <p:strVal val="visible"/>
                                      </p:to>
                                    </p:set>
                                    <p:animEffect transition="in" filter="barn(inVertical)">
                                      <p:cBhvr>
                                        <p:cTn id="31" dur="500"/>
                                        <p:tgtEl>
                                          <p:spTgt spid="513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 xmlns:a16="http://schemas.microsoft.com/office/drawing/2014/main" id="{C853AFE7-BE7F-420E-A97E-987920CA9A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 xmlns:a16="http://schemas.microsoft.com/office/drawing/2014/main" id="{B2407095-62B6-40B4-B642-213DEFCFE007}"/>
              </a:ext>
            </a:extLst>
          </p:cNvPr>
          <p:cNvSpPr/>
          <p:nvPr/>
        </p:nvSpPr>
        <p:spPr>
          <a:xfrm>
            <a:off x="1624916" y="2308626"/>
            <a:ext cx="8914203" cy="2804629"/>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tự</a:t>
            </a:r>
            <a:r>
              <a:rPr lang="vi-VN" sz="2000" dirty="0">
                <a:latin typeface="+mj-lt"/>
              </a:rPr>
              <a:t> </a:t>
            </a:r>
            <a:r>
              <a:rPr lang="vi-VN" sz="2000" dirty="0" err="1">
                <a:latin typeface="+mj-lt"/>
              </a:rPr>
              <a:t>giác</a:t>
            </a:r>
            <a:r>
              <a:rPr lang="vi-VN" sz="2000" dirty="0">
                <a:latin typeface="+mj-lt"/>
              </a:rPr>
              <a:t>, </a:t>
            </a:r>
            <a:r>
              <a:rPr lang="vi-VN" sz="2000" dirty="0" err="1">
                <a:latin typeface="+mj-lt"/>
              </a:rPr>
              <a:t>tích</a:t>
            </a:r>
            <a:r>
              <a:rPr lang="vi-VN" sz="2000" dirty="0">
                <a:latin typeface="+mj-lt"/>
              </a:rPr>
              <a:t> </a:t>
            </a:r>
            <a:r>
              <a:rPr lang="vi-VN" sz="2000" dirty="0" err="1">
                <a:latin typeface="+mj-lt"/>
              </a:rPr>
              <a:t>cực</a:t>
            </a:r>
            <a:r>
              <a:rPr lang="vi-VN" sz="2000" dirty="0">
                <a:latin typeface="+mj-lt"/>
              </a:rPr>
              <a:t> </a:t>
            </a:r>
            <a:r>
              <a:rPr lang="vi-VN" sz="2000" dirty="0" err="1">
                <a:latin typeface="+mj-lt"/>
              </a:rPr>
              <a:t>là</a:t>
            </a:r>
            <a:r>
              <a:rPr lang="vi-VN" sz="2000" dirty="0">
                <a:latin typeface="+mj-lt"/>
              </a:rPr>
              <a:t> </a:t>
            </a:r>
            <a:r>
              <a:rPr lang="vi-VN" sz="2000" dirty="0" err="1">
                <a:latin typeface="+mj-lt"/>
              </a:rPr>
              <a:t>chủ</a:t>
            </a:r>
            <a:r>
              <a:rPr lang="vi-VN" sz="2000" dirty="0">
                <a:latin typeface="+mj-lt"/>
              </a:rPr>
              <a:t> </a:t>
            </a:r>
            <a:r>
              <a:rPr lang="vi-VN" sz="2000" dirty="0" err="1">
                <a:latin typeface="+mj-lt"/>
              </a:rPr>
              <a:t>động</a:t>
            </a:r>
            <a:r>
              <a:rPr lang="vi-VN" sz="2000" dirty="0">
                <a:latin typeface="+mj-lt"/>
              </a:rPr>
              <a:t> </a:t>
            </a:r>
            <a:r>
              <a:rPr lang="vi-VN" sz="2000" dirty="0" err="1">
                <a:latin typeface="+mj-lt"/>
              </a:rPr>
              <a:t>thực</a:t>
            </a:r>
            <a:r>
              <a:rPr lang="vi-VN" sz="2000" dirty="0">
                <a:latin typeface="+mj-lt"/>
              </a:rPr>
              <a:t> </a:t>
            </a:r>
            <a:r>
              <a:rPr lang="vi-VN" sz="2000" dirty="0" err="1">
                <a:latin typeface="+mj-lt"/>
              </a:rPr>
              <a:t>hiện</a:t>
            </a:r>
            <a:r>
              <a:rPr lang="vi-VN" sz="2000" dirty="0">
                <a:latin typeface="+mj-lt"/>
              </a:rPr>
              <a:t> </a:t>
            </a:r>
            <a:r>
              <a:rPr lang="vi-VN" sz="2000" dirty="0" err="1">
                <a:latin typeface="+mj-lt"/>
              </a:rPr>
              <a:t>đầy</a:t>
            </a:r>
            <a:r>
              <a:rPr lang="vi-VN" sz="2000" dirty="0">
                <a:latin typeface="+mj-lt"/>
              </a:rPr>
              <a:t> </a:t>
            </a:r>
            <a:r>
              <a:rPr lang="vi-VN" sz="2000" dirty="0" err="1">
                <a:latin typeface="+mj-lt"/>
              </a:rPr>
              <a:t>đủ</a:t>
            </a:r>
            <a:r>
              <a:rPr lang="vi-VN" sz="2000" dirty="0">
                <a:latin typeface="+mj-lt"/>
              </a:rPr>
              <a:t> </a:t>
            </a:r>
            <a:r>
              <a:rPr lang="vi-VN" sz="2000" dirty="0" err="1">
                <a:latin typeface="+mj-lt"/>
              </a:rPr>
              <a:t>và</a:t>
            </a:r>
            <a:r>
              <a:rPr lang="vi-VN" sz="2000" dirty="0">
                <a:latin typeface="+mj-lt"/>
              </a:rPr>
              <a:t> </a:t>
            </a:r>
            <a:r>
              <a:rPr lang="vi-VN" sz="2000" dirty="0" err="1">
                <a:latin typeface="+mj-lt"/>
              </a:rPr>
              <a:t>hiệu</a:t>
            </a:r>
            <a:r>
              <a:rPr lang="vi-VN" sz="2000" dirty="0">
                <a:latin typeface="+mj-lt"/>
              </a:rPr>
              <a:t> </a:t>
            </a:r>
            <a:r>
              <a:rPr lang="vi-VN" sz="2000" dirty="0" err="1">
                <a:latin typeface="+mj-lt"/>
              </a:rPr>
              <a:t>quả</a:t>
            </a:r>
            <a:r>
              <a:rPr lang="vi-VN" sz="2000" dirty="0">
                <a:latin typeface="+mj-lt"/>
              </a:rPr>
              <a:t> </a:t>
            </a:r>
            <a:r>
              <a:rPr lang="vi-VN" sz="2000" dirty="0" err="1">
                <a:latin typeface="+mj-lt"/>
              </a:rPr>
              <a:t>nhiệm</a:t>
            </a:r>
            <a:r>
              <a:rPr lang="vi-VN" sz="2000" dirty="0">
                <a:latin typeface="+mj-lt"/>
              </a:rPr>
              <a:t> </a:t>
            </a:r>
            <a:r>
              <a:rPr lang="vi-VN" sz="2000" dirty="0" err="1">
                <a:latin typeface="+mj-lt"/>
              </a:rPr>
              <a:t>vụ</a:t>
            </a:r>
            <a:r>
              <a:rPr lang="vi-VN" sz="2000" dirty="0">
                <a:latin typeface="+mj-lt"/>
              </a:rPr>
              <a:t> </a:t>
            </a:r>
            <a:r>
              <a:rPr lang="vi-VN" sz="2000" dirty="0" err="1">
                <a:latin typeface="+mj-lt"/>
              </a:rPr>
              <a:t>học</a:t>
            </a:r>
            <a:r>
              <a:rPr lang="vi-VN" sz="2000" dirty="0">
                <a:latin typeface="+mj-lt"/>
              </a:rPr>
              <a:t> </a:t>
            </a:r>
            <a:r>
              <a:rPr lang="vi-VN" sz="2000" dirty="0" err="1">
                <a:latin typeface="+mj-lt"/>
              </a:rPr>
              <a:t>tập</a:t>
            </a:r>
            <a:r>
              <a:rPr lang="vi-VN" sz="2000" dirty="0">
                <a:latin typeface="+mj-lt"/>
              </a:rPr>
              <a:t> </a:t>
            </a:r>
            <a:r>
              <a:rPr lang="vi-VN" sz="2000" dirty="0" err="1">
                <a:latin typeface="+mj-lt"/>
              </a:rPr>
              <a:t>đã</a:t>
            </a:r>
            <a:r>
              <a:rPr lang="vi-VN" sz="2000" dirty="0">
                <a:latin typeface="+mj-lt"/>
              </a:rPr>
              <a:t> </a:t>
            </a:r>
            <a:r>
              <a:rPr lang="vi-VN" sz="2000" dirty="0" err="1">
                <a:latin typeface="+mj-lt"/>
              </a:rPr>
              <a:t>đề</a:t>
            </a:r>
            <a:r>
              <a:rPr lang="vi-VN" sz="2000" dirty="0">
                <a:latin typeface="+mj-lt"/>
              </a:rPr>
              <a:t> ra.</a:t>
            </a:r>
          </a:p>
        </p:txBody>
      </p:sp>
    </p:spTree>
    <p:extLst>
      <p:ext uri="{BB962C8B-B14F-4D97-AF65-F5344CB8AC3E}">
        <p14:creationId xmlns:p14="http://schemas.microsoft.com/office/powerpoint/2010/main" val="194048105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100+ Background học tập đẹp">
            <a:extLst>
              <a:ext uri="{FF2B5EF4-FFF2-40B4-BE49-F238E27FC236}">
                <a16:creationId xmlns="" xmlns:a16="http://schemas.microsoft.com/office/drawing/2014/main" id="{90E851E2-1E80-4096-AFDA-24360B1015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grpSp>
        <p:nvGrpSpPr>
          <p:cNvPr id="37" name="Nhóm 36">
            <a:extLst>
              <a:ext uri="{FF2B5EF4-FFF2-40B4-BE49-F238E27FC236}">
                <a16:creationId xmlns=""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 xmlns:a16="http://schemas.microsoft.com/office/drawing/2014/main" id="{32BB0388-5E54-4D4A-B184-93139FE4DE6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504176" y="1510518"/>
              <a:ext cx="401836" cy="401836"/>
            </a:xfrm>
            <a:prstGeom prst="rect">
              <a:avLst/>
            </a:prstGeom>
          </p:spPr>
        </p:pic>
      </p:grpSp>
      <p:pic>
        <p:nvPicPr>
          <p:cNvPr id="30" name="Hình ảnh 29" descr="Ảnh có chứa văn bản&#10;&#10;Mô tả được tạo tự động">
            <a:extLst>
              <a:ext uri="{FF2B5EF4-FFF2-40B4-BE49-F238E27FC236}">
                <a16:creationId xmlns="" xmlns:a16="http://schemas.microsoft.com/office/drawing/2014/main" id="{0459B662-1F58-44A4-95DE-C0EE06ABA20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8968413" y="1912354"/>
            <a:ext cx="2557316" cy="2778427"/>
          </a:xfrm>
          <a:prstGeom prst="rect">
            <a:avLst/>
          </a:prstGeom>
        </p:spPr>
      </p:pic>
      <p:pic>
        <p:nvPicPr>
          <p:cNvPr id="29" name="Hình ảnh 28">
            <a:extLst>
              <a:ext uri="{FF2B5EF4-FFF2-40B4-BE49-F238E27FC236}">
                <a16:creationId xmlns="" xmlns:a16="http://schemas.microsoft.com/office/drawing/2014/main" id="{F9E4F8C1-99BA-4CEA-A569-0FC08FCF368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6134260" y="1951182"/>
            <a:ext cx="2557316" cy="2661111"/>
          </a:xfrm>
          <a:prstGeom prst="rect">
            <a:avLst/>
          </a:prstGeom>
        </p:spPr>
      </p:pic>
      <p:pic>
        <p:nvPicPr>
          <p:cNvPr id="25" name="Hình ảnh 24">
            <a:extLst>
              <a:ext uri="{FF2B5EF4-FFF2-40B4-BE49-F238E27FC236}">
                <a16:creationId xmlns="" xmlns:a16="http://schemas.microsoft.com/office/drawing/2014/main" id="{93EC37D0-DE93-4997-9F57-E8E71590F13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422" b="99526" l="1894" r="99621">
                        <a14:foregroundMark x1="33253" y1="11332" x2="98864" y2="14218"/>
                        <a14:foregroundMark x1="19772" y1="10739" x2="20166" y2="10756"/>
                        <a14:foregroundMark x1="17424" y1="17062" x2="18182" y2="43602"/>
                        <a14:foregroundMark x1="18182" y1="43602" x2="35227" y2="65403"/>
                        <a14:foregroundMark x1="35227" y1="65403" x2="63258" y2="68720"/>
                        <a14:foregroundMark x1="63258" y1="68720" x2="82197" y2="57346"/>
                        <a14:foregroundMark x1="82197" y1="57346" x2="79924" y2="23223"/>
                        <a14:foregroundMark x1="79924" y1="23223" x2="50758" y2="18957"/>
                        <a14:foregroundMark x1="50758" y1="18957" x2="33333" y2="23223"/>
                        <a14:foregroundMark x1="23485" y1="20853" x2="18182" y2="52607"/>
                        <a14:foregroundMark x1="18182" y1="52607" x2="37500" y2="73460"/>
                        <a14:foregroundMark x1="37500" y1="73460" x2="59091" y2="71564"/>
                        <a14:foregroundMark x1="59091" y1="71564" x2="75000" y2="55924"/>
                        <a14:foregroundMark x1="75000" y1="55924" x2="66667" y2="28436"/>
                        <a14:foregroundMark x1="66667" y1="28436" x2="20455" y2="19905"/>
                        <a14:foregroundMark x1="20455" y1="19905" x2="21212" y2="20853"/>
                        <a14:foregroundMark x1="40909" y1="30332" x2="66288" y2="70142"/>
                        <a14:foregroundMark x1="19318" y1="65403" x2="76136" y2="21327"/>
                        <a14:foregroundMark x1="36364" y1="4265" x2="39394" y2="4739"/>
                        <a14:foregroundMark x1="39394" y1="3318" x2="92424" y2="5687"/>
                        <a14:foregroundMark x1="61364" y1="5213" x2="95833" y2="25592"/>
                        <a14:foregroundMark x1="77273" y1="1896" x2="80303" y2="27014"/>
                        <a14:foregroundMark x1="59848" y1="2844" x2="69697" y2="3318"/>
                        <a14:foregroundMark x1="60985" y1="1422" x2="60985" y2="1422"/>
                        <a14:foregroundMark x1="96970" y1="22275" x2="98106" y2="68720"/>
                        <a14:foregroundMark x1="98106" y1="68720" x2="92803" y2="93365"/>
                        <a14:foregroundMark x1="92803" y1="93365" x2="40909" y2="84834"/>
                        <a14:foregroundMark x1="9848" y1="96209" x2="57955" y2="91943"/>
                        <a14:foregroundMark x1="57955" y1="91943" x2="99242" y2="99526"/>
                        <a14:foregroundMark x1="99242" y1="99526" x2="99621" y2="99526"/>
                        <a14:foregroundMark x1="4924" y1="10900" x2="25758" y2="11848"/>
                        <a14:foregroundMark x1="17045" y1="11848" x2="35985" y2="12796"/>
                        <a14:foregroundMark x1="31439" y1="32227" x2="31439" y2="32227"/>
                        <a14:foregroundMark x1="19697" y1="32227" x2="28030" y2="33649"/>
                        <a14:foregroundMark x1="26515" y1="32227" x2="36742" y2="32227"/>
                        <a14:foregroundMark x1="30682" y1="27962" x2="29545" y2="27962"/>
                        <a14:foregroundMark x1="29924" y1="27014" x2="29924" y2="27014"/>
                        <a14:backgroundMark x1="2652" y1="4739" x2="7867" y2="5251"/>
                        <a14:backgroundMark x1="27004" y1="4992" x2="30682" y2="3791"/>
                        <a14:backgroundMark x1="28030" y1="4265" x2="32955" y2="4265"/>
                        <a14:backgroundMark x1="27652" y1="1422" x2="27333" y2="5007"/>
                        <a14:backgroundMark x1="9848" y1="4739" x2="9848" y2="4739"/>
                        <a14:backgroundMark x1="758" y1="3318" x2="758" y2="3318"/>
                        <a14:backgroundMark x1="1136" y1="5213" x2="1136" y2="5213"/>
                        <a14:backgroundMark x1="4545" y1="4739" x2="4545" y2="4739"/>
                        <a14:backgroundMark x1="14394" y1="4739" x2="14394" y2="4739"/>
                        <a14:backgroundMark x1="11742" y1="4739" x2="11742" y2="4739"/>
                        <a14:backgroundMark x1="9848" y1="4739" x2="9848" y2="4739"/>
                        <a14:backgroundMark x1="13258" y1="5687" x2="13258" y2="5687"/>
                        <a14:backgroundMark x1="11742" y1="4265" x2="11742" y2="4265"/>
                        <a14:backgroundMark x1="11364" y1="5687" x2="11364" y2="5687"/>
                        <a14:backgroundMark x1="10606" y1="5687" x2="10606" y2="5687"/>
                        <a14:backgroundMark x1="7955" y1="3791" x2="7955" y2="3791"/>
                        <a14:backgroundMark x1="4924" y1="3791" x2="4924" y2="3791"/>
                        <a14:backgroundMark x1="34091" y1="4739" x2="34091" y2="4739"/>
                        <a14:backgroundMark x1="34470" y1="5213" x2="34470" y2="5213"/>
                        <a14:backgroundMark x1="33712" y1="2370" x2="33712" y2="2370"/>
                        <a14:backgroundMark x1="33712" y1="5687" x2="33712" y2="5687"/>
                      </a14:backgroundRemoval>
                    </a14:imgEffect>
                    <a14:imgEffect>
                      <a14:sharpenSoften amount="50000"/>
                    </a14:imgEffect>
                  </a14:imgLayer>
                </a14:imgProps>
              </a:ext>
              <a:ext uri="{28A0092B-C50C-407E-A947-70E740481C1C}">
                <a14:useLocalDpi xmlns:a14="http://schemas.microsoft.com/office/drawing/2010/main"/>
              </a:ext>
            </a:extLst>
          </a:blip>
          <a:stretch>
            <a:fillRect/>
          </a:stretch>
        </p:blipFill>
        <p:spPr>
          <a:xfrm>
            <a:off x="3335270" y="1968816"/>
            <a:ext cx="2522153" cy="2643749"/>
          </a:xfrm>
          <a:prstGeom prst="rect">
            <a:avLst/>
          </a:prstGeom>
        </p:spPr>
      </p:pic>
      <p:pic>
        <p:nvPicPr>
          <p:cNvPr id="4" name="Hình ảnh 3" descr="Ảnh có chứa văn bản, trong nhà&#10;&#10;Mô tả được tạo tự động">
            <a:extLst>
              <a:ext uri="{FF2B5EF4-FFF2-40B4-BE49-F238E27FC236}">
                <a16:creationId xmlns="" xmlns:a16="http://schemas.microsoft.com/office/drawing/2014/main" id="{6AED089A-33C0-4800-B307-ECB9CE4ECD0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tretch>
            <a:fillRect/>
          </a:stretch>
        </p:blipFill>
        <p:spPr>
          <a:xfrm>
            <a:off x="536280" y="1912354"/>
            <a:ext cx="2522153" cy="2643749"/>
          </a:xfrm>
          <a:prstGeom prst="rect">
            <a:avLst/>
          </a:prstGeom>
        </p:spPr>
      </p:pic>
      <p:sp>
        <p:nvSpPr>
          <p:cNvPr id="3" name="Hộp Văn bản 2">
            <a:extLst>
              <a:ext uri="{FF2B5EF4-FFF2-40B4-BE49-F238E27FC236}">
                <a16:creationId xmlns="" xmlns:a16="http://schemas.microsoft.com/office/drawing/2014/main" id="{05AC7E2E-8893-4062-9B09-23ACA0104254}"/>
              </a:ext>
            </a:extLst>
          </p:cNvPr>
          <p:cNvSpPr txBox="1"/>
          <p:nvPr/>
        </p:nvSpPr>
        <p:spPr>
          <a:xfrm>
            <a:off x="322976" y="4880977"/>
            <a:ext cx="11504102" cy="1015663"/>
          </a:xfrm>
          <a:prstGeom prst="rect">
            <a:avLst/>
          </a:prstGeom>
          <a:noFill/>
        </p:spPr>
        <p:txBody>
          <a:bodyPr wrap="square" rtlCol="0">
            <a:spAutoFit/>
          </a:bodyPr>
          <a:lstStyle/>
          <a:p>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a:p>
            <a:pPr marL="342900" indent="-342900">
              <a:buFontTx/>
              <a:buChar char="-"/>
            </a:pPr>
            <a:r>
              <a:rPr lang="vi-VN" sz="2000" dirty="0" err="1">
                <a:solidFill>
                  <a:schemeClr val="bg1"/>
                </a:solidFill>
                <a:latin typeface="+mj-lt"/>
              </a:rPr>
              <a:t>Bức</a:t>
            </a:r>
            <a:r>
              <a:rPr lang="vi-VN" sz="2000" dirty="0">
                <a:solidFill>
                  <a:schemeClr val="bg1"/>
                </a:solidFill>
                <a:latin typeface="+mj-lt"/>
              </a:rPr>
              <a:t> tranh </a:t>
            </a:r>
            <a:r>
              <a:rPr lang="vi-VN" sz="2000" dirty="0" err="1">
                <a:solidFill>
                  <a:schemeClr val="bg1"/>
                </a:solidFill>
                <a:latin typeface="+mj-lt"/>
              </a:rPr>
              <a:t>nào</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hiện</a:t>
            </a:r>
            <a:r>
              <a:rPr lang="vi-VN" sz="2000" dirty="0">
                <a:solidFill>
                  <a:schemeClr val="bg1"/>
                </a:solidFill>
                <a:latin typeface="+mj-lt"/>
              </a:rPr>
              <a:t> tinh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chưa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p>
          <a:p>
            <a:pPr marL="342900" indent="-342900">
              <a:buFontTx/>
              <a:buChar char="-"/>
            </a:pP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rèn</a:t>
            </a:r>
            <a:r>
              <a:rPr lang="vi-VN" sz="2000" dirty="0">
                <a:solidFill>
                  <a:schemeClr val="bg1"/>
                </a:solidFill>
                <a:latin typeface="+mj-lt"/>
              </a:rPr>
              <a:t> </a:t>
            </a:r>
            <a:r>
              <a:rPr lang="vi-VN" sz="2000" dirty="0" err="1">
                <a:solidFill>
                  <a:schemeClr val="bg1"/>
                </a:solidFill>
                <a:latin typeface="+mj-lt"/>
              </a:rPr>
              <a:t>luyện</a:t>
            </a:r>
            <a:r>
              <a:rPr lang="vi-VN" sz="2000" dirty="0">
                <a:solidFill>
                  <a:schemeClr val="bg1"/>
                </a:solidFill>
                <a:latin typeface="+mj-lt"/>
              </a:rPr>
              <a:t> tinh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em </a:t>
            </a:r>
            <a:r>
              <a:rPr lang="vi-VN" sz="2000" dirty="0" err="1">
                <a:solidFill>
                  <a:schemeClr val="bg1"/>
                </a:solidFill>
                <a:latin typeface="+mj-lt"/>
              </a:rPr>
              <a:t>phải</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a:t>
            </a:r>
          </a:p>
        </p:txBody>
      </p:sp>
      <p:sp>
        <p:nvSpPr>
          <p:cNvPr id="33" name="Hộp Văn bản 32">
            <a:extLst>
              <a:ext uri="{FF2B5EF4-FFF2-40B4-BE49-F238E27FC236}">
                <a16:creationId xmlns="" xmlns:a16="http://schemas.microsoft.com/office/drawing/2014/main" id="{D92A4F44-1DBF-4881-9E17-6DEB4C151A78}"/>
              </a:ext>
            </a:extLst>
          </p:cNvPr>
          <p:cNvSpPr txBox="1"/>
          <p:nvPr/>
        </p:nvSpPr>
        <p:spPr>
          <a:xfrm>
            <a:off x="906011" y="1530795"/>
            <a:ext cx="9055674"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quan </a:t>
            </a:r>
            <a:r>
              <a:rPr lang="vi-VN" sz="2000" b="1" dirty="0" err="1">
                <a:solidFill>
                  <a:schemeClr val="bg1"/>
                </a:solidFill>
                <a:latin typeface="+mj-lt"/>
              </a:rPr>
              <a:t>sát</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bức</a:t>
            </a:r>
            <a:r>
              <a:rPr lang="vi-VN" sz="2000" b="1" dirty="0">
                <a:solidFill>
                  <a:schemeClr val="bg1"/>
                </a:solidFill>
                <a:latin typeface="+mj-lt"/>
              </a:rPr>
              <a:t> tranh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spTree>
    <p:extLst>
      <p:ext uri="{BB962C8B-B14F-4D97-AF65-F5344CB8AC3E}">
        <p14:creationId xmlns:p14="http://schemas.microsoft.com/office/powerpoint/2010/main" val="2326943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iên thể">
  <a:themeElements>
    <a:clrScheme name="Thiên thể">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Thiên thể">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iên thể">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TM03457452[[fn=Thiên thể]]</Template>
  <TotalTime>0</TotalTime>
  <Words>1244</Words>
  <Application>Microsoft Office PowerPoint</Application>
  <PresentationFormat>Custom</PresentationFormat>
  <Paragraphs>184</Paragraphs>
  <Slides>24</Slides>
  <Notes>0</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Thiên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2022-08-02T17:04:52Z</dcterms:created>
  <dcterms:modified xsi:type="dcterms:W3CDTF">2022-08-04T04:59:57Z</dcterms:modified>
</cp:coreProperties>
</file>