
<file path=[Content_Types].xml><?xml version="1.0" encoding="utf-8"?>
<Types xmlns="http://schemas.openxmlformats.org/package/2006/content-types">
  <Default Extension="crdownload" ContentType="image/jpeg"/>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62" r:id="rId4"/>
    <p:sldId id="270" r:id="rId5"/>
    <p:sldId id="260" r:id="rId6"/>
    <p:sldId id="271" r:id="rId7"/>
    <p:sldId id="269" r:id="rId8"/>
    <p:sldId id="274" r:id="rId9"/>
    <p:sldId id="273" r:id="rId10"/>
    <p:sldId id="275" r:id="rId11"/>
    <p:sldId id="276" r:id="rId12"/>
    <p:sldId id="277" r:id="rId13"/>
    <p:sldId id="263" r:id="rId14"/>
    <p:sldId id="278" r:id="rId15"/>
    <p:sldId id="279" r:id="rId16"/>
    <p:sldId id="280" r:id="rId17"/>
    <p:sldId id="281" r:id="rId18"/>
    <p:sldId id="282" r:id="rId19"/>
    <p:sldId id="257" r:id="rId20"/>
    <p:sldId id="284" r:id="rId21"/>
    <p:sldId id="285" r:id="rId22"/>
    <p:sldId id="259" r:id="rId23"/>
    <p:sldId id="286" r:id="rId24"/>
    <p:sldId id="287" r:id="rId25"/>
    <p:sldId id="288" r:id="rId26"/>
    <p:sldId id="289" r:id="rId27"/>
    <p:sldId id="272" r:id="rId28"/>
    <p:sldId id="292" r:id="rId29"/>
    <p:sldId id="370" r:id="rId30"/>
    <p:sldId id="371" r:id="rId31"/>
    <p:sldId id="372" r:id="rId32"/>
    <p:sldId id="290" r:id="rId33"/>
    <p:sldId id="291" r:id="rId34"/>
    <p:sldId id="373" r:id="rId35"/>
    <p:sldId id="297" r:id="rId36"/>
    <p:sldId id="298" r:id="rId37"/>
    <p:sldId id="261" r:id="rId38"/>
    <p:sldId id="374" r:id="rId39"/>
    <p:sldId id="266" r:id="rId40"/>
    <p:sldId id="268" r:id="rId41"/>
    <p:sldId id="300" r:id="rId42"/>
    <p:sldId id="301" r:id="rId43"/>
    <p:sldId id="302" r:id="rId44"/>
    <p:sldId id="303" r:id="rId45"/>
    <p:sldId id="304" r:id="rId46"/>
    <p:sldId id="305" r:id="rId47"/>
    <p:sldId id="306" r:id="rId48"/>
    <p:sldId id="283" r:id="rId49"/>
    <p:sldId id="307" r:id="rId50"/>
    <p:sldId id="308" r:id="rId51"/>
    <p:sldId id="369" r:id="rId52"/>
  </p:sldIdLst>
  <p:sldSz cx="18288000" cy="10287000"/>
  <p:notesSz cx="6858000" cy="9144000"/>
  <p:embeddedFontLst>
    <p:embeddedFont>
      <p:font typeface="Alegreya Bold" panose="020B0604020202020204" charset="0"/>
      <p:regular r:id="rId53"/>
    </p:embeddedFont>
    <p:embeddedFont>
      <p:font typeface="Calibri" panose="020F0502020204030204"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47B"/>
    <a:srgbClr val="A3E7FF"/>
    <a:srgbClr val="C7E6A4"/>
    <a:srgbClr val="FEF1E6"/>
    <a:srgbClr val="FFF6D9"/>
    <a:srgbClr val="DAEFC3"/>
    <a:srgbClr val="F4F7ED"/>
    <a:srgbClr val="FFE5E5"/>
    <a:srgbClr val="FBF3F3"/>
    <a:srgbClr val="FA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816" autoAdjust="0"/>
    <p:restoredTop sz="93447" autoAdjust="0"/>
  </p:normalViewPr>
  <p:slideViewPr>
    <p:cSldViewPr>
      <p:cViewPr varScale="1">
        <p:scale>
          <a:sx n="39" d="100"/>
          <a:sy n="39" d="100"/>
        </p:scale>
        <p:origin x="85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76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1.sv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7.svg"/><Relationship Id="rId7" Type="http://schemas.openxmlformats.org/officeDocument/2006/relationships/image" Target="../media/image25.svg"/><Relationship Id="rId12"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53.svg"/><Relationship Id="rId5" Type="http://schemas.openxmlformats.org/officeDocument/2006/relationships/image" Target="../media/image49.sv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51.svg"/><Relationship Id="rId1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7.svg"/><Relationship Id="rId7" Type="http://schemas.openxmlformats.org/officeDocument/2006/relationships/image" Target="../media/image25.svg"/><Relationship Id="rId12"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53.svg"/><Relationship Id="rId5" Type="http://schemas.openxmlformats.org/officeDocument/2006/relationships/image" Target="../media/image49.svg"/><Relationship Id="rId15" Type="http://schemas.openxmlformats.org/officeDocument/2006/relationships/image" Target="../media/image59.pn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51.svg"/><Relationship Id="rId1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7.svg"/><Relationship Id="rId7" Type="http://schemas.openxmlformats.org/officeDocument/2006/relationships/image" Target="../media/image25.svg"/><Relationship Id="rId12"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53.svg"/><Relationship Id="rId5" Type="http://schemas.openxmlformats.org/officeDocument/2006/relationships/image" Target="../media/image49.svg"/><Relationship Id="rId15" Type="http://schemas.openxmlformats.org/officeDocument/2006/relationships/image" Target="../media/image61.pn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51.svg"/><Relationship Id="rId1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sv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69.sv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svg"/><Relationship Id="rId7" Type="http://schemas.openxmlformats.org/officeDocument/2006/relationships/image" Target="../media/image16.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41.sv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39.svg"/><Relationship Id="rId7" Type="http://schemas.openxmlformats.org/officeDocument/2006/relationships/image" Target="../media/image7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41.sv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25.svg"/><Relationship Id="rId7" Type="http://schemas.openxmlformats.org/officeDocument/2006/relationships/image" Target="../media/image8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16.svg"/><Relationship Id="rId10" Type="http://schemas.openxmlformats.org/officeDocument/2006/relationships/image" Target="../media/image90.png"/><Relationship Id="rId4" Type="http://schemas.openxmlformats.org/officeDocument/2006/relationships/image" Target="../media/image15.png"/><Relationship Id="rId9" Type="http://schemas.openxmlformats.org/officeDocument/2006/relationships/image" Target="../media/image89.pn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2.png"/><Relationship Id="rId7" Type="http://schemas.openxmlformats.org/officeDocument/2006/relationships/image" Target="../media/image25.sv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4.png"/><Relationship Id="rId10" Type="http://schemas.openxmlformats.org/officeDocument/2006/relationships/image" Target="../media/image90.png"/><Relationship Id="rId4" Type="http://schemas.openxmlformats.org/officeDocument/2006/relationships/image" Target="../media/image93.png"/><Relationship Id="rId9" Type="http://schemas.openxmlformats.org/officeDocument/2006/relationships/image" Target="../media/image16.svg"/></Relationships>
</file>

<file path=ppt/slides/_rels/slide2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25.svg"/><Relationship Id="rId7" Type="http://schemas.openxmlformats.org/officeDocument/2006/relationships/image" Target="../media/image9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6.svg"/><Relationship Id="rId10" Type="http://schemas.openxmlformats.org/officeDocument/2006/relationships/image" Target="../media/image98.png"/><Relationship Id="rId4" Type="http://schemas.openxmlformats.org/officeDocument/2006/relationships/image" Target="../media/image15.png"/><Relationship Id="rId9" Type="http://schemas.openxmlformats.org/officeDocument/2006/relationships/image" Target="../media/image9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7.jpg"/><Relationship Id="rId5" Type="http://schemas.openxmlformats.org/officeDocument/2006/relationships/image" Target="../media/image23.sv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6.sv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6.sv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39.svg"/><Relationship Id="rId7" Type="http://schemas.openxmlformats.org/officeDocument/2006/relationships/image" Target="../media/image101.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103.svg"/></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svg"/><Relationship Id="rId7" Type="http://schemas.openxmlformats.org/officeDocument/2006/relationships/image" Target="../media/image16.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35.sv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08.jpg"/><Relationship Id="rId5" Type="http://schemas.openxmlformats.org/officeDocument/2006/relationships/image" Target="../media/image65.svg"/><Relationship Id="rId10" Type="http://schemas.openxmlformats.org/officeDocument/2006/relationships/image" Target="../media/image107.jpg"/><Relationship Id="rId4" Type="http://schemas.openxmlformats.org/officeDocument/2006/relationships/image" Target="../media/image64.png"/><Relationship Id="rId9" Type="http://schemas.openxmlformats.org/officeDocument/2006/relationships/image" Target="../media/image84.svg"/></Relationships>
</file>

<file path=ppt/slides/_rels/slide38.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slideLayout" Target="../slideLayouts/slideLayout7.xml"/><Relationship Id="rId7" Type="http://schemas.openxmlformats.org/officeDocument/2006/relationships/image" Target="../media/image11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9.png"/><Relationship Id="rId5" Type="http://schemas.openxmlformats.org/officeDocument/2006/relationships/image" Target="../media/image106.sv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2.svg"/><Relationship Id="rId5" Type="http://schemas.openxmlformats.org/officeDocument/2006/relationships/image" Target="../media/image8.sv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svg"/></Relationships>
</file>

<file path=ppt/slides/_rels/slide40.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116.jpg"/><Relationship Id="rId4" Type="http://schemas.openxmlformats.org/officeDocument/2006/relationships/image" Target="../media/image115.jpg"/></Relationships>
</file>

<file path=ppt/slides/_rels/slide4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118.jpg"/><Relationship Id="rId4" Type="http://schemas.openxmlformats.org/officeDocument/2006/relationships/image" Target="../media/image117.png"/></Relationships>
</file>

<file path=ppt/slides/_rels/slide4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120.crdownload"/><Relationship Id="rId4" Type="http://schemas.openxmlformats.org/officeDocument/2006/relationships/image" Target="../media/image119.jpg"/></Relationships>
</file>

<file path=ppt/slides/_rels/slide4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25.svg"/><Relationship Id="rId7" Type="http://schemas.openxmlformats.org/officeDocument/2006/relationships/image" Target="../media/image8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84.svg"/><Relationship Id="rId4" Type="http://schemas.openxmlformats.org/officeDocument/2006/relationships/image" Target="../media/image83.png"/><Relationship Id="rId9" Type="http://schemas.openxmlformats.org/officeDocument/2006/relationships/image" Target="../media/image123.svg"/></Relationships>
</file>

<file path=ppt/slides/_rels/slide44.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25.svg"/><Relationship Id="rId7" Type="http://schemas.openxmlformats.org/officeDocument/2006/relationships/image" Target="../media/image1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27.png"/></Relationships>
</file>

<file path=ppt/slides/_rels/slide4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25.svg"/><Relationship Id="rId7" Type="http://schemas.openxmlformats.org/officeDocument/2006/relationships/image" Target="../media/image1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31.png"/></Relationships>
</file>

<file path=ppt/slides/_rels/slide46.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39.svg"/><Relationship Id="rId7" Type="http://schemas.openxmlformats.org/officeDocument/2006/relationships/image" Target="../media/image135.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svg"/><Relationship Id="rId4" Type="http://schemas.openxmlformats.org/officeDocument/2006/relationships/image" Target="../media/image132.png"/></Relationships>
</file>

<file path=ppt/slides/_rels/slide47.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40.svg"/><Relationship Id="rId7" Type="http://schemas.openxmlformats.org/officeDocument/2006/relationships/image" Target="../media/image142.sv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71.svg"/><Relationship Id="rId4" Type="http://schemas.openxmlformats.org/officeDocument/2006/relationships/image" Target="../media/image70.png"/><Relationship Id="rId9" Type="http://schemas.openxmlformats.org/officeDocument/2006/relationships/image" Target="../media/image144.svg"/></Relationships>
</file>

<file path=ppt/slides/_rels/slide49.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svg"/><Relationship Id="rId7" Type="http://schemas.openxmlformats.org/officeDocument/2006/relationships/image" Target="../media/image142.sv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71.sv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svg"/><Relationship Id="rId7" Type="http://schemas.openxmlformats.org/officeDocument/2006/relationships/image" Target="../media/image16.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32799" y="8104011"/>
            <a:ext cx="6465058" cy="92861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96227" y="-217809"/>
            <a:ext cx="2544579" cy="239599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8492" y="-999804"/>
            <a:ext cx="4294383"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366916" y="7231994"/>
            <a:ext cx="4294383" cy="411480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1218" y="8965596"/>
            <a:ext cx="3352965" cy="284087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4161143" y="-1503017"/>
            <a:ext cx="3352965" cy="2840876"/>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49553">
            <a:off x="15728222" y="1770178"/>
            <a:ext cx="1562518" cy="128978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841545">
            <a:off x="3987812" y="-155616"/>
            <a:ext cx="1120358" cy="997119"/>
          </a:xfrm>
          <a:prstGeom prst="rect">
            <a:avLst/>
          </a:prstGeom>
        </p:spPr>
      </p:pic>
      <p:grpSp>
        <p:nvGrpSpPr>
          <p:cNvPr id="14" name="Group 14"/>
          <p:cNvGrpSpPr>
            <a:grpSpLocks noChangeAspect="1"/>
          </p:cNvGrpSpPr>
          <p:nvPr/>
        </p:nvGrpSpPr>
        <p:grpSpPr>
          <a:xfrm>
            <a:off x="14544244" y="7545264"/>
            <a:ext cx="458160" cy="436499"/>
            <a:chOff x="0" y="0"/>
            <a:chExt cx="1772920" cy="1689100"/>
          </a:xfrm>
        </p:grpSpPr>
        <p:sp>
          <p:nvSpPr>
            <p:cNvPr id="15" name="Freeform 15"/>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ADDC2"/>
            </a:solidFill>
          </p:spPr>
          <p:txBody>
            <a:bodyPr/>
            <a:lstStyle/>
            <a:p>
              <a:endParaRPr lang="en-US"/>
            </a:p>
          </p:txBody>
        </p:sp>
      </p:grpSp>
      <p:grpSp>
        <p:nvGrpSpPr>
          <p:cNvPr id="16" name="Group 16"/>
          <p:cNvGrpSpPr>
            <a:grpSpLocks noChangeAspect="1"/>
          </p:cNvGrpSpPr>
          <p:nvPr/>
        </p:nvGrpSpPr>
        <p:grpSpPr>
          <a:xfrm>
            <a:off x="2438400" y="9164851"/>
            <a:ext cx="261444" cy="249084"/>
            <a:chOff x="0" y="0"/>
            <a:chExt cx="1772920" cy="1689100"/>
          </a:xfrm>
        </p:grpSpPr>
        <p:sp>
          <p:nvSpPr>
            <p:cNvPr id="17" name="Freeform 17"/>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745E4D"/>
            </a:solidFill>
          </p:spPr>
          <p:txBody>
            <a:bodyPr/>
            <a:lstStyle/>
            <a:p>
              <a:endParaRPr lang="en-US"/>
            </a:p>
          </p:txBody>
        </p:sp>
      </p:grpSp>
      <p:grpSp>
        <p:nvGrpSpPr>
          <p:cNvPr id="18" name="Group 18"/>
          <p:cNvGrpSpPr>
            <a:grpSpLocks noChangeAspect="1"/>
          </p:cNvGrpSpPr>
          <p:nvPr/>
        </p:nvGrpSpPr>
        <p:grpSpPr>
          <a:xfrm>
            <a:off x="3550358" y="2865912"/>
            <a:ext cx="261444" cy="249084"/>
            <a:chOff x="0" y="0"/>
            <a:chExt cx="1772920" cy="1689100"/>
          </a:xfrm>
        </p:grpSpPr>
        <p:sp>
          <p:nvSpPr>
            <p:cNvPr id="19" name="Freeform 19"/>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745E4D"/>
            </a:solidFill>
          </p:spPr>
          <p:txBody>
            <a:bodyPr/>
            <a:lstStyle/>
            <a:p>
              <a:endParaRPr lang="en-US"/>
            </a:p>
          </p:txBody>
        </p:sp>
      </p:grpSp>
      <p:grpSp>
        <p:nvGrpSpPr>
          <p:cNvPr id="22" name="Group 22"/>
          <p:cNvGrpSpPr/>
          <p:nvPr/>
        </p:nvGrpSpPr>
        <p:grpSpPr>
          <a:xfrm>
            <a:off x="-533592" y="4726612"/>
            <a:ext cx="1067183" cy="1067183"/>
            <a:chOff x="0" y="0"/>
            <a:chExt cx="1422911" cy="1422911"/>
          </a:xfrm>
        </p:grpSpPr>
        <p:grpSp>
          <p:nvGrpSpPr>
            <p:cNvPr id="23" name="Group 23"/>
            <p:cNvGrpSpPr/>
            <p:nvPr/>
          </p:nvGrpSpPr>
          <p:grpSpPr>
            <a:xfrm>
              <a:off x="0" y="0"/>
              <a:ext cx="1422911" cy="142291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25" name="TextBox 25"/>
              <p:cNvSpPr txBox="1"/>
              <p:nvPr/>
            </p:nvSpPr>
            <p:spPr>
              <a:xfrm>
                <a:off x="76200" y="47625"/>
                <a:ext cx="660400" cy="688975"/>
              </a:xfrm>
              <a:prstGeom prst="rect">
                <a:avLst/>
              </a:prstGeom>
            </p:spPr>
            <p:txBody>
              <a:bodyPr lIns="50800" tIns="50800" rIns="50800" bIns="50800" rtlCol="0" anchor="ctr"/>
              <a:lstStyle/>
              <a:p>
                <a:pPr algn="ctr">
                  <a:lnSpc>
                    <a:spcPts val="2885"/>
                  </a:lnSpc>
                </a:pPr>
                <a:endParaRPr dirty="0"/>
              </a:p>
            </p:txBody>
          </p:sp>
        </p:grpSp>
        <p:grpSp>
          <p:nvGrpSpPr>
            <p:cNvPr id="26" name="Group 26"/>
            <p:cNvGrpSpPr/>
            <p:nvPr/>
          </p:nvGrpSpPr>
          <p:grpSpPr>
            <a:xfrm>
              <a:off x="152274" y="152274"/>
              <a:ext cx="1118362" cy="1118362"/>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28" name="TextBox 28"/>
              <p:cNvSpPr txBox="1"/>
              <p:nvPr/>
            </p:nvSpPr>
            <p:spPr>
              <a:xfrm>
                <a:off x="76200" y="47625"/>
                <a:ext cx="660400" cy="688975"/>
              </a:xfrm>
              <a:prstGeom prst="rect">
                <a:avLst/>
              </a:prstGeom>
            </p:spPr>
            <p:txBody>
              <a:bodyPr lIns="50800" tIns="50800" rIns="50800" bIns="50800" rtlCol="0" anchor="ctr"/>
              <a:lstStyle/>
              <a:p>
                <a:pPr algn="ctr">
                  <a:lnSpc>
                    <a:spcPts val="2885"/>
                  </a:lnSpc>
                </a:pPr>
                <a:endParaRPr dirty="0"/>
              </a:p>
            </p:txBody>
          </p:sp>
        </p:grpSp>
      </p:grpSp>
      <p:grpSp>
        <p:nvGrpSpPr>
          <p:cNvPr id="29" name="Group 29"/>
          <p:cNvGrpSpPr/>
          <p:nvPr/>
        </p:nvGrpSpPr>
        <p:grpSpPr>
          <a:xfrm>
            <a:off x="10609179" y="9850018"/>
            <a:ext cx="1172978" cy="1172978"/>
            <a:chOff x="0" y="0"/>
            <a:chExt cx="1563971" cy="1563971"/>
          </a:xfrm>
        </p:grpSpPr>
        <p:grpSp>
          <p:nvGrpSpPr>
            <p:cNvPr id="30" name="Group 30"/>
            <p:cNvGrpSpPr/>
            <p:nvPr/>
          </p:nvGrpSpPr>
          <p:grpSpPr>
            <a:xfrm>
              <a:off x="0" y="0"/>
              <a:ext cx="1563971" cy="1563971"/>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dirty="0"/>
              </a:p>
            </p:txBody>
          </p:sp>
        </p:grpSp>
        <p:grpSp>
          <p:nvGrpSpPr>
            <p:cNvPr id="33" name="Group 33"/>
            <p:cNvGrpSpPr/>
            <p:nvPr/>
          </p:nvGrpSpPr>
          <p:grpSpPr>
            <a:xfrm>
              <a:off x="167370" y="167370"/>
              <a:ext cx="1229231" cy="1229231"/>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dirty="0"/>
              </a:p>
            </p:txBody>
          </p:sp>
        </p:grpSp>
      </p:grpSp>
      <p:grpSp>
        <p:nvGrpSpPr>
          <p:cNvPr id="36" name="Group 36"/>
          <p:cNvGrpSpPr/>
          <p:nvPr/>
        </p:nvGrpSpPr>
        <p:grpSpPr>
          <a:xfrm>
            <a:off x="11779539" y="-371710"/>
            <a:ext cx="1142219" cy="1142219"/>
            <a:chOff x="0" y="0"/>
            <a:chExt cx="1522959" cy="1522959"/>
          </a:xfrm>
        </p:grpSpPr>
        <p:grpSp>
          <p:nvGrpSpPr>
            <p:cNvPr id="37" name="Group 37"/>
            <p:cNvGrpSpPr/>
            <p:nvPr/>
          </p:nvGrpSpPr>
          <p:grpSpPr>
            <a:xfrm>
              <a:off x="0" y="0"/>
              <a:ext cx="1522959" cy="1522959"/>
              <a:chOff x="0" y="0"/>
              <a:chExt cx="812800" cy="812800"/>
            </a:xfrm>
          </p:grpSpPr>
          <p:sp>
            <p:nvSpPr>
              <p:cNvPr id="38" name="Freeform 3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dirty="0"/>
              </a:p>
            </p:txBody>
          </p:sp>
        </p:grpSp>
        <p:grpSp>
          <p:nvGrpSpPr>
            <p:cNvPr id="40" name="Group 40"/>
            <p:cNvGrpSpPr/>
            <p:nvPr/>
          </p:nvGrpSpPr>
          <p:grpSpPr>
            <a:xfrm>
              <a:off x="162981" y="162981"/>
              <a:ext cx="1196997" cy="1196997"/>
              <a:chOff x="0" y="0"/>
              <a:chExt cx="812800" cy="812800"/>
            </a:xfrm>
          </p:grpSpPr>
          <p:sp>
            <p:nvSpPr>
              <p:cNvPr id="41" name="Freeform 4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42" name="TextBox 42"/>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dirty="0"/>
              </a:p>
            </p:txBody>
          </p:sp>
        </p:grpSp>
      </p:grpSp>
      <p:sp>
        <p:nvSpPr>
          <p:cNvPr id="51" name="TextBox 12">
            <a:extLst>
              <a:ext uri="{FF2B5EF4-FFF2-40B4-BE49-F238E27FC236}">
                <a16:creationId xmlns:a16="http://schemas.microsoft.com/office/drawing/2014/main" id="{F1667173-6138-03AB-6F7B-43DE614F28D9}"/>
              </a:ext>
            </a:extLst>
          </p:cNvPr>
          <p:cNvSpPr txBox="1"/>
          <p:nvPr/>
        </p:nvSpPr>
        <p:spPr>
          <a:xfrm>
            <a:off x="807414" y="3667561"/>
            <a:ext cx="16715828" cy="3465179"/>
          </a:xfrm>
          <a:prstGeom prst="rect">
            <a:avLst/>
          </a:prstGeom>
        </p:spPr>
        <p:txBody>
          <a:bodyPr wrap="square" lIns="0" tIns="0" rIns="0" bIns="0" rtlCol="0" anchor="t">
            <a:spAutoFit/>
          </a:bodyPr>
          <a:lstStyle/>
          <a:p>
            <a:pPr algn="ctr">
              <a:lnSpc>
                <a:spcPct val="150000"/>
              </a:lnSpc>
            </a:pPr>
            <a:r>
              <a:rPr lang="en-US" sz="8000" b="1" dirty="0">
                <a:solidFill>
                  <a:srgbClr val="663300"/>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715">
            <a:off x="16706127" y="182940"/>
            <a:ext cx="1450030" cy="1130633"/>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9553">
            <a:off x="79026" y="9220375"/>
            <a:ext cx="1151613" cy="950604"/>
          </a:xfrm>
          <a:prstGeom prst="rect">
            <a:avLst/>
          </a:prstGeom>
        </p:spPr>
      </p:pic>
      <p:grpSp>
        <p:nvGrpSpPr>
          <p:cNvPr id="26" name="Group 26"/>
          <p:cNvGrpSpPr/>
          <p:nvPr/>
        </p:nvGrpSpPr>
        <p:grpSpPr>
          <a:xfrm>
            <a:off x="17108" y="-53319"/>
            <a:ext cx="1142219" cy="1142219"/>
            <a:chOff x="0" y="0"/>
            <a:chExt cx="1522959" cy="1522959"/>
          </a:xfrm>
        </p:grpSpPr>
        <p:grpSp>
          <p:nvGrpSpPr>
            <p:cNvPr id="27" name="Group 27"/>
            <p:cNvGrpSpPr/>
            <p:nvPr/>
          </p:nvGrpSpPr>
          <p:grpSpPr>
            <a:xfrm>
              <a:off x="0" y="0"/>
              <a:ext cx="1522959" cy="1522959"/>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0" name="Group 30"/>
            <p:cNvGrpSpPr/>
            <p:nvPr/>
          </p:nvGrpSpPr>
          <p:grpSpPr>
            <a:xfrm>
              <a:off x="162981" y="162981"/>
              <a:ext cx="1196997" cy="1196997"/>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sp>
        <p:nvSpPr>
          <p:cNvPr id="3" name="TextBox 2">
            <a:extLst>
              <a:ext uri="{FF2B5EF4-FFF2-40B4-BE49-F238E27FC236}">
                <a16:creationId xmlns:a16="http://schemas.microsoft.com/office/drawing/2014/main" id="{29535DA3-03BE-845C-4085-6BB642FC8305}"/>
              </a:ext>
            </a:extLst>
          </p:cNvPr>
          <p:cNvSpPr txBox="1"/>
          <p:nvPr/>
        </p:nvSpPr>
        <p:spPr>
          <a:xfrm>
            <a:off x="1943100" y="517791"/>
            <a:ext cx="14401799" cy="784830"/>
          </a:xfrm>
          <a:prstGeom prst="rect">
            <a:avLst/>
          </a:prstGeom>
          <a:noFill/>
        </p:spPr>
        <p:txBody>
          <a:bodyPr wrap="square">
            <a:spAutoFit/>
          </a:bodyPr>
          <a:lstStyle/>
          <a:p>
            <a:pPr algn="ctr"/>
            <a:r>
              <a:rPr lang="vi-VN" sz="4400" b="1" dirty="0">
                <a:latin typeface="Arial" panose="020B0604020202020204" pitchFamily="34" charset="0"/>
                <a:cs typeface="Arial" panose="020B0604020202020204" pitchFamily="34" charset="0"/>
              </a:rPr>
              <a:t>Trò chơi “</a:t>
            </a:r>
            <a:r>
              <a:rPr lang="en-US" sz="4400" b="1" i="1" dirty="0" err="1">
                <a:latin typeface="Arial" panose="020B0604020202020204" pitchFamily="34" charset="0"/>
                <a:cs typeface="Arial" panose="020B0604020202020204" pitchFamily="34" charset="0"/>
              </a:rPr>
              <a:t>Thám</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tử</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lừng</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danh</a:t>
            </a:r>
            <a:r>
              <a:rPr lang="vi-VN" sz="4400" b="1" dirty="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sp>
        <p:nvSpPr>
          <p:cNvPr id="46" name="Arrow: Pentagon 45">
            <a:extLst>
              <a:ext uri="{FF2B5EF4-FFF2-40B4-BE49-F238E27FC236}">
                <a16:creationId xmlns:a16="http://schemas.microsoft.com/office/drawing/2014/main" id="{F09F6D8D-5038-094C-C0D3-6EBB4DF930FA}"/>
              </a:ext>
            </a:extLst>
          </p:cNvPr>
          <p:cNvSpPr/>
          <p:nvPr/>
        </p:nvSpPr>
        <p:spPr>
          <a:xfrm>
            <a:off x="-1" y="1646691"/>
            <a:ext cx="6553200" cy="982209"/>
          </a:xfrm>
          <a:prstGeom prst="homePlate">
            <a:avLst/>
          </a:prstGeom>
          <a:solidFill>
            <a:schemeClr val="bg1"/>
          </a:solidFill>
          <a:ln>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FF0000"/>
                </a:solidFill>
                <a:latin typeface="Arial" panose="020B0604020202020204" pitchFamily="34" charset="0"/>
                <a:cs typeface="Arial" panose="020B0604020202020204" pitchFamily="34" charset="0"/>
              </a:rPr>
              <a:t>Gợi</a:t>
            </a:r>
            <a:r>
              <a:rPr lang="en-US" sz="4200" b="1" dirty="0">
                <a:solidFill>
                  <a:srgbClr val="FF0000"/>
                </a:solidFill>
                <a:latin typeface="Arial" panose="020B0604020202020204" pitchFamily="34" charset="0"/>
                <a:cs typeface="Arial" panose="020B0604020202020204" pitchFamily="34" charset="0"/>
              </a:rPr>
              <a:t> ý 1</a:t>
            </a:r>
          </a:p>
        </p:txBody>
      </p:sp>
      <p:sp>
        <p:nvSpPr>
          <p:cNvPr id="2" name="TextBox 1">
            <a:extLst>
              <a:ext uri="{FF2B5EF4-FFF2-40B4-BE49-F238E27FC236}">
                <a16:creationId xmlns:a16="http://schemas.microsoft.com/office/drawing/2014/main" id="{54A64595-0B03-1CD8-52BA-585A26609D82}"/>
              </a:ext>
            </a:extLst>
          </p:cNvPr>
          <p:cNvSpPr txBox="1"/>
          <p:nvPr/>
        </p:nvSpPr>
        <p:spPr>
          <a:xfrm>
            <a:off x="568560" y="2903103"/>
            <a:ext cx="17339814" cy="861133"/>
          </a:xfrm>
          <a:prstGeom prst="rect">
            <a:avLst/>
          </a:prstGeom>
          <a:noFill/>
        </p:spPr>
        <p:txBody>
          <a:bodyPr wrap="square">
            <a:spAutoFit/>
          </a:bodyPr>
          <a:lstStyle/>
          <a:p>
            <a:pPr marL="571500" indent="-571500" algn="just">
              <a:lnSpc>
                <a:spcPct val="150000"/>
              </a:lnSpc>
              <a:buClr>
                <a:schemeClr val="accent6">
                  <a:lumMod val="75000"/>
                </a:schemeClr>
              </a:buClr>
              <a:buFont typeface="Wingdings" panose="05000000000000000000" pitchFamily="2" charset="2"/>
              <a:buChar char="Ø"/>
              <a:tabLst>
                <a:tab pos="200025" algn="l"/>
              </a:tabLst>
            </a:pPr>
            <a:r>
              <a:rPr lang="en-US" sz="3800" i="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Đ</a:t>
            </a:r>
            <a:r>
              <a:rPr lang="vi-VN" sz="3800" i="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ặt câu hỏi để tìm ra nét đặc trưng nhân vật bí ẩn theo những đặc điểm sau:</a:t>
            </a:r>
            <a:endParaRPr lang="en-US" sz="3800" i="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A screenshot of a computer&#10;&#10;Description automatically generated">
            <a:extLst>
              <a:ext uri="{FF2B5EF4-FFF2-40B4-BE49-F238E27FC236}">
                <a16:creationId xmlns:a16="http://schemas.microsoft.com/office/drawing/2014/main" id="{894349D9-E581-CB13-731C-CB0E4F0D0664}"/>
              </a:ext>
            </a:extLst>
          </p:cNvPr>
          <p:cNvPicPr>
            <a:picLocks noChangeAspect="1"/>
          </p:cNvPicPr>
          <p:nvPr/>
        </p:nvPicPr>
        <p:blipFill rotWithShape="1">
          <a:blip r:embed="rId6">
            <a:extLst>
              <a:ext uri="{28A0092B-C50C-407E-A947-70E740481C1C}">
                <a14:useLocalDpi xmlns:a14="http://schemas.microsoft.com/office/drawing/2010/main" val="0"/>
              </a:ext>
            </a:extLst>
          </a:blip>
          <a:srcRect l="8491" t="30870" r="44727" b="35833"/>
          <a:stretch/>
        </p:blipFill>
        <p:spPr>
          <a:xfrm>
            <a:off x="1156778" y="5364718"/>
            <a:ext cx="4744918" cy="27668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descr="A screenshot of a computer&#10;&#10;Description automatically generated">
            <a:extLst>
              <a:ext uri="{FF2B5EF4-FFF2-40B4-BE49-F238E27FC236}">
                <a16:creationId xmlns:a16="http://schemas.microsoft.com/office/drawing/2014/main" id="{E77A7C10-F620-2984-2D64-88204F2DCE80}"/>
              </a:ext>
            </a:extLst>
          </p:cNvPr>
          <p:cNvPicPr>
            <a:picLocks noChangeAspect="1"/>
          </p:cNvPicPr>
          <p:nvPr/>
        </p:nvPicPr>
        <p:blipFill rotWithShape="1">
          <a:blip r:embed="rId6">
            <a:extLst>
              <a:ext uri="{28A0092B-C50C-407E-A947-70E740481C1C}">
                <a14:useLocalDpi xmlns:a14="http://schemas.microsoft.com/office/drawing/2010/main" val="0"/>
              </a:ext>
            </a:extLst>
          </a:blip>
          <a:srcRect l="56068" t="28900" r="4484" b="23098"/>
          <a:stretch/>
        </p:blipFill>
        <p:spPr>
          <a:xfrm>
            <a:off x="7020260" y="4565159"/>
            <a:ext cx="4247478" cy="42345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descr="A screenshot of a computer&#10;&#10;Description automatically generated">
            <a:extLst>
              <a:ext uri="{FF2B5EF4-FFF2-40B4-BE49-F238E27FC236}">
                <a16:creationId xmlns:a16="http://schemas.microsoft.com/office/drawing/2014/main" id="{967FEC95-2315-0AA4-C08C-FC73828A785D}"/>
              </a:ext>
            </a:extLst>
          </p:cNvPr>
          <p:cNvPicPr>
            <a:picLocks noChangeAspect="1"/>
          </p:cNvPicPr>
          <p:nvPr/>
        </p:nvPicPr>
        <p:blipFill rotWithShape="1">
          <a:blip r:embed="rId6">
            <a:extLst>
              <a:ext uri="{28A0092B-C50C-407E-A947-70E740481C1C}">
                <a14:useLocalDpi xmlns:a14="http://schemas.microsoft.com/office/drawing/2010/main" val="0"/>
              </a:ext>
            </a:extLst>
          </a:blip>
          <a:srcRect l="7378" t="63312" r="41036"/>
          <a:stretch/>
        </p:blipFill>
        <p:spPr>
          <a:xfrm rot="818022">
            <a:off x="12266403" y="5260138"/>
            <a:ext cx="4881931" cy="28446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0052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97200" y="7957648"/>
            <a:ext cx="3352965" cy="2840876"/>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1715">
            <a:off x="17276843" y="-355558"/>
            <a:ext cx="1450030" cy="1130633"/>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9553">
            <a:off x="-69540" y="9331226"/>
            <a:ext cx="1562518" cy="1289788"/>
          </a:xfrm>
          <a:prstGeom prst="rect">
            <a:avLst/>
          </a:prstGeom>
        </p:spPr>
      </p:pic>
      <p:grpSp>
        <p:nvGrpSpPr>
          <p:cNvPr id="26" name="Group 26"/>
          <p:cNvGrpSpPr/>
          <p:nvPr/>
        </p:nvGrpSpPr>
        <p:grpSpPr>
          <a:xfrm>
            <a:off x="-571110" y="-540011"/>
            <a:ext cx="1142219" cy="1142219"/>
            <a:chOff x="0" y="0"/>
            <a:chExt cx="1522959" cy="1522959"/>
          </a:xfrm>
        </p:grpSpPr>
        <p:grpSp>
          <p:nvGrpSpPr>
            <p:cNvPr id="27" name="Group 27"/>
            <p:cNvGrpSpPr/>
            <p:nvPr/>
          </p:nvGrpSpPr>
          <p:grpSpPr>
            <a:xfrm>
              <a:off x="0" y="0"/>
              <a:ext cx="1522959" cy="1522959"/>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0" name="Group 30"/>
            <p:cNvGrpSpPr/>
            <p:nvPr/>
          </p:nvGrpSpPr>
          <p:grpSpPr>
            <a:xfrm>
              <a:off x="162981" y="162981"/>
              <a:ext cx="1196997" cy="1196997"/>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sp>
        <p:nvSpPr>
          <p:cNvPr id="3" name="TextBox 2">
            <a:extLst>
              <a:ext uri="{FF2B5EF4-FFF2-40B4-BE49-F238E27FC236}">
                <a16:creationId xmlns:a16="http://schemas.microsoft.com/office/drawing/2014/main" id="{29535DA3-03BE-845C-4085-6BB642FC8305}"/>
              </a:ext>
            </a:extLst>
          </p:cNvPr>
          <p:cNvSpPr txBox="1"/>
          <p:nvPr/>
        </p:nvSpPr>
        <p:spPr>
          <a:xfrm>
            <a:off x="1943100" y="517791"/>
            <a:ext cx="14401799" cy="784830"/>
          </a:xfrm>
          <a:prstGeom prst="rect">
            <a:avLst/>
          </a:prstGeom>
          <a:noFill/>
        </p:spPr>
        <p:txBody>
          <a:bodyPr wrap="square">
            <a:spAutoFit/>
          </a:bodyPr>
          <a:lstStyle/>
          <a:p>
            <a:pPr algn="ctr"/>
            <a:r>
              <a:rPr lang="vi-VN" sz="4400" b="1" dirty="0">
                <a:latin typeface="Arial" panose="020B0604020202020204" pitchFamily="34" charset="0"/>
                <a:cs typeface="Arial" panose="020B0604020202020204" pitchFamily="34" charset="0"/>
              </a:rPr>
              <a:t>Trò chơi “</a:t>
            </a:r>
            <a:r>
              <a:rPr lang="en-US" sz="4400" b="1" i="1" dirty="0" err="1">
                <a:latin typeface="Arial" panose="020B0604020202020204" pitchFamily="34" charset="0"/>
                <a:cs typeface="Arial" panose="020B0604020202020204" pitchFamily="34" charset="0"/>
              </a:rPr>
              <a:t>Thám</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tử</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lừng</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danh</a:t>
            </a:r>
            <a:r>
              <a:rPr lang="vi-VN" sz="4400" b="1" dirty="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sp>
        <p:nvSpPr>
          <p:cNvPr id="46" name="Arrow: Pentagon 45">
            <a:extLst>
              <a:ext uri="{FF2B5EF4-FFF2-40B4-BE49-F238E27FC236}">
                <a16:creationId xmlns:a16="http://schemas.microsoft.com/office/drawing/2014/main" id="{F09F6D8D-5038-094C-C0D3-6EBB4DF930FA}"/>
              </a:ext>
            </a:extLst>
          </p:cNvPr>
          <p:cNvSpPr/>
          <p:nvPr/>
        </p:nvSpPr>
        <p:spPr>
          <a:xfrm>
            <a:off x="-1" y="1646691"/>
            <a:ext cx="6553200" cy="1049307"/>
          </a:xfrm>
          <a:prstGeom prst="homePlate">
            <a:avLst/>
          </a:prstGeom>
          <a:solidFill>
            <a:schemeClr val="bg1"/>
          </a:solidFill>
          <a:ln>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FF0000"/>
                </a:solidFill>
                <a:latin typeface="Arial" panose="020B0604020202020204" pitchFamily="34" charset="0"/>
                <a:cs typeface="Arial" panose="020B0604020202020204" pitchFamily="34" charset="0"/>
              </a:rPr>
              <a:t>Gợi</a:t>
            </a:r>
            <a:r>
              <a:rPr lang="en-US" sz="4200" b="1" dirty="0">
                <a:solidFill>
                  <a:srgbClr val="FF0000"/>
                </a:solidFill>
                <a:latin typeface="Arial" panose="020B0604020202020204" pitchFamily="34" charset="0"/>
                <a:cs typeface="Arial" panose="020B0604020202020204" pitchFamily="34" charset="0"/>
              </a:rPr>
              <a:t> ý 2</a:t>
            </a:r>
          </a:p>
        </p:txBody>
      </p:sp>
      <p:grpSp>
        <p:nvGrpSpPr>
          <p:cNvPr id="4" name="Group 3">
            <a:extLst>
              <a:ext uri="{FF2B5EF4-FFF2-40B4-BE49-F238E27FC236}">
                <a16:creationId xmlns:a16="http://schemas.microsoft.com/office/drawing/2014/main" id="{CBF52DC3-904E-1B9E-CF52-449514E00D6F}"/>
              </a:ext>
            </a:extLst>
          </p:cNvPr>
          <p:cNvGrpSpPr/>
          <p:nvPr/>
        </p:nvGrpSpPr>
        <p:grpSpPr>
          <a:xfrm>
            <a:off x="685800" y="3301990"/>
            <a:ext cx="5471005" cy="2699777"/>
            <a:chOff x="2103197" y="2876550"/>
            <a:chExt cx="5471005" cy="2699777"/>
          </a:xfrm>
        </p:grpSpPr>
        <p:sp>
          <p:nvSpPr>
            <p:cNvPr id="5" name="Rectangle: Rounded Corners 4">
              <a:extLst>
                <a:ext uri="{FF2B5EF4-FFF2-40B4-BE49-F238E27FC236}">
                  <a16:creationId xmlns:a16="http://schemas.microsoft.com/office/drawing/2014/main" id="{3BD137F0-AE77-C08B-1E2B-020142CFCA93}"/>
                </a:ext>
              </a:extLst>
            </p:cNvPr>
            <p:cNvSpPr/>
            <p:nvPr/>
          </p:nvSpPr>
          <p:spPr>
            <a:xfrm>
              <a:off x="2103197" y="3366527"/>
              <a:ext cx="5471005" cy="2209800"/>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dirty="0">
                  <a:solidFill>
                    <a:schemeClr val="tx1"/>
                  </a:solidFill>
                  <a:latin typeface="Arial" panose="020B0604020202020204" pitchFamily="34" charset="0"/>
                  <a:cs typeface="Arial" panose="020B0604020202020204" pitchFamily="34" charset="0"/>
                </a:rPr>
                <a:t>Nhân vật bí ẩn thích chơi đá bóng đúng không</a:t>
              </a:r>
              <a:r>
                <a:rPr lang="en-US" sz="3500" dirty="0">
                  <a:solidFill>
                    <a:schemeClr val="tx1"/>
                  </a:solidFill>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D0243C16-AAD2-7C78-C467-91A0CC7F7E02}"/>
                </a:ext>
              </a:extLst>
            </p:cNvPr>
            <p:cNvPicPr>
              <a:picLocks noChangeAspect="1"/>
            </p:cNvPicPr>
            <p:nvPr/>
          </p:nvPicPr>
          <p:blipFill>
            <a:blip r:embed="rId8"/>
            <a:stretch>
              <a:fillRect/>
            </a:stretch>
          </p:blipFill>
          <p:spPr>
            <a:xfrm>
              <a:off x="4400550" y="2876550"/>
              <a:ext cx="876300" cy="876300"/>
            </a:xfrm>
            <a:prstGeom prst="rect">
              <a:avLst/>
            </a:prstGeom>
          </p:spPr>
        </p:pic>
      </p:grpSp>
      <p:grpSp>
        <p:nvGrpSpPr>
          <p:cNvPr id="24" name="Group 23">
            <a:extLst>
              <a:ext uri="{FF2B5EF4-FFF2-40B4-BE49-F238E27FC236}">
                <a16:creationId xmlns:a16="http://schemas.microsoft.com/office/drawing/2014/main" id="{086B22CA-36CB-8572-338F-74E1A49168CC}"/>
              </a:ext>
            </a:extLst>
          </p:cNvPr>
          <p:cNvGrpSpPr/>
          <p:nvPr/>
        </p:nvGrpSpPr>
        <p:grpSpPr>
          <a:xfrm>
            <a:off x="6453020" y="3301990"/>
            <a:ext cx="5471005" cy="2699777"/>
            <a:chOff x="2103197" y="2876550"/>
            <a:chExt cx="5471005" cy="2699777"/>
          </a:xfrm>
        </p:grpSpPr>
        <p:sp>
          <p:nvSpPr>
            <p:cNvPr id="33" name="Rectangle: Rounded Corners 32">
              <a:extLst>
                <a:ext uri="{FF2B5EF4-FFF2-40B4-BE49-F238E27FC236}">
                  <a16:creationId xmlns:a16="http://schemas.microsoft.com/office/drawing/2014/main" id="{EA262192-00EA-4E21-59D8-57599B5D9F50}"/>
                </a:ext>
              </a:extLst>
            </p:cNvPr>
            <p:cNvSpPr/>
            <p:nvPr/>
          </p:nvSpPr>
          <p:spPr>
            <a:xfrm>
              <a:off x="2103197" y="3366527"/>
              <a:ext cx="5471005" cy="2209800"/>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dirty="0">
                  <a:solidFill>
                    <a:schemeClr val="tx1"/>
                  </a:solidFill>
                  <a:latin typeface="Arial" panose="020B0604020202020204" pitchFamily="34" charset="0"/>
                  <a:cs typeface="Arial" panose="020B0604020202020204" pitchFamily="34" charset="0"/>
                </a:rPr>
                <a:t>Nhân vật bí ẩn vẽ rất đẹp đúng không?</a:t>
              </a:r>
              <a:endParaRPr lang="en-US" sz="3500" dirty="0">
                <a:solidFill>
                  <a:schemeClr val="tx1"/>
                </a:solidFill>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9EBAA455-FDD4-A32D-44E9-4CD09304B166}"/>
                </a:ext>
              </a:extLst>
            </p:cNvPr>
            <p:cNvPicPr>
              <a:picLocks noChangeAspect="1"/>
            </p:cNvPicPr>
            <p:nvPr/>
          </p:nvPicPr>
          <p:blipFill>
            <a:blip r:embed="rId8"/>
            <a:stretch>
              <a:fillRect/>
            </a:stretch>
          </p:blipFill>
          <p:spPr>
            <a:xfrm>
              <a:off x="4400550" y="2876550"/>
              <a:ext cx="876300" cy="876300"/>
            </a:xfrm>
            <a:prstGeom prst="rect">
              <a:avLst/>
            </a:prstGeom>
          </p:spPr>
        </p:pic>
      </p:grpSp>
      <p:grpSp>
        <p:nvGrpSpPr>
          <p:cNvPr id="35" name="Group 34">
            <a:extLst>
              <a:ext uri="{FF2B5EF4-FFF2-40B4-BE49-F238E27FC236}">
                <a16:creationId xmlns:a16="http://schemas.microsoft.com/office/drawing/2014/main" id="{C0E09C40-EF03-8F43-14F8-46D6F7A9E17E}"/>
              </a:ext>
            </a:extLst>
          </p:cNvPr>
          <p:cNvGrpSpPr/>
          <p:nvPr/>
        </p:nvGrpSpPr>
        <p:grpSpPr>
          <a:xfrm>
            <a:off x="12220241" y="3312079"/>
            <a:ext cx="5471005" cy="2699777"/>
            <a:chOff x="2103197" y="2876550"/>
            <a:chExt cx="5471005" cy="2699777"/>
          </a:xfrm>
        </p:grpSpPr>
        <p:sp>
          <p:nvSpPr>
            <p:cNvPr id="36" name="Rectangle: Rounded Corners 35">
              <a:extLst>
                <a:ext uri="{FF2B5EF4-FFF2-40B4-BE49-F238E27FC236}">
                  <a16:creationId xmlns:a16="http://schemas.microsoft.com/office/drawing/2014/main" id="{655B44C5-5AA5-6E22-2D72-A67538BC21E4}"/>
                </a:ext>
              </a:extLst>
            </p:cNvPr>
            <p:cNvSpPr/>
            <p:nvPr/>
          </p:nvSpPr>
          <p:spPr>
            <a:xfrm>
              <a:off x="2103197" y="3366527"/>
              <a:ext cx="5471005" cy="2209800"/>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dirty="0">
                  <a:solidFill>
                    <a:schemeClr val="tx1"/>
                  </a:solidFill>
                  <a:latin typeface="Arial" panose="020B0604020202020204" pitchFamily="34" charset="0"/>
                  <a:cs typeface="Arial" panose="020B0604020202020204" pitchFamily="34" charset="0"/>
                </a:rPr>
                <a:t>Nhân vật bí ẩn có mái tóc dài đúng không?</a:t>
              </a:r>
              <a:endParaRPr lang="en-US" sz="3500" dirty="0">
                <a:solidFill>
                  <a:schemeClr val="tx1"/>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9FD2250A-2F6D-B87A-9514-4EEDF25F0DD3}"/>
                </a:ext>
              </a:extLst>
            </p:cNvPr>
            <p:cNvPicPr>
              <a:picLocks noChangeAspect="1"/>
            </p:cNvPicPr>
            <p:nvPr/>
          </p:nvPicPr>
          <p:blipFill>
            <a:blip r:embed="rId8"/>
            <a:stretch>
              <a:fillRect/>
            </a:stretch>
          </p:blipFill>
          <p:spPr>
            <a:xfrm>
              <a:off x="4400550" y="2876550"/>
              <a:ext cx="876300" cy="876300"/>
            </a:xfrm>
            <a:prstGeom prst="rect">
              <a:avLst/>
            </a:prstGeom>
          </p:spPr>
        </p:pic>
      </p:grpSp>
      <p:grpSp>
        <p:nvGrpSpPr>
          <p:cNvPr id="38" name="Group 37">
            <a:extLst>
              <a:ext uri="{FF2B5EF4-FFF2-40B4-BE49-F238E27FC236}">
                <a16:creationId xmlns:a16="http://schemas.microsoft.com/office/drawing/2014/main" id="{37C3E3A1-F306-5BA5-3B12-7B9A872A4083}"/>
              </a:ext>
            </a:extLst>
          </p:cNvPr>
          <p:cNvGrpSpPr/>
          <p:nvPr/>
        </p:nvGrpSpPr>
        <p:grpSpPr>
          <a:xfrm>
            <a:off x="2784485" y="6607759"/>
            <a:ext cx="5471005" cy="2699777"/>
            <a:chOff x="2103197" y="2876550"/>
            <a:chExt cx="5471005" cy="2699777"/>
          </a:xfrm>
        </p:grpSpPr>
        <p:sp>
          <p:nvSpPr>
            <p:cNvPr id="39" name="Rectangle: Rounded Corners 38">
              <a:extLst>
                <a:ext uri="{FF2B5EF4-FFF2-40B4-BE49-F238E27FC236}">
                  <a16:creationId xmlns:a16="http://schemas.microsoft.com/office/drawing/2014/main" id="{577B3D75-52B0-A947-A097-92AD5D5AA8F8}"/>
                </a:ext>
              </a:extLst>
            </p:cNvPr>
            <p:cNvSpPr/>
            <p:nvPr/>
          </p:nvSpPr>
          <p:spPr>
            <a:xfrm>
              <a:off x="2103197" y="3366527"/>
              <a:ext cx="5471005" cy="2209800"/>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dirty="0">
                  <a:solidFill>
                    <a:schemeClr val="tx1"/>
                  </a:solidFill>
                  <a:latin typeface="Arial" panose="020B0604020202020204" pitchFamily="34" charset="0"/>
                  <a:cs typeface="Arial" panose="020B0604020202020204" pitchFamily="34" charset="0"/>
                </a:rPr>
                <a:t>N</a:t>
              </a:r>
              <a:r>
                <a:rPr lang="vi-VN" sz="3500" dirty="0">
                  <a:solidFill>
                    <a:schemeClr val="tx1"/>
                  </a:solidFill>
                  <a:latin typeface="Arial" panose="020B0604020202020204" pitchFamily="34" charset="0"/>
                  <a:cs typeface="Arial" panose="020B0604020202020204" pitchFamily="34" charset="0"/>
                </a:rPr>
                <a:t>hân vật bí ẩn là nam/nữ đúng không?</a:t>
              </a:r>
              <a:endParaRPr lang="en-US" sz="3500" dirty="0">
                <a:solidFill>
                  <a:schemeClr val="tx1"/>
                </a:solidFill>
                <a:latin typeface="Arial" panose="020B0604020202020204" pitchFamily="34" charset="0"/>
                <a:cs typeface="Arial" panose="020B0604020202020204" pitchFamily="34" charset="0"/>
              </a:endParaRPr>
            </a:p>
          </p:txBody>
        </p:sp>
        <p:pic>
          <p:nvPicPr>
            <p:cNvPr id="40" name="Picture 39">
              <a:extLst>
                <a:ext uri="{FF2B5EF4-FFF2-40B4-BE49-F238E27FC236}">
                  <a16:creationId xmlns:a16="http://schemas.microsoft.com/office/drawing/2014/main" id="{73F98958-705B-5607-F2F2-2D2335344E1A}"/>
                </a:ext>
              </a:extLst>
            </p:cNvPr>
            <p:cNvPicPr>
              <a:picLocks noChangeAspect="1"/>
            </p:cNvPicPr>
            <p:nvPr/>
          </p:nvPicPr>
          <p:blipFill>
            <a:blip r:embed="rId8"/>
            <a:stretch>
              <a:fillRect/>
            </a:stretch>
          </p:blipFill>
          <p:spPr>
            <a:xfrm>
              <a:off x="4400550" y="2876550"/>
              <a:ext cx="876300" cy="876300"/>
            </a:xfrm>
            <a:prstGeom prst="rect">
              <a:avLst/>
            </a:prstGeom>
          </p:spPr>
        </p:pic>
      </p:grpSp>
      <p:grpSp>
        <p:nvGrpSpPr>
          <p:cNvPr id="41" name="Group 40">
            <a:extLst>
              <a:ext uri="{FF2B5EF4-FFF2-40B4-BE49-F238E27FC236}">
                <a16:creationId xmlns:a16="http://schemas.microsoft.com/office/drawing/2014/main" id="{9CF5839B-A622-8502-DDDE-C7B27DB75EC8}"/>
              </a:ext>
            </a:extLst>
          </p:cNvPr>
          <p:cNvGrpSpPr/>
          <p:nvPr/>
        </p:nvGrpSpPr>
        <p:grpSpPr>
          <a:xfrm>
            <a:off x="9041910" y="6607759"/>
            <a:ext cx="5471005" cy="2699777"/>
            <a:chOff x="2103197" y="2876550"/>
            <a:chExt cx="5471005" cy="2699777"/>
          </a:xfrm>
        </p:grpSpPr>
        <p:sp>
          <p:nvSpPr>
            <p:cNvPr id="42" name="Rectangle: Rounded Corners 41">
              <a:extLst>
                <a:ext uri="{FF2B5EF4-FFF2-40B4-BE49-F238E27FC236}">
                  <a16:creationId xmlns:a16="http://schemas.microsoft.com/office/drawing/2014/main" id="{6AB23CDD-7550-E6D2-ECAF-116E8AA0B3F8}"/>
                </a:ext>
              </a:extLst>
            </p:cNvPr>
            <p:cNvSpPr/>
            <p:nvPr/>
          </p:nvSpPr>
          <p:spPr>
            <a:xfrm>
              <a:off x="2103197" y="3366527"/>
              <a:ext cx="5471005" cy="2209800"/>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dirty="0" err="1">
                  <a:solidFill>
                    <a:schemeClr val="tx1"/>
                  </a:solidFill>
                  <a:latin typeface="Arial" panose="020B0604020202020204" pitchFamily="34" charset="0"/>
                  <a:cs typeface="Arial" panose="020B0604020202020204" pitchFamily="34" charset="0"/>
                </a:rPr>
                <a:t>Nhân</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vật</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bí</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ẩn</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rất</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ít</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nói</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đúng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không</a:t>
              </a:r>
              <a:r>
                <a:rPr lang="en-US" sz="3500" dirty="0">
                  <a:solidFill>
                    <a:schemeClr val="tx1"/>
                  </a:solidFill>
                  <a:latin typeface="Arial" panose="020B0604020202020204" pitchFamily="34" charset="0"/>
                  <a:cs typeface="Arial" panose="020B0604020202020204" pitchFamily="34" charset="0"/>
                </a:rPr>
                <a:t>?</a:t>
              </a:r>
            </a:p>
          </p:txBody>
        </p:sp>
        <p:pic>
          <p:nvPicPr>
            <p:cNvPr id="43" name="Picture 42">
              <a:extLst>
                <a:ext uri="{FF2B5EF4-FFF2-40B4-BE49-F238E27FC236}">
                  <a16:creationId xmlns:a16="http://schemas.microsoft.com/office/drawing/2014/main" id="{35BB64E2-0B7F-F03A-6449-46A94B1D56AB}"/>
                </a:ext>
              </a:extLst>
            </p:cNvPr>
            <p:cNvPicPr>
              <a:picLocks noChangeAspect="1"/>
            </p:cNvPicPr>
            <p:nvPr/>
          </p:nvPicPr>
          <p:blipFill>
            <a:blip r:embed="rId8"/>
            <a:stretch>
              <a:fillRect/>
            </a:stretch>
          </p:blipFill>
          <p:spPr>
            <a:xfrm>
              <a:off x="4400550" y="2876550"/>
              <a:ext cx="876300" cy="876300"/>
            </a:xfrm>
            <a:prstGeom prst="rect">
              <a:avLst/>
            </a:prstGeom>
          </p:spPr>
        </p:pic>
      </p:grpSp>
    </p:spTree>
    <p:extLst>
      <p:ext uri="{BB962C8B-B14F-4D97-AF65-F5344CB8AC3E}">
        <p14:creationId xmlns:p14="http://schemas.microsoft.com/office/powerpoint/2010/main" val="415666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2"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1+#ppt_w/2"/>
                                          </p:val>
                                        </p:tav>
                                        <p:tav tm="100000">
                                          <p:val>
                                            <p:strVal val="#ppt_x"/>
                                          </p:val>
                                        </p:tav>
                                      </p:tavLst>
                                    </p:anim>
                                    <p:anim calcmode="lin" valueType="num">
                                      <p:cBhvr additive="base">
                                        <p:cTn id="23" dur="500" fill="hold"/>
                                        <p:tgtEl>
                                          <p:spTgt spid="35"/>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nodeType="after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500" fill="hold"/>
                                        <p:tgtEl>
                                          <p:spTgt spid="41"/>
                                        </p:tgtEl>
                                        <p:attrNameLst>
                                          <p:attrName>ppt_x</p:attrName>
                                        </p:attrNameLst>
                                      </p:cBhvr>
                                      <p:tavLst>
                                        <p:tav tm="0">
                                          <p:val>
                                            <p:strVal val="#ppt_x"/>
                                          </p:val>
                                        </p:tav>
                                        <p:tav tm="100000">
                                          <p:val>
                                            <p:strVal val="#ppt_x"/>
                                          </p:val>
                                        </p:tav>
                                      </p:tavLst>
                                    </p:anim>
                                    <p:anim calcmode="lin" valueType="num">
                                      <p:cBhvr additive="base">
                                        <p:cTn id="3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553">
            <a:off x="110037" y="9321983"/>
            <a:ext cx="1040204" cy="858641"/>
          </a:xfrm>
          <a:prstGeom prst="rect">
            <a:avLst/>
          </a:prstGeom>
        </p:spPr>
      </p:pic>
      <p:grpSp>
        <p:nvGrpSpPr>
          <p:cNvPr id="26" name="Group 26"/>
          <p:cNvGrpSpPr/>
          <p:nvPr/>
        </p:nvGrpSpPr>
        <p:grpSpPr>
          <a:xfrm>
            <a:off x="17082414" y="205669"/>
            <a:ext cx="1142219" cy="1222628"/>
            <a:chOff x="0" y="0"/>
            <a:chExt cx="1522959" cy="1522959"/>
          </a:xfrm>
        </p:grpSpPr>
        <p:grpSp>
          <p:nvGrpSpPr>
            <p:cNvPr id="27" name="Group 27"/>
            <p:cNvGrpSpPr/>
            <p:nvPr/>
          </p:nvGrpSpPr>
          <p:grpSpPr>
            <a:xfrm>
              <a:off x="0" y="0"/>
              <a:ext cx="1522959" cy="1522959"/>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0" name="Group 30"/>
            <p:cNvGrpSpPr/>
            <p:nvPr/>
          </p:nvGrpSpPr>
          <p:grpSpPr>
            <a:xfrm>
              <a:off x="162981" y="162981"/>
              <a:ext cx="1196997" cy="1196997"/>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sp>
        <p:nvSpPr>
          <p:cNvPr id="15" name="Line Callout 1 (Border and Accent Bar) 3">
            <a:extLst>
              <a:ext uri="{FF2B5EF4-FFF2-40B4-BE49-F238E27FC236}">
                <a16:creationId xmlns:a16="http://schemas.microsoft.com/office/drawing/2014/main" id="{E1D1AAD9-E7EF-8675-2C58-3E078B723AD7}"/>
              </a:ext>
            </a:extLst>
          </p:cNvPr>
          <p:cNvSpPr/>
          <p:nvPr/>
        </p:nvSpPr>
        <p:spPr>
          <a:xfrm>
            <a:off x="457200" y="724151"/>
            <a:ext cx="14554200" cy="1675959"/>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Các em trả lời các câu hỏi dưới đây:</a:t>
            </a:r>
          </a:p>
        </p:txBody>
      </p:sp>
      <p:sp>
        <p:nvSpPr>
          <p:cNvPr id="16" name="Speech Bubble: Rectangle 15">
            <a:extLst>
              <a:ext uri="{FF2B5EF4-FFF2-40B4-BE49-F238E27FC236}">
                <a16:creationId xmlns:a16="http://schemas.microsoft.com/office/drawing/2014/main" id="{71A181FE-2765-85A3-C32D-97B8BF49BF80}"/>
              </a:ext>
            </a:extLst>
          </p:cNvPr>
          <p:cNvSpPr/>
          <p:nvPr/>
        </p:nvSpPr>
        <p:spPr>
          <a:xfrm>
            <a:off x="2057400" y="3254715"/>
            <a:ext cx="7952038" cy="2696529"/>
          </a:xfrm>
          <a:prstGeom prst="wedgeRectCallout">
            <a:avLst>
              <a:gd name="adj1" fmla="val 59440"/>
              <a:gd name="adj2" fmla="val 45957"/>
            </a:avLst>
          </a:prstGeom>
          <a:solidFill>
            <a:srgbClr val="EDF6F9"/>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Em rút ra điều gì sau khi chơi trò chơi “Thám tử lừng danh”?</a:t>
            </a:r>
          </a:p>
        </p:txBody>
      </p:sp>
      <p:sp>
        <p:nvSpPr>
          <p:cNvPr id="19" name="Speech Bubble: Rectangle 18">
            <a:extLst>
              <a:ext uri="{FF2B5EF4-FFF2-40B4-BE49-F238E27FC236}">
                <a16:creationId xmlns:a16="http://schemas.microsoft.com/office/drawing/2014/main" id="{916F30B2-18F9-FF58-8AC4-84B002DF0AC4}"/>
              </a:ext>
            </a:extLst>
          </p:cNvPr>
          <p:cNvSpPr/>
          <p:nvPr/>
        </p:nvSpPr>
        <p:spPr>
          <a:xfrm>
            <a:off x="2057400" y="6637971"/>
            <a:ext cx="7952038" cy="2696529"/>
          </a:xfrm>
          <a:prstGeom prst="wedgeRectCallout">
            <a:avLst>
              <a:gd name="adj1" fmla="val 56217"/>
              <a:gd name="adj2" fmla="val 744"/>
            </a:avLst>
          </a:prstGeom>
          <a:solidFill>
            <a:srgbClr val="F0ECF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Em thấy bản thân mình có những nét riêng gì?</a:t>
            </a:r>
          </a:p>
        </p:txBody>
      </p:sp>
      <p:pic>
        <p:nvPicPr>
          <p:cNvPr id="23" name="Picture 22" descr="A cartoon of a child&#10;&#10;Description automatically generated with low confidence">
            <a:extLst>
              <a:ext uri="{FF2B5EF4-FFF2-40B4-BE49-F238E27FC236}">
                <a16:creationId xmlns:a16="http://schemas.microsoft.com/office/drawing/2014/main" id="{79919286-FE56-89A6-A824-FEDAC21ED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3930" y="4762500"/>
            <a:ext cx="6235567" cy="6235567"/>
          </a:xfrm>
          <a:prstGeom prst="rect">
            <a:avLst/>
          </a:prstGeom>
        </p:spPr>
      </p:pic>
    </p:spTree>
    <p:extLst>
      <p:ext uri="{BB962C8B-B14F-4D97-AF65-F5344CB8AC3E}">
        <p14:creationId xmlns:p14="http://schemas.microsoft.com/office/powerpoint/2010/main" val="307546903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17108" y="1682313"/>
            <a:ext cx="10152034" cy="7696155"/>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4705440" y="-1389339"/>
            <a:ext cx="3352965" cy="284087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7677" y="8877276"/>
            <a:ext cx="3352965" cy="2840876"/>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1715">
            <a:off x="6078623" y="9370703"/>
            <a:ext cx="1450030" cy="1130633"/>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9553">
            <a:off x="17387269" y="8869463"/>
            <a:ext cx="1562518" cy="1289788"/>
          </a:xfrm>
          <a:prstGeom prst="rect">
            <a:avLst/>
          </a:prstGeom>
        </p:spPr>
      </p:pic>
      <p:grpSp>
        <p:nvGrpSpPr>
          <p:cNvPr id="18" name="Group 18"/>
          <p:cNvGrpSpPr/>
          <p:nvPr/>
        </p:nvGrpSpPr>
        <p:grpSpPr>
          <a:xfrm>
            <a:off x="-390115" y="-448874"/>
            <a:ext cx="1172978" cy="1172978"/>
            <a:chOff x="0" y="0"/>
            <a:chExt cx="1563971" cy="1563971"/>
          </a:xfrm>
        </p:grpSpPr>
        <p:grpSp>
          <p:nvGrpSpPr>
            <p:cNvPr id="19" name="Group 19"/>
            <p:cNvGrpSpPr/>
            <p:nvPr/>
          </p:nvGrpSpPr>
          <p:grpSpPr>
            <a:xfrm>
              <a:off x="0" y="0"/>
              <a:ext cx="1563971" cy="1563971"/>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B4636"/>
              </a:solidFill>
            </p:spPr>
            <p:txBody>
              <a:bodyPr/>
              <a:lstStyle/>
              <a:p>
                <a:endParaRPr lang="en-US"/>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2" name="Group 22"/>
            <p:cNvGrpSpPr/>
            <p:nvPr/>
          </p:nvGrpSpPr>
          <p:grpSpPr>
            <a:xfrm>
              <a:off x="167370" y="167370"/>
              <a:ext cx="1229231" cy="1229231"/>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pic>
        <p:nvPicPr>
          <p:cNvPr id="35" name="Picture 3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36924" y="3885718"/>
            <a:ext cx="789680" cy="705423"/>
          </a:xfrm>
          <a:prstGeom prst="rect">
            <a:avLst/>
          </a:prstGeom>
        </p:spPr>
      </p:pic>
      <p:sp>
        <p:nvSpPr>
          <p:cNvPr id="41" name="TextBox 41"/>
          <p:cNvSpPr txBox="1"/>
          <p:nvPr/>
        </p:nvSpPr>
        <p:spPr>
          <a:xfrm>
            <a:off x="9131015" y="3946041"/>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Mặt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xoan</a:t>
            </a:r>
            <a:endParaRPr lang="en-US" sz="3800" dirty="0">
              <a:latin typeface="Arial" panose="020B0604020202020204" pitchFamily="34" charset="0"/>
              <a:cs typeface="Arial" panose="020B0604020202020204" pitchFamily="34" charset="0"/>
            </a:endParaRPr>
          </a:p>
        </p:txBody>
      </p:sp>
      <p:grpSp>
        <p:nvGrpSpPr>
          <p:cNvPr id="64" name="Group 63">
            <a:extLst>
              <a:ext uri="{FF2B5EF4-FFF2-40B4-BE49-F238E27FC236}">
                <a16:creationId xmlns:a16="http://schemas.microsoft.com/office/drawing/2014/main" id="{82CBCDC2-0207-7085-49FC-5D4EB759D209}"/>
              </a:ext>
            </a:extLst>
          </p:cNvPr>
          <p:cNvGrpSpPr/>
          <p:nvPr/>
        </p:nvGrpSpPr>
        <p:grpSpPr>
          <a:xfrm>
            <a:off x="10320611" y="2307210"/>
            <a:ext cx="4399577" cy="1156927"/>
            <a:chOff x="10376848" y="2420519"/>
            <a:chExt cx="4399577" cy="1156927"/>
          </a:xfrm>
        </p:grpSpPr>
        <p:pic>
          <p:nvPicPr>
            <p:cNvPr id="39" name="Picture 3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376848" y="2420519"/>
              <a:ext cx="4399577" cy="1156927"/>
            </a:xfrm>
            <a:prstGeom prst="rect">
              <a:avLst/>
            </a:prstGeom>
          </p:spPr>
        </p:pic>
        <p:sp>
          <p:nvSpPr>
            <p:cNvPr id="47" name="TextBox 46">
              <a:extLst>
                <a:ext uri="{FF2B5EF4-FFF2-40B4-BE49-F238E27FC236}">
                  <a16:creationId xmlns:a16="http://schemas.microsoft.com/office/drawing/2014/main" id="{4149F53D-03F5-9BF9-B2AB-1E67970EF81A}"/>
                </a:ext>
              </a:extLst>
            </p:cNvPr>
            <p:cNvSpPr txBox="1"/>
            <p:nvPr/>
          </p:nvSpPr>
          <p:spPr>
            <a:xfrm>
              <a:off x="10666288" y="2569283"/>
              <a:ext cx="3820695" cy="738664"/>
            </a:xfrm>
            <a:prstGeom prst="rect">
              <a:avLst/>
            </a:prstGeom>
            <a:noFill/>
          </p:spPr>
          <p:txBody>
            <a:bodyPr wrap="square">
              <a:spAutoFit/>
            </a:bodyPr>
            <a:lstStyle/>
            <a:p>
              <a:pPr algn="ctr"/>
              <a:r>
                <a:rPr lang="en-US" sz="4200" b="1" dirty="0">
                  <a:solidFill>
                    <a:schemeClr val="bg1"/>
                  </a:solidFill>
                  <a:latin typeface="Arial" panose="020B0604020202020204" pitchFamily="34" charset="0"/>
                  <a:cs typeface="Arial" panose="020B0604020202020204" pitchFamily="34" charset="0"/>
                </a:rPr>
                <a:t>Về </a:t>
              </a:r>
              <a:r>
                <a:rPr lang="en-US" sz="4200" b="1" dirty="0" err="1">
                  <a:solidFill>
                    <a:schemeClr val="bg1"/>
                  </a:solidFill>
                  <a:latin typeface="Arial" panose="020B0604020202020204" pitchFamily="34" charset="0"/>
                  <a:cs typeface="Arial" panose="020B0604020202020204" pitchFamily="34" charset="0"/>
                </a:rPr>
                <a:t>ngoại</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hình</a:t>
              </a:r>
              <a:endParaRPr lang="en-US" sz="4200" b="1" dirty="0">
                <a:solidFill>
                  <a:schemeClr val="bg1"/>
                </a:solidFill>
                <a:latin typeface="Arial" panose="020B0604020202020204" pitchFamily="34" charset="0"/>
                <a:cs typeface="Arial" panose="020B0604020202020204" pitchFamily="34" charset="0"/>
              </a:endParaRPr>
            </a:p>
          </p:txBody>
        </p:sp>
      </p:grpSp>
      <p:pic>
        <p:nvPicPr>
          <p:cNvPr id="48" name="Picture 35">
            <a:extLst>
              <a:ext uri="{FF2B5EF4-FFF2-40B4-BE49-F238E27FC236}">
                <a16:creationId xmlns:a16="http://schemas.microsoft.com/office/drawing/2014/main" id="{CFFBF7BF-1E31-66D5-4CAA-4EDA354E3C9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36924" y="4950988"/>
            <a:ext cx="789680" cy="705423"/>
          </a:xfrm>
          <a:prstGeom prst="rect">
            <a:avLst/>
          </a:prstGeom>
        </p:spPr>
      </p:pic>
      <p:sp>
        <p:nvSpPr>
          <p:cNvPr id="49" name="TextBox 41">
            <a:extLst>
              <a:ext uri="{FF2B5EF4-FFF2-40B4-BE49-F238E27FC236}">
                <a16:creationId xmlns:a16="http://schemas.microsoft.com/office/drawing/2014/main" id="{0BEEE196-B778-DCB4-3C97-17B1750F3A7E}"/>
              </a:ext>
            </a:extLst>
          </p:cNvPr>
          <p:cNvSpPr txBox="1"/>
          <p:nvPr/>
        </p:nvSpPr>
        <p:spPr>
          <a:xfrm>
            <a:off x="9131015" y="5011311"/>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Mắt</a:t>
            </a:r>
            <a:r>
              <a:rPr lang="en-US" sz="3800" dirty="0">
                <a:latin typeface="Arial" panose="020B0604020202020204" pitchFamily="34" charset="0"/>
                <a:cs typeface="Arial" panose="020B0604020202020204" pitchFamily="34" charset="0"/>
              </a:rPr>
              <a:t> to </a:t>
            </a:r>
            <a:r>
              <a:rPr lang="en-US" sz="3800" dirty="0" err="1">
                <a:latin typeface="Arial" panose="020B0604020202020204" pitchFamily="34" charset="0"/>
                <a:cs typeface="Arial" panose="020B0604020202020204" pitchFamily="34" charset="0"/>
              </a:rPr>
              <a:t>tròn</a:t>
            </a:r>
            <a:endParaRPr lang="en-US" sz="3800" dirty="0">
              <a:latin typeface="Arial" panose="020B0604020202020204" pitchFamily="34" charset="0"/>
              <a:cs typeface="Arial" panose="020B0604020202020204" pitchFamily="34" charset="0"/>
            </a:endParaRPr>
          </a:p>
        </p:txBody>
      </p:sp>
      <p:pic>
        <p:nvPicPr>
          <p:cNvPr id="50" name="Picture 35">
            <a:extLst>
              <a:ext uri="{FF2B5EF4-FFF2-40B4-BE49-F238E27FC236}">
                <a16:creationId xmlns:a16="http://schemas.microsoft.com/office/drawing/2014/main" id="{9D740A2A-58DB-34EA-C7BB-5FD17FA8ACB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36924" y="5933645"/>
            <a:ext cx="789680" cy="705423"/>
          </a:xfrm>
          <a:prstGeom prst="rect">
            <a:avLst/>
          </a:prstGeom>
        </p:spPr>
      </p:pic>
      <p:sp>
        <p:nvSpPr>
          <p:cNvPr id="51" name="TextBox 41">
            <a:extLst>
              <a:ext uri="{FF2B5EF4-FFF2-40B4-BE49-F238E27FC236}">
                <a16:creationId xmlns:a16="http://schemas.microsoft.com/office/drawing/2014/main" id="{942890B7-ADC2-9CF8-F273-CB396F2AB414}"/>
              </a:ext>
            </a:extLst>
          </p:cNvPr>
          <p:cNvSpPr txBox="1"/>
          <p:nvPr/>
        </p:nvSpPr>
        <p:spPr>
          <a:xfrm>
            <a:off x="9131015" y="5993968"/>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Mũi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cao</a:t>
            </a:r>
            <a:endParaRPr lang="en-US" sz="3800" dirty="0">
              <a:latin typeface="Arial" panose="020B0604020202020204" pitchFamily="34" charset="0"/>
              <a:cs typeface="Arial" panose="020B0604020202020204" pitchFamily="34" charset="0"/>
            </a:endParaRPr>
          </a:p>
        </p:txBody>
      </p:sp>
      <p:pic>
        <p:nvPicPr>
          <p:cNvPr id="52" name="Picture 35">
            <a:extLst>
              <a:ext uri="{FF2B5EF4-FFF2-40B4-BE49-F238E27FC236}">
                <a16:creationId xmlns:a16="http://schemas.microsoft.com/office/drawing/2014/main" id="{ADCDC923-E3AC-6FAD-7057-375CAB4151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36924" y="6996057"/>
            <a:ext cx="789680" cy="705423"/>
          </a:xfrm>
          <a:prstGeom prst="rect">
            <a:avLst/>
          </a:prstGeom>
        </p:spPr>
      </p:pic>
      <p:sp>
        <p:nvSpPr>
          <p:cNvPr id="53" name="TextBox 41">
            <a:extLst>
              <a:ext uri="{FF2B5EF4-FFF2-40B4-BE49-F238E27FC236}">
                <a16:creationId xmlns:a16="http://schemas.microsoft.com/office/drawing/2014/main" id="{5E765BA5-0790-3E35-46D4-2083BC1B2A89}"/>
              </a:ext>
            </a:extLst>
          </p:cNvPr>
          <p:cNvSpPr txBox="1"/>
          <p:nvPr/>
        </p:nvSpPr>
        <p:spPr>
          <a:xfrm>
            <a:off x="9131015" y="7056380"/>
            <a:ext cx="3200400" cy="584775"/>
          </a:xfrm>
          <a:prstGeom prst="rect">
            <a:avLst/>
          </a:prstGeom>
        </p:spPr>
        <p:txBody>
          <a:bodyPr wrap="square" lIns="0" tIns="0" rIns="0" bIns="0" rtlCol="0" anchor="t">
            <a:spAutoFit/>
          </a:bodyPr>
          <a:lstStyle/>
          <a:p>
            <a:pPr marL="0" lvl="0" indent="0" algn="l">
              <a:spcBef>
                <a:spcPct val="0"/>
              </a:spcBef>
            </a:pPr>
            <a:r>
              <a:rPr lang="en-US" sz="3800" dirty="0">
                <a:latin typeface="Arial" panose="020B0604020202020204" pitchFamily="34" charset="0"/>
                <a:cs typeface="Arial" panose="020B0604020202020204" pitchFamily="34" charset="0"/>
              </a:rPr>
              <a:t>Da </a:t>
            </a:r>
            <a:r>
              <a:rPr lang="en-US" sz="3800" dirty="0" err="1">
                <a:latin typeface="Arial" panose="020B0604020202020204" pitchFamily="34" charset="0"/>
                <a:cs typeface="Arial" panose="020B0604020202020204" pitchFamily="34" charset="0"/>
              </a:rPr>
              <a:t>trắng</a:t>
            </a:r>
            <a:endParaRPr lang="en-US" sz="3800" dirty="0">
              <a:latin typeface="Arial" panose="020B0604020202020204" pitchFamily="34" charset="0"/>
              <a:cs typeface="Arial" panose="020B0604020202020204" pitchFamily="34" charset="0"/>
            </a:endParaRPr>
          </a:p>
        </p:txBody>
      </p:sp>
      <p:pic>
        <p:nvPicPr>
          <p:cNvPr id="54" name="Picture 35">
            <a:extLst>
              <a:ext uri="{FF2B5EF4-FFF2-40B4-BE49-F238E27FC236}">
                <a16:creationId xmlns:a16="http://schemas.microsoft.com/office/drawing/2014/main" id="{12EAC332-02D2-30AE-A098-044BC3C58F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36924" y="8035658"/>
            <a:ext cx="789680" cy="705423"/>
          </a:xfrm>
          <a:prstGeom prst="rect">
            <a:avLst/>
          </a:prstGeom>
        </p:spPr>
      </p:pic>
      <p:sp>
        <p:nvSpPr>
          <p:cNvPr id="55" name="TextBox 41">
            <a:extLst>
              <a:ext uri="{FF2B5EF4-FFF2-40B4-BE49-F238E27FC236}">
                <a16:creationId xmlns:a16="http://schemas.microsoft.com/office/drawing/2014/main" id="{8A2F57FC-DA91-9250-108B-70A253924426}"/>
              </a:ext>
            </a:extLst>
          </p:cNvPr>
          <p:cNvSpPr txBox="1"/>
          <p:nvPr/>
        </p:nvSpPr>
        <p:spPr>
          <a:xfrm>
            <a:off x="9131015" y="8095981"/>
            <a:ext cx="3200400" cy="584775"/>
          </a:xfrm>
          <a:prstGeom prst="rect">
            <a:avLst/>
          </a:prstGeom>
        </p:spPr>
        <p:txBody>
          <a:bodyPr wrap="square" lIns="0" tIns="0" rIns="0" bIns="0" rtlCol="0" anchor="t">
            <a:spAutoFit/>
          </a:bodyPr>
          <a:lstStyle/>
          <a:p>
            <a:pPr marL="0" lvl="0" indent="0" algn="l">
              <a:spcBef>
                <a:spcPct val="0"/>
              </a:spcBef>
            </a:pPr>
            <a:r>
              <a:rPr lang="en-US" sz="3800" dirty="0">
                <a:latin typeface="Arial" panose="020B0604020202020204" pitchFamily="34" charset="0"/>
                <a:cs typeface="Arial" panose="020B0604020202020204" pitchFamily="34" charset="0"/>
              </a:rPr>
              <a:t>Cao </a:t>
            </a:r>
            <a:r>
              <a:rPr lang="en-US" sz="3800" dirty="0" err="1">
                <a:latin typeface="Arial" panose="020B0604020202020204" pitchFamily="34" charset="0"/>
                <a:cs typeface="Arial" panose="020B0604020202020204" pitchFamily="34" charset="0"/>
              </a:rPr>
              <a:t>ráo</a:t>
            </a:r>
            <a:endParaRPr lang="en-US" sz="3800" dirty="0">
              <a:latin typeface="Arial" panose="020B0604020202020204" pitchFamily="34" charset="0"/>
              <a:cs typeface="Arial" panose="020B0604020202020204" pitchFamily="34" charset="0"/>
            </a:endParaRPr>
          </a:p>
        </p:txBody>
      </p:sp>
      <p:pic>
        <p:nvPicPr>
          <p:cNvPr id="56" name="Picture 35">
            <a:extLst>
              <a:ext uri="{FF2B5EF4-FFF2-40B4-BE49-F238E27FC236}">
                <a16:creationId xmlns:a16="http://schemas.microsoft.com/office/drawing/2014/main" id="{D5B676BC-AF1C-5DBA-411D-E3D72A65671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20401" y="3902530"/>
            <a:ext cx="789680" cy="705423"/>
          </a:xfrm>
          <a:prstGeom prst="rect">
            <a:avLst/>
          </a:prstGeom>
        </p:spPr>
      </p:pic>
      <p:sp>
        <p:nvSpPr>
          <p:cNvPr id="57" name="TextBox 41">
            <a:extLst>
              <a:ext uri="{FF2B5EF4-FFF2-40B4-BE49-F238E27FC236}">
                <a16:creationId xmlns:a16="http://schemas.microsoft.com/office/drawing/2014/main" id="{362E6977-D038-6AA2-50AB-745A33E6913C}"/>
              </a:ext>
            </a:extLst>
          </p:cNvPr>
          <p:cNvSpPr txBox="1"/>
          <p:nvPr/>
        </p:nvSpPr>
        <p:spPr>
          <a:xfrm>
            <a:off x="13614491" y="3962853"/>
            <a:ext cx="3927433"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Má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lúm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đồng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tiền</a:t>
            </a:r>
            <a:endParaRPr lang="en-US" sz="3800" dirty="0">
              <a:latin typeface="Arial" panose="020B0604020202020204" pitchFamily="34" charset="0"/>
              <a:cs typeface="Arial" panose="020B0604020202020204" pitchFamily="34" charset="0"/>
            </a:endParaRPr>
          </a:p>
        </p:txBody>
      </p:sp>
      <p:pic>
        <p:nvPicPr>
          <p:cNvPr id="58" name="Picture 35">
            <a:extLst>
              <a:ext uri="{FF2B5EF4-FFF2-40B4-BE49-F238E27FC236}">
                <a16:creationId xmlns:a16="http://schemas.microsoft.com/office/drawing/2014/main" id="{4F3815E7-C03F-8283-4ACB-33BC88E6F75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20400" y="5022963"/>
            <a:ext cx="789680" cy="705423"/>
          </a:xfrm>
          <a:prstGeom prst="rect">
            <a:avLst/>
          </a:prstGeom>
        </p:spPr>
      </p:pic>
      <p:sp>
        <p:nvSpPr>
          <p:cNvPr id="59" name="TextBox 41">
            <a:extLst>
              <a:ext uri="{FF2B5EF4-FFF2-40B4-BE49-F238E27FC236}">
                <a16:creationId xmlns:a16="http://schemas.microsoft.com/office/drawing/2014/main" id="{B17C6EB9-5E75-B35F-8E4D-DE1EA4B5D041}"/>
              </a:ext>
            </a:extLst>
          </p:cNvPr>
          <p:cNvSpPr txBox="1"/>
          <p:nvPr/>
        </p:nvSpPr>
        <p:spPr>
          <a:xfrm>
            <a:off x="13614491" y="5083286"/>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Tóc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xoăn</a:t>
            </a:r>
            <a:endParaRPr lang="en-US" sz="3800" dirty="0">
              <a:latin typeface="Arial" panose="020B0604020202020204" pitchFamily="34" charset="0"/>
              <a:cs typeface="Arial" panose="020B0604020202020204" pitchFamily="34" charset="0"/>
            </a:endParaRPr>
          </a:p>
        </p:txBody>
      </p:sp>
      <p:pic>
        <p:nvPicPr>
          <p:cNvPr id="60" name="Picture 35">
            <a:extLst>
              <a:ext uri="{FF2B5EF4-FFF2-40B4-BE49-F238E27FC236}">
                <a16:creationId xmlns:a16="http://schemas.microsoft.com/office/drawing/2014/main" id="{DF21844C-588A-678A-5A41-54B11A68EC1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20400" y="6117230"/>
            <a:ext cx="789680" cy="705423"/>
          </a:xfrm>
          <a:prstGeom prst="rect">
            <a:avLst/>
          </a:prstGeom>
        </p:spPr>
      </p:pic>
      <p:sp>
        <p:nvSpPr>
          <p:cNvPr id="61" name="TextBox 41">
            <a:extLst>
              <a:ext uri="{FF2B5EF4-FFF2-40B4-BE49-F238E27FC236}">
                <a16:creationId xmlns:a16="http://schemas.microsoft.com/office/drawing/2014/main" id="{2201B5D1-4B56-F94A-DA27-8520843A6E40}"/>
              </a:ext>
            </a:extLst>
          </p:cNvPr>
          <p:cNvSpPr txBox="1"/>
          <p:nvPr/>
        </p:nvSpPr>
        <p:spPr>
          <a:xfrm>
            <a:off x="13614491" y="6177553"/>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Tóc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dài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mượt</a:t>
            </a:r>
            <a:endParaRPr lang="en-US" sz="3800" dirty="0">
              <a:latin typeface="Arial" panose="020B0604020202020204" pitchFamily="34" charset="0"/>
              <a:cs typeface="Arial" panose="020B0604020202020204" pitchFamily="34" charset="0"/>
            </a:endParaRPr>
          </a:p>
        </p:txBody>
      </p:sp>
      <p:pic>
        <p:nvPicPr>
          <p:cNvPr id="62" name="Picture 35">
            <a:extLst>
              <a:ext uri="{FF2B5EF4-FFF2-40B4-BE49-F238E27FC236}">
                <a16:creationId xmlns:a16="http://schemas.microsoft.com/office/drawing/2014/main" id="{A36B9104-A8D7-F242-5A2B-8E9A87FDE67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20400" y="7233742"/>
            <a:ext cx="789680" cy="705423"/>
          </a:xfrm>
          <a:prstGeom prst="rect">
            <a:avLst/>
          </a:prstGeom>
        </p:spPr>
      </p:pic>
      <p:sp>
        <p:nvSpPr>
          <p:cNvPr id="63" name="TextBox 41">
            <a:extLst>
              <a:ext uri="{FF2B5EF4-FFF2-40B4-BE49-F238E27FC236}">
                <a16:creationId xmlns:a16="http://schemas.microsoft.com/office/drawing/2014/main" id="{8447E4AA-BA0A-6193-F440-A1F9FD3E1A74}"/>
              </a:ext>
            </a:extLst>
          </p:cNvPr>
          <p:cNvSpPr txBox="1"/>
          <p:nvPr/>
        </p:nvSpPr>
        <p:spPr>
          <a:xfrm>
            <a:off x="13614491" y="7294065"/>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Tóc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nâu</a:t>
            </a:r>
            <a:endParaRPr lang="en-US" sz="3800" dirty="0">
              <a:latin typeface="Arial" panose="020B0604020202020204" pitchFamily="34" charset="0"/>
              <a:cs typeface="Arial" panose="020B0604020202020204" pitchFamily="34" charset="0"/>
            </a:endParaRPr>
          </a:p>
        </p:txBody>
      </p:sp>
      <p:grpSp>
        <p:nvGrpSpPr>
          <p:cNvPr id="67" name="Group 66">
            <a:extLst>
              <a:ext uri="{FF2B5EF4-FFF2-40B4-BE49-F238E27FC236}">
                <a16:creationId xmlns:a16="http://schemas.microsoft.com/office/drawing/2014/main" id="{8180E460-AD09-388A-F2DE-14999DADCC20}"/>
              </a:ext>
            </a:extLst>
          </p:cNvPr>
          <p:cNvGrpSpPr/>
          <p:nvPr/>
        </p:nvGrpSpPr>
        <p:grpSpPr>
          <a:xfrm>
            <a:off x="1078433" y="2040897"/>
            <a:ext cx="4630324" cy="3929083"/>
            <a:chOff x="955623" y="2023589"/>
            <a:chExt cx="4630324" cy="3929083"/>
          </a:xfrm>
        </p:grpSpPr>
        <p:grpSp>
          <p:nvGrpSpPr>
            <p:cNvPr id="2" name="Group 2"/>
            <p:cNvGrpSpPr/>
            <p:nvPr/>
          </p:nvGrpSpPr>
          <p:grpSpPr>
            <a:xfrm rot="-743815">
              <a:off x="955623" y="2023589"/>
              <a:ext cx="4630324" cy="3929083"/>
              <a:chOff x="0" y="0"/>
              <a:chExt cx="1737657" cy="1595371"/>
            </a:xfrm>
          </p:grpSpPr>
          <p:sp>
            <p:nvSpPr>
              <p:cNvPr id="3" name="Freeform 3"/>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F8F7F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6" name="Picture 65" descr="A picture containing vector graphics&#10;&#10;Description automatically generated">
              <a:extLst>
                <a:ext uri="{FF2B5EF4-FFF2-40B4-BE49-F238E27FC236}">
                  <a16:creationId xmlns:a16="http://schemas.microsoft.com/office/drawing/2014/main" id="{6B924D0C-0C71-01D6-51EC-59464604B16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74220" y="2338977"/>
              <a:ext cx="3082745" cy="3082745"/>
            </a:xfrm>
            <a:prstGeom prst="rect">
              <a:avLst/>
            </a:prstGeom>
          </p:spPr>
        </p:pic>
      </p:grpSp>
      <p:grpSp>
        <p:nvGrpSpPr>
          <p:cNvPr id="74" name="Group 73">
            <a:extLst>
              <a:ext uri="{FF2B5EF4-FFF2-40B4-BE49-F238E27FC236}">
                <a16:creationId xmlns:a16="http://schemas.microsoft.com/office/drawing/2014/main" id="{FF85F670-9680-78BD-A189-A32E0680AC8A}"/>
              </a:ext>
            </a:extLst>
          </p:cNvPr>
          <p:cNvGrpSpPr/>
          <p:nvPr/>
        </p:nvGrpSpPr>
        <p:grpSpPr>
          <a:xfrm>
            <a:off x="1797804" y="5495978"/>
            <a:ext cx="4392627" cy="3653819"/>
            <a:chOff x="1947243" y="5893618"/>
            <a:chExt cx="4392627" cy="3653819"/>
          </a:xfrm>
        </p:grpSpPr>
        <p:grpSp>
          <p:nvGrpSpPr>
            <p:cNvPr id="8" name="Group 8"/>
            <p:cNvGrpSpPr/>
            <p:nvPr/>
          </p:nvGrpSpPr>
          <p:grpSpPr>
            <a:xfrm rot="665844">
              <a:off x="1947243" y="5893618"/>
              <a:ext cx="4392627" cy="3653819"/>
              <a:chOff x="0" y="0"/>
              <a:chExt cx="1737657" cy="1595371"/>
            </a:xfrm>
          </p:grpSpPr>
          <p:sp>
            <p:nvSpPr>
              <p:cNvPr id="9" name="Freeform 9"/>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F8F7F4"/>
              </a:solidFill>
            </p:spPr>
            <p:txBody>
              <a:bodyPr/>
              <a:lstStyle/>
              <a:p>
                <a:endParaRPr lang="en-US"/>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3" name="Picture 72">
              <a:extLst>
                <a:ext uri="{FF2B5EF4-FFF2-40B4-BE49-F238E27FC236}">
                  <a16:creationId xmlns:a16="http://schemas.microsoft.com/office/drawing/2014/main" id="{6D231A65-6C54-E0CA-A31B-BB6BA2E5304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24268" y="5969980"/>
              <a:ext cx="3918791" cy="3016573"/>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par>
                                <p:cTn id="8" presetID="22" presetClass="entr" presetSubtype="2"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right)">
                                      <p:cBhvr>
                                        <p:cTn id="10" dur="500"/>
                                        <p:tgtEl>
                                          <p:spTgt spid="64"/>
                                        </p:tgtEl>
                                      </p:cBhvr>
                                    </p:animEffect>
                                  </p:childTnLst>
                                </p:cTn>
                              </p:par>
                              <p:par>
                                <p:cTn id="11" presetID="22" presetClass="entr" presetSubtype="8"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wipe(left)">
                                      <p:cBhvr>
                                        <p:cTn id="13" dur="500"/>
                                        <p:tgtEl>
                                          <p:spTgt spid="7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ppt_x"/>
                                          </p:val>
                                        </p:tav>
                                        <p:tav tm="100000">
                                          <p:val>
                                            <p:strVal val="#ppt_x"/>
                                          </p:val>
                                        </p:tav>
                                      </p:tavLst>
                                    </p:anim>
                                    <p:anim calcmode="lin" valueType="num">
                                      <p:cBhvr additive="base">
                                        <p:cTn id="19" dur="500" fill="hold"/>
                                        <p:tgtEl>
                                          <p:spTgt spid="4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49"/>
                                        </p:tgtEl>
                                        <p:attrNameLst>
                                          <p:attrName>style.visibility</p:attrName>
                                        </p:attrNameLst>
                                      </p:cBhvr>
                                      <p:to>
                                        <p:strVal val="visible"/>
                                      </p:to>
                                    </p:set>
                                    <p:anim calcmode="lin" valueType="num">
                                      <p:cBhvr additive="base">
                                        <p:cTn id="23" dur="500" fill="hold"/>
                                        <p:tgtEl>
                                          <p:spTgt spid="49"/>
                                        </p:tgtEl>
                                        <p:attrNameLst>
                                          <p:attrName>ppt_x</p:attrName>
                                        </p:attrNameLst>
                                      </p:cBhvr>
                                      <p:tavLst>
                                        <p:tav tm="0">
                                          <p:val>
                                            <p:strVal val="#ppt_x"/>
                                          </p:val>
                                        </p:tav>
                                        <p:tav tm="100000">
                                          <p:val>
                                            <p:strVal val="#ppt_x"/>
                                          </p:val>
                                        </p:tav>
                                      </p:tavLst>
                                    </p:anim>
                                    <p:anim calcmode="lin" valueType="num">
                                      <p:cBhvr additive="base">
                                        <p:cTn id="24" dur="500" fill="hold"/>
                                        <p:tgtEl>
                                          <p:spTgt spid="49"/>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additive="base">
                                        <p:cTn id="28" dur="500" fill="hold"/>
                                        <p:tgtEl>
                                          <p:spTgt spid="51"/>
                                        </p:tgtEl>
                                        <p:attrNameLst>
                                          <p:attrName>ppt_x</p:attrName>
                                        </p:attrNameLst>
                                      </p:cBhvr>
                                      <p:tavLst>
                                        <p:tav tm="0">
                                          <p:val>
                                            <p:strVal val="#ppt_x"/>
                                          </p:val>
                                        </p:tav>
                                        <p:tav tm="100000">
                                          <p:val>
                                            <p:strVal val="#ppt_x"/>
                                          </p:val>
                                        </p:tav>
                                      </p:tavLst>
                                    </p:anim>
                                    <p:anim calcmode="lin" valueType="num">
                                      <p:cBhvr additive="base">
                                        <p:cTn id="29" dur="500" fill="hold"/>
                                        <p:tgtEl>
                                          <p:spTgt spid="51"/>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additive="base">
                                        <p:cTn id="33" dur="500" fill="hold"/>
                                        <p:tgtEl>
                                          <p:spTgt spid="53"/>
                                        </p:tgtEl>
                                        <p:attrNameLst>
                                          <p:attrName>ppt_x</p:attrName>
                                        </p:attrNameLst>
                                      </p:cBhvr>
                                      <p:tavLst>
                                        <p:tav tm="0">
                                          <p:val>
                                            <p:strVal val="#ppt_x"/>
                                          </p:val>
                                        </p:tav>
                                        <p:tav tm="100000">
                                          <p:val>
                                            <p:strVal val="#ppt_x"/>
                                          </p:val>
                                        </p:tav>
                                      </p:tavLst>
                                    </p:anim>
                                    <p:anim calcmode="lin" valueType="num">
                                      <p:cBhvr additive="base">
                                        <p:cTn id="34" dur="500" fill="hold"/>
                                        <p:tgtEl>
                                          <p:spTgt spid="53"/>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grpId="0" nodeType="afterEffect">
                                  <p:stCondLst>
                                    <p:cond delay="0"/>
                                  </p:stCondLst>
                                  <p:childTnLst>
                                    <p:set>
                                      <p:cBhvr>
                                        <p:cTn id="37" dur="1" fill="hold">
                                          <p:stCondLst>
                                            <p:cond delay="0"/>
                                          </p:stCondLst>
                                        </p:cTn>
                                        <p:tgtEl>
                                          <p:spTgt spid="55"/>
                                        </p:tgtEl>
                                        <p:attrNameLst>
                                          <p:attrName>style.visibility</p:attrName>
                                        </p:attrNameLst>
                                      </p:cBhvr>
                                      <p:to>
                                        <p:strVal val="visible"/>
                                      </p:to>
                                    </p:set>
                                    <p:anim calcmode="lin" valueType="num">
                                      <p:cBhvr additive="base">
                                        <p:cTn id="38" dur="500" fill="hold"/>
                                        <p:tgtEl>
                                          <p:spTgt spid="55"/>
                                        </p:tgtEl>
                                        <p:attrNameLst>
                                          <p:attrName>ppt_x</p:attrName>
                                        </p:attrNameLst>
                                      </p:cBhvr>
                                      <p:tavLst>
                                        <p:tav tm="0">
                                          <p:val>
                                            <p:strVal val="#ppt_x"/>
                                          </p:val>
                                        </p:tav>
                                        <p:tav tm="100000">
                                          <p:val>
                                            <p:strVal val="#ppt_x"/>
                                          </p:val>
                                        </p:tav>
                                      </p:tavLst>
                                    </p:anim>
                                    <p:anim calcmode="lin" valueType="num">
                                      <p:cBhvr additive="base">
                                        <p:cTn id="39" dur="500" fill="hold"/>
                                        <p:tgtEl>
                                          <p:spTgt spid="55"/>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2" presetClass="entr" presetSubtype="2" fill="hold" grpId="0" nodeType="after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500" fill="hold"/>
                                        <p:tgtEl>
                                          <p:spTgt spid="57"/>
                                        </p:tgtEl>
                                        <p:attrNameLst>
                                          <p:attrName>ppt_x</p:attrName>
                                        </p:attrNameLst>
                                      </p:cBhvr>
                                      <p:tavLst>
                                        <p:tav tm="0">
                                          <p:val>
                                            <p:strVal val="1+#ppt_w/2"/>
                                          </p:val>
                                        </p:tav>
                                        <p:tav tm="100000">
                                          <p:val>
                                            <p:strVal val="#ppt_x"/>
                                          </p:val>
                                        </p:tav>
                                      </p:tavLst>
                                    </p:anim>
                                    <p:anim calcmode="lin" valueType="num">
                                      <p:cBhvr additive="base">
                                        <p:cTn id="44" dur="500" fill="hold"/>
                                        <p:tgtEl>
                                          <p:spTgt spid="57"/>
                                        </p:tgtEl>
                                        <p:attrNameLst>
                                          <p:attrName>ppt_y</p:attrName>
                                        </p:attrNameLst>
                                      </p:cBhvr>
                                      <p:tavLst>
                                        <p:tav tm="0">
                                          <p:val>
                                            <p:strVal val="#ppt_y"/>
                                          </p:val>
                                        </p:tav>
                                        <p:tav tm="100000">
                                          <p:val>
                                            <p:strVal val="#ppt_y"/>
                                          </p:val>
                                        </p:tav>
                                      </p:tavLst>
                                    </p:anim>
                                  </p:childTnLst>
                                </p:cTn>
                              </p:par>
                            </p:childTnLst>
                          </p:cTn>
                        </p:par>
                        <p:par>
                          <p:cTn id="45" fill="hold">
                            <p:stCondLst>
                              <p:cond delay="3000"/>
                            </p:stCondLst>
                            <p:childTnLst>
                              <p:par>
                                <p:cTn id="46" presetID="2" presetClass="entr" presetSubtype="2" fill="hold" grpId="0" nodeType="afterEffect">
                                  <p:stCondLst>
                                    <p:cond delay="0"/>
                                  </p:stCondLst>
                                  <p:childTnLst>
                                    <p:set>
                                      <p:cBhvr>
                                        <p:cTn id="47" dur="1" fill="hold">
                                          <p:stCondLst>
                                            <p:cond delay="0"/>
                                          </p:stCondLst>
                                        </p:cTn>
                                        <p:tgtEl>
                                          <p:spTgt spid="59"/>
                                        </p:tgtEl>
                                        <p:attrNameLst>
                                          <p:attrName>style.visibility</p:attrName>
                                        </p:attrNameLst>
                                      </p:cBhvr>
                                      <p:to>
                                        <p:strVal val="visible"/>
                                      </p:to>
                                    </p:set>
                                    <p:anim calcmode="lin" valueType="num">
                                      <p:cBhvr additive="base">
                                        <p:cTn id="48" dur="500" fill="hold"/>
                                        <p:tgtEl>
                                          <p:spTgt spid="59"/>
                                        </p:tgtEl>
                                        <p:attrNameLst>
                                          <p:attrName>ppt_x</p:attrName>
                                        </p:attrNameLst>
                                      </p:cBhvr>
                                      <p:tavLst>
                                        <p:tav tm="0">
                                          <p:val>
                                            <p:strVal val="1+#ppt_w/2"/>
                                          </p:val>
                                        </p:tav>
                                        <p:tav tm="100000">
                                          <p:val>
                                            <p:strVal val="#ppt_x"/>
                                          </p:val>
                                        </p:tav>
                                      </p:tavLst>
                                    </p:anim>
                                    <p:anim calcmode="lin" valueType="num">
                                      <p:cBhvr additive="base">
                                        <p:cTn id="49" dur="500" fill="hold"/>
                                        <p:tgtEl>
                                          <p:spTgt spid="59"/>
                                        </p:tgtEl>
                                        <p:attrNameLst>
                                          <p:attrName>ppt_y</p:attrName>
                                        </p:attrNameLst>
                                      </p:cBhvr>
                                      <p:tavLst>
                                        <p:tav tm="0">
                                          <p:val>
                                            <p:strVal val="#ppt_y"/>
                                          </p:val>
                                        </p:tav>
                                        <p:tav tm="100000">
                                          <p:val>
                                            <p:strVal val="#ppt_y"/>
                                          </p:val>
                                        </p:tav>
                                      </p:tavLst>
                                    </p:anim>
                                  </p:childTnLst>
                                </p:cTn>
                              </p:par>
                            </p:childTnLst>
                          </p:cTn>
                        </p:par>
                        <p:par>
                          <p:cTn id="50" fill="hold">
                            <p:stCondLst>
                              <p:cond delay="3500"/>
                            </p:stCondLst>
                            <p:childTnLst>
                              <p:par>
                                <p:cTn id="51" presetID="2" presetClass="entr" presetSubtype="2" fill="hold" grpId="0" nodeType="afterEffect">
                                  <p:stCondLst>
                                    <p:cond delay="0"/>
                                  </p:stCondLst>
                                  <p:childTnLst>
                                    <p:set>
                                      <p:cBhvr>
                                        <p:cTn id="52" dur="1" fill="hold">
                                          <p:stCondLst>
                                            <p:cond delay="0"/>
                                          </p:stCondLst>
                                        </p:cTn>
                                        <p:tgtEl>
                                          <p:spTgt spid="61"/>
                                        </p:tgtEl>
                                        <p:attrNameLst>
                                          <p:attrName>style.visibility</p:attrName>
                                        </p:attrNameLst>
                                      </p:cBhvr>
                                      <p:to>
                                        <p:strVal val="visible"/>
                                      </p:to>
                                    </p:set>
                                    <p:anim calcmode="lin" valueType="num">
                                      <p:cBhvr additive="base">
                                        <p:cTn id="53" dur="500" fill="hold"/>
                                        <p:tgtEl>
                                          <p:spTgt spid="61"/>
                                        </p:tgtEl>
                                        <p:attrNameLst>
                                          <p:attrName>ppt_x</p:attrName>
                                        </p:attrNameLst>
                                      </p:cBhvr>
                                      <p:tavLst>
                                        <p:tav tm="0">
                                          <p:val>
                                            <p:strVal val="1+#ppt_w/2"/>
                                          </p:val>
                                        </p:tav>
                                        <p:tav tm="100000">
                                          <p:val>
                                            <p:strVal val="#ppt_x"/>
                                          </p:val>
                                        </p:tav>
                                      </p:tavLst>
                                    </p:anim>
                                    <p:anim calcmode="lin" valueType="num">
                                      <p:cBhvr additive="base">
                                        <p:cTn id="54" dur="500" fill="hold"/>
                                        <p:tgtEl>
                                          <p:spTgt spid="61"/>
                                        </p:tgtEl>
                                        <p:attrNameLst>
                                          <p:attrName>ppt_y</p:attrName>
                                        </p:attrNameLst>
                                      </p:cBhvr>
                                      <p:tavLst>
                                        <p:tav tm="0">
                                          <p:val>
                                            <p:strVal val="#ppt_y"/>
                                          </p:val>
                                        </p:tav>
                                        <p:tav tm="100000">
                                          <p:val>
                                            <p:strVal val="#ppt_y"/>
                                          </p:val>
                                        </p:tav>
                                      </p:tavLst>
                                    </p:anim>
                                  </p:childTnLst>
                                </p:cTn>
                              </p:par>
                            </p:childTnLst>
                          </p:cTn>
                        </p:par>
                        <p:par>
                          <p:cTn id="55" fill="hold">
                            <p:stCondLst>
                              <p:cond delay="4000"/>
                            </p:stCondLst>
                            <p:childTnLst>
                              <p:par>
                                <p:cTn id="56" presetID="2" presetClass="entr" presetSubtype="2" fill="hold" grpId="0" nodeType="afterEffect">
                                  <p:stCondLst>
                                    <p:cond delay="0"/>
                                  </p:stCondLst>
                                  <p:childTnLst>
                                    <p:set>
                                      <p:cBhvr>
                                        <p:cTn id="57" dur="1" fill="hold">
                                          <p:stCondLst>
                                            <p:cond delay="0"/>
                                          </p:stCondLst>
                                        </p:cTn>
                                        <p:tgtEl>
                                          <p:spTgt spid="63"/>
                                        </p:tgtEl>
                                        <p:attrNameLst>
                                          <p:attrName>style.visibility</p:attrName>
                                        </p:attrNameLst>
                                      </p:cBhvr>
                                      <p:to>
                                        <p:strVal val="visible"/>
                                      </p:to>
                                    </p:set>
                                    <p:anim calcmode="lin" valueType="num">
                                      <p:cBhvr additive="base">
                                        <p:cTn id="58" dur="500" fill="hold"/>
                                        <p:tgtEl>
                                          <p:spTgt spid="63"/>
                                        </p:tgtEl>
                                        <p:attrNameLst>
                                          <p:attrName>ppt_x</p:attrName>
                                        </p:attrNameLst>
                                      </p:cBhvr>
                                      <p:tavLst>
                                        <p:tav tm="0">
                                          <p:val>
                                            <p:strVal val="1+#ppt_w/2"/>
                                          </p:val>
                                        </p:tav>
                                        <p:tav tm="100000">
                                          <p:val>
                                            <p:strVal val="#ppt_x"/>
                                          </p:val>
                                        </p:tav>
                                      </p:tavLst>
                                    </p:anim>
                                    <p:anim calcmode="lin" valueType="num">
                                      <p:cBhvr additive="base">
                                        <p:cTn id="59"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9" grpId="0"/>
      <p:bldP spid="51" grpId="0"/>
      <p:bldP spid="53" grpId="0"/>
      <p:bldP spid="55" grpId="0"/>
      <p:bldP spid="57" grpId="0"/>
      <p:bldP spid="59" grpId="0"/>
      <p:bldP spid="61" grpId="0"/>
      <p:bldP spid="6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9835" y="1624324"/>
            <a:ext cx="10152034" cy="7696155"/>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4705440" y="-1389339"/>
            <a:ext cx="3352965" cy="284087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7677" y="8877276"/>
            <a:ext cx="3352965" cy="2840876"/>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1715">
            <a:off x="6078623" y="9370703"/>
            <a:ext cx="1450030" cy="1130633"/>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9553">
            <a:off x="17387269" y="8869463"/>
            <a:ext cx="1562518" cy="1289788"/>
          </a:xfrm>
          <a:prstGeom prst="rect">
            <a:avLst/>
          </a:prstGeom>
        </p:spPr>
      </p:pic>
      <p:grpSp>
        <p:nvGrpSpPr>
          <p:cNvPr id="18" name="Group 18"/>
          <p:cNvGrpSpPr/>
          <p:nvPr/>
        </p:nvGrpSpPr>
        <p:grpSpPr>
          <a:xfrm>
            <a:off x="-390115" y="-448874"/>
            <a:ext cx="1172978" cy="1172978"/>
            <a:chOff x="0" y="0"/>
            <a:chExt cx="1563971" cy="1563971"/>
          </a:xfrm>
        </p:grpSpPr>
        <p:grpSp>
          <p:nvGrpSpPr>
            <p:cNvPr id="19" name="Group 19"/>
            <p:cNvGrpSpPr/>
            <p:nvPr/>
          </p:nvGrpSpPr>
          <p:grpSpPr>
            <a:xfrm>
              <a:off x="0" y="0"/>
              <a:ext cx="1563971" cy="1563971"/>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B4636"/>
              </a:solidFill>
            </p:spPr>
            <p:txBody>
              <a:bodyPr/>
              <a:lstStyle/>
              <a:p>
                <a:endParaRPr lang="en-US"/>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2" name="Group 22"/>
            <p:cNvGrpSpPr/>
            <p:nvPr/>
          </p:nvGrpSpPr>
          <p:grpSpPr>
            <a:xfrm>
              <a:off x="167370" y="167370"/>
              <a:ext cx="1229231" cy="1229231"/>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pic>
        <p:nvPicPr>
          <p:cNvPr id="35" name="Picture 3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0333" y="3861705"/>
            <a:ext cx="789680" cy="705423"/>
          </a:xfrm>
          <a:prstGeom prst="rect">
            <a:avLst/>
          </a:prstGeom>
        </p:spPr>
      </p:pic>
      <p:sp>
        <p:nvSpPr>
          <p:cNvPr id="41" name="TextBox 41"/>
          <p:cNvSpPr txBox="1"/>
          <p:nvPr/>
        </p:nvSpPr>
        <p:spPr>
          <a:xfrm>
            <a:off x="2714424" y="3922028"/>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Vui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vẻ</a:t>
            </a:r>
            <a:endParaRPr lang="en-US" sz="3800" dirty="0">
              <a:latin typeface="Arial" panose="020B0604020202020204" pitchFamily="34" charset="0"/>
              <a:cs typeface="Arial" panose="020B0604020202020204" pitchFamily="34" charset="0"/>
            </a:endParaRPr>
          </a:p>
        </p:txBody>
      </p:sp>
      <p:grpSp>
        <p:nvGrpSpPr>
          <p:cNvPr id="64" name="Group 63">
            <a:extLst>
              <a:ext uri="{FF2B5EF4-FFF2-40B4-BE49-F238E27FC236}">
                <a16:creationId xmlns:a16="http://schemas.microsoft.com/office/drawing/2014/main" id="{82CBCDC2-0207-7085-49FC-5D4EB759D209}"/>
              </a:ext>
            </a:extLst>
          </p:cNvPr>
          <p:cNvGrpSpPr/>
          <p:nvPr/>
        </p:nvGrpSpPr>
        <p:grpSpPr>
          <a:xfrm>
            <a:off x="3904020" y="2283197"/>
            <a:ext cx="4399577" cy="1156927"/>
            <a:chOff x="10376848" y="2420519"/>
            <a:chExt cx="4399577" cy="1156927"/>
          </a:xfrm>
        </p:grpSpPr>
        <p:pic>
          <p:nvPicPr>
            <p:cNvPr id="39" name="Picture 3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376848" y="2420519"/>
              <a:ext cx="4399577" cy="1156927"/>
            </a:xfrm>
            <a:prstGeom prst="rect">
              <a:avLst/>
            </a:prstGeom>
          </p:spPr>
        </p:pic>
        <p:sp>
          <p:nvSpPr>
            <p:cNvPr id="47" name="TextBox 46">
              <a:extLst>
                <a:ext uri="{FF2B5EF4-FFF2-40B4-BE49-F238E27FC236}">
                  <a16:creationId xmlns:a16="http://schemas.microsoft.com/office/drawing/2014/main" id="{4149F53D-03F5-9BF9-B2AB-1E67970EF81A}"/>
                </a:ext>
              </a:extLst>
            </p:cNvPr>
            <p:cNvSpPr txBox="1"/>
            <p:nvPr/>
          </p:nvSpPr>
          <p:spPr>
            <a:xfrm>
              <a:off x="10666288" y="2569283"/>
              <a:ext cx="3820695" cy="738664"/>
            </a:xfrm>
            <a:prstGeom prst="rect">
              <a:avLst/>
            </a:prstGeom>
            <a:noFill/>
          </p:spPr>
          <p:txBody>
            <a:bodyPr wrap="square">
              <a:spAutoFit/>
            </a:bodyPr>
            <a:lstStyle/>
            <a:p>
              <a:pPr algn="ctr"/>
              <a:r>
                <a:rPr lang="en-US" sz="4200" b="1" dirty="0">
                  <a:solidFill>
                    <a:schemeClr val="bg1"/>
                  </a:solidFill>
                  <a:latin typeface="Arial" panose="020B0604020202020204" pitchFamily="34" charset="0"/>
                  <a:cs typeface="Arial" panose="020B0604020202020204" pitchFamily="34" charset="0"/>
                </a:rPr>
                <a:t>Về </a:t>
              </a:r>
              <a:r>
                <a:rPr lang="en-US" sz="4200" b="1" dirty="0" err="1">
                  <a:solidFill>
                    <a:schemeClr val="bg1"/>
                  </a:solidFill>
                  <a:latin typeface="Arial" panose="020B0604020202020204" pitchFamily="34" charset="0"/>
                  <a:cs typeface="Arial" panose="020B0604020202020204" pitchFamily="34" charset="0"/>
                </a:rPr>
                <a:t>tính</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cách</a:t>
              </a:r>
              <a:endParaRPr lang="en-US" sz="4200" b="1" dirty="0">
                <a:solidFill>
                  <a:schemeClr val="bg1"/>
                </a:solidFill>
                <a:latin typeface="Arial" panose="020B0604020202020204" pitchFamily="34" charset="0"/>
                <a:cs typeface="Arial" panose="020B0604020202020204" pitchFamily="34" charset="0"/>
              </a:endParaRPr>
            </a:p>
          </p:txBody>
        </p:sp>
      </p:grpSp>
      <p:pic>
        <p:nvPicPr>
          <p:cNvPr id="48" name="Picture 35">
            <a:extLst>
              <a:ext uri="{FF2B5EF4-FFF2-40B4-BE49-F238E27FC236}">
                <a16:creationId xmlns:a16="http://schemas.microsoft.com/office/drawing/2014/main" id="{CFFBF7BF-1E31-66D5-4CAA-4EDA354E3C9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0333" y="4926975"/>
            <a:ext cx="789680" cy="705423"/>
          </a:xfrm>
          <a:prstGeom prst="rect">
            <a:avLst/>
          </a:prstGeom>
        </p:spPr>
      </p:pic>
      <p:sp>
        <p:nvSpPr>
          <p:cNvPr id="49" name="TextBox 41">
            <a:extLst>
              <a:ext uri="{FF2B5EF4-FFF2-40B4-BE49-F238E27FC236}">
                <a16:creationId xmlns:a16="http://schemas.microsoft.com/office/drawing/2014/main" id="{0BEEE196-B778-DCB4-3C97-17B1750F3A7E}"/>
              </a:ext>
            </a:extLst>
          </p:cNvPr>
          <p:cNvSpPr txBox="1"/>
          <p:nvPr/>
        </p:nvSpPr>
        <p:spPr>
          <a:xfrm>
            <a:off x="2714424" y="4987298"/>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Thân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thiện</a:t>
            </a:r>
            <a:endParaRPr lang="en-US" sz="3800" dirty="0">
              <a:latin typeface="Arial" panose="020B0604020202020204" pitchFamily="34" charset="0"/>
              <a:cs typeface="Arial" panose="020B0604020202020204" pitchFamily="34" charset="0"/>
            </a:endParaRPr>
          </a:p>
        </p:txBody>
      </p:sp>
      <p:pic>
        <p:nvPicPr>
          <p:cNvPr id="50" name="Picture 35">
            <a:extLst>
              <a:ext uri="{FF2B5EF4-FFF2-40B4-BE49-F238E27FC236}">
                <a16:creationId xmlns:a16="http://schemas.microsoft.com/office/drawing/2014/main" id="{9D740A2A-58DB-34EA-C7BB-5FD17FA8ACB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0333" y="5909632"/>
            <a:ext cx="789680" cy="705423"/>
          </a:xfrm>
          <a:prstGeom prst="rect">
            <a:avLst/>
          </a:prstGeom>
        </p:spPr>
      </p:pic>
      <p:sp>
        <p:nvSpPr>
          <p:cNvPr id="51" name="TextBox 41">
            <a:extLst>
              <a:ext uri="{FF2B5EF4-FFF2-40B4-BE49-F238E27FC236}">
                <a16:creationId xmlns:a16="http://schemas.microsoft.com/office/drawing/2014/main" id="{942890B7-ADC2-9CF8-F273-CB396F2AB414}"/>
              </a:ext>
            </a:extLst>
          </p:cNvPr>
          <p:cNvSpPr txBox="1"/>
          <p:nvPr/>
        </p:nvSpPr>
        <p:spPr>
          <a:xfrm>
            <a:off x="2714424" y="5969955"/>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Hòa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đồng</a:t>
            </a:r>
            <a:endParaRPr lang="en-US" sz="3800" dirty="0">
              <a:latin typeface="Arial" panose="020B0604020202020204" pitchFamily="34" charset="0"/>
              <a:cs typeface="Arial" panose="020B0604020202020204" pitchFamily="34" charset="0"/>
            </a:endParaRPr>
          </a:p>
        </p:txBody>
      </p:sp>
      <p:pic>
        <p:nvPicPr>
          <p:cNvPr id="52" name="Picture 35">
            <a:extLst>
              <a:ext uri="{FF2B5EF4-FFF2-40B4-BE49-F238E27FC236}">
                <a16:creationId xmlns:a16="http://schemas.microsoft.com/office/drawing/2014/main" id="{ADCDC923-E3AC-6FAD-7057-375CAB4151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0333" y="6972044"/>
            <a:ext cx="789680" cy="705423"/>
          </a:xfrm>
          <a:prstGeom prst="rect">
            <a:avLst/>
          </a:prstGeom>
        </p:spPr>
      </p:pic>
      <p:sp>
        <p:nvSpPr>
          <p:cNvPr id="53" name="TextBox 41">
            <a:extLst>
              <a:ext uri="{FF2B5EF4-FFF2-40B4-BE49-F238E27FC236}">
                <a16:creationId xmlns:a16="http://schemas.microsoft.com/office/drawing/2014/main" id="{5E765BA5-0790-3E35-46D4-2083BC1B2A89}"/>
              </a:ext>
            </a:extLst>
          </p:cNvPr>
          <p:cNvSpPr txBox="1"/>
          <p:nvPr/>
        </p:nvSpPr>
        <p:spPr>
          <a:xfrm>
            <a:off x="2714424" y="7032367"/>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Tốt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bụng</a:t>
            </a:r>
            <a:endParaRPr lang="en-US" sz="3800" dirty="0">
              <a:latin typeface="Arial" panose="020B0604020202020204" pitchFamily="34" charset="0"/>
              <a:cs typeface="Arial" panose="020B0604020202020204" pitchFamily="34" charset="0"/>
            </a:endParaRPr>
          </a:p>
        </p:txBody>
      </p:sp>
      <p:pic>
        <p:nvPicPr>
          <p:cNvPr id="54" name="Picture 35">
            <a:extLst>
              <a:ext uri="{FF2B5EF4-FFF2-40B4-BE49-F238E27FC236}">
                <a16:creationId xmlns:a16="http://schemas.microsoft.com/office/drawing/2014/main" id="{12EAC332-02D2-30AE-A098-044BC3C58F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0333" y="8011645"/>
            <a:ext cx="789680" cy="705423"/>
          </a:xfrm>
          <a:prstGeom prst="rect">
            <a:avLst/>
          </a:prstGeom>
        </p:spPr>
      </p:pic>
      <p:sp>
        <p:nvSpPr>
          <p:cNvPr id="55" name="TextBox 41">
            <a:extLst>
              <a:ext uri="{FF2B5EF4-FFF2-40B4-BE49-F238E27FC236}">
                <a16:creationId xmlns:a16="http://schemas.microsoft.com/office/drawing/2014/main" id="{8A2F57FC-DA91-9250-108B-70A253924426}"/>
              </a:ext>
            </a:extLst>
          </p:cNvPr>
          <p:cNvSpPr txBox="1"/>
          <p:nvPr/>
        </p:nvSpPr>
        <p:spPr>
          <a:xfrm>
            <a:off x="2714424" y="8071968"/>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Khiêm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tốn</a:t>
            </a:r>
            <a:endParaRPr lang="en-US" sz="3800" dirty="0">
              <a:latin typeface="Arial" panose="020B0604020202020204" pitchFamily="34" charset="0"/>
              <a:cs typeface="Arial" panose="020B0604020202020204" pitchFamily="34" charset="0"/>
            </a:endParaRPr>
          </a:p>
        </p:txBody>
      </p:sp>
      <p:pic>
        <p:nvPicPr>
          <p:cNvPr id="56" name="Picture 35">
            <a:extLst>
              <a:ext uri="{FF2B5EF4-FFF2-40B4-BE49-F238E27FC236}">
                <a16:creationId xmlns:a16="http://schemas.microsoft.com/office/drawing/2014/main" id="{D5B676BC-AF1C-5DBA-411D-E3D72A65671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127025" y="3811709"/>
            <a:ext cx="789680" cy="705423"/>
          </a:xfrm>
          <a:prstGeom prst="rect">
            <a:avLst/>
          </a:prstGeom>
        </p:spPr>
      </p:pic>
      <p:sp>
        <p:nvSpPr>
          <p:cNvPr id="57" name="TextBox 41">
            <a:extLst>
              <a:ext uri="{FF2B5EF4-FFF2-40B4-BE49-F238E27FC236}">
                <a16:creationId xmlns:a16="http://schemas.microsoft.com/office/drawing/2014/main" id="{362E6977-D038-6AA2-50AB-745A33E6913C}"/>
              </a:ext>
            </a:extLst>
          </p:cNvPr>
          <p:cNvSpPr txBox="1"/>
          <p:nvPr/>
        </p:nvSpPr>
        <p:spPr>
          <a:xfrm>
            <a:off x="7221115" y="3872032"/>
            <a:ext cx="3927433"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Khéo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léo</a:t>
            </a:r>
            <a:endParaRPr lang="en-US" sz="3800" dirty="0">
              <a:latin typeface="Arial" panose="020B0604020202020204" pitchFamily="34" charset="0"/>
              <a:cs typeface="Arial" panose="020B0604020202020204" pitchFamily="34" charset="0"/>
            </a:endParaRPr>
          </a:p>
        </p:txBody>
      </p:sp>
      <p:pic>
        <p:nvPicPr>
          <p:cNvPr id="58" name="Picture 35">
            <a:extLst>
              <a:ext uri="{FF2B5EF4-FFF2-40B4-BE49-F238E27FC236}">
                <a16:creationId xmlns:a16="http://schemas.microsoft.com/office/drawing/2014/main" id="{4F3815E7-C03F-8283-4ACB-33BC88E6F75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127024" y="4932142"/>
            <a:ext cx="789680" cy="705423"/>
          </a:xfrm>
          <a:prstGeom prst="rect">
            <a:avLst/>
          </a:prstGeom>
        </p:spPr>
      </p:pic>
      <p:sp>
        <p:nvSpPr>
          <p:cNvPr id="59" name="TextBox 41">
            <a:extLst>
              <a:ext uri="{FF2B5EF4-FFF2-40B4-BE49-F238E27FC236}">
                <a16:creationId xmlns:a16="http://schemas.microsoft.com/office/drawing/2014/main" id="{B17C6EB9-5E75-B35F-8E4D-DE1EA4B5D041}"/>
              </a:ext>
            </a:extLst>
          </p:cNvPr>
          <p:cNvSpPr txBox="1"/>
          <p:nvPr/>
        </p:nvSpPr>
        <p:spPr>
          <a:xfrm>
            <a:off x="7221115" y="4992465"/>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Nhẹ</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nhàng</a:t>
            </a:r>
            <a:endParaRPr lang="en-US" sz="3800" dirty="0">
              <a:latin typeface="Arial" panose="020B0604020202020204" pitchFamily="34" charset="0"/>
              <a:cs typeface="Arial" panose="020B0604020202020204" pitchFamily="34" charset="0"/>
            </a:endParaRPr>
          </a:p>
        </p:txBody>
      </p:sp>
      <p:pic>
        <p:nvPicPr>
          <p:cNvPr id="60" name="Picture 35">
            <a:extLst>
              <a:ext uri="{FF2B5EF4-FFF2-40B4-BE49-F238E27FC236}">
                <a16:creationId xmlns:a16="http://schemas.microsoft.com/office/drawing/2014/main" id="{DF21844C-588A-678A-5A41-54B11A68EC1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127024" y="5930079"/>
            <a:ext cx="789680" cy="705423"/>
          </a:xfrm>
          <a:prstGeom prst="rect">
            <a:avLst/>
          </a:prstGeom>
        </p:spPr>
      </p:pic>
      <p:sp>
        <p:nvSpPr>
          <p:cNvPr id="61" name="TextBox 41">
            <a:extLst>
              <a:ext uri="{FF2B5EF4-FFF2-40B4-BE49-F238E27FC236}">
                <a16:creationId xmlns:a16="http://schemas.microsoft.com/office/drawing/2014/main" id="{2201B5D1-4B56-F94A-DA27-8520843A6E40}"/>
              </a:ext>
            </a:extLst>
          </p:cNvPr>
          <p:cNvSpPr txBox="1"/>
          <p:nvPr/>
        </p:nvSpPr>
        <p:spPr>
          <a:xfrm>
            <a:off x="7221115" y="5990402"/>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Hiền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lành</a:t>
            </a:r>
            <a:endParaRPr lang="en-US" sz="3800" dirty="0">
              <a:latin typeface="Arial" panose="020B0604020202020204" pitchFamily="34" charset="0"/>
              <a:cs typeface="Arial" panose="020B0604020202020204" pitchFamily="34" charset="0"/>
            </a:endParaRPr>
          </a:p>
        </p:txBody>
      </p:sp>
      <p:pic>
        <p:nvPicPr>
          <p:cNvPr id="62" name="Picture 35">
            <a:extLst>
              <a:ext uri="{FF2B5EF4-FFF2-40B4-BE49-F238E27FC236}">
                <a16:creationId xmlns:a16="http://schemas.microsoft.com/office/drawing/2014/main" id="{A36B9104-A8D7-F242-5A2B-8E9A87FDE67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127024" y="6904454"/>
            <a:ext cx="789680" cy="705423"/>
          </a:xfrm>
          <a:prstGeom prst="rect">
            <a:avLst/>
          </a:prstGeom>
        </p:spPr>
      </p:pic>
      <p:sp>
        <p:nvSpPr>
          <p:cNvPr id="63" name="TextBox 41">
            <a:extLst>
              <a:ext uri="{FF2B5EF4-FFF2-40B4-BE49-F238E27FC236}">
                <a16:creationId xmlns:a16="http://schemas.microsoft.com/office/drawing/2014/main" id="{8447E4AA-BA0A-6193-F440-A1F9FD3E1A74}"/>
              </a:ext>
            </a:extLst>
          </p:cNvPr>
          <p:cNvSpPr txBox="1"/>
          <p:nvPr/>
        </p:nvSpPr>
        <p:spPr>
          <a:xfrm>
            <a:off x="7221115" y="6964777"/>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Thông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minh</a:t>
            </a:r>
            <a:endParaRPr lang="en-US" sz="3800" dirty="0">
              <a:latin typeface="Arial" panose="020B0604020202020204" pitchFamily="34" charset="0"/>
              <a:cs typeface="Arial" panose="020B0604020202020204" pitchFamily="34" charset="0"/>
            </a:endParaRPr>
          </a:p>
        </p:txBody>
      </p:sp>
      <p:pic>
        <p:nvPicPr>
          <p:cNvPr id="5" name="Picture 35">
            <a:extLst>
              <a:ext uri="{FF2B5EF4-FFF2-40B4-BE49-F238E27FC236}">
                <a16:creationId xmlns:a16="http://schemas.microsoft.com/office/drawing/2014/main" id="{C8A1F029-B20E-3123-2DAC-47A2FF6E0D7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116754" y="7982009"/>
            <a:ext cx="789680" cy="705423"/>
          </a:xfrm>
          <a:prstGeom prst="rect">
            <a:avLst/>
          </a:prstGeom>
        </p:spPr>
      </p:pic>
      <p:sp>
        <p:nvSpPr>
          <p:cNvPr id="6" name="TextBox 41">
            <a:extLst>
              <a:ext uri="{FF2B5EF4-FFF2-40B4-BE49-F238E27FC236}">
                <a16:creationId xmlns:a16="http://schemas.microsoft.com/office/drawing/2014/main" id="{4CEE1A22-5863-786E-F2E6-60C40B3CCF4A}"/>
              </a:ext>
            </a:extLst>
          </p:cNvPr>
          <p:cNvSpPr txBox="1"/>
          <p:nvPr/>
        </p:nvSpPr>
        <p:spPr>
          <a:xfrm>
            <a:off x="7210845" y="8042332"/>
            <a:ext cx="3200400" cy="584775"/>
          </a:xfrm>
          <a:prstGeom prst="rect">
            <a:avLst/>
          </a:prstGeom>
        </p:spPr>
        <p:txBody>
          <a:bodyPr wrap="square" lIns="0" tIns="0" rIns="0" bIns="0" rtlCol="0" anchor="t">
            <a:spAutoFit/>
          </a:bodyPr>
          <a:lstStyle/>
          <a:p>
            <a:pPr marL="0" lvl="0" indent="0" algn="l">
              <a:spcBef>
                <a:spcPct val="0"/>
              </a:spcBef>
            </a:pPr>
            <a:r>
              <a:rPr lang="en-US" sz="3800" dirty="0">
                <a:latin typeface="Arial" panose="020B0604020202020204" pitchFamily="34" charset="0"/>
                <a:cs typeface="Arial" panose="020B0604020202020204" pitchFamily="34" charset="0"/>
              </a:rPr>
              <a:t>Dễ </a:t>
            </a:r>
            <a:r>
              <a:rPr lang="en-US" sz="3800" dirty="0" err="1">
                <a:latin typeface="Arial" panose="020B0604020202020204" pitchFamily="34" charset="0"/>
                <a:cs typeface="Arial" panose="020B0604020202020204" pitchFamily="34" charset="0"/>
              </a:rPr>
              <a:t>thương</a:t>
            </a:r>
            <a:endParaRPr lang="en-US" sz="38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454CA82B-1FA2-0D90-051C-FC6AB08797F6}"/>
              </a:ext>
            </a:extLst>
          </p:cNvPr>
          <p:cNvGrpSpPr/>
          <p:nvPr/>
        </p:nvGrpSpPr>
        <p:grpSpPr>
          <a:xfrm>
            <a:off x="12262255" y="1678042"/>
            <a:ext cx="4630324" cy="3929083"/>
            <a:chOff x="12454726" y="1754252"/>
            <a:chExt cx="4630324" cy="3929083"/>
          </a:xfrm>
        </p:grpSpPr>
        <p:grpSp>
          <p:nvGrpSpPr>
            <p:cNvPr id="2" name="Group 2"/>
            <p:cNvGrpSpPr/>
            <p:nvPr/>
          </p:nvGrpSpPr>
          <p:grpSpPr>
            <a:xfrm rot="20856185">
              <a:off x="12454726" y="1754252"/>
              <a:ext cx="4630324" cy="3929083"/>
              <a:chOff x="0" y="0"/>
              <a:chExt cx="1737657" cy="1595371"/>
            </a:xfrm>
          </p:grpSpPr>
          <p:sp>
            <p:nvSpPr>
              <p:cNvPr id="3" name="Freeform 3"/>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F8F7F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2" name="Picture 11" descr="A picture containing doll, toy, vector graphics&#10;&#10;Description automatically generated">
              <a:extLst>
                <a:ext uri="{FF2B5EF4-FFF2-40B4-BE49-F238E27FC236}">
                  <a16:creationId xmlns:a16="http://schemas.microsoft.com/office/drawing/2014/main" id="{CA515866-4C52-F222-8E62-AA0079BBCB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804816" y="1814155"/>
              <a:ext cx="3746815" cy="3746815"/>
            </a:xfrm>
            <a:prstGeom prst="rect">
              <a:avLst/>
            </a:prstGeom>
          </p:spPr>
        </p:pic>
      </p:grpSp>
      <p:grpSp>
        <p:nvGrpSpPr>
          <p:cNvPr id="27" name="Group 26">
            <a:extLst>
              <a:ext uri="{FF2B5EF4-FFF2-40B4-BE49-F238E27FC236}">
                <a16:creationId xmlns:a16="http://schemas.microsoft.com/office/drawing/2014/main" id="{E400EA6B-605C-DC61-38A4-4EFA271081AC}"/>
              </a:ext>
            </a:extLst>
          </p:cNvPr>
          <p:cNvGrpSpPr/>
          <p:nvPr/>
        </p:nvGrpSpPr>
        <p:grpSpPr>
          <a:xfrm>
            <a:off x="12900049" y="5461278"/>
            <a:ext cx="4684242" cy="3996399"/>
            <a:chOff x="12900049" y="5461278"/>
            <a:chExt cx="4684242" cy="3996399"/>
          </a:xfrm>
        </p:grpSpPr>
        <p:grpSp>
          <p:nvGrpSpPr>
            <p:cNvPr id="8" name="Group 8"/>
            <p:cNvGrpSpPr/>
            <p:nvPr/>
          </p:nvGrpSpPr>
          <p:grpSpPr>
            <a:xfrm rot="665844">
              <a:off x="12900049" y="5461278"/>
              <a:ext cx="4684242" cy="3996399"/>
              <a:chOff x="0" y="0"/>
              <a:chExt cx="1737657" cy="1595371"/>
            </a:xfrm>
          </p:grpSpPr>
          <p:sp>
            <p:nvSpPr>
              <p:cNvPr id="9" name="Freeform 9"/>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F8F7F4"/>
              </a:solidFill>
            </p:spPr>
            <p:txBody>
              <a:bodyPr/>
              <a:lstStyle/>
              <a:p>
                <a:endParaRPr lang="en-US"/>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6" name="Picture 25" descr="A picture containing vector graphics, toy, clipart&#10;&#10;Description automatically generated">
              <a:extLst>
                <a:ext uri="{FF2B5EF4-FFF2-40B4-BE49-F238E27FC236}">
                  <a16:creationId xmlns:a16="http://schemas.microsoft.com/office/drawing/2014/main" id="{0BB55724-9ACA-4D51-3A80-30AF82B8C9B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343256" y="5472402"/>
              <a:ext cx="4006466" cy="3895834"/>
            </a:xfrm>
            <a:prstGeom prst="rect">
              <a:avLst/>
            </a:prstGeom>
          </p:spPr>
        </p:pic>
      </p:grpSp>
    </p:spTree>
    <p:extLst>
      <p:ext uri="{BB962C8B-B14F-4D97-AF65-F5344CB8AC3E}">
        <p14:creationId xmlns:p14="http://schemas.microsoft.com/office/powerpoint/2010/main" val="136703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randombar(horizontal)">
                                      <p:cBhvr>
                                        <p:cTn id="13" dur="500"/>
                                        <p:tgtEl>
                                          <p:spTgt spid="6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left)">
                                      <p:cBhvr>
                                        <p:cTn id="18" dur="500"/>
                                        <p:tgtEl>
                                          <p:spTgt spid="41"/>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500"/>
                                        <p:tgtEl>
                                          <p:spTgt spid="53"/>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wipe(left)">
                                      <p:cBhvr>
                                        <p:cTn id="34" dur="500"/>
                                        <p:tgtEl>
                                          <p:spTgt spid="55"/>
                                        </p:tgtEl>
                                      </p:cBhvr>
                                    </p:animEffect>
                                  </p:childTnLst>
                                </p:cTn>
                              </p:par>
                            </p:childTnLst>
                          </p:cTn>
                        </p:par>
                        <p:par>
                          <p:cTn id="35" fill="hold">
                            <p:stCondLst>
                              <p:cond delay="2500"/>
                            </p:stCondLst>
                            <p:childTnLst>
                              <p:par>
                                <p:cTn id="36" presetID="22" presetClass="entr" presetSubtype="2" fill="hold" grpId="0" nodeType="after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ipe(right)">
                                      <p:cBhvr>
                                        <p:cTn id="38" dur="500"/>
                                        <p:tgtEl>
                                          <p:spTgt spid="57"/>
                                        </p:tgtEl>
                                      </p:cBhvr>
                                    </p:animEffect>
                                  </p:childTnLst>
                                </p:cTn>
                              </p:par>
                            </p:childTnLst>
                          </p:cTn>
                        </p:par>
                        <p:par>
                          <p:cTn id="39" fill="hold">
                            <p:stCondLst>
                              <p:cond delay="3000"/>
                            </p:stCondLst>
                            <p:childTnLst>
                              <p:par>
                                <p:cTn id="40" presetID="22" presetClass="entr" presetSubtype="2" fill="hold" grpId="0" nodeType="after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right)">
                                      <p:cBhvr>
                                        <p:cTn id="42" dur="500"/>
                                        <p:tgtEl>
                                          <p:spTgt spid="59"/>
                                        </p:tgtEl>
                                      </p:cBhvr>
                                    </p:animEffect>
                                  </p:childTnLst>
                                </p:cTn>
                              </p:par>
                            </p:childTnLst>
                          </p:cTn>
                        </p:par>
                        <p:par>
                          <p:cTn id="43" fill="hold">
                            <p:stCondLst>
                              <p:cond delay="3500"/>
                            </p:stCondLst>
                            <p:childTnLst>
                              <p:par>
                                <p:cTn id="44" presetID="22" presetClass="entr" presetSubtype="2" fill="hold" grpId="0" nodeType="after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wipe(right)">
                                      <p:cBhvr>
                                        <p:cTn id="46" dur="500"/>
                                        <p:tgtEl>
                                          <p:spTgt spid="61"/>
                                        </p:tgtEl>
                                      </p:cBhvr>
                                    </p:animEffect>
                                  </p:childTnLst>
                                </p:cTn>
                              </p:par>
                            </p:childTnLst>
                          </p:cTn>
                        </p:par>
                        <p:par>
                          <p:cTn id="47" fill="hold">
                            <p:stCondLst>
                              <p:cond delay="4000"/>
                            </p:stCondLst>
                            <p:childTnLst>
                              <p:par>
                                <p:cTn id="48" presetID="22" presetClass="entr" presetSubtype="2" fill="hold" grpId="0" nodeType="after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wipe(right)">
                                      <p:cBhvr>
                                        <p:cTn id="50" dur="500"/>
                                        <p:tgtEl>
                                          <p:spTgt spid="63"/>
                                        </p:tgtEl>
                                      </p:cBhvr>
                                    </p:animEffect>
                                  </p:childTnLst>
                                </p:cTn>
                              </p:par>
                            </p:childTnLst>
                          </p:cTn>
                        </p:par>
                        <p:par>
                          <p:cTn id="51" fill="hold">
                            <p:stCondLst>
                              <p:cond delay="4500"/>
                            </p:stCondLst>
                            <p:childTnLst>
                              <p:par>
                                <p:cTn id="52" presetID="22" presetClass="entr" presetSubtype="2"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right)">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9" grpId="0"/>
      <p:bldP spid="51" grpId="0"/>
      <p:bldP spid="53" grpId="0"/>
      <p:bldP spid="55" grpId="0"/>
      <p:bldP spid="57" grpId="0"/>
      <p:bldP spid="59" grpId="0"/>
      <p:bldP spid="61" grpId="0"/>
      <p:bldP spid="6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93617" y="1880323"/>
            <a:ext cx="10537183" cy="7696155"/>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4705440" y="-1389339"/>
            <a:ext cx="3352965" cy="284087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7677" y="8877276"/>
            <a:ext cx="3352965" cy="2840876"/>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1715">
            <a:off x="6078623" y="9370703"/>
            <a:ext cx="1450030" cy="1130633"/>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9553">
            <a:off x="17387269" y="8869463"/>
            <a:ext cx="1562518" cy="1289788"/>
          </a:xfrm>
          <a:prstGeom prst="rect">
            <a:avLst/>
          </a:prstGeom>
        </p:spPr>
      </p:pic>
      <p:grpSp>
        <p:nvGrpSpPr>
          <p:cNvPr id="18" name="Group 18"/>
          <p:cNvGrpSpPr/>
          <p:nvPr/>
        </p:nvGrpSpPr>
        <p:grpSpPr>
          <a:xfrm>
            <a:off x="-390115" y="-448874"/>
            <a:ext cx="1172978" cy="1172978"/>
            <a:chOff x="0" y="0"/>
            <a:chExt cx="1563971" cy="1563971"/>
          </a:xfrm>
        </p:grpSpPr>
        <p:grpSp>
          <p:nvGrpSpPr>
            <p:cNvPr id="19" name="Group 19"/>
            <p:cNvGrpSpPr/>
            <p:nvPr/>
          </p:nvGrpSpPr>
          <p:grpSpPr>
            <a:xfrm>
              <a:off x="0" y="0"/>
              <a:ext cx="1563971" cy="1563971"/>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B4636"/>
              </a:solidFill>
            </p:spPr>
            <p:txBody>
              <a:bodyPr/>
              <a:lstStyle/>
              <a:p>
                <a:endParaRPr lang="en-US"/>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2" name="Group 22"/>
            <p:cNvGrpSpPr/>
            <p:nvPr/>
          </p:nvGrpSpPr>
          <p:grpSpPr>
            <a:xfrm>
              <a:off x="167370" y="167370"/>
              <a:ext cx="1229231" cy="1229231"/>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pic>
        <p:nvPicPr>
          <p:cNvPr id="35" name="Picture 3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24115" y="4117704"/>
            <a:ext cx="789680" cy="705423"/>
          </a:xfrm>
          <a:prstGeom prst="rect">
            <a:avLst/>
          </a:prstGeom>
        </p:spPr>
      </p:pic>
      <p:sp>
        <p:nvSpPr>
          <p:cNvPr id="41" name="TextBox 41"/>
          <p:cNvSpPr txBox="1"/>
          <p:nvPr/>
        </p:nvSpPr>
        <p:spPr>
          <a:xfrm>
            <a:off x="8818206" y="4178027"/>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Hát</a:t>
            </a:r>
            <a:r>
              <a:rPr lang="en-US" sz="3800" dirty="0">
                <a:latin typeface="Arial" panose="020B0604020202020204" pitchFamily="34" charset="0"/>
                <a:cs typeface="Arial" panose="020B0604020202020204" pitchFamily="34" charset="0"/>
              </a:rPr>
              <a:t> hay</a:t>
            </a:r>
          </a:p>
        </p:txBody>
      </p:sp>
      <p:grpSp>
        <p:nvGrpSpPr>
          <p:cNvPr id="64" name="Group 63">
            <a:extLst>
              <a:ext uri="{FF2B5EF4-FFF2-40B4-BE49-F238E27FC236}">
                <a16:creationId xmlns:a16="http://schemas.microsoft.com/office/drawing/2014/main" id="{82CBCDC2-0207-7085-49FC-5D4EB759D209}"/>
              </a:ext>
            </a:extLst>
          </p:cNvPr>
          <p:cNvGrpSpPr/>
          <p:nvPr/>
        </p:nvGrpSpPr>
        <p:grpSpPr>
          <a:xfrm>
            <a:off x="10007802" y="2552700"/>
            <a:ext cx="4399577" cy="1156927"/>
            <a:chOff x="10376848" y="2420519"/>
            <a:chExt cx="4399577" cy="1156927"/>
          </a:xfrm>
        </p:grpSpPr>
        <p:pic>
          <p:nvPicPr>
            <p:cNvPr id="39" name="Picture 3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376848" y="2420519"/>
              <a:ext cx="4399577" cy="1156927"/>
            </a:xfrm>
            <a:prstGeom prst="rect">
              <a:avLst/>
            </a:prstGeom>
          </p:spPr>
        </p:pic>
        <p:sp>
          <p:nvSpPr>
            <p:cNvPr id="47" name="TextBox 46">
              <a:extLst>
                <a:ext uri="{FF2B5EF4-FFF2-40B4-BE49-F238E27FC236}">
                  <a16:creationId xmlns:a16="http://schemas.microsoft.com/office/drawing/2014/main" id="{4149F53D-03F5-9BF9-B2AB-1E67970EF81A}"/>
                </a:ext>
              </a:extLst>
            </p:cNvPr>
            <p:cNvSpPr txBox="1"/>
            <p:nvPr/>
          </p:nvSpPr>
          <p:spPr>
            <a:xfrm>
              <a:off x="10666288" y="2569283"/>
              <a:ext cx="3820695" cy="738664"/>
            </a:xfrm>
            <a:prstGeom prst="rect">
              <a:avLst/>
            </a:prstGeom>
            <a:noFill/>
          </p:spPr>
          <p:txBody>
            <a:bodyPr wrap="square">
              <a:spAutoFit/>
            </a:bodyPr>
            <a:lstStyle/>
            <a:p>
              <a:pPr algn="ctr"/>
              <a:r>
                <a:rPr lang="en-US" sz="4200" b="1" dirty="0">
                  <a:solidFill>
                    <a:schemeClr val="bg1"/>
                  </a:solidFill>
                  <a:latin typeface="Arial" panose="020B0604020202020204" pitchFamily="34" charset="0"/>
                  <a:cs typeface="Arial" panose="020B0604020202020204" pitchFamily="34" charset="0"/>
                </a:rPr>
                <a:t>Về năng </a:t>
              </a:r>
              <a:r>
                <a:rPr lang="en-US" sz="4200" b="1" dirty="0" err="1">
                  <a:solidFill>
                    <a:schemeClr val="bg1"/>
                  </a:solidFill>
                  <a:latin typeface="Arial" panose="020B0604020202020204" pitchFamily="34" charset="0"/>
                  <a:cs typeface="Arial" panose="020B0604020202020204" pitchFamily="34" charset="0"/>
                </a:rPr>
                <a:t>lực</a:t>
              </a:r>
              <a:endParaRPr lang="en-US" sz="4200" b="1" dirty="0">
                <a:solidFill>
                  <a:schemeClr val="bg1"/>
                </a:solidFill>
                <a:latin typeface="Arial" panose="020B0604020202020204" pitchFamily="34" charset="0"/>
                <a:cs typeface="Arial" panose="020B0604020202020204" pitchFamily="34" charset="0"/>
              </a:endParaRPr>
            </a:p>
          </p:txBody>
        </p:sp>
      </p:grpSp>
      <p:pic>
        <p:nvPicPr>
          <p:cNvPr id="48" name="Picture 35">
            <a:extLst>
              <a:ext uri="{FF2B5EF4-FFF2-40B4-BE49-F238E27FC236}">
                <a16:creationId xmlns:a16="http://schemas.microsoft.com/office/drawing/2014/main" id="{CFFBF7BF-1E31-66D5-4CAA-4EDA354E3C9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24115" y="5182974"/>
            <a:ext cx="789680" cy="705423"/>
          </a:xfrm>
          <a:prstGeom prst="rect">
            <a:avLst/>
          </a:prstGeom>
        </p:spPr>
      </p:pic>
      <p:sp>
        <p:nvSpPr>
          <p:cNvPr id="49" name="TextBox 41">
            <a:extLst>
              <a:ext uri="{FF2B5EF4-FFF2-40B4-BE49-F238E27FC236}">
                <a16:creationId xmlns:a16="http://schemas.microsoft.com/office/drawing/2014/main" id="{0BEEE196-B778-DCB4-3C97-17B1750F3A7E}"/>
              </a:ext>
            </a:extLst>
          </p:cNvPr>
          <p:cNvSpPr txBox="1"/>
          <p:nvPr/>
        </p:nvSpPr>
        <p:spPr>
          <a:xfrm>
            <a:off x="8818206" y="5243297"/>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Vẽ</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đẹp</a:t>
            </a:r>
            <a:endParaRPr lang="en-US" sz="3800" dirty="0">
              <a:latin typeface="Arial" panose="020B0604020202020204" pitchFamily="34" charset="0"/>
              <a:cs typeface="Arial" panose="020B0604020202020204" pitchFamily="34" charset="0"/>
            </a:endParaRPr>
          </a:p>
        </p:txBody>
      </p:sp>
      <p:pic>
        <p:nvPicPr>
          <p:cNvPr id="50" name="Picture 35">
            <a:extLst>
              <a:ext uri="{FF2B5EF4-FFF2-40B4-BE49-F238E27FC236}">
                <a16:creationId xmlns:a16="http://schemas.microsoft.com/office/drawing/2014/main" id="{9D740A2A-58DB-34EA-C7BB-5FD17FA8ACB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24115" y="6165631"/>
            <a:ext cx="789680" cy="705423"/>
          </a:xfrm>
          <a:prstGeom prst="rect">
            <a:avLst/>
          </a:prstGeom>
        </p:spPr>
      </p:pic>
      <p:sp>
        <p:nvSpPr>
          <p:cNvPr id="51" name="TextBox 41">
            <a:extLst>
              <a:ext uri="{FF2B5EF4-FFF2-40B4-BE49-F238E27FC236}">
                <a16:creationId xmlns:a16="http://schemas.microsoft.com/office/drawing/2014/main" id="{942890B7-ADC2-9CF8-F273-CB396F2AB414}"/>
              </a:ext>
            </a:extLst>
          </p:cNvPr>
          <p:cNvSpPr txBox="1"/>
          <p:nvPr/>
        </p:nvSpPr>
        <p:spPr>
          <a:xfrm>
            <a:off x="8818206" y="6225954"/>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Múa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dẻo</a:t>
            </a:r>
            <a:endParaRPr lang="en-US" sz="3800" dirty="0">
              <a:latin typeface="Arial" panose="020B0604020202020204" pitchFamily="34" charset="0"/>
              <a:cs typeface="Arial" panose="020B0604020202020204" pitchFamily="34" charset="0"/>
            </a:endParaRPr>
          </a:p>
        </p:txBody>
      </p:sp>
      <p:pic>
        <p:nvPicPr>
          <p:cNvPr id="52" name="Picture 35">
            <a:extLst>
              <a:ext uri="{FF2B5EF4-FFF2-40B4-BE49-F238E27FC236}">
                <a16:creationId xmlns:a16="http://schemas.microsoft.com/office/drawing/2014/main" id="{ADCDC923-E3AC-6FAD-7057-375CAB4151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24115" y="7228043"/>
            <a:ext cx="789680" cy="705423"/>
          </a:xfrm>
          <a:prstGeom prst="rect">
            <a:avLst/>
          </a:prstGeom>
        </p:spPr>
      </p:pic>
      <p:sp>
        <p:nvSpPr>
          <p:cNvPr id="53" name="TextBox 41">
            <a:extLst>
              <a:ext uri="{FF2B5EF4-FFF2-40B4-BE49-F238E27FC236}">
                <a16:creationId xmlns:a16="http://schemas.microsoft.com/office/drawing/2014/main" id="{5E765BA5-0790-3E35-46D4-2083BC1B2A89}"/>
              </a:ext>
            </a:extLst>
          </p:cNvPr>
          <p:cNvSpPr txBox="1"/>
          <p:nvPr/>
        </p:nvSpPr>
        <p:spPr>
          <a:xfrm>
            <a:off x="8818206" y="7288366"/>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Bơi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giỏi</a:t>
            </a:r>
            <a:endParaRPr lang="en-US" sz="3800" dirty="0">
              <a:latin typeface="Arial" panose="020B0604020202020204" pitchFamily="34" charset="0"/>
              <a:cs typeface="Arial" panose="020B0604020202020204" pitchFamily="34" charset="0"/>
            </a:endParaRPr>
          </a:p>
        </p:txBody>
      </p:sp>
      <p:pic>
        <p:nvPicPr>
          <p:cNvPr id="54" name="Picture 35">
            <a:extLst>
              <a:ext uri="{FF2B5EF4-FFF2-40B4-BE49-F238E27FC236}">
                <a16:creationId xmlns:a16="http://schemas.microsoft.com/office/drawing/2014/main" id="{12EAC332-02D2-30AE-A098-044BC3C58F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24115" y="8267644"/>
            <a:ext cx="789680" cy="705423"/>
          </a:xfrm>
          <a:prstGeom prst="rect">
            <a:avLst/>
          </a:prstGeom>
        </p:spPr>
      </p:pic>
      <p:sp>
        <p:nvSpPr>
          <p:cNvPr id="55" name="TextBox 41">
            <a:extLst>
              <a:ext uri="{FF2B5EF4-FFF2-40B4-BE49-F238E27FC236}">
                <a16:creationId xmlns:a16="http://schemas.microsoft.com/office/drawing/2014/main" id="{8A2F57FC-DA91-9250-108B-70A253924426}"/>
              </a:ext>
            </a:extLst>
          </p:cNvPr>
          <p:cNvSpPr txBox="1"/>
          <p:nvPr/>
        </p:nvSpPr>
        <p:spPr>
          <a:xfrm>
            <a:off x="8818206" y="8327967"/>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Nhảy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đẹp</a:t>
            </a:r>
            <a:endParaRPr lang="en-US" sz="3800" dirty="0">
              <a:latin typeface="Arial" panose="020B0604020202020204" pitchFamily="34" charset="0"/>
              <a:cs typeface="Arial" panose="020B0604020202020204" pitchFamily="34" charset="0"/>
            </a:endParaRPr>
          </a:p>
        </p:txBody>
      </p:sp>
      <p:pic>
        <p:nvPicPr>
          <p:cNvPr id="56" name="Picture 35">
            <a:extLst>
              <a:ext uri="{FF2B5EF4-FFF2-40B4-BE49-F238E27FC236}">
                <a16:creationId xmlns:a16="http://schemas.microsoft.com/office/drawing/2014/main" id="{D5B676BC-AF1C-5DBA-411D-E3D72A65671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07592" y="4134516"/>
            <a:ext cx="789680" cy="705423"/>
          </a:xfrm>
          <a:prstGeom prst="rect">
            <a:avLst/>
          </a:prstGeom>
        </p:spPr>
      </p:pic>
      <p:sp>
        <p:nvSpPr>
          <p:cNvPr id="57" name="TextBox 41">
            <a:extLst>
              <a:ext uri="{FF2B5EF4-FFF2-40B4-BE49-F238E27FC236}">
                <a16:creationId xmlns:a16="http://schemas.microsoft.com/office/drawing/2014/main" id="{362E6977-D038-6AA2-50AB-745A33E6913C}"/>
              </a:ext>
            </a:extLst>
          </p:cNvPr>
          <p:cNvSpPr txBox="1"/>
          <p:nvPr/>
        </p:nvSpPr>
        <p:spPr>
          <a:xfrm>
            <a:off x="13301682" y="4194839"/>
            <a:ext cx="3927433"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Chơi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cờ</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vua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giỏi</a:t>
            </a:r>
            <a:endParaRPr lang="en-US" sz="3800" dirty="0">
              <a:latin typeface="Arial" panose="020B0604020202020204" pitchFamily="34" charset="0"/>
              <a:cs typeface="Arial" panose="020B0604020202020204" pitchFamily="34" charset="0"/>
            </a:endParaRPr>
          </a:p>
        </p:txBody>
      </p:sp>
      <p:pic>
        <p:nvPicPr>
          <p:cNvPr id="58" name="Picture 35">
            <a:extLst>
              <a:ext uri="{FF2B5EF4-FFF2-40B4-BE49-F238E27FC236}">
                <a16:creationId xmlns:a16="http://schemas.microsoft.com/office/drawing/2014/main" id="{4F3815E7-C03F-8283-4ACB-33BC88E6F75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07591" y="5254949"/>
            <a:ext cx="789680" cy="705423"/>
          </a:xfrm>
          <a:prstGeom prst="rect">
            <a:avLst/>
          </a:prstGeom>
        </p:spPr>
      </p:pic>
      <p:sp>
        <p:nvSpPr>
          <p:cNvPr id="59" name="TextBox 41">
            <a:extLst>
              <a:ext uri="{FF2B5EF4-FFF2-40B4-BE49-F238E27FC236}">
                <a16:creationId xmlns:a16="http://schemas.microsoft.com/office/drawing/2014/main" id="{B17C6EB9-5E75-B35F-8E4D-DE1EA4B5D041}"/>
              </a:ext>
            </a:extLst>
          </p:cNvPr>
          <p:cNvSpPr txBox="1"/>
          <p:nvPr/>
        </p:nvSpPr>
        <p:spPr>
          <a:xfrm>
            <a:off x="13301682" y="5315272"/>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Đá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bóng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giỏi</a:t>
            </a:r>
            <a:endParaRPr lang="en-US" sz="3800" dirty="0">
              <a:latin typeface="Arial" panose="020B0604020202020204" pitchFamily="34" charset="0"/>
              <a:cs typeface="Arial" panose="020B0604020202020204" pitchFamily="34" charset="0"/>
            </a:endParaRPr>
          </a:p>
        </p:txBody>
      </p:sp>
      <p:pic>
        <p:nvPicPr>
          <p:cNvPr id="60" name="Picture 35">
            <a:extLst>
              <a:ext uri="{FF2B5EF4-FFF2-40B4-BE49-F238E27FC236}">
                <a16:creationId xmlns:a16="http://schemas.microsoft.com/office/drawing/2014/main" id="{DF21844C-588A-678A-5A41-54B11A68EC1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07591" y="6349216"/>
            <a:ext cx="789680" cy="705423"/>
          </a:xfrm>
          <a:prstGeom prst="rect">
            <a:avLst/>
          </a:prstGeom>
        </p:spPr>
      </p:pic>
      <p:sp>
        <p:nvSpPr>
          <p:cNvPr id="61" name="TextBox 41">
            <a:extLst>
              <a:ext uri="{FF2B5EF4-FFF2-40B4-BE49-F238E27FC236}">
                <a16:creationId xmlns:a16="http://schemas.microsoft.com/office/drawing/2014/main" id="{2201B5D1-4B56-F94A-DA27-8520843A6E40}"/>
              </a:ext>
            </a:extLst>
          </p:cNvPr>
          <p:cNvSpPr txBox="1"/>
          <p:nvPr/>
        </p:nvSpPr>
        <p:spPr>
          <a:xfrm>
            <a:off x="13301682" y="6409539"/>
            <a:ext cx="3200400"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Nhảy</a:t>
            </a:r>
            <a:r>
              <a:rPr lang="en-US" sz="3800" dirty="0">
                <a:latin typeface="Arial" panose="020B0604020202020204" pitchFamily="34" charset="0"/>
                <a:cs typeface="Arial" panose="020B0604020202020204" pitchFamily="34" charset="0"/>
              </a:rPr>
              <a:t> aerobic</a:t>
            </a:r>
          </a:p>
        </p:txBody>
      </p:sp>
      <p:pic>
        <p:nvPicPr>
          <p:cNvPr id="62" name="Picture 35">
            <a:extLst>
              <a:ext uri="{FF2B5EF4-FFF2-40B4-BE49-F238E27FC236}">
                <a16:creationId xmlns:a16="http://schemas.microsoft.com/office/drawing/2014/main" id="{A36B9104-A8D7-F242-5A2B-8E9A87FDE67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07591" y="7465728"/>
            <a:ext cx="789680" cy="705423"/>
          </a:xfrm>
          <a:prstGeom prst="rect">
            <a:avLst/>
          </a:prstGeom>
        </p:spPr>
      </p:pic>
      <p:sp>
        <p:nvSpPr>
          <p:cNvPr id="63" name="TextBox 41">
            <a:extLst>
              <a:ext uri="{FF2B5EF4-FFF2-40B4-BE49-F238E27FC236}">
                <a16:creationId xmlns:a16="http://schemas.microsoft.com/office/drawing/2014/main" id="{8447E4AA-BA0A-6193-F440-A1F9FD3E1A74}"/>
              </a:ext>
            </a:extLst>
          </p:cNvPr>
          <p:cNvSpPr txBox="1"/>
          <p:nvPr/>
        </p:nvSpPr>
        <p:spPr>
          <a:xfrm>
            <a:off x="13301681" y="7526051"/>
            <a:ext cx="4143969" cy="584775"/>
          </a:xfrm>
          <a:prstGeom prst="rect">
            <a:avLst/>
          </a:prstGeom>
        </p:spPr>
        <p:txBody>
          <a:bodyPr wrap="square" lIns="0" tIns="0" rIns="0" bIns="0" rtlCol="0" anchor="t">
            <a:spAutoFit/>
          </a:bodyPr>
          <a:lstStyle/>
          <a:p>
            <a:pPr marL="0" lvl="0" indent="0" algn="l">
              <a:spcBef>
                <a:spcPct val="0"/>
              </a:spcBef>
            </a:pPr>
            <a:r>
              <a:rPr lang="en-US" sz="3800" dirty="0" err="1">
                <a:latin typeface="Arial" panose="020B0604020202020204" pitchFamily="34" charset="0"/>
                <a:cs typeface="Arial" panose="020B0604020202020204" pitchFamily="34" charset="0"/>
              </a:rPr>
              <a:t>Chơi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bóng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chuyền</a:t>
            </a:r>
            <a:endParaRPr lang="en-US" sz="3800"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19A47ABE-CBE7-4610-B9B1-678EF6A62893}"/>
              </a:ext>
            </a:extLst>
          </p:cNvPr>
          <p:cNvGrpSpPr/>
          <p:nvPr/>
        </p:nvGrpSpPr>
        <p:grpSpPr>
          <a:xfrm>
            <a:off x="1078433" y="2040897"/>
            <a:ext cx="4630324" cy="3929083"/>
            <a:chOff x="1078433" y="2040897"/>
            <a:chExt cx="4630324" cy="3929083"/>
          </a:xfrm>
        </p:grpSpPr>
        <p:grpSp>
          <p:nvGrpSpPr>
            <p:cNvPr id="2" name="Group 2"/>
            <p:cNvGrpSpPr/>
            <p:nvPr/>
          </p:nvGrpSpPr>
          <p:grpSpPr>
            <a:xfrm rot="20856185">
              <a:off x="1078433" y="2040897"/>
              <a:ext cx="4630324" cy="3929083"/>
              <a:chOff x="0" y="0"/>
              <a:chExt cx="1737657" cy="1595371"/>
            </a:xfrm>
          </p:grpSpPr>
          <p:sp>
            <p:nvSpPr>
              <p:cNvPr id="3" name="Freeform 3"/>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F8F7F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5" descr="A picture containing text, vector graphics&#10;&#10;Description automatically generated">
              <a:extLst>
                <a:ext uri="{FF2B5EF4-FFF2-40B4-BE49-F238E27FC236}">
                  <a16:creationId xmlns:a16="http://schemas.microsoft.com/office/drawing/2014/main" id="{29BA6942-3F94-6938-BD08-9E151A4EC4CD}"/>
                </a:ext>
              </a:extLst>
            </p:cNvPr>
            <p:cNvPicPr>
              <a:picLocks noChangeAspect="1"/>
            </p:cNvPicPr>
            <p:nvPr/>
          </p:nvPicPr>
          <p:blipFill rotWithShape="1">
            <a:blip r:embed="rId14">
              <a:extLst>
                <a:ext uri="{28A0092B-C50C-407E-A947-70E740481C1C}">
                  <a14:useLocalDpi xmlns:a14="http://schemas.microsoft.com/office/drawing/2010/main" val="0"/>
                </a:ext>
              </a:extLst>
            </a:blip>
            <a:srcRect t="22949" b="15071"/>
            <a:stretch/>
          </p:blipFill>
          <p:spPr>
            <a:xfrm rot="20854970">
              <a:off x="1124303" y="2783680"/>
              <a:ext cx="4333631" cy="2686015"/>
            </a:xfrm>
            <a:prstGeom prst="rect">
              <a:avLst/>
            </a:prstGeom>
          </p:spPr>
        </p:pic>
      </p:grpSp>
      <p:grpSp>
        <p:nvGrpSpPr>
          <p:cNvPr id="25" name="Group 24">
            <a:extLst>
              <a:ext uri="{FF2B5EF4-FFF2-40B4-BE49-F238E27FC236}">
                <a16:creationId xmlns:a16="http://schemas.microsoft.com/office/drawing/2014/main" id="{0895F28D-89BD-EC23-A62A-35895E8C937B}"/>
              </a:ext>
            </a:extLst>
          </p:cNvPr>
          <p:cNvGrpSpPr/>
          <p:nvPr/>
        </p:nvGrpSpPr>
        <p:grpSpPr>
          <a:xfrm>
            <a:off x="1797804" y="5495978"/>
            <a:ext cx="4392627" cy="3653819"/>
            <a:chOff x="1797804" y="5495978"/>
            <a:chExt cx="4392627" cy="3653819"/>
          </a:xfrm>
        </p:grpSpPr>
        <p:grpSp>
          <p:nvGrpSpPr>
            <p:cNvPr id="8" name="Group 8"/>
            <p:cNvGrpSpPr/>
            <p:nvPr/>
          </p:nvGrpSpPr>
          <p:grpSpPr>
            <a:xfrm rot="665844">
              <a:off x="1797804" y="5495978"/>
              <a:ext cx="4392627" cy="3653819"/>
              <a:chOff x="0" y="0"/>
              <a:chExt cx="1737657" cy="1595371"/>
            </a:xfrm>
          </p:grpSpPr>
          <p:sp>
            <p:nvSpPr>
              <p:cNvPr id="9" name="Freeform 9"/>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F8F7F4"/>
              </a:solidFill>
            </p:spPr>
            <p:txBody>
              <a:bodyPr/>
              <a:lstStyle/>
              <a:p>
                <a:endParaRPr lang="en-US"/>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3" name="Picture 12" descr="A picture containing toy, doll, vector graphics&#10;&#10;Description automatically generated">
              <a:extLst>
                <a:ext uri="{FF2B5EF4-FFF2-40B4-BE49-F238E27FC236}">
                  <a16:creationId xmlns:a16="http://schemas.microsoft.com/office/drawing/2014/main" id="{258AEB92-F746-0E93-8D71-A10B354312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722650">
              <a:off x="2032256" y="6151056"/>
              <a:ext cx="4061043" cy="2432733"/>
            </a:xfrm>
            <a:prstGeom prst="rect">
              <a:avLst/>
            </a:prstGeom>
          </p:spPr>
        </p:pic>
      </p:grpSp>
    </p:spTree>
    <p:extLst>
      <p:ext uri="{BB962C8B-B14F-4D97-AF65-F5344CB8AC3E}">
        <p14:creationId xmlns:p14="http://schemas.microsoft.com/office/powerpoint/2010/main" val="130062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ppt_x"/>
                                          </p:val>
                                        </p:tav>
                                        <p:tav tm="100000">
                                          <p:val>
                                            <p:strVal val="#ppt_x"/>
                                          </p:val>
                                        </p:tav>
                                      </p:tavLst>
                                    </p:anim>
                                    <p:anim calcmode="lin" valueType="num">
                                      <p:cBhvr additive="base">
                                        <p:cTn id="19" dur="500" fill="hold"/>
                                        <p:tgtEl>
                                          <p:spTgt spid="4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49"/>
                                        </p:tgtEl>
                                        <p:attrNameLst>
                                          <p:attrName>style.visibility</p:attrName>
                                        </p:attrNameLst>
                                      </p:cBhvr>
                                      <p:to>
                                        <p:strVal val="visible"/>
                                      </p:to>
                                    </p:set>
                                    <p:anim calcmode="lin" valueType="num">
                                      <p:cBhvr additive="base">
                                        <p:cTn id="23" dur="500" fill="hold"/>
                                        <p:tgtEl>
                                          <p:spTgt spid="49"/>
                                        </p:tgtEl>
                                        <p:attrNameLst>
                                          <p:attrName>ppt_x</p:attrName>
                                        </p:attrNameLst>
                                      </p:cBhvr>
                                      <p:tavLst>
                                        <p:tav tm="0">
                                          <p:val>
                                            <p:strVal val="#ppt_x"/>
                                          </p:val>
                                        </p:tav>
                                        <p:tav tm="100000">
                                          <p:val>
                                            <p:strVal val="#ppt_x"/>
                                          </p:val>
                                        </p:tav>
                                      </p:tavLst>
                                    </p:anim>
                                    <p:anim calcmode="lin" valueType="num">
                                      <p:cBhvr additive="base">
                                        <p:cTn id="24" dur="500" fill="hold"/>
                                        <p:tgtEl>
                                          <p:spTgt spid="49"/>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additive="base">
                                        <p:cTn id="28" dur="500" fill="hold"/>
                                        <p:tgtEl>
                                          <p:spTgt spid="51"/>
                                        </p:tgtEl>
                                        <p:attrNameLst>
                                          <p:attrName>ppt_x</p:attrName>
                                        </p:attrNameLst>
                                      </p:cBhvr>
                                      <p:tavLst>
                                        <p:tav tm="0">
                                          <p:val>
                                            <p:strVal val="#ppt_x"/>
                                          </p:val>
                                        </p:tav>
                                        <p:tav tm="100000">
                                          <p:val>
                                            <p:strVal val="#ppt_x"/>
                                          </p:val>
                                        </p:tav>
                                      </p:tavLst>
                                    </p:anim>
                                    <p:anim calcmode="lin" valueType="num">
                                      <p:cBhvr additive="base">
                                        <p:cTn id="29" dur="500" fill="hold"/>
                                        <p:tgtEl>
                                          <p:spTgt spid="51"/>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additive="base">
                                        <p:cTn id="33" dur="500" fill="hold"/>
                                        <p:tgtEl>
                                          <p:spTgt spid="53"/>
                                        </p:tgtEl>
                                        <p:attrNameLst>
                                          <p:attrName>ppt_x</p:attrName>
                                        </p:attrNameLst>
                                      </p:cBhvr>
                                      <p:tavLst>
                                        <p:tav tm="0">
                                          <p:val>
                                            <p:strVal val="#ppt_x"/>
                                          </p:val>
                                        </p:tav>
                                        <p:tav tm="100000">
                                          <p:val>
                                            <p:strVal val="#ppt_x"/>
                                          </p:val>
                                        </p:tav>
                                      </p:tavLst>
                                    </p:anim>
                                    <p:anim calcmode="lin" valueType="num">
                                      <p:cBhvr additive="base">
                                        <p:cTn id="34" dur="500" fill="hold"/>
                                        <p:tgtEl>
                                          <p:spTgt spid="53"/>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grpId="0" nodeType="afterEffect">
                                  <p:stCondLst>
                                    <p:cond delay="0"/>
                                  </p:stCondLst>
                                  <p:childTnLst>
                                    <p:set>
                                      <p:cBhvr>
                                        <p:cTn id="37" dur="1" fill="hold">
                                          <p:stCondLst>
                                            <p:cond delay="0"/>
                                          </p:stCondLst>
                                        </p:cTn>
                                        <p:tgtEl>
                                          <p:spTgt spid="55"/>
                                        </p:tgtEl>
                                        <p:attrNameLst>
                                          <p:attrName>style.visibility</p:attrName>
                                        </p:attrNameLst>
                                      </p:cBhvr>
                                      <p:to>
                                        <p:strVal val="visible"/>
                                      </p:to>
                                    </p:set>
                                    <p:anim calcmode="lin" valueType="num">
                                      <p:cBhvr additive="base">
                                        <p:cTn id="38" dur="500" fill="hold"/>
                                        <p:tgtEl>
                                          <p:spTgt spid="55"/>
                                        </p:tgtEl>
                                        <p:attrNameLst>
                                          <p:attrName>ppt_x</p:attrName>
                                        </p:attrNameLst>
                                      </p:cBhvr>
                                      <p:tavLst>
                                        <p:tav tm="0">
                                          <p:val>
                                            <p:strVal val="#ppt_x"/>
                                          </p:val>
                                        </p:tav>
                                        <p:tav tm="100000">
                                          <p:val>
                                            <p:strVal val="#ppt_x"/>
                                          </p:val>
                                        </p:tav>
                                      </p:tavLst>
                                    </p:anim>
                                    <p:anim calcmode="lin" valueType="num">
                                      <p:cBhvr additive="base">
                                        <p:cTn id="39" dur="500" fill="hold"/>
                                        <p:tgtEl>
                                          <p:spTgt spid="55"/>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2" presetClass="entr" presetSubtype="2" fill="hold" grpId="0" nodeType="after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500" fill="hold"/>
                                        <p:tgtEl>
                                          <p:spTgt spid="57"/>
                                        </p:tgtEl>
                                        <p:attrNameLst>
                                          <p:attrName>ppt_x</p:attrName>
                                        </p:attrNameLst>
                                      </p:cBhvr>
                                      <p:tavLst>
                                        <p:tav tm="0">
                                          <p:val>
                                            <p:strVal val="1+#ppt_w/2"/>
                                          </p:val>
                                        </p:tav>
                                        <p:tav tm="100000">
                                          <p:val>
                                            <p:strVal val="#ppt_x"/>
                                          </p:val>
                                        </p:tav>
                                      </p:tavLst>
                                    </p:anim>
                                    <p:anim calcmode="lin" valueType="num">
                                      <p:cBhvr additive="base">
                                        <p:cTn id="44" dur="500" fill="hold"/>
                                        <p:tgtEl>
                                          <p:spTgt spid="57"/>
                                        </p:tgtEl>
                                        <p:attrNameLst>
                                          <p:attrName>ppt_y</p:attrName>
                                        </p:attrNameLst>
                                      </p:cBhvr>
                                      <p:tavLst>
                                        <p:tav tm="0">
                                          <p:val>
                                            <p:strVal val="#ppt_y"/>
                                          </p:val>
                                        </p:tav>
                                        <p:tav tm="100000">
                                          <p:val>
                                            <p:strVal val="#ppt_y"/>
                                          </p:val>
                                        </p:tav>
                                      </p:tavLst>
                                    </p:anim>
                                  </p:childTnLst>
                                </p:cTn>
                              </p:par>
                            </p:childTnLst>
                          </p:cTn>
                        </p:par>
                        <p:par>
                          <p:cTn id="45" fill="hold">
                            <p:stCondLst>
                              <p:cond delay="3000"/>
                            </p:stCondLst>
                            <p:childTnLst>
                              <p:par>
                                <p:cTn id="46" presetID="2" presetClass="entr" presetSubtype="2" fill="hold" grpId="0" nodeType="afterEffect">
                                  <p:stCondLst>
                                    <p:cond delay="0"/>
                                  </p:stCondLst>
                                  <p:childTnLst>
                                    <p:set>
                                      <p:cBhvr>
                                        <p:cTn id="47" dur="1" fill="hold">
                                          <p:stCondLst>
                                            <p:cond delay="0"/>
                                          </p:stCondLst>
                                        </p:cTn>
                                        <p:tgtEl>
                                          <p:spTgt spid="59"/>
                                        </p:tgtEl>
                                        <p:attrNameLst>
                                          <p:attrName>style.visibility</p:attrName>
                                        </p:attrNameLst>
                                      </p:cBhvr>
                                      <p:to>
                                        <p:strVal val="visible"/>
                                      </p:to>
                                    </p:set>
                                    <p:anim calcmode="lin" valueType="num">
                                      <p:cBhvr additive="base">
                                        <p:cTn id="48" dur="500" fill="hold"/>
                                        <p:tgtEl>
                                          <p:spTgt spid="59"/>
                                        </p:tgtEl>
                                        <p:attrNameLst>
                                          <p:attrName>ppt_x</p:attrName>
                                        </p:attrNameLst>
                                      </p:cBhvr>
                                      <p:tavLst>
                                        <p:tav tm="0">
                                          <p:val>
                                            <p:strVal val="1+#ppt_w/2"/>
                                          </p:val>
                                        </p:tav>
                                        <p:tav tm="100000">
                                          <p:val>
                                            <p:strVal val="#ppt_x"/>
                                          </p:val>
                                        </p:tav>
                                      </p:tavLst>
                                    </p:anim>
                                    <p:anim calcmode="lin" valueType="num">
                                      <p:cBhvr additive="base">
                                        <p:cTn id="49" dur="500" fill="hold"/>
                                        <p:tgtEl>
                                          <p:spTgt spid="59"/>
                                        </p:tgtEl>
                                        <p:attrNameLst>
                                          <p:attrName>ppt_y</p:attrName>
                                        </p:attrNameLst>
                                      </p:cBhvr>
                                      <p:tavLst>
                                        <p:tav tm="0">
                                          <p:val>
                                            <p:strVal val="#ppt_y"/>
                                          </p:val>
                                        </p:tav>
                                        <p:tav tm="100000">
                                          <p:val>
                                            <p:strVal val="#ppt_y"/>
                                          </p:val>
                                        </p:tav>
                                      </p:tavLst>
                                    </p:anim>
                                  </p:childTnLst>
                                </p:cTn>
                              </p:par>
                            </p:childTnLst>
                          </p:cTn>
                        </p:par>
                        <p:par>
                          <p:cTn id="50" fill="hold">
                            <p:stCondLst>
                              <p:cond delay="3500"/>
                            </p:stCondLst>
                            <p:childTnLst>
                              <p:par>
                                <p:cTn id="51" presetID="2" presetClass="entr" presetSubtype="2" fill="hold" grpId="0" nodeType="afterEffect">
                                  <p:stCondLst>
                                    <p:cond delay="0"/>
                                  </p:stCondLst>
                                  <p:childTnLst>
                                    <p:set>
                                      <p:cBhvr>
                                        <p:cTn id="52" dur="1" fill="hold">
                                          <p:stCondLst>
                                            <p:cond delay="0"/>
                                          </p:stCondLst>
                                        </p:cTn>
                                        <p:tgtEl>
                                          <p:spTgt spid="61"/>
                                        </p:tgtEl>
                                        <p:attrNameLst>
                                          <p:attrName>style.visibility</p:attrName>
                                        </p:attrNameLst>
                                      </p:cBhvr>
                                      <p:to>
                                        <p:strVal val="visible"/>
                                      </p:to>
                                    </p:set>
                                    <p:anim calcmode="lin" valueType="num">
                                      <p:cBhvr additive="base">
                                        <p:cTn id="53" dur="500" fill="hold"/>
                                        <p:tgtEl>
                                          <p:spTgt spid="61"/>
                                        </p:tgtEl>
                                        <p:attrNameLst>
                                          <p:attrName>ppt_x</p:attrName>
                                        </p:attrNameLst>
                                      </p:cBhvr>
                                      <p:tavLst>
                                        <p:tav tm="0">
                                          <p:val>
                                            <p:strVal val="1+#ppt_w/2"/>
                                          </p:val>
                                        </p:tav>
                                        <p:tav tm="100000">
                                          <p:val>
                                            <p:strVal val="#ppt_x"/>
                                          </p:val>
                                        </p:tav>
                                      </p:tavLst>
                                    </p:anim>
                                    <p:anim calcmode="lin" valueType="num">
                                      <p:cBhvr additive="base">
                                        <p:cTn id="54" dur="500" fill="hold"/>
                                        <p:tgtEl>
                                          <p:spTgt spid="61"/>
                                        </p:tgtEl>
                                        <p:attrNameLst>
                                          <p:attrName>ppt_y</p:attrName>
                                        </p:attrNameLst>
                                      </p:cBhvr>
                                      <p:tavLst>
                                        <p:tav tm="0">
                                          <p:val>
                                            <p:strVal val="#ppt_y"/>
                                          </p:val>
                                        </p:tav>
                                        <p:tav tm="100000">
                                          <p:val>
                                            <p:strVal val="#ppt_y"/>
                                          </p:val>
                                        </p:tav>
                                      </p:tavLst>
                                    </p:anim>
                                  </p:childTnLst>
                                </p:cTn>
                              </p:par>
                            </p:childTnLst>
                          </p:cTn>
                        </p:par>
                        <p:par>
                          <p:cTn id="55" fill="hold">
                            <p:stCondLst>
                              <p:cond delay="4000"/>
                            </p:stCondLst>
                            <p:childTnLst>
                              <p:par>
                                <p:cTn id="56" presetID="2" presetClass="entr" presetSubtype="2" fill="hold" grpId="0" nodeType="afterEffect">
                                  <p:stCondLst>
                                    <p:cond delay="0"/>
                                  </p:stCondLst>
                                  <p:childTnLst>
                                    <p:set>
                                      <p:cBhvr>
                                        <p:cTn id="57" dur="1" fill="hold">
                                          <p:stCondLst>
                                            <p:cond delay="0"/>
                                          </p:stCondLst>
                                        </p:cTn>
                                        <p:tgtEl>
                                          <p:spTgt spid="63"/>
                                        </p:tgtEl>
                                        <p:attrNameLst>
                                          <p:attrName>style.visibility</p:attrName>
                                        </p:attrNameLst>
                                      </p:cBhvr>
                                      <p:to>
                                        <p:strVal val="visible"/>
                                      </p:to>
                                    </p:set>
                                    <p:anim calcmode="lin" valueType="num">
                                      <p:cBhvr additive="base">
                                        <p:cTn id="58" dur="500" fill="hold"/>
                                        <p:tgtEl>
                                          <p:spTgt spid="63"/>
                                        </p:tgtEl>
                                        <p:attrNameLst>
                                          <p:attrName>ppt_x</p:attrName>
                                        </p:attrNameLst>
                                      </p:cBhvr>
                                      <p:tavLst>
                                        <p:tav tm="0">
                                          <p:val>
                                            <p:strVal val="1+#ppt_w/2"/>
                                          </p:val>
                                        </p:tav>
                                        <p:tav tm="100000">
                                          <p:val>
                                            <p:strVal val="#ppt_x"/>
                                          </p:val>
                                        </p:tav>
                                      </p:tavLst>
                                    </p:anim>
                                    <p:anim calcmode="lin" valueType="num">
                                      <p:cBhvr additive="base">
                                        <p:cTn id="59"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9" grpId="0"/>
      <p:bldP spid="51" grpId="0"/>
      <p:bldP spid="53" grpId="0"/>
      <p:bldP spid="55" grpId="0"/>
      <p:bldP spid="57" grpId="0"/>
      <p:bldP spid="59" grpId="0"/>
      <p:bldP spid="61" grpId="0"/>
      <p:bldP spid="6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4706600" y="-1298202"/>
            <a:ext cx="3352965" cy="2840876"/>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7200" y="8640307"/>
            <a:ext cx="3352965" cy="2840876"/>
          </a:xfrm>
          <a:prstGeom prst="rect">
            <a:avLst/>
          </a:prstGeom>
        </p:spPr>
      </p:pic>
      <p:grpSp>
        <p:nvGrpSpPr>
          <p:cNvPr id="15" name="Group 15"/>
          <p:cNvGrpSpPr/>
          <p:nvPr/>
        </p:nvGrpSpPr>
        <p:grpSpPr>
          <a:xfrm>
            <a:off x="17391015" y="9474257"/>
            <a:ext cx="1172978" cy="1172978"/>
            <a:chOff x="0" y="0"/>
            <a:chExt cx="1563971" cy="1563971"/>
          </a:xfrm>
        </p:grpSpPr>
        <p:grpSp>
          <p:nvGrpSpPr>
            <p:cNvPr id="16" name="Group 16"/>
            <p:cNvGrpSpPr/>
            <p:nvPr/>
          </p:nvGrpSpPr>
          <p:grpSpPr>
            <a:xfrm>
              <a:off x="0" y="0"/>
              <a:ext cx="1563971" cy="1563971"/>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9" name="Group 19"/>
            <p:cNvGrpSpPr/>
            <p:nvPr/>
          </p:nvGrpSpPr>
          <p:grpSpPr>
            <a:xfrm>
              <a:off x="167370" y="167370"/>
              <a:ext cx="1229231" cy="1229231"/>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2" name="Group 22"/>
          <p:cNvGrpSpPr/>
          <p:nvPr/>
        </p:nvGrpSpPr>
        <p:grpSpPr>
          <a:xfrm>
            <a:off x="-152400" y="0"/>
            <a:ext cx="1142219" cy="1142219"/>
            <a:chOff x="0" y="0"/>
            <a:chExt cx="1522959" cy="1522959"/>
          </a:xfrm>
        </p:grpSpPr>
        <p:grpSp>
          <p:nvGrpSpPr>
            <p:cNvPr id="23" name="Group 23"/>
            <p:cNvGrpSpPr/>
            <p:nvPr/>
          </p:nvGrpSpPr>
          <p:grpSpPr>
            <a:xfrm>
              <a:off x="0" y="0"/>
              <a:ext cx="1522959" cy="1522959"/>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6" name="Group 26"/>
            <p:cNvGrpSpPr/>
            <p:nvPr/>
          </p:nvGrpSpPr>
          <p:grpSpPr>
            <a:xfrm>
              <a:off x="162981" y="162981"/>
              <a:ext cx="1196997" cy="1196997"/>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grpSp>
        <p:nvGrpSpPr>
          <p:cNvPr id="10" name="Group 9">
            <a:extLst>
              <a:ext uri="{FF2B5EF4-FFF2-40B4-BE49-F238E27FC236}">
                <a16:creationId xmlns:a16="http://schemas.microsoft.com/office/drawing/2014/main" id="{14B0FE51-3F6B-EC59-8DB1-4DF44D07926D}"/>
              </a:ext>
            </a:extLst>
          </p:cNvPr>
          <p:cNvGrpSpPr/>
          <p:nvPr/>
        </p:nvGrpSpPr>
        <p:grpSpPr>
          <a:xfrm>
            <a:off x="1333713" y="1104900"/>
            <a:ext cx="15620573" cy="4747961"/>
            <a:chOff x="896211" y="726191"/>
            <a:chExt cx="15620573" cy="4747961"/>
          </a:xfrm>
        </p:grpSpPr>
        <p:sp>
          <p:nvSpPr>
            <p:cNvPr id="5" name="TextBox 4">
              <a:extLst>
                <a:ext uri="{FF2B5EF4-FFF2-40B4-BE49-F238E27FC236}">
                  <a16:creationId xmlns:a16="http://schemas.microsoft.com/office/drawing/2014/main" id="{99E4D84C-0B65-255E-84E0-E0CFF5A5C40C}"/>
                </a:ext>
              </a:extLst>
            </p:cNvPr>
            <p:cNvSpPr txBox="1"/>
            <p:nvPr/>
          </p:nvSpPr>
          <p:spPr>
            <a:xfrm>
              <a:off x="1807195" y="1207164"/>
              <a:ext cx="14709589" cy="3279424"/>
            </a:xfrm>
            <a:prstGeom prst="rect">
              <a:avLst/>
            </a:prstGeom>
            <a:noFill/>
          </p:spPr>
          <p:txBody>
            <a:bodyPr wrap="square">
              <a:spAutoFit/>
            </a:bodyPr>
            <a:lstStyle/>
            <a:p>
              <a:pPr algn="just">
                <a:lnSpc>
                  <a:spcPct val="150000"/>
                </a:lnSpc>
              </a:pPr>
              <a:r>
                <a:rPr lang="vi-VN" sz="4800" dirty="0">
                  <a:latin typeface="Arial" panose="020B0604020202020204" pitchFamily="34" charset="0"/>
                  <a:cs typeface="Arial" panose="020B0604020202020204" pitchFamily="34" charset="0"/>
                </a:rPr>
                <a:t>Mỗi người đều có những đặc điểm riêng, làm nên bản sắc cá nhân của người đó. Không ai giống ai hoàn toàn.</a:t>
              </a:r>
              <a:endParaRPr lang="en-US" sz="4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CAD8570-46F8-6095-0B6F-C7DF900607A9}"/>
                </a:ext>
              </a:extLst>
            </p:cNvPr>
            <p:cNvSpPr txBox="1"/>
            <p:nvPr/>
          </p:nvSpPr>
          <p:spPr>
            <a:xfrm>
              <a:off x="896211" y="726191"/>
              <a:ext cx="1043054" cy="2246769"/>
            </a:xfrm>
            <a:prstGeom prst="rect">
              <a:avLst/>
            </a:prstGeom>
            <a:noFill/>
          </p:spPr>
          <p:txBody>
            <a:bodyPr wrap="square" rtlCol="0">
              <a:spAutoFit/>
            </a:bodyPr>
            <a:lstStyle/>
            <a:p>
              <a:r>
                <a:rPr lang="en-US" sz="14000">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83E8D17C-06E0-BE1B-1E4C-D26F6065582D}"/>
                </a:ext>
              </a:extLst>
            </p:cNvPr>
            <p:cNvSpPr txBox="1"/>
            <p:nvPr/>
          </p:nvSpPr>
          <p:spPr>
            <a:xfrm>
              <a:off x="4953000" y="3227383"/>
              <a:ext cx="1043054" cy="2246769"/>
            </a:xfrm>
            <a:prstGeom prst="rect">
              <a:avLst/>
            </a:prstGeom>
            <a:noFill/>
          </p:spPr>
          <p:txBody>
            <a:bodyPr wrap="square" rtlCol="0">
              <a:spAutoFit/>
            </a:bodyPr>
            <a:lstStyle/>
            <a:p>
              <a:r>
                <a:rPr lang="en-US" sz="14000" dirty="0">
                  <a:latin typeface="Arial" panose="020B0604020202020204" pitchFamily="34" charset="0"/>
                  <a:cs typeface="Arial" panose="020B0604020202020204" pitchFamily="34" charset="0"/>
                </a:rPr>
                <a:t>”</a:t>
              </a:r>
            </a:p>
          </p:txBody>
        </p:sp>
      </p:grpSp>
      <p:pic>
        <p:nvPicPr>
          <p:cNvPr id="13" name="Picture 9">
            <a:extLst>
              <a:ext uri="{FF2B5EF4-FFF2-40B4-BE49-F238E27FC236}">
                <a16:creationId xmlns:a16="http://schemas.microsoft.com/office/drawing/2014/main" id="{D53E4A00-1C9D-C6C7-FC2A-3350C5695B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61023" y="5040832"/>
            <a:ext cx="10165954" cy="5299004"/>
          </a:xfrm>
          <a:prstGeom prst="rect">
            <a:avLst/>
          </a:prstGeom>
        </p:spPr>
      </p:pic>
      <p:sp>
        <p:nvSpPr>
          <p:cNvPr id="2" name="TextBox 1">
            <a:extLst>
              <a:ext uri="{FF2B5EF4-FFF2-40B4-BE49-F238E27FC236}">
                <a16:creationId xmlns:a16="http://schemas.microsoft.com/office/drawing/2014/main" id="{87E6D507-12EC-1B69-AD07-61EF6F298A86}"/>
              </a:ext>
            </a:extLst>
          </p:cNvPr>
          <p:cNvSpPr txBox="1"/>
          <p:nvPr/>
        </p:nvSpPr>
        <p:spPr>
          <a:xfrm>
            <a:off x="1600201" y="682745"/>
            <a:ext cx="16001999" cy="830997"/>
          </a:xfrm>
          <a:prstGeom prst="rect">
            <a:avLst/>
          </a:prstGeom>
          <a:noFill/>
        </p:spPr>
        <p:txBody>
          <a:bodyPr wrap="square">
            <a:spAutoFit/>
          </a:bodyPr>
          <a:lstStyle/>
          <a:p>
            <a:pPr algn="ctr"/>
            <a:r>
              <a:rPr lang="en-US" sz="4800" b="1">
                <a:solidFill>
                  <a:srgbClr val="C00000"/>
                </a:solidFill>
                <a:latin typeface="Arial" panose="020B0604020202020204" pitchFamily="34" charset="0"/>
                <a:cs typeface="Arial" panose="020B0604020202020204" pitchFamily="34" charset="0"/>
              </a:rPr>
              <a:t>KẾT LUẬN</a:t>
            </a:r>
            <a:endParaRPr lang="en-US" sz="4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269641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5844157" y="-1389502"/>
            <a:ext cx="3352965" cy="2840876"/>
          </a:xfrm>
          <a:prstGeom prst="rect">
            <a:avLst/>
          </a:prstGeom>
        </p:spPr>
      </p:pic>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1715">
            <a:off x="71171" y="104980"/>
            <a:ext cx="1022190" cy="797033"/>
          </a:xfrm>
          <a:prstGeom prst="rect">
            <a:avLst/>
          </a:prstGeom>
        </p:spPr>
      </p:pic>
      <p:sp>
        <p:nvSpPr>
          <p:cNvPr id="45" name="TextBox 44">
            <a:extLst>
              <a:ext uri="{FF2B5EF4-FFF2-40B4-BE49-F238E27FC236}">
                <a16:creationId xmlns:a16="http://schemas.microsoft.com/office/drawing/2014/main" id="{EFCE3EC8-9A6F-9EDE-B1CF-8EC0C2110484}"/>
              </a:ext>
            </a:extLst>
          </p:cNvPr>
          <p:cNvSpPr txBox="1"/>
          <p:nvPr/>
        </p:nvSpPr>
        <p:spPr>
          <a:xfrm>
            <a:off x="2190749" y="350588"/>
            <a:ext cx="13906501" cy="1998176"/>
          </a:xfrm>
          <a:prstGeom prst="rect">
            <a:avLst/>
          </a:prstGeom>
          <a:noFill/>
        </p:spPr>
        <p:txBody>
          <a:bodyPr wrap="square">
            <a:spAutoFit/>
          </a:bodyPr>
          <a:lstStyle/>
          <a:p>
            <a:pPr algn="ctr">
              <a:lnSpc>
                <a:spcPct val="150000"/>
              </a:lnSpc>
            </a:pPr>
            <a:r>
              <a:rPr lang="en-US" sz="4400" b="1">
                <a:solidFill>
                  <a:srgbClr val="C00000"/>
                </a:solidFill>
                <a:latin typeface="Arial" panose="020B0604020202020204" pitchFamily="34" charset="0"/>
                <a:cs typeface="Arial" panose="020B0604020202020204" pitchFamily="34" charset="0"/>
              </a:rPr>
              <a:t>Nhiệm vụ 2: Suy </a:t>
            </a:r>
            <a:r>
              <a:rPr lang="en-US" sz="4400" b="1" dirty="0" err="1">
                <a:solidFill>
                  <a:srgbClr val="C00000"/>
                </a:solidFill>
                <a:latin typeface="Arial" panose="020B0604020202020204" pitchFamily="34" charset="0"/>
                <a:cs typeface="Arial" panose="020B0604020202020204" pitchFamily="34" charset="0"/>
              </a:rPr>
              <a:t>nghĩ</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cảm</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xúc</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của</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em</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khi</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trao</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đổi</a:t>
            </a:r>
            <a:r>
              <a:rPr lang="en-US" sz="4400" b="1" dirty="0">
                <a:solidFill>
                  <a:srgbClr val="C00000"/>
                </a:solidFill>
                <a:latin typeface="Arial" panose="020B0604020202020204" pitchFamily="34" charset="0"/>
                <a:cs typeface="Arial" panose="020B0604020202020204" pitchFamily="34" charset="0"/>
              </a:rPr>
              <a:t> về </a:t>
            </a:r>
            <a:r>
              <a:rPr lang="en-US" sz="4400" b="1" dirty="0" err="1">
                <a:solidFill>
                  <a:srgbClr val="C00000"/>
                </a:solidFill>
                <a:latin typeface="Arial" panose="020B0604020202020204" pitchFamily="34" charset="0"/>
                <a:cs typeface="Arial" panose="020B0604020202020204" pitchFamily="34" charset="0"/>
              </a:rPr>
              <a:t>nét</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riêng</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của</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bản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thân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và</a:t>
            </a:r>
            <a:r>
              <a:rPr lang="en-US" sz="4400" b="1" dirty="0">
                <a:solidFill>
                  <a:srgbClr val="C00000"/>
                </a:solidFill>
                <a:latin typeface="Arial" panose="020B0604020202020204" pitchFamily="34" charset="0"/>
                <a:cs typeface="Arial" panose="020B0604020202020204" pitchFamily="34" charset="0"/>
              </a:rPr>
              <a:t> </a:t>
            </a:r>
            <a:r>
              <a:rPr lang="en-US" sz="4400" b="1" err="1">
                <a:solidFill>
                  <a:srgbClr val="C00000"/>
                </a:solidFill>
                <a:latin typeface="Arial" panose="020B0604020202020204" pitchFamily="34" charset="0"/>
                <a:cs typeface="Arial" panose="020B0604020202020204" pitchFamily="34" charset="0"/>
              </a:rPr>
              <a:t>các</a:t>
            </a:r>
            <a:r>
              <a:rPr lang="en-US" sz="4400" b="1">
                <a:solidFill>
                  <a:srgbClr val="C00000"/>
                </a:solidFill>
                <a:latin typeface="Arial" panose="020B0604020202020204" pitchFamily="34" charset="0"/>
                <a:cs typeface="Arial" panose="020B0604020202020204" pitchFamily="34" charset="0"/>
              </a:rPr>
              <a:t> bạn</a:t>
            </a:r>
            <a:endParaRPr lang="en-US" sz="4400" b="1" dirty="0">
              <a:solidFill>
                <a:srgbClr val="C00000"/>
              </a:solidFill>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48292BEF-CBC4-6093-589C-B6BDDFB528DF}"/>
              </a:ext>
            </a:extLst>
          </p:cNvPr>
          <p:cNvGrpSpPr/>
          <p:nvPr/>
        </p:nvGrpSpPr>
        <p:grpSpPr>
          <a:xfrm>
            <a:off x="1219200" y="4698911"/>
            <a:ext cx="7130288" cy="5016588"/>
            <a:chOff x="1166814" y="4701873"/>
            <a:chExt cx="7130288" cy="5016588"/>
          </a:xfrm>
        </p:grpSpPr>
        <p:grpSp>
          <p:nvGrpSpPr>
            <p:cNvPr id="55" name="Group 54">
              <a:extLst>
                <a:ext uri="{FF2B5EF4-FFF2-40B4-BE49-F238E27FC236}">
                  <a16:creationId xmlns:a16="http://schemas.microsoft.com/office/drawing/2014/main" id="{A747B881-7878-836A-A822-9D6B7B2D01EF}"/>
                </a:ext>
              </a:extLst>
            </p:cNvPr>
            <p:cNvGrpSpPr/>
            <p:nvPr/>
          </p:nvGrpSpPr>
          <p:grpSpPr>
            <a:xfrm>
              <a:off x="1166814" y="4994062"/>
              <a:ext cx="7130288" cy="4724399"/>
              <a:chOff x="985336" y="2278776"/>
              <a:chExt cx="6896058" cy="4724399"/>
            </a:xfrm>
          </p:grpSpPr>
          <p:sp>
            <p:nvSpPr>
              <p:cNvPr id="57" name="AutoShape 6">
                <a:extLst>
                  <a:ext uri="{FF2B5EF4-FFF2-40B4-BE49-F238E27FC236}">
                    <a16:creationId xmlns:a16="http://schemas.microsoft.com/office/drawing/2014/main" id="{914A21B1-7FED-7145-C57E-64AD1BD2716B}"/>
                  </a:ext>
                </a:extLst>
              </p:cNvPr>
              <p:cNvSpPr/>
              <p:nvPr/>
            </p:nvSpPr>
            <p:spPr>
              <a:xfrm>
                <a:off x="985336" y="2278776"/>
                <a:ext cx="6896058" cy="4724399"/>
              </a:xfrm>
              <a:prstGeom prst="rect">
                <a:avLst/>
              </a:prstGeom>
              <a:solidFill>
                <a:schemeClr val="accent6">
                  <a:lumMod val="60000"/>
                  <a:lumOff val="40000"/>
                  <a:alpha val="6667"/>
                </a:schemeClr>
              </a:solidFill>
              <a:ln>
                <a:solidFill>
                  <a:schemeClr val="accent6">
                    <a:lumMod val="50000"/>
                  </a:schemeClr>
                </a:solidFill>
              </a:ln>
            </p:spPr>
            <p:txBody>
              <a:bodyPr/>
              <a:lstStyle/>
              <a:p>
                <a:endParaRPr lang="en-US"/>
              </a:p>
            </p:txBody>
          </p:sp>
          <p:sp>
            <p:nvSpPr>
              <p:cNvPr id="58" name="TextBox 57">
                <a:extLst>
                  <a:ext uri="{FF2B5EF4-FFF2-40B4-BE49-F238E27FC236}">
                    <a16:creationId xmlns:a16="http://schemas.microsoft.com/office/drawing/2014/main" id="{0EEBD002-46DD-0231-1D8A-E5DB0F490227}"/>
                  </a:ext>
                </a:extLst>
              </p:cNvPr>
              <p:cNvSpPr txBox="1"/>
              <p:nvPr/>
            </p:nvSpPr>
            <p:spPr>
              <a:xfrm>
                <a:off x="1190803" y="4186329"/>
                <a:ext cx="6485124" cy="2482667"/>
              </a:xfrm>
              <a:prstGeom prst="rect">
                <a:avLst/>
              </a:prstGeom>
              <a:noFill/>
            </p:spPr>
            <p:txBody>
              <a:bodyPr wrap="square">
                <a:spAutoFit/>
              </a:bodyPr>
              <a:lstStyle/>
              <a:p>
                <a:pPr algn="just">
                  <a:lnSpc>
                    <a:spcPct val="150000"/>
                  </a:lnSpc>
                  <a:buClr>
                    <a:srgbClr val="080808"/>
                  </a:buClr>
                  <a:tabLst>
                    <a:tab pos="200025" algn="l"/>
                  </a:tabLst>
                </a:pPr>
                <a:r>
                  <a:rPr lang="vi-VN" sz="3600" dirty="0">
                    <a:solidFill>
                      <a:srgbClr val="080808"/>
                    </a:solidFill>
                    <a:latin typeface="Arial" panose="020B0604020202020204" pitchFamily="34" charset="0"/>
                    <a:ea typeface="Calibri" panose="020F0502020204030204" pitchFamily="34" charset="0"/>
                    <a:cs typeface="Arial" panose="020B0604020202020204" pitchFamily="34" charset="0"/>
                  </a:rPr>
                  <a:t>Em hãy chia sẻ suy nghĩ, cảm xúc của em khi trao đổi về nét riêng của bản thân và các bạn.</a:t>
                </a:r>
                <a:endParaRPr lang="en-US" sz="3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56" name="Picture 55" descr="A couple of toy figurines&#10;&#10;Description automatically generated with low confidence">
              <a:extLst>
                <a:ext uri="{FF2B5EF4-FFF2-40B4-BE49-F238E27FC236}">
                  <a16:creationId xmlns:a16="http://schemas.microsoft.com/office/drawing/2014/main" id="{BCBA5991-9AF2-BB21-058A-287A43676E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4214" y="4701873"/>
              <a:ext cx="2572002" cy="2536208"/>
            </a:xfrm>
            <a:prstGeom prst="rect">
              <a:avLst/>
            </a:prstGeom>
          </p:spPr>
        </p:pic>
      </p:grpSp>
      <p:cxnSp>
        <p:nvCxnSpPr>
          <p:cNvPr id="59" name="Straight Connector 58">
            <a:extLst>
              <a:ext uri="{FF2B5EF4-FFF2-40B4-BE49-F238E27FC236}">
                <a16:creationId xmlns:a16="http://schemas.microsoft.com/office/drawing/2014/main" id="{5438EB73-EEB7-1447-DF71-CE79082E303D}"/>
              </a:ext>
            </a:extLst>
          </p:cNvPr>
          <p:cNvCxnSpPr>
            <a:cxnSpLocks/>
          </p:cNvCxnSpPr>
          <p:nvPr/>
        </p:nvCxnSpPr>
        <p:spPr>
          <a:xfrm>
            <a:off x="9275014" y="4494965"/>
            <a:ext cx="0" cy="5220534"/>
          </a:xfrm>
          <a:prstGeom prst="line">
            <a:avLst/>
          </a:prstGeom>
          <a:ln w="38100">
            <a:solidFill>
              <a:schemeClr val="accent6">
                <a:lumMod val="50000"/>
              </a:schemeClr>
            </a:solidFill>
            <a:prstDash val="lgDashDotDot"/>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11FD00FE-C540-E928-B38D-BB66BDCDCD12}"/>
              </a:ext>
            </a:extLst>
          </p:cNvPr>
          <p:cNvGrpSpPr/>
          <p:nvPr/>
        </p:nvGrpSpPr>
        <p:grpSpPr>
          <a:xfrm>
            <a:off x="10218505" y="4991100"/>
            <a:ext cx="7130288" cy="4724399"/>
            <a:chOff x="10218505" y="4991100"/>
            <a:chExt cx="7130288" cy="4724399"/>
          </a:xfrm>
        </p:grpSpPr>
        <p:grpSp>
          <p:nvGrpSpPr>
            <p:cNvPr id="61" name="Group 60">
              <a:extLst>
                <a:ext uri="{FF2B5EF4-FFF2-40B4-BE49-F238E27FC236}">
                  <a16:creationId xmlns:a16="http://schemas.microsoft.com/office/drawing/2014/main" id="{0A40CF29-7DED-76E2-42E4-8B57F20BCFD2}"/>
                </a:ext>
              </a:extLst>
            </p:cNvPr>
            <p:cNvGrpSpPr/>
            <p:nvPr/>
          </p:nvGrpSpPr>
          <p:grpSpPr>
            <a:xfrm>
              <a:off x="10218505" y="4991100"/>
              <a:ext cx="7130288" cy="4724399"/>
              <a:chOff x="985336" y="2278776"/>
              <a:chExt cx="6896058" cy="4724399"/>
            </a:xfrm>
          </p:grpSpPr>
          <p:sp>
            <p:nvSpPr>
              <p:cNvPr id="63" name="AutoShape 6">
                <a:extLst>
                  <a:ext uri="{FF2B5EF4-FFF2-40B4-BE49-F238E27FC236}">
                    <a16:creationId xmlns:a16="http://schemas.microsoft.com/office/drawing/2014/main" id="{1C5941B2-8923-ECAF-6E10-4C81EF3EB1A8}"/>
                  </a:ext>
                </a:extLst>
              </p:cNvPr>
              <p:cNvSpPr/>
              <p:nvPr/>
            </p:nvSpPr>
            <p:spPr>
              <a:xfrm>
                <a:off x="985336" y="2278776"/>
                <a:ext cx="6896058" cy="4724399"/>
              </a:xfrm>
              <a:prstGeom prst="rect">
                <a:avLst/>
              </a:prstGeom>
              <a:solidFill>
                <a:schemeClr val="accent6">
                  <a:lumMod val="60000"/>
                  <a:lumOff val="40000"/>
                  <a:alpha val="6667"/>
                </a:schemeClr>
              </a:solidFill>
              <a:ln>
                <a:solidFill>
                  <a:schemeClr val="accent6">
                    <a:lumMod val="50000"/>
                  </a:schemeClr>
                </a:solidFill>
              </a:ln>
            </p:spPr>
            <p:txBody>
              <a:bodyPr/>
              <a:lstStyle/>
              <a:p>
                <a:endParaRPr lang="en-US"/>
              </a:p>
            </p:txBody>
          </p:sp>
          <p:sp>
            <p:nvSpPr>
              <p:cNvPr id="64" name="TextBox 63">
                <a:extLst>
                  <a:ext uri="{FF2B5EF4-FFF2-40B4-BE49-F238E27FC236}">
                    <a16:creationId xmlns:a16="http://schemas.microsoft.com/office/drawing/2014/main" id="{75646A94-A0D4-FE24-14F5-66FF45FE44D8}"/>
                  </a:ext>
                </a:extLst>
              </p:cNvPr>
              <p:cNvSpPr txBox="1"/>
              <p:nvPr/>
            </p:nvSpPr>
            <p:spPr>
              <a:xfrm>
                <a:off x="1646545" y="4119932"/>
                <a:ext cx="5830221" cy="2615460"/>
              </a:xfrm>
              <a:prstGeom prst="rect">
                <a:avLst/>
              </a:prstGeom>
              <a:noFill/>
            </p:spPr>
            <p:txBody>
              <a:bodyPr wrap="square">
                <a:spAutoFit/>
              </a:bodyPr>
              <a:lstStyle/>
              <a:p>
                <a:pPr algn="just">
                  <a:lnSpc>
                    <a:spcPct val="150000"/>
                  </a:lnSpc>
                  <a:buClr>
                    <a:srgbClr val="080808"/>
                  </a:buClr>
                  <a:tabLst>
                    <a:tab pos="200025" algn="l"/>
                  </a:tabLst>
                </a:pPr>
                <a:r>
                  <a:rPr lang="vi-VN" sz="3800" dirty="0">
                    <a:solidFill>
                      <a:srgbClr val="080808"/>
                    </a:solidFill>
                    <a:latin typeface="Arial" panose="020B0604020202020204" pitchFamily="34" charset="0"/>
                    <a:ea typeface="Calibri" panose="020F0502020204030204" pitchFamily="34" charset="0"/>
                    <a:cs typeface="Arial" panose="020B0604020202020204" pitchFamily="34" charset="0"/>
                  </a:rPr>
                  <a:t>Theo em, bạn có tự tin khi chia sẻ về nét riêng của bản thân không?</a:t>
                </a:r>
                <a:endParaRPr lang="en-US" sz="38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66" name="Picture 65">
              <a:extLst>
                <a:ext uri="{FF2B5EF4-FFF2-40B4-BE49-F238E27FC236}">
                  <a16:creationId xmlns:a16="http://schemas.microsoft.com/office/drawing/2014/main" id="{8A65AD3C-755C-E5A9-8378-536DB9473B8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1228"/>
            <a:stretch/>
          </p:blipFill>
          <p:spPr>
            <a:xfrm>
              <a:off x="12954000" y="5179657"/>
              <a:ext cx="1924595" cy="1489274"/>
            </a:xfrm>
            <a:prstGeom prst="rect">
              <a:avLst/>
            </a:prstGeom>
          </p:spPr>
        </p:pic>
      </p:grpSp>
      <p:grpSp>
        <p:nvGrpSpPr>
          <p:cNvPr id="68" name="Group 67">
            <a:extLst>
              <a:ext uri="{FF2B5EF4-FFF2-40B4-BE49-F238E27FC236}">
                <a16:creationId xmlns:a16="http://schemas.microsoft.com/office/drawing/2014/main" id="{28D4D7AB-48B7-8E1F-866B-72A5EC608A6A}"/>
              </a:ext>
            </a:extLst>
          </p:cNvPr>
          <p:cNvGrpSpPr/>
          <p:nvPr/>
        </p:nvGrpSpPr>
        <p:grpSpPr>
          <a:xfrm>
            <a:off x="2187566" y="2338127"/>
            <a:ext cx="13640649" cy="1901867"/>
            <a:chOff x="2056550" y="2486147"/>
            <a:chExt cx="13640649" cy="1901867"/>
          </a:xfrm>
        </p:grpSpPr>
        <p:sp>
          <p:nvSpPr>
            <p:cNvPr id="47" name="Rectangle 46">
              <a:extLst>
                <a:ext uri="{FF2B5EF4-FFF2-40B4-BE49-F238E27FC236}">
                  <a16:creationId xmlns:a16="http://schemas.microsoft.com/office/drawing/2014/main" id="{2963A777-2F4D-93D1-4F09-961554DE12A0}"/>
                </a:ext>
              </a:extLst>
            </p:cNvPr>
            <p:cNvSpPr/>
            <p:nvPr/>
          </p:nvSpPr>
          <p:spPr>
            <a:xfrm>
              <a:off x="2590797" y="2486147"/>
              <a:ext cx="13106402" cy="1901867"/>
            </a:xfrm>
            <a:prstGeom prst="rect">
              <a:avLst/>
            </a:prstGeom>
          </p:spPr>
          <p:txBody>
            <a:bodyPr wrap="square">
              <a:spAutoFit/>
            </a:bodyPr>
            <a:lstStyle/>
            <a:p>
              <a:pPr algn="ctr">
                <a:lnSpc>
                  <a:spcPct val="150000"/>
                </a:lnSpc>
                <a:spcBef>
                  <a:spcPts val="300"/>
                </a:spcBef>
                <a:spcAft>
                  <a:spcPts val="300"/>
                </a:spcAft>
              </a:pP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THẢO LUẬN NHÓM ĐÔI: </a:t>
              </a:r>
            </a:p>
            <a:p>
              <a:pPr algn="ctr">
                <a:lnSpc>
                  <a:spcPct val="150000"/>
                </a:lnSpc>
                <a:spcBef>
                  <a:spcPts val="300"/>
                </a:spcBef>
                <a:spcAft>
                  <a:spcPts val="300"/>
                </a:spcAft>
              </a:pPr>
              <a:r>
                <a:rPr lang="en-US" sz="4000" dirty="0">
                  <a:latin typeface="Arial" panose="020B0604020202020204" pitchFamily="34" charset="0"/>
                  <a:ea typeface="Calibri" panose="020F0502020204030204" pitchFamily="34" charset="0"/>
                  <a:cs typeface="Arial" panose="020B0604020202020204" pitchFamily="34" charset="0"/>
                </a:rPr>
                <a:t>Các </a:t>
              </a:r>
              <a:r>
                <a:rPr lang="en-US" sz="4000" dirty="0" err="1">
                  <a:latin typeface="Arial" panose="020B0604020202020204" pitchFamily="34" charset="0"/>
                  <a:ea typeface="Calibri" panose="020F0502020204030204" pitchFamily="34" charset="0"/>
                  <a:cs typeface="Arial" panose="020B0604020202020204" pitchFamily="34" charset="0"/>
                </a:rPr>
                <a:t>em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hãy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thảo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luận</a:t>
              </a:r>
              <a:r>
                <a:rPr lang="en-US"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và</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trả</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lời</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các</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câu</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hỏi</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dưới</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đây</a:t>
              </a:r>
              <a:r>
                <a:rPr lang="fr-FR"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67" name="Picture 24">
              <a:extLst>
                <a:ext uri="{FF2B5EF4-FFF2-40B4-BE49-F238E27FC236}">
                  <a16:creationId xmlns:a16="http://schemas.microsoft.com/office/drawing/2014/main" id="{FA2FE580-93D3-D794-1DA5-987EE6AA03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82957">
              <a:off x="2056550" y="2984889"/>
              <a:ext cx="944014" cy="1358293"/>
            </a:xfrm>
            <a:prstGeom prst="rect">
              <a:avLst/>
            </a:prstGeom>
          </p:spPr>
        </p:pic>
      </p:grpSp>
    </p:spTree>
    <p:extLst>
      <p:ext uri="{BB962C8B-B14F-4D97-AF65-F5344CB8AC3E}">
        <p14:creationId xmlns:p14="http://schemas.microsoft.com/office/powerpoint/2010/main" val="137372496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up)">
                                      <p:cBhvr>
                                        <p:cTn id="12" dur="500"/>
                                        <p:tgtEl>
                                          <p:spTgt spid="68"/>
                                        </p:tgtEl>
                                      </p:cBhvr>
                                    </p:animEffect>
                                  </p:childTnLst>
                                </p:cTn>
                              </p:par>
                              <p:par>
                                <p:cTn id="13" presetID="22" presetClass="entr" presetSubtype="4"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down)">
                                      <p:cBhvr>
                                        <p:cTn id="15" dur="500"/>
                                        <p:tgtEl>
                                          <p:spTgt spid="5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additive="base">
                                        <p:cTn id="20" dur="500" fill="hold"/>
                                        <p:tgtEl>
                                          <p:spTgt spid="54"/>
                                        </p:tgtEl>
                                        <p:attrNameLst>
                                          <p:attrName>ppt_x</p:attrName>
                                        </p:attrNameLst>
                                      </p:cBhvr>
                                      <p:tavLst>
                                        <p:tav tm="0">
                                          <p:val>
                                            <p:strVal val="0-#ppt_w/2"/>
                                          </p:val>
                                        </p:tav>
                                        <p:tav tm="100000">
                                          <p:val>
                                            <p:strVal val="#ppt_x"/>
                                          </p:val>
                                        </p:tav>
                                      </p:tavLst>
                                    </p:anim>
                                    <p:anim calcmode="lin" valueType="num">
                                      <p:cBhvr additive="base">
                                        <p:cTn id="21" dur="500" fill="hold"/>
                                        <p:tgtEl>
                                          <p:spTgt spid="54"/>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500" fill="hold"/>
                                        <p:tgtEl>
                                          <p:spTgt spid="69"/>
                                        </p:tgtEl>
                                        <p:attrNameLst>
                                          <p:attrName>ppt_x</p:attrName>
                                        </p:attrNameLst>
                                      </p:cBhvr>
                                      <p:tavLst>
                                        <p:tav tm="0">
                                          <p:val>
                                            <p:strVal val="1+#ppt_w/2"/>
                                          </p:val>
                                        </p:tav>
                                        <p:tav tm="100000">
                                          <p:val>
                                            <p:strVal val="#ppt_x"/>
                                          </p:val>
                                        </p:tav>
                                      </p:tavLst>
                                    </p:anim>
                                    <p:anim calcmode="lin" valueType="num">
                                      <p:cBhvr additive="base">
                                        <p:cTn id="26" dur="5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1218" y="8965596"/>
            <a:ext cx="3352965" cy="2840876"/>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4161143" y="-1503017"/>
            <a:ext cx="3352965" cy="2840876"/>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1715">
            <a:off x="916737" y="2128696"/>
            <a:ext cx="1450030" cy="1130633"/>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9553">
            <a:off x="16915649" y="4829477"/>
            <a:ext cx="1562518" cy="1289788"/>
          </a:xfrm>
          <a:prstGeom prst="rect">
            <a:avLst/>
          </a:prstGeom>
        </p:spPr>
      </p:pic>
      <p:grpSp>
        <p:nvGrpSpPr>
          <p:cNvPr id="14" name="Group 14"/>
          <p:cNvGrpSpPr/>
          <p:nvPr/>
        </p:nvGrpSpPr>
        <p:grpSpPr>
          <a:xfrm>
            <a:off x="10609179" y="9850018"/>
            <a:ext cx="1172978" cy="1172978"/>
            <a:chOff x="0" y="0"/>
            <a:chExt cx="1563971" cy="1563971"/>
          </a:xfrm>
        </p:grpSpPr>
        <p:grpSp>
          <p:nvGrpSpPr>
            <p:cNvPr id="15" name="Group 15"/>
            <p:cNvGrpSpPr/>
            <p:nvPr/>
          </p:nvGrpSpPr>
          <p:grpSpPr>
            <a:xfrm>
              <a:off x="0" y="0"/>
              <a:ext cx="1563971" cy="156397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B4F47"/>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8" name="Group 18"/>
            <p:cNvGrpSpPr/>
            <p:nvPr/>
          </p:nvGrpSpPr>
          <p:grpSpPr>
            <a:xfrm>
              <a:off x="167370" y="167370"/>
              <a:ext cx="1229231" cy="1229231"/>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1" name="Group 21"/>
          <p:cNvGrpSpPr/>
          <p:nvPr/>
        </p:nvGrpSpPr>
        <p:grpSpPr>
          <a:xfrm>
            <a:off x="6237930" y="-571110"/>
            <a:ext cx="1142219" cy="1142219"/>
            <a:chOff x="0" y="0"/>
            <a:chExt cx="1522959" cy="1522959"/>
          </a:xfrm>
        </p:grpSpPr>
        <p:grpSp>
          <p:nvGrpSpPr>
            <p:cNvPr id="22" name="Group 22"/>
            <p:cNvGrpSpPr/>
            <p:nvPr/>
          </p:nvGrpSpPr>
          <p:grpSpPr>
            <a:xfrm>
              <a:off x="0" y="0"/>
              <a:ext cx="1522959" cy="1522959"/>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B4F47"/>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25"/>
            <p:cNvGrpSpPr/>
            <p:nvPr/>
          </p:nvGrpSpPr>
          <p:grpSpPr>
            <a:xfrm>
              <a:off x="162981" y="162981"/>
              <a:ext cx="1196997" cy="1196997"/>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28" name="Picture 2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8492" y="-999804"/>
            <a:ext cx="4294383" cy="4114800"/>
          </a:xfrm>
          <a:prstGeom prst="rect">
            <a:avLst/>
          </a:prstGeom>
        </p:spPr>
      </p:pic>
      <p:pic>
        <p:nvPicPr>
          <p:cNvPr id="29"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366916" y="7231994"/>
            <a:ext cx="4294383" cy="4114800"/>
          </a:xfrm>
          <a:prstGeom prst="rect">
            <a:avLst/>
          </a:prstGeom>
        </p:spPr>
      </p:pic>
      <p:grpSp>
        <p:nvGrpSpPr>
          <p:cNvPr id="36" name="Group 35">
            <a:extLst>
              <a:ext uri="{FF2B5EF4-FFF2-40B4-BE49-F238E27FC236}">
                <a16:creationId xmlns:a16="http://schemas.microsoft.com/office/drawing/2014/main" id="{CFAEDDE7-3D1F-7ACA-F090-259D3CDF2EAA}"/>
              </a:ext>
            </a:extLst>
          </p:cNvPr>
          <p:cNvGrpSpPr/>
          <p:nvPr/>
        </p:nvGrpSpPr>
        <p:grpSpPr>
          <a:xfrm>
            <a:off x="3552029" y="3211795"/>
            <a:ext cx="12373771" cy="4827305"/>
            <a:chOff x="3442651" y="2316688"/>
            <a:chExt cx="12373771" cy="4827305"/>
          </a:xfrm>
        </p:grpSpPr>
        <p:sp>
          <p:nvSpPr>
            <p:cNvPr id="37" name="Rectangle 36">
              <a:extLst>
                <a:ext uri="{FF2B5EF4-FFF2-40B4-BE49-F238E27FC236}">
                  <a16:creationId xmlns:a16="http://schemas.microsoft.com/office/drawing/2014/main" id="{73B5DC18-3862-148E-59BC-E7AAB486BF58}"/>
                </a:ext>
              </a:extLst>
            </p:cNvPr>
            <p:cNvSpPr/>
            <p:nvPr/>
          </p:nvSpPr>
          <p:spPr>
            <a:xfrm>
              <a:off x="3646802" y="2471533"/>
              <a:ext cx="12169620" cy="4672460"/>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9">
              <a:extLst>
                <a:ext uri="{FF2B5EF4-FFF2-40B4-BE49-F238E27FC236}">
                  <a16:creationId xmlns:a16="http://schemas.microsoft.com/office/drawing/2014/main" id="{2DBE8BDC-9006-49D8-597E-2ECFFE784B0E}"/>
                </a:ext>
              </a:extLst>
            </p:cNvPr>
            <p:cNvSpPr txBox="1"/>
            <p:nvPr/>
          </p:nvSpPr>
          <p:spPr>
            <a:xfrm>
              <a:off x="3442651" y="2316688"/>
              <a:ext cx="11963400" cy="4382225"/>
            </a:xfrm>
            <a:prstGeom prst="rect">
              <a:avLst/>
            </a:prstGeom>
            <a:solidFill>
              <a:schemeClr val="accent6">
                <a:lumMod val="20000"/>
                <a:lumOff val="80000"/>
              </a:schemeClr>
            </a:solidFill>
          </p:spPr>
          <p:txBody>
            <a:bodyPr wrap="square" lIns="0" tIns="0" rIns="0" bIns="0" rtlCol="0" anchor="t">
              <a:spAutoFit/>
            </a:bodyPr>
            <a:lstStyle/>
            <a:p>
              <a:pPr algn="ctr">
                <a:lnSpc>
                  <a:spcPct val="150000"/>
                </a:lnSpc>
              </a:pPr>
              <a:r>
                <a:rPr lang="en-US" sz="6600" b="1">
                  <a:solidFill>
                    <a:schemeClr val="accent6">
                      <a:lumMod val="50000"/>
                    </a:schemeClr>
                  </a:solidFill>
                  <a:latin typeface="Arial" panose="020B0604020202020204" pitchFamily="34" charset="0"/>
                  <a:cs typeface="Arial" panose="020B0604020202020204" pitchFamily="34" charset="0"/>
                </a:rPr>
                <a:t>HOẠT ĐỘNG 2.</a:t>
              </a:r>
              <a:endParaRPr lang="en-US" sz="6600" b="1" dirty="0">
                <a:solidFill>
                  <a:schemeClr val="accent6">
                    <a:lumMod val="50000"/>
                  </a:schemeClr>
                </a:solidFill>
                <a:latin typeface="Arial" panose="020B0604020202020204" pitchFamily="34" charset="0"/>
                <a:cs typeface="Arial" panose="020B0604020202020204" pitchFamily="34" charset="0"/>
              </a:endParaRPr>
            </a:p>
            <a:p>
              <a:pPr algn="ctr">
                <a:lnSpc>
                  <a:spcPct val="150000"/>
                </a:lnSpc>
              </a:pPr>
              <a:r>
                <a:rPr lang="en-US" sz="6600" b="1" dirty="0" err="1">
                  <a:solidFill>
                    <a:schemeClr val="accent6">
                      <a:lumMod val="50000"/>
                    </a:schemeClr>
                  </a:solidFill>
                  <a:latin typeface="Arial" panose="020B0604020202020204" pitchFamily="34" charset="0"/>
                  <a:cs typeface="Arial" panose="020B0604020202020204" pitchFamily="34" charset="0"/>
                </a:rPr>
                <a:t>Phân</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tích</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điểm</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mạnh</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điểm</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yếu</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của</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bản</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thân</a:t>
              </a:r>
              <a:endParaRPr lang="en-US" sz="6600" b="1" dirty="0">
                <a:solidFill>
                  <a:schemeClr val="accent6">
                    <a:lumMod val="5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9634433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553">
            <a:off x="16618260" y="-42687"/>
            <a:ext cx="1562518" cy="1289788"/>
          </a:xfrm>
          <a:prstGeom prst="rect">
            <a:avLst/>
          </a:prstGeom>
        </p:spPr>
      </p:pic>
      <p:grpSp>
        <p:nvGrpSpPr>
          <p:cNvPr id="21" name="Group 21"/>
          <p:cNvGrpSpPr/>
          <p:nvPr/>
        </p:nvGrpSpPr>
        <p:grpSpPr>
          <a:xfrm>
            <a:off x="17471916" y="9438058"/>
            <a:ext cx="1172978" cy="1172978"/>
            <a:chOff x="0" y="0"/>
            <a:chExt cx="1563971" cy="1563971"/>
          </a:xfrm>
        </p:grpSpPr>
        <p:grpSp>
          <p:nvGrpSpPr>
            <p:cNvPr id="22" name="Group 22"/>
            <p:cNvGrpSpPr/>
            <p:nvPr/>
          </p:nvGrpSpPr>
          <p:grpSpPr>
            <a:xfrm>
              <a:off x="0" y="0"/>
              <a:ext cx="1563971" cy="1563971"/>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5" name="Group 25"/>
            <p:cNvGrpSpPr/>
            <p:nvPr/>
          </p:nvGrpSpPr>
          <p:grpSpPr>
            <a:xfrm>
              <a:off x="167370" y="167370"/>
              <a:ext cx="1229231" cy="1229231"/>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8" name="Group 28"/>
          <p:cNvGrpSpPr/>
          <p:nvPr/>
        </p:nvGrpSpPr>
        <p:grpSpPr>
          <a:xfrm>
            <a:off x="-231638" y="-540011"/>
            <a:ext cx="1142219" cy="1142219"/>
            <a:chOff x="0" y="0"/>
            <a:chExt cx="1522959" cy="1522959"/>
          </a:xfrm>
        </p:grpSpPr>
        <p:grpSp>
          <p:nvGrpSpPr>
            <p:cNvPr id="29" name="Group 29"/>
            <p:cNvGrpSpPr/>
            <p:nvPr/>
          </p:nvGrpSpPr>
          <p:grpSpPr>
            <a:xfrm>
              <a:off x="0" y="0"/>
              <a:ext cx="1522959" cy="1522959"/>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2" name="Group 32"/>
            <p:cNvGrpSpPr/>
            <p:nvPr/>
          </p:nvGrpSpPr>
          <p:grpSpPr>
            <a:xfrm>
              <a:off x="162981" y="162981"/>
              <a:ext cx="1196997" cy="1196997"/>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grpSp>
        <p:nvGrpSpPr>
          <p:cNvPr id="40" name="Group 39">
            <a:extLst>
              <a:ext uri="{FF2B5EF4-FFF2-40B4-BE49-F238E27FC236}">
                <a16:creationId xmlns:a16="http://schemas.microsoft.com/office/drawing/2014/main" id="{66FD01AD-C497-7505-3ABE-F71A7AB8DB3F}"/>
              </a:ext>
            </a:extLst>
          </p:cNvPr>
          <p:cNvGrpSpPr/>
          <p:nvPr/>
        </p:nvGrpSpPr>
        <p:grpSpPr>
          <a:xfrm>
            <a:off x="803497" y="479973"/>
            <a:ext cx="8178864" cy="1700318"/>
            <a:chOff x="786342" y="622522"/>
            <a:chExt cx="8178864" cy="1700318"/>
          </a:xfrm>
        </p:grpSpPr>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6342" y="622522"/>
              <a:ext cx="8178864" cy="1700318"/>
            </a:xfrm>
            <a:prstGeom prst="rect">
              <a:avLst/>
            </a:prstGeom>
          </p:spPr>
        </p:pic>
        <p:sp>
          <p:nvSpPr>
            <p:cNvPr id="39" name="TextBox 38">
              <a:extLst>
                <a:ext uri="{FF2B5EF4-FFF2-40B4-BE49-F238E27FC236}">
                  <a16:creationId xmlns:a16="http://schemas.microsoft.com/office/drawing/2014/main" id="{92C77FD8-84A8-D302-26AE-A0A4013ACB8D}"/>
                </a:ext>
              </a:extLst>
            </p:cNvPr>
            <p:cNvSpPr txBox="1"/>
            <p:nvPr/>
          </p:nvSpPr>
          <p:spPr>
            <a:xfrm>
              <a:off x="2695397" y="1057182"/>
              <a:ext cx="3820695" cy="830997"/>
            </a:xfrm>
            <a:prstGeom prst="rect">
              <a:avLst/>
            </a:prstGeom>
            <a:noFill/>
          </p:spPr>
          <p:txBody>
            <a:bodyPr wrap="square">
              <a:spAutoFit/>
            </a:bodyPr>
            <a:lstStyle/>
            <a:p>
              <a:pPr algn="ctr"/>
              <a:r>
                <a:rPr lang="en-US" sz="4800" b="1" dirty="0" err="1">
                  <a:solidFill>
                    <a:schemeClr val="bg1"/>
                  </a:solidFill>
                  <a:latin typeface="Arial" panose="020B0604020202020204" pitchFamily="34" charset="0"/>
                  <a:cs typeface="Arial" panose="020B0604020202020204" pitchFamily="34" charset="0"/>
                </a:rPr>
                <a:t>Điểm</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mạnh</a:t>
              </a:r>
              <a:endParaRPr lang="en-US" sz="4800" b="1" dirty="0">
                <a:solidFill>
                  <a:schemeClr val="bg1"/>
                </a:solidFill>
                <a:latin typeface="Arial" panose="020B0604020202020204" pitchFamily="34" charset="0"/>
                <a:cs typeface="Arial" panose="020B0604020202020204" pitchFamily="34" charset="0"/>
              </a:endParaRPr>
            </a:p>
          </p:txBody>
        </p:sp>
      </p:grpSp>
      <p:sp>
        <p:nvSpPr>
          <p:cNvPr id="41" name="Cloud Callout 9">
            <a:extLst>
              <a:ext uri="{FF2B5EF4-FFF2-40B4-BE49-F238E27FC236}">
                <a16:creationId xmlns:a16="http://schemas.microsoft.com/office/drawing/2014/main" id="{5D03A6D0-769D-6ED8-450D-232E4EAF31ED}"/>
              </a:ext>
            </a:extLst>
          </p:cNvPr>
          <p:cNvSpPr/>
          <p:nvPr/>
        </p:nvSpPr>
        <p:spPr>
          <a:xfrm>
            <a:off x="3428686" y="3200275"/>
            <a:ext cx="6664414" cy="2477527"/>
          </a:xfrm>
          <a:prstGeom prst="cloudCallout">
            <a:avLst>
              <a:gd name="adj1" fmla="val 75780"/>
              <a:gd name="adj2" fmla="val -44169"/>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err="1">
                <a:solidFill>
                  <a:schemeClr val="tx1"/>
                </a:solidFill>
                <a:latin typeface="Arial" panose="020B0604020202020204" pitchFamily="34" charset="0"/>
                <a:cs typeface="Arial" panose="020B0604020202020204" pitchFamily="34" charset="0"/>
              </a:rPr>
              <a:t>Điểm</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mạnh</a:t>
            </a:r>
            <a:r>
              <a:rPr lang="fr-FR" sz="4000" dirty="0">
                <a:solidFill>
                  <a:schemeClr val="tx1"/>
                </a:solidFill>
                <a:latin typeface="Arial" panose="020B0604020202020204" pitchFamily="34" charset="0"/>
                <a:cs typeface="Arial" panose="020B0604020202020204" pitchFamily="34" charset="0"/>
              </a:rPr>
              <a:t> là </a:t>
            </a:r>
            <a:r>
              <a:rPr lang="fr-FR" sz="4000" dirty="0" err="1">
                <a:solidFill>
                  <a:schemeClr val="tx1"/>
                </a:solidFill>
                <a:latin typeface="Arial" panose="020B0604020202020204" pitchFamily="34" charset="0"/>
                <a:cs typeface="Arial" panose="020B0604020202020204" pitchFamily="34" charset="0"/>
              </a:rPr>
              <a:t>gì</a:t>
            </a:r>
            <a:r>
              <a:rPr lang="fr-FR" sz="4000" dirty="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42" name="Right Arrow 9">
            <a:extLst>
              <a:ext uri="{FF2B5EF4-FFF2-40B4-BE49-F238E27FC236}">
                <a16:creationId xmlns:a16="http://schemas.microsoft.com/office/drawing/2014/main" id="{FA0D9189-E13C-41D1-F8E4-5638A37B902A}"/>
              </a:ext>
            </a:extLst>
          </p:cNvPr>
          <p:cNvSpPr/>
          <p:nvPr/>
        </p:nvSpPr>
        <p:spPr>
          <a:xfrm>
            <a:off x="1887710" y="7426619"/>
            <a:ext cx="1311165" cy="685800"/>
          </a:xfrm>
          <a:prstGeom prst="rightArrow">
            <a:avLst>
              <a:gd name="adj1" fmla="val 50000"/>
              <a:gd name="adj2" fmla="val 50000"/>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0">
            <a:extLst>
              <a:ext uri="{FF2B5EF4-FFF2-40B4-BE49-F238E27FC236}">
                <a16:creationId xmlns:a16="http://schemas.microsoft.com/office/drawing/2014/main" id="{95F64BB1-8B11-8C4B-D4E1-11A35ACCBB15}"/>
              </a:ext>
            </a:extLst>
          </p:cNvPr>
          <p:cNvSpPr/>
          <p:nvPr/>
        </p:nvSpPr>
        <p:spPr>
          <a:xfrm>
            <a:off x="3714219" y="6403848"/>
            <a:ext cx="13291658" cy="2928675"/>
          </a:xfrm>
          <a:prstGeom prst="roundRect">
            <a:avLst/>
          </a:prstGeom>
          <a:solidFill>
            <a:srgbClr val="FEF2E8"/>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dirty="0" err="1">
                <a:solidFill>
                  <a:srgbClr val="FF0000"/>
                </a:solidFill>
                <a:latin typeface="Arial" panose="020B0604020202020204" pitchFamily="34" charset="0"/>
                <a:cs typeface="Arial" panose="020B0604020202020204" pitchFamily="34" charset="0"/>
              </a:rPr>
              <a:t>Điểm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mạnh</a:t>
            </a:r>
            <a:r>
              <a:rPr lang="en-US" sz="4000" b="1" dirty="0">
                <a:solidFill>
                  <a:srgbClr val="FF0000"/>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cs typeface="Arial" panose="020B0604020202020204" pitchFamily="34" charset="0"/>
              </a:rPr>
              <a:t>những kĩ năng, kiến thức, kinh nghiệm mà bản thân có thể làm tốt, những điểm ưu tú, nổi trội.</a:t>
            </a:r>
            <a:endParaRPr lang="en-US" sz="4000" dirty="0">
              <a:solidFill>
                <a:srgbClr val="FF0000"/>
              </a:solidFill>
              <a:latin typeface="Arial" panose="020B0604020202020204" pitchFamily="34" charset="0"/>
              <a:cs typeface="Arial" panose="020B0604020202020204" pitchFamily="34" charset="0"/>
            </a:endParaRPr>
          </a:p>
        </p:txBody>
      </p:sp>
      <p:pic>
        <p:nvPicPr>
          <p:cNvPr id="44" name="Picture 43" descr="A picture containing text, toy, doll, vector graphics&#10;&#10;Description automatically generated">
            <a:extLst>
              <a:ext uri="{FF2B5EF4-FFF2-40B4-BE49-F238E27FC236}">
                <a16:creationId xmlns:a16="http://schemas.microsoft.com/office/drawing/2014/main" id="{FCABDFA5-7D31-D2C5-5E77-BA2ABB0AC1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43254" y="885788"/>
            <a:ext cx="4091769" cy="454928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randombar(horizontal)">
                                      <p:cBhvr>
                                        <p:cTn id="12" dur="500"/>
                                        <p:tgtEl>
                                          <p:spTgt spid="41"/>
                                        </p:tgtEl>
                                      </p:cBhvr>
                                    </p:animEffect>
                                  </p:childTnLst>
                                </p:cTn>
                              </p:par>
                              <p:par>
                                <p:cTn id="13" presetID="14" presetClass="entr" presetSubtype="1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randombar(horizontal)">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left)">
                                      <p:cBhvr>
                                        <p:cTn id="20" dur="500"/>
                                        <p:tgtEl>
                                          <p:spTgt spid="4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left)">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2232386" y="4327034"/>
            <a:ext cx="2175237" cy="816444"/>
          </a:xfrm>
          <a:prstGeom prst="rect">
            <a:avLst/>
          </a:prstGeom>
        </p:spPr>
        <p:txBody>
          <a:bodyPr lIns="0" tIns="0" rIns="0" bIns="0" rtlCol="0" anchor="t">
            <a:spAutoFit/>
          </a:bodyPr>
          <a:lstStyle/>
          <a:p>
            <a:pPr algn="ctr">
              <a:lnSpc>
                <a:spcPts val="6266"/>
              </a:lnSpc>
              <a:spcBef>
                <a:spcPct val="0"/>
              </a:spcBef>
            </a:pPr>
            <a:r>
              <a:rPr lang="en-US" sz="6204" dirty="0">
                <a:solidFill>
                  <a:srgbClr val="FFFFFF"/>
                </a:solidFill>
                <a:latin typeface="Alegreya Bold"/>
              </a:rPr>
              <a:t>25%</a:t>
            </a:r>
          </a:p>
        </p:txBody>
      </p:sp>
      <p:sp>
        <p:nvSpPr>
          <p:cNvPr id="8" name="TextBox 8"/>
          <p:cNvSpPr txBox="1"/>
          <p:nvPr/>
        </p:nvSpPr>
        <p:spPr>
          <a:xfrm>
            <a:off x="4998642" y="5752969"/>
            <a:ext cx="1810397" cy="816444"/>
          </a:xfrm>
          <a:prstGeom prst="rect">
            <a:avLst/>
          </a:prstGeom>
        </p:spPr>
        <p:txBody>
          <a:bodyPr lIns="0" tIns="0" rIns="0" bIns="0" rtlCol="0" anchor="t">
            <a:spAutoFit/>
          </a:bodyPr>
          <a:lstStyle/>
          <a:p>
            <a:pPr marL="0" lvl="0" indent="0" algn="ctr">
              <a:lnSpc>
                <a:spcPts val="6266"/>
              </a:lnSpc>
              <a:spcBef>
                <a:spcPct val="0"/>
              </a:spcBef>
            </a:pPr>
            <a:r>
              <a:rPr lang="en-US" sz="6204" u="none" dirty="0">
                <a:solidFill>
                  <a:srgbClr val="FFFFFF"/>
                </a:solidFill>
                <a:latin typeface="Alegreya Bold"/>
              </a:rPr>
              <a:t>75%</a:t>
            </a: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4705440" y="-1389339"/>
            <a:ext cx="3352965" cy="2840876"/>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9553">
            <a:off x="2962187" y="7452286"/>
            <a:ext cx="2544764" cy="2100588"/>
          </a:xfrm>
          <a:prstGeom prst="rect">
            <a:avLst/>
          </a:prstGeom>
        </p:spPr>
      </p:pic>
      <p:grpSp>
        <p:nvGrpSpPr>
          <p:cNvPr id="22" name="Group 22"/>
          <p:cNvGrpSpPr/>
          <p:nvPr/>
        </p:nvGrpSpPr>
        <p:grpSpPr>
          <a:xfrm>
            <a:off x="-160536" y="-165563"/>
            <a:ext cx="1142219" cy="1142219"/>
            <a:chOff x="0" y="0"/>
            <a:chExt cx="1522959" cy="1522959"/>
          </a:xfrm>
        </p:grpSpPr>
        <p:grpSp>
          <p:nvGrpSpPr>
            <p:cNvPr id="23" name="Group 23"/>
            <p:cNvGrpSpPr/>
            <p:nvPr/>
          </p:nvGrpSpPr>
          <p:grpSpPr>
            <a:xfrm>
              <a:off x="0" y="0"/>
              <a:ext cx="1522959" cy="1522959"/>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dirty="0"/>
              </a:p>
            </p:txBody>
          </p:sp>
        </p:grpSp>
        <p:grpSp>
          <p:nvGrpSpPr>
            <p:cNvPr id="26" name="Group 26"/>
            <p:cNvGrpSpPr/>
            <p:nvPr/>
          </p:nvGrpSpPr>
          <p:grpSpPr>
            <a:xfrm>
              <a:off x="162981" y="162981"/>
              <a:ext cx="1196997" cy="1196997"/>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dirty="0"/>
              </a:p>
            </p:txBody>
          </p:sp>
        </p:grpSp>
      </p:grpSp>
      <p:pic>
        <p:nvPicPr>
          <p:cNvPr id="30" name="Picture 3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366916" y="7231994"/>
            <a:ext cx="4294383" cy="4114800"/>
          </a:xfrm>
          <a:prstGeom prst="rect">
            <a:avLst/>
          </a:prstGeom>
        </p:spPr>
      </p:pic>
      <p:grpSp>
        <p:nvGrpSpPr>
          <p:cNvPr id="31" name="Group 30">
            <a:extLst>
              <a:ext uri="{FF2B5EF4-FFF2-40B4-BE49-F238E27FC236}">
                <a16:creationId xmlns:a16="http://schemas.microsoft.com/office/drawing/2014/main" id="{AAF32412-82D8-43D0-CFC2-AAB282002205}"/>
              </a:ext>
            </a:extLst>
          </p:cNvPr>
          <p:cNvGrpSpPr/>
          <p:nvPr/>
        </p:nvGrpSpPr>
        <p:grpSpPr>
          <a:xfrm>
            <a:off x="5981699" y="-39312"/>
            <a:ext cx="6324600" cy="1563773"/>
            <a:chOff x="5715000" y="-1"/>
            <a:chExt cx="6324600" cy="1563773"/>
          </a:xfrm>
        </p:grpSpPr>
        <p:sp>
          <p:nvSpPr>
            <p:cNvPr id="32" name="Round Same Side Corner Rectangle 11">
              <a:extLst>
                <a:ext uri="{FF2B5EF4-FFF2-40B4-BE49-F238E27FC236}">
                  <a16:creationId xmlns:a16="http://schemas.microsoft.com/office/drawing/2014/main" id="{1A2F53ED-55CD-3545-573C-328D53936309}"/>
                </a:ext>
              </a:extLst>
            </p:cNvPr>
            <p:cNvSpPr/>
            <p:nvPr/>
          </p:nvSpPr>
          <p:spPr>
            <a:xfrm flipV="1">
              <a:off x="5715000" y="-1"/>
              <a:ext cx="6324600" cy="1563773"/>
            </a:xfrm>
            <a:prstGeom prst="round2SameRect">
              <a:avLst>
                <a:gd name="adj1" fmla="val 37720"/>
                <a:gd name="adj2" fmla="val 0"/>
              </a:avLst>
            </a:prstGeom>
            <a:solidFill>
              <a:schemeClr val="accent6">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1E3CB7BE-504F-FFFC-56F2-D91A38A29C4E}"/>
                </a:ext>
              </a:extLst>
            </p:cNvPr>
            <p:cNvSpPr txBox="1"/>
            <p:nvPr/>
          </p:nvSpPr>
          <p:spPr>
            <a:xfrm>
              <a:off x="6515100" y="319173"/>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34" name="TextBox 33">
            <a:extLst>
              <a:ext uri="{FF2B5EF4-FFF2-40B4-BE49-F238E27FC236}">
                <a16:creationId xmlns:a16="http://schemas.microsoft.com/office/drawing/2014/main" id="{63DBB6DA-648C-C93D-4C54-8C54DC1C3C0D}"/>
              </a:ext>
            </a:extLst>
          </p:cNvPr>
          <p:cNvSpPr txBox="1"/>
          <p:nvPr/>
        </p:nvSpPr>
        <p:spPr>
          <a:xfrm>
            <a:off x="981683" y="1737411"/>
            <a:ext cx="16324631" cy="982513"/>
          </a:xfrm>
          <a:prstGeom prst="rect">
            <a:avLst/>
          </a:prstGeom>
          <a:noFill/>
        </p:spPr>
        <p:txBody>
          <a:bodyPr wrap="square" rtlCol="0">
            <a:spAutoFit/>
          </a:bodyPr>
          <a:lstStyle/>
          <a:p>
            <a:pPr algn="just">
              <a:lnSpc>
                <a:spcPct val="150000"/>
              </a:lnSpc>
            </a:pPr>
            <a:r>
              <a:rPr lang="en-US" sz="4400" b="1" dirty="0">
                <a:latin typeface="Arial" panose="020B0604020202020204" pitchFamily="34" charset="0"/>
                <a:cs typeface="Arial" panose="020B0604020202020204" pitchFamily="34" charset="0"/>
              </a:rPr>
              <a:t>Các </a:t>
            </a:r>
            <a:r>
              <a:rPr lang="en-US" sz="4400" b="1" dirty="0" err="1">
                <a:latin typeface="Arial" panose="020B0604020202020204" pitchFamily="34" charset="0"/>
                <a:cs typeface="Arial" panose="020B0604020202020204" pitchFamily="34" charset="0"/>
              </a:rPr>
              <a:t>em</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hãy</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xem</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đoạn</a:t>
            </a:r>
            <a:r>
              <a:rPr lang="en-US" sz="4400" b="1" dirty="0">
                <a:latin typeface="Arial" panose="020B0604020202020204" pitchFamily="34" charset="0"/>
                <a:cs typeface="Arial" panose="020B0604020202020204" pitchFamily="34" charset="0"/>
              </a:rPr>
              <a:t> video </a:t>
            </a:r>
            <a:r>
              <a:rPr lang="en-US" sz="4400" b="1" dirty="0" err="1">
                <a:latin typeface="Arial" panose="020B0604020202020204" pitchFamily="34" charset="0"/>
                <a:cs typeface="Arial" panose="020B0604020202020204" pitchFamily="34" charset="0"/>
              </a:rPr>
              <a:t>dưới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đây</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và</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trả</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lời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hỏi</a:t>
            </a:r>
            <a:r>
              <a:rPr lang="en-US" sz="4400" b="1" dirty="0">
                <a:latin typeface="Arial" panose="020B0604020202020204" pitchFamily="34" charset="0"/>
                <a:cs typeface="Arial" panose="020B0604020202020204" pitchFamily="34" charset="0"/>
              </a:rPr>
              <a:t> </a:t>
            </a:r>
            <a:r>
              <a:rPr lang="en-US" sz="4400" b="1" err="1">
                <a:latin typeface="Arial" panose="020B0604020202020204" pitchFamily="34" charset="0"/>
                <a:cs typeface="Arial" panose="020B0604020202020204" pitchFamily="34" charset="0"/>
              </a:rPr>
              <a:t>sau</a:t>
            </a:r>
            <a:r>
              <a:rPr lang="en-VN" sz="4400" b="1">
                <a:latin typeface="Arial" panose="020B0604020202020204" pitchFamily="34" charset="0"/>
                <a:cs typeface="Arial" panose="020B0604020202020204" pitchFamily="34" charset="0"/>
              </a:rPr>
              <a:t>:</a:t>
            </a:r>
            <a:endParaRPr lang="en-VN" sz="4400" i="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231CD91-AA7A-3834-08A2-FE054320332B}"/>
              </a:ext>
            </a:extLst>
          </p:cNvPr>
          <p:cNvSpPr txBox="1"/>
          <p:nvPr/>
        </p:nvSpPr>
        <p:spPr>
          <a:xfrm>
            <a:off x="1076363" y="3869551"/>
            <a:ext cx="6662520" cy="3029997"/>
          </a:xfrm>
          <a:prstGeom prst="rect">
            <a:avLst/>
          </a:prstGeom>
          <a:noFill/>
        </p:spPr>
        <p:txBody>
          <a:bodyPr wrap="square">
            <a:spAutoFit/>
          </a:bodyPr>
          <a:lstStyle/>
          <a:p>
            <a:pPr algn="just">
              <a:lnSpc>
                <a:spcPct val="150000"/>
              </a:lnSpc>
            </a:pPr>
            <a:r>
              <a:rPr lang="vi-VN" sz="4400" i="1">
                <a:latin typeface="Arial" panose="020B0604020202020204" pitchFamily="34" charset="0"/>
                <a:cs typeface="Arial" panose="020B0604020202020204" pitchFamily="34" charset="0"/>
              </a:rPr>
              <a:t>Sau khi xem xong video, em rút ra được bài học gì về sự tự tin</a:t>
            </a:r>
            <a:r>
              <a:rPr lang="en-US" sz="4400" i="1">
                <a:latin typeface="Arial" panose="020B0604020202020204" pitchFamily="34" charset="0"/>
                <a:cs typeface="Arial" panose="020B0604020202020204" pitchFamily="34" charset="0"/>
              </a:rPr>
              <a:t>?</a:t>
            </a:r>
            <a:endParaRPr lang="en-US" sz="4400"/>
          </a:p>
        </p:txBody>
      </p:sp>
      <p:pic>
        <p:nvPicPr>
          <p:cNvPr id="4" name="BÀI HỌC VỀ SỰ TỰ TIN - PHIM HOẠT HÌNH - Câu Chuyện Ý Nghĩa - Quà Tặng Cuộc Sống - Nghệ Thuật Sống">
            <a:hlinkClick r:id="" action="ppaction://media"/>
            <a:extLst>
              <a:ext uri="{FF2B5EF4-FFF2-40B4-BE49-F238E27FC236}">
                <a16:creationId xmlns:a16="http://schemas.microsoft.com/office/drawing/2014/main" id="{35720DBE-9DA5-7DE7-4C3E-ED9735196A0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022039" y="3279786"/>
            <a:ext cx="9753600" cy="5486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41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0" fill="hold" display="0">
                  <p:stCondLst>
                    <p:cond delay="indefinite"/>
                  </p:stCondLst>
                </p:cTn>
                <p:tgtEl>
                  <p:spTgt spid="4"/>
                </p:tgtEl>
              </p:cMediaNode>
            </p:video>
          </p:childTnLst>
        </p:cTn>
      </p:par>
    </p:tnLst>
    <p:bldLst>
      <p:bldP spid="3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sp>
        <p:nvSpPr>
          <p:cNvPr id="5" name="TextBox 5"/>
          <p:cNvSpPr txBox="1"/>
          <p:nvPr/>
        </p:nvSpPr>
        <p:spPr>
          <a:xfrm rot="21290053">
            <a:off x="8465598" y="444211"/>
            <a:ext cx="2883845" cy="3019026"/>
          </a:xfrm>
          <a:prstGeom prst="rect">
            <a:avLst/>
          </a:prstGeom>
        </p:spPr>
        <p:txBody>
          <a:bodyPr lIns="50800" tIns="50800" rIns="50800" bIns="50800" rtlCol="0" anchor="ctr"/>
          <a:lstStyle/>
          <a:p>
            <a:pPr algn="ctr">
              <a:lnSpc>
                <a:spcPts val="2659"/>
              </a:lnSpc>
              <a:spcBef>
                <a:spcPct val="0"/>
              </a:spcBef>
            </a:pPr>
            <a:endParaRPr/>
          </a:p>
        </p:txBody>
      </p:sp>
      <p:grpSp>
        <p:nvGrpSpPr>
          <p:cNvPr id="21" name="Group 21"/>
          <p:cNvGrpSpPr/>
          <p:nvPr/>
        </p:nvGrpSpPr>
        <p:grpSpPr>
          <a:xfrm>
            <a:off x="17471916" y="9438058"/>
            <a:ext cx="1172978" cy="1172978"/>
            <a:chOff x="0" y="0"/>
            <a:chExt cx="1563971" cy="1563971"/>
          </a:xfrm>
        </p:grpSpPr>
        <p:grpSp>
          <p:nvGrpSpPr>
            <p:cNvPr id="22" name="Group 22"/>
            <p:cNvGrpSpPr/>
            <p:nvPr/>
          </p:nvGrpSpPr>
          <p:grpSpPr>
            <a:xfrm>
              <a:off x="0" y="0"/>
              <a:ext cx="1563971" cy="1563971"/>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5" name="Group 25"/>
            <p:cNvGrpSpPr/>
            <p:nvPr/>
          </p:nvGrpSpPr>
          <p:grpSpPr>
            <a:xfrm>
              <a:off x="167370" y="167370"/>
              <a:ext cx="1229231" cy="1229231"/>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8" name="Group 28"/>
          <p:cNvGrpSpPr/>
          <p:nvPr/>
        </p:nvGrpSpPr>
        <p:grpSpPr>
          <a:xfrm>
            <a:off x="-231638" y="-540011"/>
            <a:ext cx="1142219" cy="1142219"/>
            <a:chOff x="0" y="0"/>
            <a:chExt cx="1522959" cy="1522959"/>
          </a:xfrm>
        </p:grpSpPr>
        <p:grpSp>
          <p:nvGrpSpPr>
            <p:cNvPr id="29" name="Group 29"/>
            <p:cNvGrpSpPr/>
            <p:nvPr/>
          </p:nvGrpSpPr>
          <p:grpSpPr>
            <a:xfrm>
              <a:off x="0" y="0"/>
              <a:ext cx="1522959" cy="1522959"/>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2" name="Group 32"/>
            <p:cNvGrpSpPr/>
            <p:nvPr/>
          </p:nvGrpSpPr>
          <p:grpSpPr>
            <a:xfrm>
              <a:off x="162981" y="162981"/>
              <a:ext cx="1196997" cy="1196997"/>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grpSp>
        <p:nvGrpSpPr>
          <p:cNvPr id="40" name="Group 39">
            <a:extLst>
              <a:ext uri="{FF2B5EF4-FFF2-40B4-BE49-F238E27FC236}">
                <a16:creationId xmlns:a16="http://schemas.microsoft.com/office/drawing/2014/main" id="{66FD01AD-C497-7505-3ABE-F71A7AB8DB3F}"/>
              </a:ext>
            </a:extLst>
          </p:cNvPr>
          <p:cNvGrpSpPr/>
          <p:nvPr/>
        </p:nvGrpSpPr>
        <p:grpSpPr>
          <a:xfrm>
            <a:off x="803497" y="479973"/>
            <a:ext cx="8178864" cy="1700318"/>
            <a:chOff x="786342" y="622522"/>
            <a:chExt cx="8178864" cy="1700318"/>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6342" y="622522"/>
              <a:ext cx="8178864" cy="1700318"/>
            </a:xfrm>
            <a:prstGeom prst="rect">
              <a:avLst/>
            </a:prstGeom>
          </p:spPr>
        </p:pic>
        <p:sp>
          <p:nvSpPr>
            <p:cNvPr id="39" name="TextBox 38">
              <a:extLst>
                <a:ext uri="{FF2B5EF4-FFF2-40B4-BE49-F238E27FC236}">
                  <a16:creationId xmlns:a16="http://schemas.microsoft.com/office/drawing/2014/main" id="{92C77FD8-84A8-D302-26AE-A0A4013ACB8D}"/>
                </a:ext>
              </a:extLst>
            </p:cNvPr>
            <p:cNvSpPr txBox="1"/>
            <p:nvPr/>
          </p:nvSpPr>
          <p:spPr>
            <a:xfrm>
              <a:off x="2695397" y="1057182"/>
              <a:ext cx="3820695" cy="830997"/>
            </a:xfrm>
            <a:prstGeom prst="rect">
              <a:avLst/>
            </a:prstGeom>
            <a:noFill/>
          </p:spPr>
          <p:txBody>
            <a:bodyPr wrap="square">
              <a:spAutoFit/>
            </a:bodyPr>
            <a:lstStyle/>
            <a:p>
              <a:pPr algn="ctr"/>
              <a:r>
                <a:rPr lang="en-US" sz="4800" b="1" dirty="0" err="1">
                  <a:solidFill>
                    <a:schemeClr val="bg1"/>
                  </a:solidFill>
                  <a:latin typeface="Arial" panose="020B0604020202020204" pitchFamily="34" charset="0"/>
                  <a:cs typeface="Arial" panose="020B0604020202020204" pitchFamily="34" charset="0"/>
                </a:rPr>
                <a:t>Điểm</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yếu</a:t>
              </a:r>
              <a:endParaRPr lang="en-US" sz="4800" b="1" dirty="0">
                <a:solidFill>
                  <a:schemeClr val="bg1"/>
                </a:solidFill>
                <a:latin typeface="Arial" panose="020B0604020202020204" pitchFamily="34" charset="0"/>
                <a:cs typeface="Arial" panose="020B0604020202020204" pitchFamily="34" charset="0"/>
              </a:endParaRPr>
            </a:p>
          </p:txBody>
        </p:sp>
      </p:grpSp>
      <p:sp>
        <p:nvSpPr>
          <p:cNvPr id="41" name="Cloud Callout 9">
            <a:extLst>
              <a:ext uri="{FF2B5EF4-FFF2-40B4-BE49-F238E27FC236}">
                <a16:creationId xmlns:a16="http://schemas.microsoft.com/office/drawing/2014/main" id="{5D03A6D0-769D-6ED8-450D-232E4EAF31ED}"/>
              </a:ext>
            </a:extLst>
          </p:cNvPr>
          <p:cNvSpPr/>
          <p:nvPr/>
        </p:nvSpPr>
        <p:spPr>
          <a:xfrm>
            <a:off x="10144012" y="1198651"/>
            <a:ext cx="6664414" cy="2477527"/>
          </a:xfrm>
          <a:prstGeom prst="cloudCallout">
            <a:avLst>
              <a:gd name="adj1" fmla="val -57575"/>
              <a:gd name="adj2" fmla="val 65259"/>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err="1">
                <a:solidFill>
                  <a:schemeClr val="tx1"/>
                </a:solidFill>
                <a:latin typeface="Arial" panose="020B0604020202020204" pitchFamily="34" charset="0"/>
                <a:cs typeface="Arial" panose="020B0604020202020204" pitchFamily="34" charset="0"/>
              </a:rPr>
              <a:t>Điểm</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yếu</a:t>
            </a:r>
            <a:r>
              <a:rPr lang="fr-FR" sz="4000" dirty="0">
                <a:solidFill>
                  <a:schemeClr val="tx1"/>
                </a:solidFill>
                <a:latin typeface="Arial" panose="020B0604020202020204" pitchFamily="34" charset="0"/>
                <a:cs typeface="Arial" panose="020B0604020202020204" pitchFamily="34" charset="0"/>
              </a:rPr>
              <a:t> là </a:t>
            </a:r>
            <a:r>
              <a:rPr lang="fr-FR" sz="4000" dirty="0" err="1">
                <a:solidFill>
                  <a:schemeClr val="tx1"/>
                </a:solidFill>
                <a:latin typeface="Arial" panose="020B0604020202020204" pitchFamily="34" charset="0"/>
                <a:cs typeface="Arial" panose="020B0604020202020204" pitchFamily="34" charset="0"/>
              </a:rPr>
              <a:t>gì</a:t>
            </a:r>
            <a:r>
              <a:rPr lang="fr-FR" sz="4000" dirty="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42" name="Right Arrow 9">
            <a:extLst>
              <a:ext uri="{FF2B5EF4-FFF2-40B4-BE49-F238E27FC236}">
                <a16:creationId xmlns:a16="http://schemas.microsoft.com/office/drawing/2014/main" id="{FA0D9189-E13C-41D1-F8E4-5638A37B902A}"/>
              </a:ext>
            </a:extLst>
          </p:cNvPr>
          <p:cNvSpPr/>
          <p:nvPr/>
        </p:nvSpPr>
        <p:spPr>
          <a:xfrm>
            <a:off x="1887710" y="7426619"/>
            <a:ext cx="1311165" cy="685800"/>
          </a:xfrm>
          <a:prstGeom prst="rightArrow">
            <a:avLst>
              <a:gd name="adj1" fmla="val 50000"/>
              <a:gd name="adj2" fmla="val 50000"/>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0">
            <a:extLst>
              <a:ext uri="{FF2B5EF4-FFF2-40B4-BE49-F238E27FC236}">
                <a16:creationId xmlns:a16="http://schemas.microsoft.com/office/drawing/2014/main" id="{95F64BB1-8B11-8C4B-D4E1-11A35ACCBB15}"/>
              </a:ext>
            </a:extLst>
          </p:cNvPr>
          <p:cNvSpPr/>
          <p:nvPr/>
        </p:nvSpPr>
        <p:spPr>
          <a:xfrm>
            <a:off x="3714219" y="6403848"/>
            <a:ext cx="13291658" cy="3089193"/>
          </a:xfrm>
          <a:prstGeom prst="roundRect">
            <a:avLst/>
          </a:prstGeom>
          <a:solidFill>
            <a:srgbClr val="FEF2E8"/>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dirty="0" err="1">
                <a:solidFill>
                  <a:srgbClr val="FF0000"/>
                </a:solidFill>
                <a:latin typeface="Arial" panose="020B0604020202020204" pitchFamily="34" charset="0"/>
                <a:cs typeface="Arial" panose="020B0604020202020204" pitchFamily="34" charset="0"/>
              </a:rPr>
              <a:t>Điểm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yếu</a:t>
            </a:r>
            <a:r>
              <a:rPr lang="en-US" sz="4000" b="1" dirty="0">
                <a:solidFill>
                  <a:srgbClr val="FF0000"/>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là </a:t>
            </a:r>
            <a:r>
              <a:rPr lang="vi-VN" sz="4000" dirty="0">
                <a:solidFill>
                  <a:schemeClr val="tx1"/>
                </a:solidFill>
                <a:cs typeface="Arial" panose="020B0604020202020204" pitchFamily="34" charset="0"/>
              </a:rPr>
              <a:t>những kĩ năng, kiến thức, kinh nghiệm bản thân làm chưa tốt, những thiếu sót trong tích cách cần khắc phục và sửa chữa.</a:t>
            </a:r>
            <a:endParaRPr lang="en-US" sz="4000" dirty="0">
              <a:solidFill>
                <a:srgbClr val="FF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A9827BD-4301-4828-3DC2-E41CC70C8D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7290" y="2346405"/>
            <a:ext cx="3685071" cy="3685071"/>
          </a:xfrm>
          <a:prstGeom prst="rect">
            <a:avLst/>
          </a:prstGeom>
        </p:spPr>
      </p:pic>
      <p:pic>
        <p:nvPicPr>
          <p:cNvPr id="4" name="Picture 20">
            <a:extLst>
              <a:ext uri="{FF2B5EF4-FFF2-40B4-BE49-F238E27FC236}">
                <a16:creationId xmlns:a16="http://schemas.microsoft.com/office/drawing/2014/main" id="{ED80E44E-EDFE-240A-3874-0251C5DB7F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49553">
            <a:off x="16618260" y="-42687"/>
            <a:ext cx="1562518" cy="1289788"/>
          </a:xfrm>
          <a:prstGeom prst="rect">
            <a:avLst/>
          </a:prstGeom>
        </p:spPr>
      </p:pic>
    </p:spTree>
    <p:extLst>
      <p:ext uri="{BB962C8B-B14F-4D97-AF65-F5344CB8AC3E}">
        <p14:creationId xmlns:p14="http://schemas.microsoft.com/office/powerpoint/2010/main" val="44166628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randombar(horizontal)">
                                      <p:cBhvr>
                                        <p:cTn id="12" dur="500"/>
                                        <p:tgtEl>
                                          <p:spTgt spid="41"/>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left)">
                                      <p:cBhvr>
                                        <p:cTn id="20" dur="500"/>
                                        <p:tgtEl>
                                          <p:spTgt spid="4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left)">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grpSp>
        <p:nvGrpSpPr>
          <p:cNvPr id="26" name="Group 26"/>
          <p:cNvGrpSpPr/>
          <p:nvPr/>
        </p:nvGrpSpPr>
        <p:grpSpPr>
          <a:xfrm>
            <a:off x="-129848" y="-51831"/>
            <a:ext cx="1142219" cy="1142219"/>
            <a:chOff x="0" y="0"/>
            <a:chExt cx="1522959" cy="1522959"/>
          </a:xfrm>
        </p:grpSpPr>
        <p:grpSp>
          <p:nvGrpSpPr>
            <p:cNvPr id="27" name="Group 27"/>
            <p:cNvGrpSpPr/>
            <p:nvPr/>
          </p:nvGrpSpPr>
          <p:grpSpPr>
            <a:xfrm>
              <a:off x="0" y="0"/>
              <a:ext cx="1522959" cy="1522959"/>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0" name="Group 30"/>
            <p:cNvGrpSpPr/>
            <p:nvPr/>
          </p:nvGrpSpPr>
          <p:grpSpPr>
            <a:xfrm>
              <a:off x="162981" y="162981"/>
              <a:ext cx="1196997" cy="1196997"/>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sp>
        <p:nvSpPr>
          <p:cNvPr id="42" name="TextBox 41">
            <a:extLst>
              <a:ext uri="{FF2B5EF4-FFF2-40B4-BE49-F238E27FC236}">
                <a16:creationId xmlns:a16="http://schemas.microsoft.com/office/drawing/2014/main" id="{7BB9B456-E011-364E-F865-637A9BDD92FA}"/>
              </a:ext>
            </a:extLst>
          </p:cNvPr>
          <p:cNvSpPr txBox="1"/>
          <p:nvPr/>
        </p:nvSpPr>
        <p:spPr>
          <a:xfrm>
            <a:off x="3124200" y="731856"/>
            <a:ext cx="12039600" cy="1998176"/>
          </a:xfrm>
          <a:prstGeom prst="rect">
            <a:avLst/>
          </a:prstGeom>
          <a:noFill/>
        </p:spPr>
        <p:txBody>
          <a:bodyPr wrap="square">
            <a:spAutoFit/>
          </a:bodyPr>
          <a:lstStyle/>
          <a:p>
            <a:pPr algn="ctr">
              <a:lnSpc>
                <a:spcPct val="150000"/>
              </a:lnSpc>
            </a:pPr>
            <a:r>
              <a:rPr lang="en-US" sz="4400" b="1">
                <a:solidFill>
                  <a:srgbClr val="C00000"/>
                </a:solidFill>
                <a:latin typeface="Arial" panose="020B0604020202020204" pitchFamily="34" charset="0"/>
                <a:cs typeface="Arial" panose="020B0604020202020204" pitchFamily="34" charset="0"/>
              </a:rPr>
              <a:t>Nhiệm vụ 1: Cách </a:t>
            </a:r>
            <a:r>
              <a:rPr lang="en-US" sz="4400" b="1" dirty="0" err="1">
                <a:solidFill>
                  <a:srgbClr val="C00000"/>
                </a:solidFill>
                <a:latin typeface="Arial" panose="020B0604020202020204" pitchFamily="34" charset="0"/>
                <a:cs typeface="Arial" panose="020B0604020202020204" pitchFamily="34" charset="0"/>
              </a:rPr>
              <a:t>nhận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diện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điểm</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mạnh</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điểm</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yếu</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của</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bản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thân</a:t>
            </a:r>
            <a:endParaRPr lang="en-US" sz="4400" b="1" dirty="0">
              <a:solidFill>
                <a:srgbClr val="C0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EFE77FC-8060-55A6-7CED-969D1AAC1235}"/>
              </a:ext>
            </a:extLst>
          </p:cNvPr>
          <p:cNvSpPr txBox="1"/>
          <p:nvPr/>
        </p:nvSpPr>
        <p:spPr>
          <a:xfrm>
            <a:off x="989326" y="6222167"/>
            <a:ext cx="7010400" cy="2748253"/>
          </a:xfrm>
          <a:prstGeom prst="rect">
            <a:avLst/>
          </a:prstGeom>
          <a:noFill/>
        </p:spPr>
        <p:txBody>
          <a:bodyPr wrap="square">
            <a:spAutoFit/>
          </a:bodyPr>
          <a:lstStyle/>
          <a:p>
            <a:pPr algn="just">
              <a:lnSpc>
                <a:spcPct val="150000"/>
              </a:lnSpc>
              <a:spcAft>
                <a:spcPts val="1000"/>
              </a:spcAft>
            </a:pPr>
            <a:r>
              <a:rPr lang="vi-VN" sz="4000" i="1" dirty="0">
                <a:ea typeface="Times New Roman" panose="02020603050405020304" pitchFamily="18" charset="0"/>
                <a:cs typeface="Arial" panose="020B0604020202020204" pitchFamily="34" charset="0"/>
              </a:rPr>
              <a:t>Làm cách nào để xác định được những điểm mạnh và điểm yếu của bản thân mình?</a:t>
            </a:r>
            <a:endParaRPr lang="vi-VN" sz="4000" b="1" i="1" dirty="0">
              <a:latin typeface="Arial" panose="020B0604020202020204" pitchFamily="34" charset="0"/>
              <a:ea typeface="Times New Roman" panose="02020603050405020304" pitchFamily="18" charset="0"/>
              <a:cs typeface="Arial" panose="020B0604020202020204" pitchFamily="34" charset="0"/>
            </a:endParaRPr>
          </a:p>
        </p:txBody>
      </p:sp>
      <p:cxnSp>
        <p:nvCxnSpPr>
          <p:cNvPr id="7" name="Straight Connector 6">
            <a:extLst>
              <a:ext uri="{FF2B5EF4-FFF2-40B4-BE49-F238E27FC236}">
                <a16:creationId xmlns:a16="http://schemas.microsoft.com/office/drawing/2014/main" id="{7C1539AF-5051-61CB-F6F0-8F76445A539E}"/>
              </a:ext>
            </a:extLst>
          </p:cNvPr>
          <p:cNvCxnSpPr>
            <a:cxnSpLocks/>
          </p:cNvCxnSpPr>
          <p:nvPr/>
        </p:nvCxnSpPr>
        <p:spPr>
          <a:xfrm>
            <a:off x="8686800" y="3195941"/>
            <a:ext cx="0" cy="6399951"/>
          </a:xfrm>
          <a:prstGeom prst="line">
            <a:avLst/>
          </a:prstGeom>
          <a:ln w="38100">
            <a:solidFill>
              <a:schemeClr val="accent6">
                <a:lumMod val="50000"/>
              </a:schemeClr>
            </a:solidFill>
            <a:prstDash val="lgDashDotDot"/>
          </a:ln>
        </p:spPr>
        <p:style>
          <a:lnRef idx="1">
            <a:schemeClr val="accent1"/>
          </a:lnRef>
          <a:fillRef idx="0">
            <a:schemeClr val="accent1"/>
          </a:fillRef>
          <a:effectRef idx="0">
            <a:schemeClr val="accent1"/>
          </a:effectRef>
          <a:fontRef idx="minor">
            <a:schemeClr val="tx1"/>
          </a:fontRef>
        </p:style>
      </p:cxnSp>
      <p:grpSp>
        <p:nvGrpSpPr>
          <p:cNvPr id="9" name="Group 21">
            <a:extLst>
              <a:ext uri="{FF2B5EF4-FFF2-40B4-BE49-F238E27FC236}">
                <a16:creationId xmlns:a16="http://schemas.microsoft.com/office/drawing/2014/main" id="{2951EC7C-00C7-B862-36BA-8F845642A7CA}"/>
              </a:ext>
            </a:extLst>
          </p:cNvPr>
          <p:cNvGrpSpPr/>
          <p:nvPr/>
        </p:nvGrpSpPr>
        <p:grpSpPr>
          <a:xfrm>
            <a:off x="17061899" y="16329"/>
            <a:ext cx="1172978" cy="1172978"/>
            <a:chOff x="0" y="0"/>
            <a:chExt cx="1563971" cy="1563971"/>
          </a:xfrm>
        </p:grpSpPr>
        <p:grpSp>
          <p:nvGrpSpPr>
            <p:cNvPr id="10" name="Group 22">
              <a:extLst>
                <a:ext uri="{FF2B5EF4-FFF2-40B4-BE49-F238E27FC236}">
                  <a16:creationId xmlns:a16="http://schemas.microsoft.com/office/drawing/2014/main" id="{556F5D34-AF32-A038-880C-6B98EA70D43B}"/>
                </a:ext>
              </a:extLst>
            </p:cNvPr>
            <p:cNvGrpSpPr/>
            <p:nvPr/>
          </p:nvGrpSpPr>
          <p:grpSpPr>
            <a:xfrm>
              <a:off x="0" y="0"/>
              <a:ext cx="1563971" cy="1563971"/>
              <a:chOff x="0" y="0"/>
              <a:chExt cx="812800" cy="812800"/>
            </a:xfrm>
          </p:grpSpPr>
          <p:sp>
            <p:nvSpPr>
              <p:cNvPr id="19" name="Freeform 23">
                <a:extLst>
                  <a:ext uri="{FF2B5EF4-FFF2-40B4-BE49-F238E27FC236}">
                    <a16:creationId xmlns:a16="http://schemas.microsoft.com/office/drawing/2014/main" id="{170CD3B7-0F52-597C-DCD2-1C8770F95A1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20" name="TextBox 24">
                <a:extLst>
                  <a:ext uri="{FF2B5EF4-FFF2-40B4-BE49-F238E27FC236}">
                    <a16:creationId xmlns:a16="http://schemas.microsoft.com/office/drawing/2014/main" id="{C295CA7D-39F3-936C-1717-5E67DF1DC3FB}"/>
                  </a:ext>
                </a:extLst>
              </p:cNvPr>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4" name="Group 25">
              <a:extLst>
                <a:ext uri="{FF2B5EF4-FFF2-40B4-BE49-F238E27FC236}">
                  <a16:creationId xmlns:a16="http://schemas.microsoft.com/office/drawing/2014/main" id="{BA741549-D565-2712-7D4D-D7366682E841}"/>
                </a:ext>
              </a:extLst>
            </p:cNvPr>
            <p:cNvGrpSpPr/>
            <p:nvPr/>
          </p:nvGrpSpPr>
          <p:grpSpPr>
            <a:xfrm>
              <a:off x="167370" y="167370"/>
              <a:ext cx="1229231" cy="1229231"/>
              <a:chOff x="0" y="0"/>
              <a:chExt cx="812800" cy="812800"/>
            </a:xfrm>
          </p:grpSpPr>
          <p:sp>
            <p:nvSpPr>
              <p:cNvPr id="15" name="Freeform 26">
                <a:extLst>
                  <a:ext uri="{FF2B5EF4-FFF2-40B4-BE49-F238E27FC236}">
                    <a16:creationId xmlns:a16="http://schemas.microsoft.com/office/drawing/2014/main" id="{E1CB7E75-F230-E048-B473-7F50F728449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16" name="TextBox 27">
                <a:extLst>
                  <a:ext uri="{FF2B5EF4-FFF2-40B4-BE49-F238E27FC236}">
                    <a16:creationId xmlns:a16="http://schemas.microsoft.com/office/drawing/2014/main" id="{D692B9BC-B5AE-956D-4697-EDC1F0E11A29}"/>
                  </a:ext>
                </a:extLst>
              </p:cNvPr>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sp>
        <p:nvSpPr>
          <p:cNvPr id="21" name="TextBox 20">
            <a:extLst>
              <a:ext uri="{FF2B5EF4-FFF2-40B4-BE49-F238E27FC236}">
                <a16:creationId xmlns:a16="http://schemas.microsoft.com/office/drawing/2014/main" id="{C543BBF1-6739-412C-6DAA-5BF7F24A2C78}"/>
              </a:ext>
            </a:extLst>
          </p:cNvPr>
          <p:cNvSpPr txBox="1"/>
          <p:nvPr/>
        </p:nvSpPr>
        <p:spPr>
          <a:xfrm>
            <a:off x="11010898" y="3245005"/>
            <a:ext cx="4953000" cy="738664"/>
          </a:xfrm>
          <a:prstGeom prst="rect">
            <a:avLst/>
          </a:prstGeom>
          <a:noFill/>
        </p:spPr>
        <p:txBody>
          <a:bodyPr wrap="square" rtlCol="0">
            <a:spAutoFit/>
          </a:bodyPr>
          <a:lstStyle/>
          <a:p>
            <a:pPr algn="ctr"/>
            <a:r>
              <a:rPr lang="en-US" sz="4200" b="1" u="sng" dirty="0" err="1">
                <a:solidFill>
                  <a:srgbClr val="FF0000"/>
                </a:solidFill>
                <a:latin typeface="Arial" panose="020B0604020202020204" pitchFamily="34" charset="0"/>
                <a:cs typeface="Arial" panose="020B0604020202020204" pitchFamily="34" charset="0"/>
              </a:rPr>
              <a:t>Gợi</a:t>
            </a:r>
            <a:r>
              <a:rPr lang="en-US" sz="4200" b="1" u="sng" dirty="0">
                <a:solidFill>
                  <a:srgbClr val="FF0000"/>
                </a:solidFill>
                <a:latin typeface="Arial" panose="020B0604020202020204" pitchFamily="34" charset="0"/>
                <a:cs typeface="Arial" panose="020B0604020202020204" pitchFamily="34" charset="0"/>
              </a:rPr>
              <a:t> ý</a:t>
            </a:r>
          </a:p>
        </p:txBody>
      </p:sp>
      <p:sp>
        <p:nvSpPr>
          <p:cNvPr id="23" name="TextBox 22">
            <a:extLst>
              <a:ext uri="{FF2B5EF4-FFF2-40B4-BE49-F238E27FC236}">
                <a16:creationId xmlns:a16="http://schemas.microsoft.com/office/drawing/2014/main" id="{CC9DD4B6-D599-F2EB-4179-50360B29B05C}"/>
              </a:ext>
            </a:extLst>
          </p:cNvPr>
          <p:cNvSpPr txBox="1"/>
          <p:nvPr/>
        </p:nvSpPr>
        <p:spPr>
          <a:xfrm>
            <a:off x="9223211" y="4217430"/>
            <a:ext cx="8496290" cy="5171737"/>
          </a:xfrm>
          <a:prstGeom prst="rect">
            <a:avLst/>
          </a:prstGeom>
          <a:noFill/>
        </p:spPr>
        <p:txBody>
          <a:bodyPr wrap="square">
            <a:spAutoFit/>
          </a:bodyPr>
          <a:lstStyle/>
          <a:p>
            <a:pPr marL="457200" marR="0" indent="-457200" algn="just">
              <a:lnSpc>
                <a:spcPct val="150000"/>
              </a:lnSpc>
              <a:spcBef>
                <a:spcPts val="0"/>
              </a:spcBef>
              <a:spcAft>
                <a:spcPts val="0"/>
              </a:spcAft>
              <a:buFont typeface="Courier New" panose="02070309020205020404" pitchFamily="49" charset="0"/>
              <a:buChar char="o"/>
            </a:pP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Tích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cực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tham</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bộc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lộ</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khả</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năng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thân</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0"/>
              </a:spcBef>
              <a:spcAft>
                <a:spcPts val="0"/>
              </a:spcAft>
              <a:buFont typeface="Courier New" panose="02070309020205020404" pitchFamily="49" charset="0"/>
              <a:buChar char="o"/>
            </a:pP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Tự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đánh</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mạnh</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yếu</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dựa</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mức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hoàn</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thái</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tham</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0"/>
              </a:spcBef>
              <a:spcAft>
                <a:spcPts val="0"/>
              </a:spcAft>
              <a:buFont typeface="Courier New" panose="02070309020205020404" pitchFamily="49" charset="0"/>
              <a:buChar char="o"/>
            </a:pP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Tham</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khảo ý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kiến</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đánh</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thầy</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bè</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thân</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68F5463E-403F-09B2-0510-AB6A75DCC426}"/>
              </a:ext>
            </a:extLst>
          </p:cNvPr>
          <p:cNvGrpSpPr/>
          <p:nvPr/>
        </p:nvGrpSpPr>
        <p:grpSpPr>
          <a:xfrm>
            <a:off x="1736163" y="3040197"/>
            <a:ext cx="5384993" cy="3140199"/>
            <a:chOff x="1813343" y="2413569"/>
            <a:chExt cx="5384993" cy="3140199"/>
          </a:xfrm>
        </p:grpSpPr>
        <p:pic>
          <p:nvPicPr>
            <p:cNvPr id="2" name="Picture 1" descr="A pair of hands holding signs&#10;&#10;Description automatically generated">
              <a:extLst>
                <a:ext uri="{FF2B5EF4-FFF2-40B4-BE49-F238E27FC236}">
                  <a16:creationId xmlns:a16="http://schemas.microsoft.com/office/drawing/2014/main" id="{211570F7-1BF3-B1E0-CCD4-02104FAF4500}"/>
                </a:ext>
              </a:extLst>
            </p:cNvPr>
            <p:cNvPicPr>
              <a:picLocks noChangeAspect="1"/>
            </p:cNvPicPr>
            <p:nvPr/>
          </p:nvPicPr>
          <p:blipFill rotWithShape="1">
            <a:blip r:embed="rId2">
              <a:extLst>
                <a:ext uri="{28A0092B-C50C-407E-A947-70E740481C1C}">
                  <a14:useLocalDpi xmlns:a14="http://schemas.microsoft.com/office/drawing/2010/main" val="0"/>
                </a:ext>
              </a:extLst>
            </a:blip>
            <a:srcRect t="12475" r="49826" b="12457"/>
            <a:stretch/>
          </p:blipFill>
          <p:spPr>
            <a:xfrm>
              <a:off x="1813343" y="2413569"/>
              <a:ext cx="2692496" cy="3140199"/>
            </a:xfrm>
            <a:prstGeom prst="rect">
              <a:avLst/>
            </a:prstGeom>
          </p:spPr>
        </p:pic>
        <p:pic>
          <p:nvPicPr>
            <p:cNvPr id="3" name="Picture 2" descr="A pair of hands holding signs&#10;&#10;Description automatically generated">
              <a:extLst>
                <a:ext uri="{FF2B5EF4-FFF2-40B4-BE49-F238E27FC236}">
                  <a16:creationId xmlns:a16="http://schemas.microsoft.com/office/drawing/2014/main" id="{B9878A7E-9C39-7BC8-CF29-2B4A4E7782AE}"/>
                </a:ext>
              </a:extLst>
            </p:cNvPr>
            <p:cNvPicPr>
              <a:picLocks noChangeAspect="1"/>
            </p:cNvPicPr>
            <p:nvPr/>
          </p:nvPicPr>
          <p:blipFill rotWithShape="1">
            <a:blip r:embed="rId2">
              <a:extLst>
                <a:ext uri="{28A0092B-C50C-407E-A947-70E740481C1C}">
                  <a14:useLocalDpi xmlns:a14="http://schemas.microsoft.com/office/drawing/2010/main" val="0"/>
                </a:ext>
              </a:extLst>
            </a:blip>
            <a:srcRect l="50440" t="15907" b="13621"/>
            <a:stretch/>
          </p:blipFill>
          <p:spPr>
            <a:xfrm>
              <a:off x="4505839" y="2569313"/>
              <a:ext cx="2692497" cy="2984455"/>
            </a:xfrm>
            <a:prstGeom prst="rect">
              <a:avLst/>
            </a:prstGeom>
          </p:spPr>
        </p:pic>
      </p:grpSp>
    </p:spTree>
    <p:extLst>
      <p:ext uri="{BB962C8B-B14F-4D97-AF65-F5344CB8AC3E}">
        <p14:creationId xmlns:p14="http://schemas.microsoft.com/office/powerpoint/2010/main" val="15481535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anim calcmode="lin" valueType="num">
                                      <p:cBhvr>
                                        <p:cTn id="24" dur="500" fill="hold"/>
                                        <p:tgtEl>
                                          <p:spTgt spid="21"/>
                                        </p:tgtEl>
                                        <p:attrNameLst>
                                          <p:attrName>ppt_x</p:attrName>
                                        </p:attrNameLst>
                                      </p:cBhvr>
                                      <p:tavLst>
                                        <p:tav tm="0">
                                          <p:val>
                                            <p:strVal val="#ppt_x"/>
                                          </p:val>
                                        </p:tav>
                                        <p:tav tm="100000">
                                          <p:val>
                                            <p:strVal val="#ppt_x"/>
                                          </p:val>
                                        </p:tav>
                                      </p:tavLst>
                                    </p:anim>
                                    <p:anim calcmode="lin" valueType="num">
                                      <p:cBhvr>
                                        <p:cTn id="25"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 calcmode="lin" valueType="num">
                                      <p:cBhvr additive="base">
                                        <p:cTn id="30"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 presetClass="entr" presetSubtype="2" fill="hold" grpId="0" nodeType="afterEffect">
                                  <p:stCondLst>
                                    <p:cond delay="0"/>
                                  </p:stCondLst>
                                  <p:childTnLst>
                                    <p:set>
                                      <p:cBhvr>
                                        <p:cTn id="34" dur="1" fill="hold">
                                          <p:stCondLst>
                                            <p:cond delay="0"/>
                                          </p:stCondLst>
                                        </p:cTn>
                                        <p:tgtEl>
                                          <p:spTgt spid="23">
                                            <p:txEl>
                                              <p:pRg st="1" end="1"/>
                                            </p:txEl>
                                          </p:spTgt>
                                        </p:tgtEl>
                                        <p:attrNameLst>
                                          <p:attrName>style.visibility</p:attrName>
                                        </p:attrNameLst>
                                      </p:cBhvr>
                                      <p:to>
                                        <p:strVal val="visible"/>
                                      </p:to>
                                    </p:set>
                                    <p:anim calcmode="lin" valueType="num">
                                      <p:cBhvr additive="base">
                                        <p:cTn id="35" dur="500" fill="hold"/>
                                        <p:tgtEl>
                                          <p:spTgt spid="23">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3">
                                            <p:txEl>
                                              <p:pRg st="1" end="1"/>
                                            </p:txEl>
                                          </p:spTgt>
                                        </p:tgtEl>
                                        <p:attrNameLst>
                                          <p:attrName>ppt_y</p:attrName>
                                        </p:attrNameLst>
                                      </p:cBhvr>
                                      <p:tavLst>
                                        <p:tav tm="0">
                                          <p:val>
                                            <p:strVal val="#ppt_y"/>
                                          </p:val>
                                        </p:tav>
                                        <p:tav tm="100000">
                                          <p:val>
                                            <p:strVal val="#ppt_y"/>
                                          </p:val>
                                        </p:tav>
                                      </p:tavLst>
                                    </p:anim>
                                  </p:childTnLst>
                                </p:cTn>
                              </p:par>
                            </p:childTnLst>
                          </p:cTn>
                        </p:par>
                        <p:par>
                          <p:cTn id="37" fill="hold">
                            <p:stCondLst>
                              <p:cond delay="1000"/>
                            </p:stCondLst>
                            <p:childTnLst>
                              <p:par>
                                <p:cTn id="38" presetID="2" presetClass="entr" presetSubtype="2" fill="hold" grpId="0" nodeType="afterEffect">
                                  <p:stCondLst>
                                    <p:cond delay="0"/>
                                  </p:stCondLst>
                                  <p:childTnLst>
                                    <p:set>
                                      <p:cBhvr>
                                        <p:cTn id="39" dur="1" fill="hold">
                                          <p:stCondLst>
                                            <p:cond delay="0"/>
                                          </p:stCondLst>
                                        </p:cTn>
                                        <p:tgtEl>
                                          <p:spTgt spid="23">
                                            <p:txEl>
                                              <p:pRg st="2" end="2"/>
                                            </p:txEl>
                                          </p:spTgt>
                                        </p:tgtEl>
                                        <p:attrNameLst>
                                          <p:attrName>style.visibility</p:attrName>
                                        </p:attrNameLst>
                                      </p:cBhvr>
                                      <p:to>
                                        <p:strVal val="visible"/>
                                      </p:to>
                                    </p:set>
                                    <p:anim calcmode="lin" valueType="num">
                                      <p:cBhvr additive="base">
                                        <p:cTn id="40" dur="500" fill="hold"/>
                                        <p:tgtEl>
                                          <p:spTgt spid="23">
                                            <p:txEl>
                                              <p:pRg st="2" end="2"/>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 grpId="0"/>
      <p:bldP spid="21" grpId="0"/>
      <p:bldP spid="2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715">
            <a:off x="2211" y="9443062"/>
            <a:ext cx="917301" cy="715248"/>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9553">
            <a:off x="17086906" y="-40760"/>
            <a:ext cx="1157109" cy="955141"/>
          </a:xfrm>
          <a:prstGeom prst="rect">
            <a:avLst/>
          </a:prstGeom>
        </p:spPr>
      </p:pic>
      <p:grpSp>
        <p:nvGrpSpPr>
          <p:cNvPr id="19" name="Group 19"/>
          <p:cNvGrpSpPr/>
          <p:nvPr/>
        </p:nvGrpSpPr>
        <p:grpSpPr>
          <a:xfrm>
            <a:off x="17250754" y="9312679"/>
            <a:ext cx="829411" cy="948622"/>
            <a:chOff x="0" y="0"/>
            <a:chExt cx="1563971" cy="1563971"/>
          </a:xfrm>
        </p:grpSpPr>
        <p:grpSp>
          <p:nvGrpSpPr>
            <p:cNvPr id="20" name="Group 20"/>
            <p:cNvGrpSpPr/>
            <p:nvPr/>
          </p:nvGrpSpPr>
          <p:grpSpPr>
            <a:xfrm>
              <a:off x="0" y="0"/>
              <a:ext cx="1563971" cy="156397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3" name="Group 23"/>
            <p:cNvGrpSpPr/>
            <p:nvPr/>
          </p:nvGrpSpPr>
          <p:grpSpPr>
            <a:xfrm>
              <a:off x="167370" y="167370"/>
              <a:ext cx="1229231" cy="122923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sp>
        <p:nvSpPr>
          <p:cNvPr id="41" name="TextBox 41"/>
          <p:cNvSpPr txBox="1"/>
          <p:nvPr/>
        </p:nvSpPr>
        <p:spPr>
          <a:xfrm>
            <a:off x="2458579" y="2617277"/>
            <a:ext cx="1460160" cy="538609"/>
          </a:xfrm>
          <a:prstGeom prst="rect">
            <a:avLst/>
          </a:prstGeom>
        </p:spPr>
        <p:txBody>
          <a:bodyPr wrap="square" lIns="0" tIns="0" rIns="0" bIns="0" rtlCol="0" anchor="t">
            <a:spAutoFit/>
          </a:bodyPr>
          <a:lstStyle/>
          <a:p>
            <a:pPr algn="ctr">
              <a:lnSpc>
                <a:spcPts val="4199"/>
              </a:lnSpc>
              <a:spcBef>
                <a:spcPct val="0"/>
              </a:spcBef>
            </a:pPr>
            <a:r>
              <a:rPr lang="en-US" sz="4000" b="1" dirty="0">
                <a:latin typeface="Arial" panose="020B0604020202020204" pitchFamily="34" charset="0"/>
                <a:cs typeface="Arial" panose="020B0604020202020204" pitchFamily="34" charset="0"/>
              </a:rPr>
              <a:t>01</a:t>
            </a:r>
          </a:p>
        </p:txBody>
      </p:sp>
      <p:sp>
        <p:nvSpPr>
          <p:cNvPr id="42" name="TextBox 41">
            <a:extLst>
              <a:ext uri="{FF2B5EF4-FFF2-40B4-BE49-F238E27FC236}">
                <a16:creationId xmlns:a16="http://schemas.microsoft.com/office/drawing/2014/main" id="{D46A1728-FC3C-D01A-E14E-E76C91B16ABD}"/>
              </a:ext>
            </a:extLst>
          </p:cNvPr>
          <p:cNvSpPr txBox="1"/>
          <p:nvPr/>
        </p:nvSpPr>
        <p:spPr>
          <a:xfrm>
            <a:off x="8325980" y="2654435"/>
            <a:ext cx="1460160" cy="538609"/>
          </a:xfrm>
          <a:prstGeom prst="rect">
            <a:avLst/>
          </a:prstGeom>
        </p:spPr>
        <p:txBody>
          <a:bodyPr wrap="square" lIns="0" tIns="0" rIns="0" bIns="0" rtlCol="0" anchor="t">
            <a:spAutoFit/>
          </a:bodyPr>
          <a:lstStyle/>
          <a:p>
            <a:pPr algn="ctr">
              <a:lnSpc>
                <a:spcPts val="4199"/>
              </a:lnSpc>
              <a:spcBef>
                <a:spcPct val="0"/>
              </a:spcBef>
            </a:pPr>
            <a:r>
              <a:rPr lang="en-US" sz="4000" b="1" dirty="0">
                <a:latin typeface="Arial" panose="020B0604020202020204" pitchFamily="34" charset="0"/>
                <a:cs typeface="Arial" panose="020B0604020202020204" pitchFamily="34" charset="0"/>
              </a:rPr>
              <a:t>02</a:t>
            </a:r>
          </a:p>
        </p:txBody>
      </p:sp>
      <p:sp>
        <p:nvSpPr>
          <p:cNvPr id="43" name="TextBox 41">
            <a:extLst>
              <a:ext uri="{FF2B5EF4-FFF2-40B4-BE49-F238E27FC236}">
                <a16:creationId xmlns:a16="http://schemas.microsoft.com/office/drawing/2014/main" id="{AABA5CD3-E2A0-0FF9-EC59-A4ACFE5C268D}"/>
              </a:ext>
            </a:extLst>
          </p:cNvPr>
          <p:cNvSpPr txBox="1"/>
          <p:nvPr/>
        </p:nvSpPr>
        <p:spPr>
          <a:xfrm>
            <a:off x="13974194" y="2641188"/>
            <a:ext cx="1460160" cy="538609"/>
          </a:xfrm>
          <a:prstGeom prst="rect">
            <a:avLst/>
          </a:prstGeom>
        </p:spPr>
        <p:txBody>
          <a:bodyPr wrap="square" lIns="0" tIns="0" rIns="0" bIns="0" rtlCol="0" anchor="t">
            <a:spAutoFit/>
          </a:bodyPr>
          <a:lstStyle/>
          <a:p>
            <a:pPr algn="ctr">
              <a:lnSpc>
                <a:spcPts val="4199"/>
              </a:lnSpc>
              <a:spcBef>
                <a:spcPct val="0"/>
              </a:spcBef>
            </a:pPr>
            <a:r>
              <a:rPr lang="en-US" sz="4000" b="1" dirty="0">
                <a:latin typeface="Arial" panose="020B0604020202020204" pitchFamily="34" charset="0"/>
                <a:cs typeface="Arial" panose="020B0604020202020204" pitchFamily="34" charset="0"/>
              </a:rPr>
              <a:t>03</a:t>
            </a:r>
          </a:p>
        </p:txBody>
      </p:sp>
      <p:grpSp>
        <p:nvGrpSpPr>
          <p:cNvPr id="46" name="Group 45">
            <a:extLst>
              <a:ext uri="{FF2B5EF4-FFF2-40B4-BE49-F238E27FC236}">
                <a16:creationId xmlns:a16="http://schemas.microsoft.com/office/drawing/2014/main" id="{713027ED-3B8F-9D4B-D814-8A79B89305BD}"/>
              </a:ext>
            </a:extLst>
          </p:cNvPr>
          <p:cNvGrpSpPr/>
          <p:nvPr/>
        </p:nvGrpSpPr>
        <p:grpSpPr>
          <a:xfrm>
            <a:off x="514171" y="4853225"/>
            <a:ext cx="5462459" cy="4215201"/>
            <a:chOff x="1206767" y="5143500"/>
            <a:chExt cx="5462459" cy="4215201"/>
          </a:xfrm>
        </p:grpSpPr>
        <p:sp>
          <p:nvSpPr>
            <p:cNvPr id="5" name="Freeform 5"/>
            <p:cNvSpPr/>
            <p:nvPr/>
          </p:nvSpPr>
          <p:spPr>
            <a:xfrm>
              <a:off x="1206767" y="5143500"/>
              <a:ext cx="5462459" cy="4215201"/>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txBody>
            <a:bodyPr/>
            <a:lstStyle/>
            <a:p>
              <a:endParaRPr lang="en-US"/>
            </a:p>
          </p:txBody>
        </p:sp>
        <p:sp>
          <p:nvSpPr>
            <p:cNvPr id="45" name="TextBox 44">
              <a:extLst>
                <a:ext uri="{FF2B5EF4-FFF2-40B4-BE49-F238E27FC236}">
                  <a16:creationId xmlns:a16="http://schemas.microsoft.com/office/drawing/2014/main" id="{73C78D46-2390-5EF7-15DB-B5EAE6059012}"/>
                </a:ext>
              </a:extLst>
            </p:cNvPr>
            <p:cNvSpPr txBox="1"/>
            <p:nvPr/>
          </p:nvSpPr>
          <p:spPr>
            <a:xfrm>
              <a:off x="1416282" y="5466360"/>
              <a:ext cx="5067817" cy="3313664"/>
            </a:xfrm>
            <a:prstGeom prst="rect">
              <a:avLst/>
            </a:prstGeom>
            <a:noFill/>
          </p:spPr>
          <p:txBody>
            <a:bodyPr wrap="square">
              <a:spAutoFit/>
            </a:bodyPr>
            <a:lstStyle/>
            <a:p>
              <a:pPr algn="just">
                <a:lnSpc>
                  <a:spcPct val="150000"/>
                </a:lnSpc>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Dựa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sở</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thích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vi,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thói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quen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hằng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ngày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6D9B275C-DF6D-DA2E-1992-333BCF18116A}"/>
              </a:ext>
            </a:extLst>
          </p:cNvPr>
          <p:cNvGrpSpPr/>
          <p:nvPr/>
        </p:nvGrpSpPr>
        <p:grpSpPr>
          <a:xfrm>
            <a:off x="3188659" y="3652174"/>
            <a:ext cx="11563239" cy="1259755"/>
            <a:chOff x="3200219" y="3642820"/>
            <a:chExt cx="11639620" cy="1259755"/>
          </a:xfrm>
        </p:grpSpPr>
        <p:sp>
          <p:nvSpPr>
            <p:cNvPr id="2" name="AutoShape 2"/>
            <p:cNvSpPr/>
            <p:nvPr/>
          </p:nvSpPr>
          <p:spPr>
            <a:xfrm>
              <a:off x="3200219" y="3690446"/>
              <a:ext cx="11639620" cy="0"/>
            </a:xfrm>
            <a:prstGeom prst="line">
              <a:avLst/>
            </a:prstGeom>
            <a:ln w="95250" cap="flat">
              <a:solidFill>
                <a:srgbClr val="DDC1A7"/>
              </a:solidFill>
              <a:prstDash val="solid"/>
              <a:headEnd type="none" w="sm" len="sm"/>
              <a:tailEnd type="none" w="sm" len="sm"/>
            </a:ln>
          </p:spPr>
          <p:txBody>
            <a:bodyPr/>
            <a:lstStyle/>
            <a:p>
              <a:endParaRPr lang="en-US"/>
            </a:p>
          </p:txBody>
        </p:sp>
        <p:sp>
          <p:nvSpPr>
            <p:cNvPr id="13" name="AutoShape 13"/>
            <p:cNvSpPr/>
            <p:nvPr/>
          </p:nvSpPr>
          <p:spPr>
            <a:xfrm rot="5400000">
              <a:off x="8495313" y="4253886"/>
              <a:ext cx="1259754" cy="37624"/>
            </a:xfrm>
            <a:prstGeom prst="line">
              <a:avLst/>
            </a:prstGeom>
            <a:ln w="95250" cap="flat">
              <a:solidFill>
                <a:srgbClr val="DDC1A7"/>
              </a:solidFill>
              <a:prstDash val="solid"/>
              <a:headEnd type="none" w="sm" len="sm"/>
              <a:tailEnd type="triangle" w="lg" len="med"/>
            </a:ln>
          </p:spPr>
          <p:txBody>
            <a:bodyPr/>
            <a:lstStyle/>
            <a:p>
              <a:endParaRPr lang="en-US"/>
            </a:p>
          </p:txBody>
        </p:sp>
        <p:sp>
          <p:nvSpPr>
            <p:cNvPr id="14" name="AutoShape 14"/>
            <p:cNvSpPr/>
            <p:nvPr/>
          </p:nvSpPr>
          <p:spPr>
            <a:xfrm rot="5400000" flipV="1">
              <a:off x="14182331" y="4252704"/>
              <a:ext cx="1257077" cy="37311"/>
            </a:xfrm>
            <a:prstGeom prst="line">
              <a:avLst/>
            </a:prstGeom>
            <a:ln w="95250" cap="flat">
              <a:solidFill>
                <a:srgbClr val="DDC1A7"/>
              </a:solidFill>
              <a:prstDash val="solid"/>
              <a:headEnd type="none" w="sm" len="sm"/>
              <a:tailEnd type="triangle" w="lg" len="med"/>
            </a:ln>
          </p:spPr>
          <p:txBody>
            <a:bodyPr/>
            <a:lstStyle/>
            <a:p>
              <a:endParaRPr lang="en-US"/>
            </a:p>
          </p:txBody>
        </p:sp>
        <p:sp>
          <p:nvSpPr>
            <p:cNvPr id="12" name="AutoShape 12"/>
            <p:cNvSpPr/>
            <p:nvPr/>
          </p:nvSpPr>
          <p:spPr>
            <a:xfrm rot="5400000">
              <a:off x="2656124" y="4234540"/>
              <a:ext cx="1183439" cy="0"/>
            </a:xfrm>
            <a:prstGeom prst="line">
              <a:avLst/>
            </a:prstGeom>
            <a:ln w="95250" cap="flat">
              <a:solidFill>
                <a:srgbClr val="DDC1A7"/>
              </a:solidFill>
              <a:prstDash val="solid"/>
              <a:headEnd type="none" w="sm" len="sm"/>
              <a:tailEnd type="triangle" w="lg" len="med"/>
            </a:ln>
          </p:spPr>
          <p:txBody>
            <a:bodyPr/>
            <a:lstStyle/>
            <a:p>
              <a:endParaRPr lang="en-US"/>
            </a:p>
          </p:txBody>
        </p:sp>
      </p:grpSp>
      <p:grpSp>
        <p:nvGrpSpPr>
          <p:cNvPr id="48" name="Group 47">
            <a:extLst>
              <a:ext uri="{FF2B5EF4-FFF2-40B4-BE49-F238E27FC236}">
                <a16:creationId xmlns:a16="http://schemas.microsoft.com/office/drawing/2014/main" id="{8A743FBC-ADE2-407A-7EF8-C158406E7FF6}"/>
              </a:ext>
            </a:extLst>
          </p:cNvPr>
          <p:cNvGrpSpPr/>
          <p:nvPr/>
        </p:nvGrpSpPr>
        <p:grpSpPr>
          <a:xfrm>
            <a:off x="6324830" y="4911928"/>
            <a:ext cx="5312947" cy="4156500"/>
            <a:chOff x="1206767" y="5143500"/>
            <a:chExt cx="5312947" cy="4156500"/>
          </a:xfrm>
        </p:grpSpPr>
        <p:sp>
          <p:nvSpPr>
            <p:cNvPr id="49" name="Freeform 5">
              <a:extLst>
                <a:ext uri="{FF2B5EF4-FFF2-40B4-BE49-F238E27FC236}">
                  <a16:creationId xmlns:a16="http://schemas.microsoft.com/office/drawing/2014/main" id="{47C3BBCC-FAC1-C1C6-AF68-112BBC311F26}"/>
                </a:ext>
              </a:extLst>
            </p:cNvPr>
            <p:cNvSpPr/>
            <p:nvPr/>
          </p:nvSpPr>
          <p:spPr>
            <a:xfrm>
              <a:off x="1206767" y="5143500"/>
              <a:ext cx="5312947" cy="4156500"/>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txBody>
            <a:bodyPr/>
            <a:lstStyle/>
            <a:p>
              <a:endParaRPr lang="en-US"/>
            </a:p>
          </p:txBody>
        </p:sp>
        <p:sp>
          <p:nvSpPr>
            <p:cNvPr id="50" name="TextBox 49">
              <a:extLst>
                <a:ext uri="{FF2B5EF4-FFF2-40B4-BE49-F238E27FC236}">
                  <a16:creationId xmlns:a16="http://schemas.microsoft.com/office/drawing/2014/main" id="{B194D5AD-73B6-9B36-F781-3F1B86785041}"/>
                </a:ext>
              </a:extLst>
            </p:cNvPr>
            <p:cNvSpPr txBox="1"/>
            <p:nvPr/>
          </p:nvSpPr>
          <p:spPr>
            <a:xfrm>
              <a:off x="1527319" y="5949448"/>
              <a:ext cx="4821355" cy="2482667"/>
            </a:xfrm>
            <a:prstGeom prst="rect">
              <a:avLst/>
            </a:prstGeom>
            <a:noFill/>
          </p:spPr>
          <p:txBody>
            <a:bodyPr wrap="square">
              <a:spAutoFit/>
            </a:bodyPr>
            <a:lstStyle/>
            <a:p>
              <a:pPr algn="just">
                <a:lnSpc>
                  <a:spcPct val="150000"/>
                </a:lnSpc>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Dựa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quá</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thân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D5100280-8654-373C-36F3-1ED1298D506E}"/>
              </a:ext>
            </a:extLst>
          </p:cNvPr>
          <p:cNvGrpSpPr/>
          <p:nvPr/>
        </p:nvGrpSpPr>
        <p:grpSpPr>
          <a:xfrm>
            <a:off x="11983250" y="4853225"/>
            <a:ext cx="5417379" cy="4215203"/>
            <a:chOff x="1206767" y="5087471"/>
            <a:chExt cx="5417379" cy="4215203"/>
          </a:xfrm>
        </p:grpSpPr>
        <p:sp>
          <p:nvSpPr>
            <p:cNvPr id="52" name="Freeform 5">
              <a:extLst>
                <a:ext uri="{FF2B5EF4-FFF2-40B4-BE49-F238E27FC236}">
                  <a16:creationId xmlns:a16="http://schemas.microsoft.com/office/drawing/2014/main" id="{DF783F56-B5E4-8AAC-72EC-BCBE55C4CC0B}"/>
                </a:ext>
              </a:extLst>
            </p:cNvPr>
            <p:cNvSpPr/>
            <p:nvPr/>
          </p:nvSpPr>
          <p:spPr>
            <a:xfrm>
              <a:off x="1206767" y="5143500"/>
              <a:ext cx="5417379" cy="4159174"/>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txBody>
            <a:bodyPr/>
            <a:lstStyle/>
            <a:p>
              <a:endParaRPr lang="en-US"/>
            </a:p>
          </p:txBody>
        </p:sp>
        <p:sp>
          <p:nvSpPr>
            <p:cNvPr id="53" name="TextBox 52">
              <a:extLst>
                <a:ext uri="{FF2B5EF4-FFF2-40B4-BE49-F238E27FC236}">
                  <a16:creationId xmlns:a16="http://schemas.microsoft.com/office/drawing/2014/main" id="{9C8632B7-2DAA-C4B9-0E84-9CB0CD562B2D}"/>
                </a:ext>
              </a:extLst>
            </p:cNvPr>
            <p:cNvSpPr txBox="1"/>
            <p:nvPr/>
          </p:nvSpPr>
          <p:spPr>
            <a:xfrm>
              <a:off x="1399096" y="5087471"/>
              <a:ext cx="5152637" cy="4144661"/>
            </a:xfrm>
            <a:prstGeom prst="rect">
              <a:avLst/>
            </a:prstGeom>
            <a:noFill/>
          </p:spPr>
          <p:txBody>
            <a:bodyPr wrap="square">
              <a:spAutoFit/>
            </a:bodyP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Dựa vào những nhận xét của những người thân thiết, gần gũi, hiểu rõ về mình như người thân, bạn bè, thầy cô.</a:t>
              </a:r>
              <a:endParaRPr lang="en-US" sz="3600" dirty="0">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B3A1ECFB-3723-FC10-8CD7-E7EBCAD19D7A}"/>
              </a:ext>
            </a:extLst>
          </p:cNvPr>
          <p:cNvGrpSpPr/>
          <p:nvPr/>
        </p:nvGrpSpPr>
        <p:grpSpPr>
          <a:xfrm>
            <a:off x="383861" y="290169"/>
            <a:ext cx="13747228" cy="1989428"/>
            <a:chOff x="383861" y="290169"/>
            <a:chExt cx="13747228" cy="1989428"/>
          </a:xfrm>
        </p:grpSpPr>
        <p:sp>
          <p:nvSpPr>
            <p:cNvPr id="4" name="Line Callout 1 (Border and Accent Bar) 3">
              <a:extLst>
                <a:ext uri="{FF2B5EF4-FFF2-40B4-BE49-F238E27FC236}">
                  <a16:creationId xmlns:a16="http://schemas.microsoft.com/office/drawing/2014/main" id="{6FD7CEF4-D656-39E3-3BA0-16C2D1AF5C03}"/>
                </a:ext>
              </a:extLst>
            </p:cNvPr>
            <p:cNvSpPr/>
            <p:nvPr/>
          </p:nvSpPr>
          <p:spPr>
            <a:xfrm>
              <a:off x="383861" y="571503"/>
              <a:ext cx="12653133" cy="1487912"/>
            </a:xfrm>
            <a:prstGeom prst="accentBorderCallout1">
              <a:avLst>
                <a:gd name="adj1" fmla="val 18750"/>
                <a:gd name="adj2" fmla="val -3127"/>
                <a:gd name="adj3" fmla="val 17954"/>
                <a:gd name="adj4" fmla="val -17509"/>
              </a:avLst>
            </a:prstGeom>
            <a:solidFill>
              <a:srgbClr val="FFF8E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Cách xác định điểm mạnh và điểm yếu</a:t>
              </a:r>
            </a:p>
          </p:txBody>
        </p:sp>
        <p:pic>
          <p:nvPicPr>
            <p:cNvPr id="6" name="Picture 5" descr="A cartoon of a child reading a book&#10;&#10;Description automatically generated">
              <a:extLst>
                <a:ext uri="{FF2B5EF4-FFF2-40B4-BE49-F238E27FC236}">
                  <a16:creationId xmlns:a16="http://schemas.microsoft.com/office/drawing/2014/main" id="{AFD7A898-2478-C7C0-2066-5D73F9C626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08236" y="290169"/>
              <a:ext cx="1922853" cy="1989428"/>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up)">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par>
                          <p:cTn id="28" fill="hold">
                            <p:stCondLst>
                              <p:cond delay="500"/>
                            </p:stCondLst>
                            <p:childTnLst>
                              <p:par>
                                <p:cTn id="29" presetID="16" presetClass="entr" presetSubtype="21" fill="hold"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arn(inVertical)">
                                      <p:cBhvr>
                                        <p:cTn id="31" dur="500"/>
                                        <p:tgtEl>
                                          <p:spTgt spid="48"/>
                                        </p:tgtEl>
                                      </p:cBhvr>
                                    </p:animEffect>
                                  </p:childTnLst>
                                </p:cTn>
                              </p:par>
                            </p:childTnLst>
                          </p:cTn>
                        </p:par>
                        <p:par>
                          <p:cTn id="32" fill="hold">
                            <p:stCondLst>
                              <p:cond delay="1000"/>
                            </p:stCondLst>
                            <p:childTnLst>
                              <p:par>
                                <p:cTn id="33" presetID="16" presetClass="entr" presetSubtype="21" fill="hold"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barn(inVertical)">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715">
            <a:off x="17276843" y="-355558"/>
            <a:ext cx="1450030" cy="1130633"/>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9553">
            <a:off x="-69540" y="8959361"/>
            <a:ext cx="1562518" cy="1289788"/>
          </a:xfrm>
          <a:prstGeom prst="rect">
            <a:avLst/>
          </a:prstGeom>
        </p:spPr>
      </p:pic>
      <p:grpSp>
        <p:nvGrpSpPr>
          <p:cNvPr id="26" name="Group 26"/>
          <p:cNvGrpSpPr/>
          <p:nvPr/>
        </p:nvGrpSpPr>
        <p:grpSpPr>
          <a:xfrm>
            <a:off x="-571110" y="-540011"/>
            <a:ext cx="1142219" cy="1142219"/>
            <a:chOff x="0" y="0"/>
            <a:chExt cx="1522959" cy="1522959"/>
          </a:xfrm>
        </p:grpSpPr>
        <p:grpSp>
          <p:nvGrpSpPr>
            <p:cNvPr id="27" name="Group 27"/>
            <p:cNvGrpSpPr/>
            <p:nvPr/>
          </p:nvGrpSpPr>
          <p:grpSpPr>
            <a:xfrm>
              <a:off x="0" y="0"/>
              <a:ext cx="1522959" cy="1522959"/>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0" name="Group 30"/>
            <p:cNvGrpSpPr/>
            <p:nvPr/>
          </p:nvGrpSpPr>
          <p:grpSpPr>
            <a:xfrm>
              <a:off x="162981" y="162981"/>
              <a:ext cx="1196997" cy="1196997"/>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grpSp>
        <p:nvGrpSpPr>
          <p:cNvPr id="9" name="Group 21">
            <a:extLst>
              <a:ext uri="{FF2B5EF4-FFF2-40B4-BE49-F238E27FC236}">
                <a16:creationId xmlns:a16="http://schemas.microsoft.com/office/drawing/2014/main" id="{2951EC7C-00C7-B862-36BA-8F845642A7CA}"/>
              </a:ext>
            </a:extLst>
          </p:cNvPr>
          <p:cNvGrpSpPr/>
          <p:nvPr/>
        </p:nvGrpSpPr>
        <p:grpSpPr>
          <a:xfrm>
            <a:off x="16733734" y="8802327"/>
            <a:ext cx="1172978" cy="1172978"/>
            <a:chOff x="0" y="0"/>
            <a:chExt cx="1563971" cy="1563971"/>
          </a:xfrm>
        </p:grpSpPr>
        <p:grpSp>
          <p:nvGrpSpPr>
            <p:cNvPr id="10" name="Group 22">
              <a:extLst>
                <a:ext uri="{FF2B5EF4-FFF2-40B4-BE49-F238E27FC236}">
                  <a16:creationId xmlns:a16="http://schemas.microsoft.com/office/drawing/2014/main" id="{556F5D34-AF32-A038-880C-6B98EA70D43B}"/>
                </a:ext>
              </a:extLst>
            </p:cNvPr>
            <p:cNvGrpSpPr/>
            <p:nvPr/>
          </p:nvGrpSpPr>
          <p:grpSpPr>
            <a:xfrm>
              <a:off x="0" y="0"/>
              <a:ext cx="1563971" cy="1563971"/>
              <a:chOff x="0" y="0"/>
              <a:chExt cx="812800" cy="812800"/>
            </a:xfrm>
          </p:grpSpPr>
          <p:sp>
            <p:nvSpPr>
              <p:cNvPr id="19" name="Freeform 23">
                <a:extLst>
                  <a:ext uri="{FF2B5EF4-FFF2-40B4-BE49-F238E27FC236}">
                    <a16:creationId xmlns:a16="http://schemas.microsoft.com/office/drawing/2014/main" id="{170CD3B7-0F52-597C-DCD2-1C8770F95A1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20" name="TextBox 24">
                <a:extLst>
                  <a:ext uri="{FF2B5EF4-FFF2-40B4-BE49-F238E27FC236}">
                    <a16:creationId xmlns:a16="http://schemas.microsoft.com/office/drawing/2014/main" id="{C295CA7D-39F3-936C-1717-5E67DF1DC3FB}"/>
                  </a:ext>
                </a:extLst>
              </p:cNvPr>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4" name="Group 25">
              <a:extLst>
                <a:ext uri="{FF2B5EF4-FFF2-40B4-BE49-F238E27FC236}">
                  <a16:creationId xmlns:a16="http://schemas.microsoft.com/office/drawing/2014/main" id="{BA741549-D565-2712-7D4D-D7366682E841}"/>
                </a:ext>
              </a:extLst>
            </p:cNvPr>
            <p:cNvGrpSpPr/>
            <p:nvPr/>
          </p:nvGrpSpPr>
          <p:grpSpPr>
            <a:xfrm>
              <a:off x="167370" y="167370"/>
              <a:ext cx="1229231" cy="1229231"/>
              <a:chOff x="0" y="0"/>
              <a:chExt cx="812800" cy="812800"/>
            </a:xfrm>
          </p:grpSpPr>
          <p:sp>
            <p:nvSpPr>
              <p:cNvPr id="15" name="Freeform 26">
                <a:extLst>
                  <a:ext uri="{FF2B5EF4-FFF2-40B4-BE49-F238E27FC236}">
                    <a16:creationId xmlns:a16="http://schemas.microsoft.com/office/drawing/2014/main" id="{E1CB7E75-F230-E048-B473-7F50F728449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16" name="TextBox 27">
                <a:extLst>
                  <a:ext uri="{FF2B5EF4-FFF2-40B4-BE49-F238E27FC236}">
                    <a16:creationId xmlns:a16="http://schemas.microsoft.com/office/drawing/2014/main" id="{D692B9BC-B5AE-956D-4697-EDC1F0E11A29}"/>
                  </a:ext>
                </a:extLst>
              </p:cNvPr>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pic>
        <p:nvPicPr>
          <p:cNvPr id="2" name="Picture 1" descr="A picture containing doll, toy&#10;&#10;Description automatically generated">
            <a:extLst>
              <a:ext uri="{FF2B5EF4-FFF2-40B4-BE49-F238E27FC236}">
                <a16:creationId xmlns:a16="http://schemas.microsoft.com/office/drawing/2014/main" id="{4D3F690F-969B-EF0C-97BC-15B4891DD6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777" y="4152900"/>
            <a:ext cx="6134099" cy="6134099"/>
          </a:xfrm>
          <a:prstGeom prst="rect">
            <a:avLst/>
          </a:prstGeom>
        </p:spPr>
      </p:pic>
      <p:grpSp>
        <p:nvGrpSpPr>
          <p:cNvPr id="6" name="Group 5">
            <a:extLst>
              <a:ext uri="{FF2B5EF4-FFF2-40B4-BE49-F238E27FC236}">
                <a16:creationId xmlns:a16="http://schemas.microsoft.com/office/drawing/2014/main" id="{49AF034F-5D97-0F67-455C-318D72FE9248}"/>
              </a:ext>
            </a:extLst>
          </p:cNvPr>
          <p:cNvGrpSpPr/>
          <p:nvPr/>
        </p:nvGrpSpPr>
        <p:grpSpPr>
          <a:xfrm>
            <a:off x="8311613" y="602208"/>
            <a:ext cx="9008610" cy="6141492"/>
            <a:chOff x="8311613" y="2944428"/>
            <a:chExt cx="9008610" cy="6141492"/>
          </a:xfrm>
        </p:grpSpPr>
        <p:sp>
          <p:nvSpPr>
            <p:cNvPr id="3" name="Speech Bubble: Rectangle with Corners Rounded 2">
              <a:extLst>
                <a:ext uri="{FF2B5EF4-FFF2-40B4-BE49-F238E27FC236}">
                  <a16:creationId xmlns:a16="http://schemas.microsoft.com/office/drawing/2014/main" id="{D6F6FE2C-86A2-C6CC-EFF9-6194550B9E25}"/>
                </a:ext>
              </a:extLst>
            </p:cNvPr>
            <p:cNvSpPr/>
            <p:nvPr/>
          </p:nvSpPr>
          <p:spPr>
            <a:xfrm>
              <a:off x="8311613" y="3695700"/>
              <a:ext cx="9008610" cy="5390220"/>
            </a:xfrm>
            <a:prstGeom prst="wedgeRoundRectCallout">
              <a:avLst>
                <a:gd name="adj1" fmla="val -73190"/>
                <a:gd name="adj2" fmla="val 46723"/>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Em hãy giới thiệu về những điểm mạnh</a:t>
              </a:r>
              <a:r>
                <a:rPr lang="en-US"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điểm yếu của bản thân mình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biết</a:t>
              </a:r>
              <a:r>
                <a:rPr lang="en-US" sz="4000" dirty="0">
                  <a:solidFill>
                    <a:schemeClr val="tx1"/>
                  </a:solidFill>
                  <a:latin typeface="Arial" panose="020B0604020202020204" pitchFamily="34" charset="0"/>
                  <a:cs typeface="Arial" panose="020B0604020202020204" pitchFamily="34" charset="0"/>
                </a:rPr>
                <a:t> b</a:t>
              </a:r>
              <a:r>
                <a:rPr lang="vi-VN" sz="4000" dirty="0">
                  <a:solidFill>
                    <a:schemeClr val="tx1"/>
                  </a:solidFill>
                  <a:latin typeface="Arial" panose="020B0604020202020204" pitchFamily="34" charset="0"/>
                  <a:cs typeface="Arial" panose="020B0604020202020204" pitchFamily="34" charset="0"/>
                </a:rPr>
                <a:t>ằng cách nào mà em xác định được những điểm đó?</a:t>
              </a:r>
            </a:p>
          </p:txBody>
        </p:sp>
        <p:pic>
          <p:nvPicPr>
            <p:cNvPr id="4" name="Picture 2">
              <a:extLst>
                <a:ext uri="{FF2B5EF4-FFF2-40B4-BE49-F238E27FC236}">
                  <a16:creationId xmlns:a16="http://schemas.microsoft.com/office/drawing/2014/main" id="{DF8E2E10-98E8-79A8-6A55-713E8E0CEF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39600" y="2944428"/>
              <a:ext cx="1127583" cy="1159197"/>
            </a:xfrm>
            <a:prstGeom prst="rect">
              <a:avLst/>
            </a:prstGeom>
          </p:spPr>
        </p:pic>
      </p:grpSp>
    </p:spTree>
    <p:extLst>
      <p:ext uri="{BB962C8B-B14F-4D97-AF65-F5344CB8AC3E}">
        <p14:creationId xmlns:p14="http://schemas.microsoft.com/office/powerpoint/2010/main" val="119445957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5"/>
          <p:cNvGrpSpPr/>
          <p:nvPr/>
        </p:nvGrpSpPr>
        <p:grpSpPr>
          <a:xfrm>
            <a:off x="16833591" y="9057850"/>
            <a:ext cx="1172978" cy="1172978"/>
            <a:chOff x="0" y="0"/>
            <a:chExt cx="1563971" cy="1563971"/>
          </a:xfrm>
        </p:grpSpPr>
        <p:grpSp>
          <p:nvGrpSpPr>
            <p:cNvPr id="16" name="Group 16"/>
            <p:cNvGrpSpPr/>
            <p:nvPr/>
          </p:nvGrpSpPr>
          <p:grpSpPr>
            <a:xfrm>
              <a:off x="0" y="0"/>
              <a:ext cx="1563971" cy="1563971"/>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9" name="Group 19"/>
            <p:cNvGrpSpPr/>
            <p:nvPr/>
          </p:nvGrpSpPr>
          <p:grpSpPr>
            <a:xfrm>
              <a:off x="167370" y="167370"/>
              <a:ext cx="1229231" cy="1229231"/>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2" name="Group 22"/>
          <p:cNvGrpSpPr/>
          <p:nvPr/>
        </p:nvGrpSpPr>
        <p:grpSpPr>
          <a:xfrm>
            <a:off x="0" y="-61209"/>
            <a:ext cx="1142219" cy="1142219"/>
            <a:chOff x="0" y="0"/>
            <a:chExt cx="1522959" cy="1522959"/>
          </a:xfrm>
        </p:grpSpPr>
        <p:grpSp>
          <p:nvGrpSpPr>
            <p:cNvPr id="23" name="Group 23"/>
            <p:cNvGrpSpPr/>
            <p:nvPr/>
          </p:nvGrpSpPr>
          <p:grpSpPr>
            <a:xfrm>
              <a:off x="0" y="0"/>
              <a:ext cx="1522959" cy="1522959"/>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6" name="Group 26"/>
            <p:cNvGrpSpPr/>
            <p:nvPr/>
          </p:nvGrpSpPr>
          <p:grpSpPr>
            <a:xfrm>
              <a:off x="162981" y="162981"/>
              <a:ext cx="1196997" cy="1196997"/>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sp>
        <p:nvSpPr>
          <p:cNvPr id="2" name="TextBox 1">
            <a:extLst>
              <a:ext uri="{FF2B5EF4-FFF2-40B4-BE49-F238E27FC236}">
                <a16:creationId xmlns:a16="http://schemas.microsoft.com/office/drawing/2014/main" id="{9E6B3585-2125-CC1E-209C-984BB2F5E2AF}"/>
              </a:ext>
            </a:extLst>
          </p:cNvPr>
          <p:cNvSpPr txBox="1"/>
          <p:nvPr/>
        </p:nvSpPr>
        <p:spPr>
          <a:xfrm>
            <a:off x="4655164" y="619345"/>
            <a:ext cx="8977672" cy="923330"/>
          </a:xfrm>
          <a:prstGeom prst="rect">
            <a:avLst/>
          </a:prstGeom>
          <a:noFill/>
        </p:spPr>
        <p:txBody>
          <a:bodyPr wrap="square">
            <a:spAutoFit/>
          </a:bodyPr>
          <a:lstStyle/>
          <a:p>
            <a:pPr algn="ctr">
              <a:buClr>
                <a:srgbClr val="080808"/>
              </a:buClr>
              <a:tabLst>
                <a:tab pos="200025" algn="l"/>
              </a:tabLst>
            </a:pPr>
            <a:r>
              <a:rPr lang="en-US" sz="5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KẾT LUẬN</a:t>
            </a:r>
            <a:endParaRPr lang="en-US" sz="5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2F87C57-E98E-5E4F-FE91-61785E7AD5D4}"/>
              </a:ext>
            </a:extLst>
          </p:cNvPr>
          <p:cNvSpPr/>
          <p:nvPr/>
        </p:nvSpPr>
        <p:spPr>
          <a:xfrm>
            <a:off x="370603" y="1534136"/>
            <a:ext cx="17526000" cy="5400837"/>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
            </a:pPr>
            <a:r>
              <a:rPr lang="vi-VN" sz="3800" dirty="0">
                <a:latin typeface="Arial" panose="020B0604020202020204" pitchFamily="34" charset="0"/>
                <a:ea typeface="Calibri" panose="020F0502020204030204" pitchFamily="34" charset="0"/>
                <a:cs typeface="Arial" panose="020B0604020202020204" pitchFamily="34" charset="0"/>
              </a:rPr>
              <a:t>Ai cũng có những điểm mạnh, điểm yếu trong những điểm riêng của bản thân</a:t>
            </a:r>
            <a:r>
              <a:rPr lang="en-US" sz="38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 typeface="Wingdings" panose="05000000000000000000" pitchFamily="2" charset="2"/>
              <a:buChar char="§"/>
            </a:pPr>
            <a:r>
              <a:rPr lang="vi-VN" sz="3800" dirty="0">
                <a:latin typeface="Arial" panose="020B0604020202020204" pitchFamily="34" charset="0"/>
                <a:ea typeface="Calibri" panose="020F0502020204030204" pitchFamily="34" charset="0"/>
                <a:cs typeface="Arial" panose="020B0604020202020204" pitchFamily="34" charset="0"/>
              </a:rPr>
              <a:t>Xác định những điểm mạnh, điểm yếu của bản thân là việc làm cần thiết để mỗi chúng ta tự hoàn thiện trên cơ sở phát huy điểm mạnh và khắc phục điểm yếu của bản thân. </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
            </a:pPr>
            <a:r>
              <a:rPr lang="vi-VN" sz="3800" dirty="0">
                <a:latin typeface="Arial" panose="020B0604020202020204" pitchFamily="34" charset="0"/>
                <a:ea typeface="Calibri" panose="020F0502020204030204" pitchFamily="34" charset="0"/>
                <a:cs typeface="Arial" panose="020B0604020202020204" pitchFamily="34" charset="0"/>
              </a:rPr>
              <a:t>Việc xác định điểm mạnh, điểm yếu của bản thân cũng là một bước quan trọng khi các em đi phỏng vấn xin việc, phỏng vấn vào các câu lạc bộ,…</a:t>
            </a:r>
          </a:p>
        </p:txBody>
      </p:sp>
      <p:pic>
        <p:nvPicPr>
          <p:cNvPr id="10" name="Picture 7">
            <a:extLst>
              <a:ext uri="{FF2B5EF4-FFF2-40B4-BE49-F238E27FC236}">
                <a16:creationId xmlns:a16="http://schemas.microsoft.com/office/drawing/2014/main" id="{CCEBB382-C193-193B-E5AF-25DC4F2E9B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67300" y="7273835"/>
            <a:ext cx="8153400" cy="2975991"/>
          </a:xfrm>
          <a:prstGeom prst="rect">
            <a:avLst/>
          </a:prstGeom>
        </p:spPr>
      </p:pic>
    </p:spTree>
    <p:extLst>
      <p:ext uri="{BB962C8B-B14F-4D97-AF65-F5344CB8AC3E}">
        <p14:creationId xmlns:p14="http://schemas.microsoft.com/office/powerpoint/2010/main" val="60147732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right)">
                                      <p:cBhvr>
                                        <p:cTn id="12" dur="500"/>
                                        <p:tgtEl>
                                          <p:spTgt spid="3">
                                            <p:txEl>
                                              <p:pRg st="0" end="0"/>
                                            </p:txEl>
                                          </p:spTgt>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right)">
                                      <p:cBhvr>
                                        <p:cTn id="16" dur="500"/>
                                        <p:tgtEl>
                                          <p:spTgt spid="3">
                                            <p:txEl>
                                              <p:pRg st="1" end="1"/>
                                            </p:txEl>
                                          </p:spTgt>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right)">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715">
            <a:off x="17199026" y="9225854"/>
            <a:ext cx="998213" cy="778337"/>
          </a:xfrm>
          <a:prstGeom prst="rect">
            <a:avLst/>
          </a:prstGeom>
        </p:spPr>
      </p:pic>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9553">
            <a:off x="29413" y="47661"/>
            <a:ext cx="926881" cy="765098"/>
          </a:xfrm>
          <a:prstGeom prst="rect">
            <a:avLst/>
          </a:prstGeom>
        </p:spPr>
      </p:pic>
      <p:grpSp>
        <p:nvGrpSpPr>
          <p:cNvPr id="30" name="Group 30"/>
          <p:cNvGrpSpPr/>
          <p:nvPr/>
        </p:nvGrpSpPr>
        <p:grpSpPr>
          <a:xfrm>
            <a:off x="17243782" y="102289"/>
            <a:ext cx="1142219" cy="1142219"/>
            <a:chOff x="0" y="0"/>
            <a:chExt cx="1522959" cy="1522959"/>
          </a:xfrm>
        </p:grpSpPr>
        <p:grpSp>
          <p:nvGrpSpPr>
            <p:cNvPr id="31" name="Group 31"/>
            <p:cNvGrpSpPr/>
            <p:nvPr/>
          </p:nvGrpSpPr>
          <p:grpSpPr>
            <a:xfrm>
              <a:off x="0" y="0"/>
              <a:ext cx="1522959" cy="1522959"/>
              <a:chOff x="0" y="0"/>
              <a:chExt cx="812800" cy="812800"/>
            </a:xfrm>
          </p:grpSpPr>
          <p:sp>
            <p:nvSpPr>
              <p:cNvPr id="32" name="Freeform 3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4" name="Group 34"/>
            <p:cNvGrpSpPr/>
            <p:nvPr/>
          </p:nvGrpSpPr>
          <p:grpSpPr>
            <a:xfrm>
              <a:off x="162981" y="162981"/>
              <a:ext cx="1196997" cy="1196997"/>
              <a:chOff x="0" y="0"/>
              <a:chExt cx="812800" cy="812800"/>
            </a:xfrm>
          </p:grpSpPr>
          <p:sp>
            <p:nvSpPr>
              <p:cNvPr id="35" name="Freeform 3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sp>
        <p:nvSpPr>
          <p:cNvPr id="45" name="TextBox 44">
            <a:extLst>
              <a:ext uri="{FF2B5EF4-FFF2-40B4-BE49-F238E27FC236}">
                <a16:creationId xmlns:a16="http://schemas.microsoft.com/office/drawing/2014/main" id="{EFCE3EC8-9A6F-9EDE-B1CF-8EC0C2110484}"/>
              </a:ext>
            </a:extLst>
          </p:cNvPr>
          <p:cNvSpPr txBox="1"/>
          <p:nvPr/>
        </p:nvSpPr>
        <p:spPr>
          <a:xfrm>
            <a:off x="1943100" y="535583"/>
            <a:ext cx="14401799" cy="769441"/>
          </a:xfrm>
          <a:prstGeom prst="rect">
            <a:avLst/>
          </a:prstGeom>
          <a:noFill/>
        </p:spPr>
        <p:txBody>
          <a:bodyPr wrap="square">
            <a:spAutoFit/>
          </a:bodyPr>
          <a:lstStyle/>
          <a:p>
            <a:pPr algn="ctr"/>
            <a:r>
              <a:rPr lang="en-US" sz="4400" b="1">
                <a:solidFill>
                  <a:srgbClr val="C00000"/>
                </a:solidFill>
                <a:latin typeface="Arial" panose="020B0604020202020204" pitchFamily="34" charset="0"/>
                <a:cs typeface="Arial" panose="020B0604020202020204" pitchFamily="34" charset="0"/>
              </a:rPr>
              <a:t>Nhiệm vụ 2: </a:t>
            </a:r>
            <a:r>
              <a:rPr lang="en-US" sz="4400" b="1" dirty="0" err="1">
                <a:solidFill>
                  <a:srgbClr val="C00000"/>
                </a:solidFill>
                <a:latin typeface="Arial" panose="020B0604020202020204" pitchFamily="34" charset="0"/>
                <a:cs typeface="Arial" panose="020B0604020202020204" pitchFamily="34" charset="0"/>
              </a:rPr>
              <a:t>Điểm</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mạnh</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điểm</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yếu</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của</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bản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thân</a:t>
            </a:r>
            <a:endParaRPr lang="en-US" sz="4400" b="1" dirty="0">
              <a:solidFill>
                <a:srgbClr val="C000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512BF6D-ED6B-3ADB-0DCB-DBBFD5BEB2CA}"/>
              </a:ext>
            </a:extLst>
          </p:cNvPr>
          <p:cNvGrpSpPr/>
          <p:nvPr/>
        </p:nvGrpSpPr>
        <p:grpSpPr>
          <a:xfrm>
            <a:off x="736871" y="1386344"/>
            <a:ext cx="16417125" cy="1738296"/>
            <a:chOff x="687942" y="1610998"/>
            <a:chExt cx="16417125" cy="1738296"/>
          </a:xfrm>
        </p:grpSpPr>
        <p:sp>
          <p:nvSpPr>
            <p:cNvPr id="47" name="Rectangle 46">
              <a:extLst>
                <a:ext uri="{FF2B5EF4-FFF2-40B4-BE49-F238E27FC236}">
                  <a16:creationId xmlns:a16="http://schemas.microsoft.com/office/drawing/2014/main" id="{2963A777-2F4D-93D1-4F09-961554DE12A0}"/>
                </a:ext>
              </a:extLst>
            </p:cNvPr>
            <p:cNvSpPr/>
            <p:nvPr/>
          </p:nvSpPr>
          <p:spPr>
            <a:xfrm>
              <a:off x="2015410" y="1610998"/>
              <a:ext cx="15089657" cy="1738296"/>
            </a:xfrm>
            <a:prstGeom prst="rect">
              <a:avLst/>
            </a:prstGeom>
          </p:spPr>
          <p:txBody>
            <a:bodyPr wrap="square">
              <a:spAutoFit/>
            </a:bodyPr>
            <a:lstStyle/>
            <a:p>
              <a:pPr algn="ctr">
                <a:lnSpc>
                  <a:spcPct val="150000"/>
                </a:lnSpc>
                <a:spcBef>
                  <a:spcPts val="300"/>
                </a:spcBef>
                <a:spcAft>
                  <a:spcPts val="300"/>
                </a:spcAft>
              </a:pPr>
              <a:r>
                <a:rPr lang="en-US" sz="3800" dirty="0">
                  <a:latin typeface="Arial" panose="020B0604020202020204" pitchFamily="34" charset="0"/>
                  <a:ea typeface="Calibri" panose="020F0502020204030204" pitchFamily="34" charset="0"/>
                  <a:cs typeface="Arial" panose="020B0604020202020204" pitchFamily="34" charset="0"/>
                </a:rPr>
                <a:t>Sau </a:t>
              </a:r>
              <a:r>
                <a:rPr lang="en-US" sz="3800" dirty="0" err="1">
                  <a:latin typeface="Arial" panose="020B0604020202020204" pitchFamily="34" charset="0"/>
                  <a:ea typeface="Calibri" panose="020F0502020204030204" pitchFamily="34" charset="0"/>
                  <a:cs typeface="Arial" panose="020B0604020202020204" pitchFamily="34" charset="0"/>
                </a:rPr>
                <a:t>khi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xác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định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điểm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mạnh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điểm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yếu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bản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thân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em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hãy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phân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tích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điểm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mạnh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điểm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yếu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theo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gợi</a:t>
              </a:r>
              <a:r>
                <a:rPr lang="en-US" sz="3800" dirty="0">
                  <a:latin typeface="Arial" panose="020B0604020202020204" pitchFamily="34" charset="0"/>
                  <a:ea typeface="Calibri" panose="020F0502020204030204" pitchFamily="34" charset="0"/>
                  <a:cs typeface="Arial" panose="020B0604020202020204" pitchFamily="34" charset="0"/>
                </a:rPr>
                <a:t> ý </a:t>
              </a:r>
              <a:r>
                <a:rPr lang="en-US" sz="3800" dirty="0" err="1">
                  <a:latin typeface="Arial" panose="020B0604020202020204" pitchFamily="34" charset="0"/>
                  <a:ea typeface="Calibri" panose="020F0502020204030204" pitchFamily="34" charset="0"/>
                  <a:cs typeface="Arial" panose="020B0604020202020204" pitchFamily="34" charset="0"/>
                </a:rPr>
                <a:t>sau</a:t>
              </a:r>
              <a:r>
                <a:rPr lang="en-US" sz="3800" dirty="0">
                  <a:latin typeface="Arial" panose="020B0604020202020204" pitchFamily="34" charset="0"/>
                  <a:ea typeface="Calibri" panose="020F050202020403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98CD164E-40F0-57F7-8503-024C41CA42BA}"/>
                </a:ext>
              </a:extLst>
            </p:cNvPr>
            <p:cNvPicPr>
              <a:picLocks noChangeAspect="1"/>
            </p:cNvPicPr>
            <p:nvPr/>
          </p:nvPicPr>
          <p:blipFill>
            <a:blip r:embed="rId6"/>
            <a:stretch>
              <a:fillRect/>
            </a:stretch>
          </p:blipFill>
          <p:spPr>
            <a:xfrm>
              <a:off x="687942" y="2148760"/>
              <a:ext cx="1224597" cy="979677"/>
            </a:xfrm>
            <a:prstGeom prst="rect">
              <a:avLst/>
            </a:prstGeom>
          </p:spPr>
        </p:pic>
      </p:grpSp>
      <p:grpSp>
        <p:nvGrpSpPr>
          <p:cNvPr id="4" name="Group 3">
            <a:extLst>
              <a:ext uri="{FF2B5EF4-FFF2-40B4-BE49-F238E27FC236}">
                <a16:creationId xmlns:a16="http://schemas.microsoft.com/office/drawing/2014/main" id="{D4C5EB73-B7D3-72BF-A43F-0CAD1E68C9B8}"/>
              </a:ext>
            </a:extLst>
          </p:cNvPr>
          <p:cNvGrpSpPr/>
          <p:nvPr/>
        </p:nvGrpSpPr>
        <p:grpSpPr>
          <a:xfrm>
            <a:off x="1257017" y="3564720"/>
            <a:ext cx="5098798" cy="4845391"/>
            <a:chOff x="1917282" y="3638904"/>
            <a:chExt cx="5098798" cy="4845391"/>
          </a:xfrm>
        </p:grpSpPr>
        <p:grpSp>
          <p:nvGrpSpPr>
            <p:cNvPr id="5" name="Group 4">
              <a:extLst>
                <a:ext uri="{FF2B5EF4-FFF2-40B4-BE49-F238E27FC236}">
                  <a16:creationId xmlns:a16="http://schemas.microsoft.com/office/drawing/2014/main" id="{7A180E80-4872-CC23-335C-B07E94E32FCA}"/>
                </a:ext>
              </a:extLst>
            </p:cNvPr>
            <p:cNvGrpSpPr/>
            <p:nvPr/>
          </p:nvGrpSpPr>
          <p:grpSpPr>
            <a:xfrm rot="-5400000">
              <a:off x="2370130" y="3838345"/>
              <a:ext cx="4193102" cy="5098798"/>
              <a:chOff x="2420058" y="-408948"/>
              <a:chExt cx="15008087" cy="32621971"/>
            </a:xfrm>
          </p:grpSpPr>
          <p:sp>
            <p:nvSpPr>
              <p:cNvPr id="10" name="Freeform 5">
                <a:extLst>
                  <a:ext uri="{FF2B5EF4-FFF2-40B4-BE49-F238E27FC236}">
                    <a16:creationId xmlns:a16="http://schemas.microsoft.com/office/drawing/2014/main" id="{D02BFE14-47C7-9759-64E6-51EA620E5CE5}"/>
                  </a:ext>
                </a:extLst>
              </p:cNvPr>
              <p:cNvSpPr/>
              <p:nvPr/>
            </p:nvSpPr>
            <p:spPr>
              <a:xfrm>
                <a:off x="2420058" y="-408948"/>
                <a:ext cx="15008087" cy="32621971"/>
              </a:xfrm>
              <a:custGeom>
                <a:avLst/>
                <a:gdLst/>
                <a:ahLst/>
                <a:cxnLst/>
                <a:rect l="l" t="t" r="r" b="b"/>
                <a:pathLst>
                  <a:path w="19403969" h="43962706">
                    <a:moveTo>
                      <a:pt x="19099169" y="0"/>
                    </a:moveTo>
                    <a:lnTo>
                      <a:pt x="304800" y="0"/>
                    </a:lnTo>
                    <a:cubicBezTo>
                      <a:pt x="135890" y="0"/>
                      <a:pt x="0" y="135890"/>
                      <a:pt x="0" y="304800"/>
                    </a:cubicBezTo>
                    <a:lnTo>
                      <a:pt x="0" y="43657906"/>
                    </a:lnTo>
                    <a:cubicBezTo>
                      <a:pt x="0" y="43826816"/>
                      <a:pt x="135890" y="43962706"/>
                      <a:pt x="304800" y="43962706"/>
                    </a:cubicBezTo>
                    <a:lnTo>
                      <a:pt x="19099169" y="43962706"/>
                    </a:lnTo>
                    <a:cubicBezTo>
                      <a:pt x="19268078" y="43962706"/>
                      <a:pt x="19403969" y="43826816"/>
                      <a:pt x="19403969" y="43657906"/>
                    </a:cubicBezTo>
                    <a:lnTo>
                      <a:pt x="19403969" y="304800"/>
                    </a:lnTo>
                    <a:cubicBezTo>
                      <a:pt x="19403969" y="135890"/>
                      <a:pt x="19268078" y="0"/>
                      <a:pt x="19099169" y="0"/>
                    </a:cubicBezTo>
                    <a:close/>
                  </a:path>
                </a:pathLst>
              </a:custGeom>
              <a:solidFill>
                <a:srgbClr val="FAF0F0"/>
              </a:solidFill>
              <a:ln>
                <a:solidFill>
                  <a:srgbClr val="C00000"/>
                </a:solidFill>
              </a:ln>
            </p:spPr>
            <p:txBody>
              <a:bodyPr/>
              <a:lstStyle/>
              <a:p>
                <a:endParaRPr lang="en-US"/>
              </a:p>
            </p:txBody>
          </p:sp>
        </p:grpSp>
        <p:grpSp>
          <p:nvGrpSpPr>
            <p:cNvPr id="6" name="Group 5">
              <a:extLst>
                <a:ext uri="{FF2B5EF4-FFF2-40B4-BE49-F238E27FC236}">
                  <a16:creationId xmlns:a16="http://schemas.microsoft.com/office/drawing/2014/main" id="{E7994C18-D42E-0B99-C8E6-B8E56D4F0EFA}"/>
                </a:ext>
              </a:extLst>
            </p:cNvPr>
            <p:cNvGrpSpPr/>
            <p:nvPr/>
          </p:nvGrpSpPr>
          <p:grpSpPr>
            <a:xfrm>
              <a:off x="2669296" y="3638904"/>
              <a:ext cx="3344281" cy="1065822"/>
              <a:chOff x="2669296" y="3638904"/>
              <a:chExt cx="3344281" cy="1065822"/>
            </a:xfrm>
          </p:grpSpPr>
          <p:sp>
            <p:nvSpPr>
              <p:cNvPr id="8" name="Rectangle: Rounded Corners 7">
                <a:extLst>
                  <a:ext uri="{FF2B5EF4-FFF2-40B4-BE49-F238E27FC236}">
                    <a16:creationId xmlns:a16="http://schemas.microsoft.com/office/drawing/2014/main" id="{F839DDEF-223F-754B-9A29-01A7DCD34331}"/>
                  </a:ext>
                </a:extLst>
              </p:cNvPr>
              <p:cNvSpPr/>
              <p:nvPr/>
            </p:nvSpPr>
            <p:spPr>
              <a:xfrm>
                <a:off x="3028198" y="3638904"/>
                <a:ext cx="2626478" cy="106582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5">
                <a:extLst>
                  <a:ext uri="{FF2B5EF4-FFF2-40B4-BE49-F238E27FC236}">
                    <a16:creationId xmlns:a16="http://schemas.microsoft.com/office/drawing/2014/main" id="{5A28792E-8109-C022-4EE6-381426E60184}"/>
                  </a:ext>
                </a:extLst>
              </p:cNvPr>
              <p:cNvSpPr txBox="1"/>
              <p:nvPr/>
            </p:nvSpPr>
            <p:spPr>
              <a:xfrm>
                <a:off x="2669296" y="3767010"/>
                <a:ext cx="3344281" cy="746038"/>
              </a:xfrm>
              <a:prstGeom prst="rect">
                <a:avLst/>
              </a:prstGeom>
            </p:spPr>
            <p:txBody>
              <a:bodyPr wrap="square" lIns="0" tIns="0" rIns="0" bIns="0" rtlCol="0" anchor="t">
                <a:spAutoFit/>
              </a:bodyPr>
              <a:lstStyle/>
              <a:p>
                <a:pPr algn="ctr">
                  <a:lnSpc>
                    <a:spcPts val="6326"/>
                  </a:lnSpc>
                </a:pPr>
                <a:r>
                  <a:rPr lang="en-US" sz="4000" b="1" dirty="0">
                    <a:solidFill>
                      <a:srgbClr val="FFFFFF"/>
                    </a:solidFill>
                    <a:latin typeface="Arial" panose="020B0604020202020204" pitchFamily="34" charset="0"/>
                    <a:cs typeface="Arial" panose="020B0604020202020204" pitchFamily="34" charset="0"/>
                  </a:rPr>
                  <a:t>01</a:t>
                </a:r>
              </a:p>
            </p:txBody>
          </p:sp>
        </p:grpSp>
        <p:sp>
          <p:nvSpPr>
            <p:cNvPr id="7" name="TextBox 6">
              <a:extLst>
                <a:ext uri="{FF2B5EF4-FFF2-40B4-BE49-F238E27FC236}">
                  <a16:creationId xmlns:a16="http://schemas.microsoft.com/office/drawing/2014/main" id="{3DC30135-AA7D-43D0-4596-5C6C1D9089A3}"/>
                </a:ext>
              </a:extLst>
            </p:cNvPr>
            <p:cNvSpPr txBox="1"/>
            <p:nvPr/>
          </p:nvSpPr>
          <p:spPr>
            <a:xfrm>
              <a:off x="2368072" y="4663961"/>
              <a:ext cx="4197218" cy="3492623"/>
            </a:xfrm>
            <a:prstGeom prst="rect">
              <a:avLst/>
            </a:prstGeom>
            <a:noFill/>
          </p:spPr>
          <p:txBody>
            <a:bodyPr wrap="square">
              <a:spAutoFit/>
            </a:bodyPr>
            <a:lstStyle/>
            <a:p>
              <a:pPr algn="just">
                <a:lnSpc>
                  <a:spcPct val="150000"/>
                </a:lnSpc>
              </a:pPr>
              <a:r>
                <a:rPr lang="vi-VN" sz="3800" dirty="0">
                  <a:effectLst/>
                  <a:latin typeface="Arial" panose="020B0604020202020204" pitchFamily="34" charset="0"/>
                  <a:ea typeface="Times New Roman" panose="02020603050405020304" pitchFamily="18" charset="0"/>
                  <a:cs typeface="Arial" panose="020B0604020202020204" pitchFamily="34" charset="0"/>
                </a:rPr>
                <a:t>Liệt kê một số điểm mạnh và điểm yếu của bản thân (1 – 2 điểm)</a:t>
              </a:r>
              <a:endParaRPr lang="en-US" sz="3800" dirty="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0E72153D-22BF-A471-686E-C4BD125734A1}"/>
              </a:ext>
            </a:extLst>
          </p:cNvPr>
          <p:cNvGrpSpPr/>
          <p:nvPr/>
        </p:nvGrpSpPr>
        <p:grpSpPr>
          <a:xfrm>
            <a:off x="6728210" y="3516027"/>
            <a:ext cx="5098798" cy="4894084"/>
            <a:chOff x="1917282" y="3590211"/>
            <a:chExt cx="5098798" cy="4894084"/>
          </a:xfrm>
        </p:grpSpPr>
        <p:grpSp>
          <p:nvGrpSpPr>
            <p:cNvPr id="12" name="Group 4">
              <a:extLst>
                <a:ext uri="{FF2B5EF4-FFF2-40B4-BE49-F238E27FC236}">
                  <a16:creationId xmlns:a16="http://schemas.microsoft.com/office/drawing/2014/main" id="{807580D3-784F-08CD-0868-3D142CE929E6}"/>
                </a:ext>
              </a:extLst>
            </p:cNvPr>
            <p:cNvGrpSpPr/>
            <p:nvPr/>
          </p:nvGrpSpPr>
          <p:grpSpPr>
            <a:xfrm rot="-5400000">
              <a:off x="2370129" y="3838345"/>
              <a:ext cx="4193103" cy="5098798"/>
              <a:chOff x="2420056" y="-408951"/>
              <a:chExt cx="15008090" cy="32621971"/>
            </a:xfrm>
          </p:grpSpPr>
          <p:sp>
            <p:nvSpPr>
              <p:cNvPr id="17" name="Freeform 5">
                <a:extLst>
                  <a:ext uri="{FF2B5EF4-FFF2-40B4-BE49-F238E27FC236}">
                    <a16:creationId xmlns:a16="http://schemas.microsoft.com/office/drawing/2014/main" id="{1DBF5EAB-6E48-3F82-BB76-07E3416C2BC5}"/>
                  </a:ext>
                </a:extLst>
              </p:cNvPr>
              <p:cNvSpPr/>
              <p:nvPr/>
            </p:nvSpPr>
            <p:spPr>
              <a:xfrm>
                <a:off x="2420056" y="-408951"/>
                <a:ext cx="15008090" cy="32621971"/>
              </a:xfrm>
              <a:custGeom>
                <a:avLst/>
                <a:gdLst/>
                <a:ahLst/>
                <a:cxnLst/>
                <a:rect l="l" t="t" r="r" b="b"/>
                <a:pathLst>
                  <a:path w="19403969" h="43962706">
                    <a:moveTo>
                      <a:pt x="19099169" y="0"/>
                    </a:moveTo>
                    <a:lnTo>
                      <a:pt x="304800" y="0"/>
                    </a:lnTo>
                    <a:cubicBezTo>
                      <a:pt x="135890" y="0"/>
                      <a:pt x="0" y="135890"/>
                      <a:pt x="0" y="304800"/>
                    </a:cubicBezTo>
                    <a:lnTo>
                      <a:pt x="0" y="43657906"/>
                    </a:lnTo>
                    <a:cubicBezTo>
                      <a:pt x="0" y="43826816"/>
                      <a:pt x="135890" y="43962706"/>
                      <a:pt x="304800" y="43962706"/>
                    </a:cubicBezTo>
                    <a:lnTo>
                      <a:pt x="19099169" y="43962706"/>
                    </a:lnTo>
                    <a:cubicBezTo>
                      <a:pt x="19268078" y="43962706"/>
                      <a:pt x="19403969" y="43826816"/>
                      <a:pt x="19403969" y="43657906"/>
                    </a:cubicBezTo>
                    <a:lnTo>
                      <a:pt x="19403969" y="304800"/>
                    </a:lnTo>
                    <a:cubicBezTo>
                      <a:pt x="19403969" y="135890"/>
                      <a:pt x="19268078" y="0"/>
                      <a:pt x="19099169" y="0"/>
                    </a:cubicBezTo>
                    <a:close/>
                  </a:path>
                </a:pathLst>
              </a:custGeom>
              <a:solidFill>
                <a:srgbClr val="FAF0F0"/>
              </a:solidFill>
              <a:ln>
                <a:solidFill>
                  <a:srgbClr val="C00000"/>
                </a:solidFill>
              </a:ln>
            </p:spPr>
            <p:txBody>
              <a:bodyPr/>
              <a:lstStyle/>
              <a:p>
                <a:endParaRPr lang="en-US"/>
              </a:p>
            </p:txBody>
          </p:sp>
        </p:grpSp>
        <p:grpSp>
          <p:nvGrpSpPr>
            <p:cNvPr id="13" name="Group 12">
              <a:extLst>
                <a:ext uri="{FF2B5EF4-FFF2-40B4-BE49-F238E27FC236}">
                  <a16:creationId xmlns:a16="http://schemas.microsoft.com/office/drawing/2014/main" id="{B675FFE3-0C8E-4434-B700-F6932EE46E24}"/>
                </a:ext>
              </a:extLst>
            </p:cNvPr>
            <p:cNvGrpSpPr/>
            <p:nvPr/>
          </p:nvGrpSpPr>
          <p:grpSpPr>
            <a:xfrm>
              <a:off x="2671273" y="3590211"/>
              <a:ext cx="3344281" cy="1065822"/>
              <a:chOff x="2671273" y="3590211"/>
              <a:chExt cx="3344281" cy="1065822"/>
            </a:xfrm>
          </p:grpSpPr>
          <p:sp>
            <p:nvSpPr>
              <p:cNvPr id="15" name="Rectangle: Rounded Corners 14">
                <a:extLst>
                  <a:ext uri="{FF2B5EF4-FFF2-40B4-BE49-F238E27FC236}">
                    <a16:creationId xmlns:a16="http://schemas.microsoft.com/office/drawing/2014/main" id="{05D07A8D-2CF1-7534-7DCA-6C4453F0B8D0}"/>
                  </a:ext>
                </a:extLst>
              </p:cNvPr>
              <p:cNvSpPr/>
              <p:nvPr/>
            </p:nvSpPr>
            <p:spPr>
              <a:xfrm>
                <a:off x="3034165" y="3590211"/>
                <a:ext cx="2626478" cy="106582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5">
                <a:extLst>
                  <a:ext uri="{FF2B5EF4-FFF2-40B4-BE49-F238E27FC236}">
                    <a16:creationId xmlns:a16="http://schemas.microsoft.com/office/drawing/2014/main" id="{EC6D8E70-CE41-0A41-42C1-607E05951DA5}"/>
                  </a:ext>
                </a:extLst>
              </p:cNvPr>
              <p:cNvSpPr txBox="1"/>
              <p:nvPr/>
            </p:nvSpPr>
            <p:spPr>
              <a:xfrm>
                <a:off x="2671273" y="3737434"/>
                <a:ext cx="3344281" cy="746038"/>
              </a:xfrm>
              <a:prstGeom prst="rect">
                <a:avLst/>
              </a:prstGeom>
            </p:spPr>
            <p:txBody>
              <a:bodyPr wrap="square" lIns="0" tIns="0" rIns="0" bIns="0" rtlCol="0" anchor="t">
                <a:spAutoFit/>
              </a:bodyPr>
              <a:lstStyle/>
              <a:p>
                <a:pPr algn="ctr">
                  <a:lnSpc>
                    <a:spcPts val="6326"/>
                  </a:lnSpc>
                </a:pPr>
                <a:r>
                  <a:rPr lang="en-US" sz="4000" b="1" dirty="0">
                    <a:solidFill>
                      <a:srgbClr val="FFFFFF"/>
                    </a:solidFill>
                    <a:latin typeface="Arial" panose="020B0604020202020204" pitchFamily="34" charset="0"/>
                    <a:cs typeface="Arial" panose="020B0604020202020204" pitchFamily="34" charset="0"/>
                  </a:rPr>
                  <a:t>02</a:t>
                </a:r>
              </a:p>
            </p:txBody>
          </p:sp>
        </p:grpSp>
        <p:sp>
          <p:nvSpPr>
            <p:cNvPr id="14" name="TextBox 13">
              <a:extLst>
                <a:ext uri="{FF2B5EF4-FFF2-40B4-BE49-F238E27FC236}">
                  <a16:creationId xmlns:a16="http://schemas.microsoft.com/office/drawing/2014/main" id="{5013C693-C111-B2E4-ACA6-1127B39A2746}"/>
                </a:ext>
              </a:extLst>
            </p:cNvPr>
            <p:cNvSpPr txBox="1"/>
            <p:nvPr/>
          </p:nvSpPr>
          <p:spPr>
            <a:xfrm>
              <a:off x="2321157" y="5102542"/>
              <a:ext cx="4325772" cy="2615460"/>
            </a:xfrm>
            <a:prstGeom prst="rect">
              <a:avLst/>
            </a:prstGeom>
            <a:noFill/>
          </p:spPr>
          <p:txBody>
            <a:bodyPr wrap="square">
              <a:spAutoFit/>
            </a:bodyPr>
            <a:lstStyle/>
            <a:p>
              <a:pPr algn="just">
                <a:lnSpc>
                  <a:spcPct val="150000"/>
                </a:lnSpc>
              </a:pPr>
              <a:r>
                <a:rPr lang="vi-VN" sz="3800" dirty="0">
                  <a:effectLst/>
                  <a:latin typeface="Arial" panose="020B0604020202020204" pitchFamily="34" charset="0"/>
                  <a:ea typeface="Times New Roman" panose="02020603050405020304" pitchFamily="18" charset="0"/>
                  <a:cs typeface="Arial" panose="020B0604020202020204" pitchFamily="34" charset="0"/>
                </a:rPr>
                <a:t>Chỉ ra bi</a:t>
              </a:r>
              <a:r>
                <a:rPr lang="en-US" sz="3800" dirty="0">
                  <a:effectLst/>
                  <a:latin typeface="Arial" panose="020B0604020202020204" pitchFamily="34" charset="0"/>
                  <a:ea typeface="Times New Roman" panose="02020603050405020304" pitchFamily="18" charset="0"/>
                  <a:cs typeface="Arial" panose="020B0604020202020204" pitchFamily="34" charset="0"/>
                </a:rPr>
                <a:t>ể</a:t>
              </a:r>
              <a:r>
                <a:rPr lang="vi-VN" sz="3800" dirty="0">
                  <a:effectLst/>
                  <a:latin typeface="Arial" panose="020B0604020202020204" pitchFamily="34" charset="0"/>
                  <a:ea typeface="Times New Roman" panose="02020603050405020304" pitchFamily="18" charset="0"/>
                  <a:cs typeface="Arial" panose="020B0604020202020204" pitchFamily="34" charset="0"/>
                </a:rPr>
                <a:t>u hiện của những điểm mạnh</a:t>
              </a:r>
              <a:r>
                <a:rPr lang="en-US" sz="3800" dirty="0">
                  <a:latin typeface="Arial" panose="020B0604020202020204" pitchFamily="34" charset="0"/>
                  <a:ea typeface="Times New Roman" panose="02020603050405020304" pitchFamily="18" charset="0"/>
                  <a:cs typeface="Arial" panose="020B0604020202020204" pitchFamily="34" charset="0"/>
                </a:rPr>
                <a:t>,</a:t>
              </a:r>
              <a:r>
                <a:rPr lang="vi-VN" sz="3800" dirty="0">
                  <a:effectLst/>
                  <a:latin typeface="Arial" panose="020B0604020202020204" pitchFamily="34" charset="0"/>
                  <a:ea typeface="Times New Roman" panose="02020603050405020304" pitchFamily="18" charset="0"/>
                  <a:cs typeface="Arial" panose="020B0604020202020204" pitchFamily="34" charset="0"/>
                </a:rPr>
                <a:t> điểm yếu đó</a:t>
              </a:r>
              <a:endParaRPr lang="en-US" sz="3800"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A7139498-C8EB-7676-D344-517E658ED6EE}"/>
              </a:ext>
            </a:extLst>
          </p:cNvPr>
          <p:cNvGrpSpPr/>
          <p:nvPr/>
        </p:nvGrpSpPr>
        <p:grpSpPr>
          <a:xfrm>
            <a:off x="12277798" y="3497610"/>
            <a:ext cx="5537094" cy="4912501"/>
            <a:chOff x="1917282" y="3571794"/>
            <a:chExt cx="5537094" cy="4912501"/>
          </a:xfrm>
        </p:grpSpPr>
        <p:grpSp>
          <p:nvGrpSpPr>
            <p:cNvPr id="37" name="Group 4">
              <a:extLst>
                <a:ext uri="{FF2B5EF4-FFF2-40B4-BE49-F238E27FC236}">
                  <a16:creationId xmlns:a16="http://schemas.microsoft.com/office/drawing/2014/main" id="{FCF623B8-01CA-144C-2B7A-24566D1287A5}"/>
                </a:ext>
              </a:extLst>
            </p:cNvPr>
            <p:cNvGrpSpPr/>
            <p:nvPr/>
          </p:nvGrpSpPr>
          <p:grpSpPr>
            <a:xfrm rot="-5400000">
              <a:off x="2589277" y="3619197"/>
              <a:ext cx="4193103" cy="5537094"/>
              <a:chOff x="2420056" y="-408951"/>
              <a:chExt cx="15008090" cy="35426177"/>
            </a:xfrm>
          </p:grpSpPr>
          <p:sp>
            <p:nvSpPr>
              <p:cNvPr id="42" name="Freeform 5">
                <a:extLst>
                  <a:ext uri="{FF2B5EF4-FFF2-40B4-BE49-F238E27FC236}">
                    <a16:creationId xmlns:a16="http://schemas.microsoft.com/office/drawing/2014/main" id="{FFAB4199-B78A-C52D-B3DC-4C4E95F256E0}"/>
                  </a:ext>
                </a:extLst>
              </p:cNvPr>
              <p:cNvSpPr/>
              <p:nvPr/>
            </p:nvSpPr>
            <p:spPr>
              <a:xfrm>
                <a:off x="2420056" y="-408951"/>
                <a:ext cx="15008090" cy="35426177"/>
              </a:xfrm>
              <a:custGeom>
                <a:avLst/>
                <a:gdLst/>
                <a:ahLst/>
                <a:cxnLst/>
                <a:rect l="l" t="t" r="r" b="b"/>
                <a:pathLst>
                  <a:path w="19403969" h="43962706">
                    <a:moveTo>
                      <a:pt x="19099169" y="0"/>
                    </a:moveTo>
                    <a:lnTo>
                      <a:pt x="304800" y="0"/>
                    </a:lnTo>
                    <a:cubicBezTo>
                      <a:pt x="135890" y="0"/>
                      <a:pt x="0" y="135890"/>
                      <a:pt x="0" y="304800"/>
                    </a:cubicBezTo>
                    <a:lnTo>
                      <a:pt x="0" y="43657906"/>
                    </a:lnTo>
                    <a:cubicBezTo>
                      <a:pt x="0" y="43826816"/>
                      <a:pt x="135890" y="43962706"/>
                      <a:pt x="304800" y="43962706"/>
                    </a:cubicBezTo>
                    <a:lnTo>
                      <a:pt x="19099169" y="43962706"/>
                    </a:lnTo>
                    <a:cubicBezTo>
                      <a:pt x="19268078" y="43962706"/>
                      <a:pt x="19403969" y="43826816"/>
                      <a:pt x="19403969" y="43657906"/>
                    </a:cubicBezTo>
                    <a:lnTo>
                      <a:pt x="19403969" y="304800"/>
                    </a:lnTo>
                    <a:cubicBezTo>
                      <a:pt x="19403969" y="135890"/>
                      <a:pt x="19268078" y="0"/>
                      <a:pt x="19099169" y="0"/>
                    </a:cubicBezTo>
                    <a:close/>
                  </a:path>
                </a:pathLst>
              </a:custGeom>
              <a:solidFill>
                <a:srgbClr val="FAF0F0"/>
              </a:solidFill>
              <a:ln>
                <a:solidFill>
                  <a:srgbClr val="C00000"/>
                </a:solidFill>
              </a:ln>
            </p:spPr>
            <p:txBody>
              <a:bodyPr/>
              <a:lstStyle/>
              <a:p>
                <a:endParaRPr lang="en-US"/>
              </a:p>
            </p:txBody>
          </p:sp>
        </p:grpSp>
        <p:grpSp>
          <p:nvGrpSpPr>
            <p:cNvPr id="38" name="Group 37">
              <a:extLst>
                <a:ext uri="{FF2B5EF4-FFF2-40B4-BE49-F238E27FC236}">
                  <a16:creationId xmlns:a16="http://schemas.microsoft.com/office/drawing/2014/main" id="{E782A217-A6D4-9968-77A8-3C6E5E0B0790}"/>
                </a:ext>
              </a:extLst>
            </p:cNvPr>
            <p:cNvGrpSpPr/>
            <p:nvPr/>
          </p:nvGrpSpPr>
          <p:grpSpPr>
            <a:xfrm>
              <a:off x="3028197" y="3571794"/>
              <a:ext cx="3344281" cy="1065822"/>
              <a:chOff x="3028197" y="3571794"/>
              <a:chExt cx="3344281" cy="1065822"/>
            </a:xfrm>
          </p:grpSpPr>
          <p:sp>
            <p:nvSpPr>
              <p:cNvPr id="40" name="Rectangle: Rounded Corners 39">
                <a:extLst>
                  <a:ext uri="{FF2B5EF4-FFF2-40B4-BE49-F238E27FC236}">
                    <a16:creationId xmlns:a16="http://schemas.microsoft.com/office/drawing/2014/main" id="{F4E1C6F6-CD2B-5994-816D-FA01BB35C629}"/>
                  </a:ext>
                </a:extLst>
              </p:cNvPr>
              <p:cNvSpPr/>
              <p:nvPr/>
            </p:nvSpPr>
            <p:spPr>
              <a:xfrm>
                <a:off x="3387099" y="3571794"/>
                <a:ext cx="2626478" cy="106582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5">
                <a:extLst>
                  <a:ext uri="{FF2B5EF4-FFF2-40B4-BE49-F238E27FC236}">
                    <a16:creationId xmlns:a16="http://schemas.microsoft.com/office/drawing/2014/main" id="{11634D55-F352-BE7A-1802-D000CE09A700}"/>
                  </a:ext>
                </a:extLst>
              </p:cNvPr>
              <p:cNvSpPr txBox="1"/>
              <p:nvPr/>
            </p:nvSpPr>
            <p:spPr>
              <a:xfrm>
                <a:off x="3028197" y="3687579"/>
                <a:ext cx="3344281" cy="746038"/>
              </a:xfrm>
              <a:prstGeom prst="rect">
                <a:avLst/>
              </a:prstGeom>
            </p:spPr>
            <p:txBody>
              <a:bodyPr wrap="square" lIns="0" tIns="0" rIns="0" bIns="0" rtlCol="0" anchor="t">
                <a:spAutoFit/>
              </a:bodyPr>
              <a:lstStyle/>
              <a:p>
                <a:pPr algn="ctr">
                  <a:lnSpc>
                    <a:spcPts val="6326"/>
                  </a:lnSpc>
                </a:pPr>
                <a:r>
                  <a:rPr lang="en-US" sz="4000" b="1" dirty="0">
                    <a:solidFill>
                      <a:srgbClr val="FFFFFF"/>
                    </a:solidFill>
                    <a:latin typeface="Arial" panose="020B0604020202020204" pitchFamily="34" charset="0"/>
                    <a:cs typeface="Arial" panose="020B0604020202020204" pitchFamily="34" charset="0"/>
                  </a:rPr>
                  <a:t>03</a:t>
                </a:r>
              </a:p>
            </p:txBody>
          </p:sp>
        </p:grpSp>
        <p:sp>
          <p:nvSpPr>
            <p:cNvPr id="39" name="TextBox 38">
              <a:extLst>
                <a:ext uri="{FF2B5EF4-FFF2-40B4-BE49-F238E27FC236}">
                  <a16:creationId xmlns:a16="http://schemas.microsoft.com/office/drawing/2014/main" id="{534685BE-39E2-0383-9B41-0FA954DB2C10}"/>
                </a:ext>
              </a:extLst>
            </p:cNvPr>
            <p:cNvSpPr txBox="1"/>
            <p:nvPr/>
          </p:nvSpPr>
          <p:spPr>
            <a:xfrm>
              <a:off x="2136430" y="4660144"/>
              <a:ext cx="5098797" cy="3492623"/>
            </a:xfrm>
            <a:prstGeom prst="rect">
              <a:avLst/>
            </a:prstGeom>
            <a:noFill/>
          </p:spPr>
          <p:txBody>
            <a:bodyPr wrap="square">
              <a:spAutoFit/>
            </a:bodyPr>
            <a:lstStyle/>
            <a:p>
              <a:pPr algn="just">
                <a:lnSpc>
                  <a:spcPct val="150000"/>
                </a:lnSpc>
              </a:pPr>
              <a:r>
                <a:rPr lang="vi-VN" sz="3800" dirty="0">
                  <a:effectLst/>
                  <a:latin typeface="Arial" panose="020B0604020202020204" pitchFamily="34" charset="0"/>
                  <a:ea typeface="Times New Roman" panose="02020603050405020304" pitchFamily="18" charset="0"/>
                  <a:cs typeface="Arial" panose="020B0604020202020204" pitchFamily="34" charset="0"/>
                </a:rPr>
                <a:t>Những điểm mạnh và điểm yếu đó tác động như thế nào đến học tập và cuộc sống?</a:t>
              </a:r>
              <a:endParaRPr lang="en-US" sz="3800" dirty="0">
                <a:latin typeface="Arial" panose="020B0604020202020204" pitchFamily="34" charset="0"/>
                <a:cs typeface="Arial" panose="020B0604020202020204" pitchFamily="34" charset="0"/>
              </a:endParaRPr>
            </a:p>
          </p:txBody>
        </p:sp>
      </p:grpSp>
      <p:sp>
        <p:nvSpPr>
          <p:cNvPr id="43" name="Rectangle 42">
            <a:extLst>
              <a:ext uri="{FF2B5EF4-FFF2-40B4-BE49-F238E27FC236}">
                <a16:creationId xmlns:a16="http://schemas.microsoft.com/office/drawing/2014/main" id="{B4175514-C366-2633-58E7-56BF40D735FA}"/>
              </a:ext>
            </a:extLst>
          </p:cNvPr>
          <p:cNvSpPr/>
          <p:nvPr/>
        </p:nvSpPr>
        <p:spPr>
          <a:xfrm>
            <a:off x="3356346" y="8701470"/>
            <a:ext cx="12162897" cy="707886"/>
          </a:xfrm>
          <a:prstGeom prst="rect">
            <a:avLst/>
          </a:prstGeom>
        </p:spPr>
        <p:txBody>
          <a:bodyPr wrap="square">
            <a:spAutoFit/>
          </a:bodyPr>
          <a:lstStyle/>
          <a:p>
            <a:pPr algn="ctr"/>
            <a:r>
              <a:rPr lang="en-US" sz="4000" b="1" u="sng" dirty="0" err="1">
                <a:latin typeface="Arial" panose="020B0604020202020204" pitchFamily="34" charset="0"/>
                <a:cs typeface="Arial" panose="020B0604020202020204" pitchFamily="34" charset="0"/>
              </a:rPr>
              <a:t>Gợi</a:t>
            </a:r>
            <a:r>
              <a:rPr lang="en-US" sz="4000" b="1" u="sng" dirty="0">
                <a:latin typeface="Arial" panose="020B0604020202020204" pitchFamily="34" charset="0"/>
                <a:cs typeface="Arial" panose="020B0604020202020204" pitchFamily="34" charset="0"/>
              </a:rPr>
              <a:t> ý</a:t>
            </a:r>
            <a:r>
              <a:rPr lang="en-US" sz="4000" dirty="0">
                <a:latin typeface="Arial" panose="020B0604020202020204" pitchFamily="34" charset="0"/>
                <a:cs typeface="Arial" panose="020B0604020202020204" pitchFamily="34" charset="0"/>
              </a:rPr>
              <a:t>: Có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a:t>
            </a:r>
          </a:p>
        </p:txBody>
      </p:sp>
      <p:sp>
        <p:nvSpPr>
          <p:cNvPr id="44" name="Isosceles Triangle 43">
            <a:extLst>
              <a:ext uri="{FF2B5EF4-FFF2-40B4-BE49-F238E27FC236}">
                <a16:creationId xmlns:a16="http://schemas.microsoft.com/office/drawing/2014/main" id="{29BFAED8-FD25-3125-046A-6C96EF8E4989}"/>
              </a:ext>
            </a:extLst>
          </p:cNvPr>
          <p:cNvSpPr/>
          <p:nvPr/>
        </p:nvSpPr>
        <p:spPr>
          <a:xfrm flipV="1">
            <a:off x="8945434" y="9683399"/>
            <a:ext cx="492361" cy="35294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6943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up)">
                                      <p:cBhvr>
                                        <p:cTn id="35" dur="500"/>
                                        <p:tgtEl>
                                          <p:spTgt spid="43"/>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up)">
                                      <p:cBhvr>
                                        <p:cTn id="3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3" grpId="0"/>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12BCCD8-9476-71F2-0D91-F72732082D98}"/>
              </a:ext>
            </a:extLst>
          </p:cNvPr>
          <p:cNvGraphicFramePr>
            <a:graphicFrameLocks noGrp="1"/>
          </p:cNvGraphicFramePr>
          <p:nvPr>
            <p:extLst>
              <p:ext uri="{D42A27DB-BD31-4B8C-83A1-F6EECF244321}">
                <p14:modId xmlns:p14="http://schemas.microsoft.com/office/powerpoint/2010/main" val="323951983"/>
              </p:ext>
            </p:extLst>
          </p:nvPr>
        </p:nvGraphicFramePr>
        <p:xfrm>
          <a:off x="944130" y="836712"/>
          <a:ext cx="16459200" cy="8328436"/>
        </p:xfrm>
        <a:graphic>
          <a:graphicData uri="http://schemas.openxmlformats.org/drawingml/2006/table">
            <a:tbl>
              <a:tblPr bandRow="1"/>
              <a:tblGrid>
                <a:gridCol w="2667000">
                  <a:extLst>
                    <a:ext uri="{9D8B030D-6E8A-4147-A177-3AD203B41FA5}">
                      <a16:colId xmlns:a16="http://schemas.microsoft.com/office/drawing/2014/main" val="20000"/>
                    </a:ext>
                  </a:extLst>
                </a:gridCol>
                <a:gridCol w="3048333">
                  <a:extLst>
                    <a:ext uri="{9D8B030D-6E8A-4147-A177-3AD203B41FA5}">
                      <a16:colId xmlns:a16="http://schemas.microsoft.com/office/drawing/2014/main" val="20001"/>
                    </a:ext>
                  </a:extLst>
                </a:gridCol>
                <a:gridCol w="4136096">
                  <a:extLst>
                    <a:ext uri="{9D8B030D-6E8A-4147-A177-3AD203B41FA5}">
                      <a16:colId xmlns:a16="http://schemas.microsoft.com/office/drawing/2014/main" val="20002"/>
                    </a:ext>
                  </a:extLst>
                </a:gridCol>
                <a:gridCol w="6607771">
                  <a:extLst>
                    <a:ext uri="{9D8B030D-6E8A-4147-A177-3AD203B41FA5}">
                      <a16:colId xmlns:a16="http://schemas.microsoft.com/office/drawing/2014/main" val="3698736894"/>
                    </a:ext>
                  </a:extLst>
                </a:gridCol>
              </a:tblGrid>
              <a:tr h="2294488">
                <a:tc gridSpan="2">
                  <a:txBody>
                    <a:bodyPr/>
                    <a:lstStyle/>
                    <a:p>
                      <a:pPr algn="ctr">
                        <a:lnSpc>
                          <a:spcPct val="150000"/>
                        </a:lnSpc>
                        <a:spcAft>
                          <a:spcPts val="800"/>
                        </a:spcAft>
                      </a:pPr>
                      <a:r>
                        <a:rPr lang="nl-NL" sz="3600" b="1" i="0" dirty="0">
                          <a:effectLst/>
                          <a:latin typeface="Arial" panose="020B0604020202020204" pitchFamily="34" charset="0"/>
                          <a:cs typeface="Arial" panose="020B0604020202020204" pitchFamily="34" charset="0"/>
                        </a:rPr>
                        <a:t>Đặc điểm của bản thân</a:t>
                      </a:r>
                      <a:endParaRPr lang="en-US" sz="3600" b="1" i="0" dirty="0">
                        <a:effectLst/>
                        <a:latin typeface="Arial" panose="020B0604020202020204" pitchFamily="34"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a:lnSpc>
                          <a:spcPct val="130000"/>
                        </a:lnSpc>
                        <a:spcAft>
                          <a:spcPts val="800"/>
                        </a:spcAft>
                      </a:pPr>
                      <a:r>
                        <a:rPr lang="nl-NL" sz="3600" b="1" i="0" dirty="0">
                          <a:effectLst/>
                          <a:latin typeface="Arial" panose="020B0604020202020204" pitchFamily="34" charset="0"/>
                          <a:ea typeface="Times New Roman" panose="02020603050405020304" pitchFamily="18" charset="0"/>
                          <a:cs typeface="Arial" panose="020B0604020202020204" pitchFamily="34" charset="0"/>
                        </a:rPr>
                        <a:t>Tên máy cơ khí động lực</a:t>
                      </a:r>
                      <a:endParaRPr lang="en-US" sz="36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800"/>
                        </a:spcAft>
                      </a:pPr>
                      <a:r>
                        <a:rPr lang="nl-NL" sz="3600" b="1" i="0" dirty="0">
                          <a:effectLst/>
                          <a:latin typeface="Arial" panose="020B0604020202020204" pitchFamily="34" charset="0"/>
                          <a:ea typeface="Times New Roman" panose="02020603050405020304" pitchFamily="18" charset="0"/>
                          <a:cs typeface="Arial" panose="020B0604020202020204" pitchFamily="34" charset="0"/>
                        </a:rPr>
                        <a:t>Biểu hiện</a:t>
                      </a:r>
                      <a:endParaRPr lang="en-US" sz="36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800"/>
                        </a:spcAft>
                      </a:pPr>
                      <a:r>
                        <a:rPr lang="en-US" sz="3600" b="1" i="0" dirty="0" err="1">
                          <a:effectLst/>
                          <a:latin typeface="Arial" panose="020B0604020202020204" pitchFamily="34" charset="0"/>
                          <a:ea typeface="Times New Roman" panose="02020603050405020304" pitchFamily="18" charset="0"/>
                          <a:cs typeface="Arial" panose="020B0604020202020204" pitchFamily="34" charset="0"/>
                        </a:rPr>
                        <a:t>Tác</a:t>
                      </a:r>
                      <a:r>
                        <a:rPr lang="en-US" sz="3600" b="1" i="0" dirty="0">
                          <a:effectLst/>
                          <a:latin typeface="Arial" panose="020B0604020202020204" pitchFamily="34" charset="0"/>
                          <a:ea typeface="Times New Roman" panose="02020603050405020304" pitchFamily="18" charset="0"/>
                          <a:cs typeface="Arial" panose="020B0604020202020204" pitchFamily="34" charset="0"/>
                        </a:rPr>
                        <a:t> </a:t>
                      </a:r>
                      <a:r>
                        <a:rPr lang="en-US" sz="3600" b="1" i="0" dirty="0" err="1">
                          <a:effectLst/>
                          <a:latin typeface="Arial" panose="020B0604020202020204" pitchFamily="34" charset="0"/>
                          <a:ea typeface="Times New Roman" panose="02020603050405020304" pitchFamily="18" charset="0"/>
                          <a:cs typeface="Arial" panose="020B0604020202020204" pitchFamily="34" charset="0"/>
                        </a:rPr>
                        <a:t>động</a:t>
                      </a:r>
                      <a:endParaRPr lang="en-US" sz="36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2943186">
                <a:tc>
                  <a:txBody>
                    <a:bodyPr/>
                    <a:lstStyle/>
                    <a:p>
                      <a:pPr algn="ctr">
                        <a:lnSpc>
                          <a:spcPct val="150000"/>
                        </a:lnSpc>
                        <a:spcAft>
                          <a:spcPts val="800"/>
                        </a:spcAft>
                      </a:pPr>
                      <a:r>
                        <a:rPr lang="nl-NL" sz="3600" i="0" dirty="0">
                          <a:effectLst/>
                          <a:latin typeface="Arial" panose="020B0604020202020204" pitchFamily="34" charset="0"/>
                          <a:ea typeface="Times New Roman" panose="02020603050405020304" pitchFamily="18" charset="0"/>
                          <a:cs typeface="Arial" panose="020B0604020202020204" pitchFamily="34" charset="0"/>
                        </a:rPr>
                        <a:t>Điểm mạnh</a:t>
                      </a:r>
                      <a:endParaRPr lang="en-US" sz="360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800"/>
                        </a:spcAft>
                      </a:pPr>
                      <a:r>
                        <a:rPr lang="nl-NL" sz="3600" i="0" dirty="0">
                          <a:effectLst/>
                          <a:latin typeface="Arial" panose="020B0604020202020204" pitchFamily="34" charset="0"/>
                          <a:ea typeface="Times New Roman" panose="02020603050405020304" pitchFamily="18" charset="0"/>
                          <a:cs typeface="Arial" panose="020B0604020202020204" pitchFamily="34" charset="0"/>
                        </a:rPr>
                        <a:t> </a:t>
                      </a:r>
                      <a:endParaRPr lang="en-US" sz="360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800"/>
                        </a:spcAft>
                      </a:pPr>
                      <a:r>
                        <a:rPr lang="nl-NL" sz="3600" i="0" dirty="0">
                          <a:effectLst/>
                          <a:latin typeface="Arial" panose="020B0604020202020204" pitchFamily="34" charset="0"/>
                          <a:ea typeface="Times New Roman" panose="02020603050405020304" pitchFamily="18" charset="0"/>
                          <a:cs typeface="Arial" panose="020B0604020202020204" pitchFamily="34" charset="0"/>
                        </a:rPr>
                        <a:t> </a:t>
                      </a:r>
                      <a:endParaRPr lang="en-US" sz="360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800"/>
                        </a:spcAft>
                      </a:pPr>
                      <a:endParaRPr lang="en-US" sz="360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90762">
                <a:tc>
                  <a:txBody>
                    <a:bodyPr/>
                    <a:lstStyle/>
                    <a:p>
                      <a:pPr algn="ctr">
                        <a:lnSpc>
                          <a:spcPct val="150000"/>
                        </a:lnSpc>
                        <a:spcAft>
                          <a:spcPts val="800"/>
                        </a:spcAft>
                      </a:pPr>
                      <a:r>
                        <a:rPr lang="nl-NL" sz="3600" i="0" dirty="0">
                          <a:effectLst/>
                          <a:latin typeface="Arial" panose="020B0604020202020204" pitchFamily="34" charset="0"/>
                          <a:ea typeface="Times New Roman" panose="02020603050405020304" pitchFamily="18" charset="0"/>
                          <a:cs typeface="Arial" panose="020B0604020202020204" pitchFamily="34" charset="0"/>
                        </a:rPr>
                        <a:t>Điểm yếu</a:t>
                      </a:r>
                      <a:endParaRPr lang="en-US" sz="360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800"/>
                        </a:spcAft>
                      </a:pPr>
                      <a:r>
                        <a:rPr lang="nl-NL" sz="3600" i="0" dirty="0">
                          <a:effectLst/>
                          <a:latin typeface="Arial" panose="020B0604020202020204" pitchFamily="34" charset="0"/>
                          <a:ea typeface="Times New Roman" panose="02020603050405020304" pitchFamily="18" charset="0"/>
                          <a:cs typeface="Arial" panose="020B0604020202020204" pitchFamily="34" charset="0"/>
                        </a:rPr>
                        <a:t> </a:t>
                      </a:r>
                      <a:endParaRPr lang="en-US" sz="360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800"/>
                        </a:spcAft>
                      </a:pPr>
                      <a:r>
                        <a:rPr lang="nl-NL" sz="3600" i="0" dirty="0">
                          <a:effectLst/>
                          <a:latin typeface="Arial" panose="020B0604020202020204" pitchFamily="34" charset="0"/>
                          <a:ea typeface="Times New Roman" panose="02020603050405020304" pitchFamily="18" charset="0"/>
                          <a:cs typeface="Arial" panose="020B0604020202020204" pitchFamily="34" charset="0"/>
                        </a:rPr>
                        <a:t> </a:t>
                      </a:r>
                      <a:endParaRPr lang="en-US" sz="360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800"/>
                        </a:spcAft>
                      </a:pPr>
                      <a:endParaRPr lang="en-US" sz="360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22294757"/>
      </p:ext>
    </p:extLst>
  </p:cSld>
  <p:clrMapOvr>
    <a:masterClrMapping/>
  </p:clrMapOvr>
  <p:transition spd="med">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715">
            <a:off x="235986" y="136773"/>
            <a:ext cx="1228996" cy="95828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9553">
            <a:off x="17022967" y="9145753"/>
            <a:ext cx="1114150" cy="919680"/>
          </a:xfrm>
          <a:prstGeom prst="rect">
            <a:avLst/>
          </a:prstGeom>
        </p:spPr>
      </p:pic>
      <p:grpSp>
        <p:nvGrpSpPr>
          <p:cNvPr id="21" name="Group 21"/>
          <p:cNvGrpSpPr/>
          <p:nvPr/>
        </p:nvGrpSpPr>
        <p:grpSpPr>
          <a:xfrm>
            <a:off x="17145780" y="71576"/>
            <a:ext cx="1142219" cy="1142219"/>
            <a:chOff x="0" y="0"/>
            <a:chExt cx="1522959" cy="1522959"/>
          </a:xfrm>
        </p:grpSpPr>
        <p:grpSp>
          <p:nvGrpSpPr>
            <p:cNvPr id="22" name="Group 22"/>
            <p:cNvGrpSpPr/>
            <p:nvPr/>
          </p:nvGrpSpPr>
          <p:grpSpPr>
            <a:xfrm>
              <a:off x="0" y="0"/>
              <a:ext cx="1522959" cy="1522959"/>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B4F47"/>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25"/>
            <p:cNvGrpSpPr/>
            <p:nvPr/>
          </p:nvGrpSpPr>
          <p:grpSpPr>
            <a:xfrm>
              <a:off x="162981" y="162981"/>
              <a:ext cx="1196997" cy="1196997"/>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grpSp>
        <p:nvGrpSpPr>
          <p:cNvPr id="45" name="Group 44">
            <a:extLst>
              <a:ext uri="{FF2B5EF4-FFF2-40B4-BE49-F238E27FC236}">
                <a16:creationId xmlns:a16="http://schemas.microsoft.com/office/drawing/2014/main" id="{8B17F956-14F0-66E2-5E1A-44B2354DC397}"/>
              </a:ext>
            </a:extLst>
          </p:cNvPr>
          <p:cNvGrpSpPr/>
          <p:nvPr/>
        </p:nvGrpSpPr>
        <p:grpSpPr>
          <a:xfrm>
            <a:off x="2266950" y="3056421"/>
            <a:ext cx="13754099" cy="1746726"/>
            <a:chOff x="2266950" y="3056421"/>
            <a:chExt cx="13754099" cy="1746726"/>
          </a:xfrm>
        </p:grpSpPr>
        <p:sp>
          <p:nvSpPr>
            <p:cNvPr id="39" name="Speech Bubble: Rectangle with Corners Rounded 38">
              <a:extLst>
                <a:ext uri="{FF2B5EF4-FFF2-40B4-BE49-F238E27FC236}">
                  <a16:creationId xmlns:a16="http://schemas.microsoft.com/office/drawing/2014/main" id="{E593E802-5442-5484-2898-5CC87BD0538F}"/>
                </a:ext>
              </a:extLst>
            </p:cNvPr>
            <p:cNvSpPr/>
            <p:nvPr/>
          </p:nvSpPr>
          <p:spPr>
            <a:xfrm>
              <a:off x="2266950" y="3608262"/>
              <a:ext cx="13754099" cy="1194885"/>
            </a:xfrm>
            <a:prstGeom prst="wedgeRoundRectCallout">
              <a:avLst>
                <a:gd name="adj1" fmla="val -53347"/>
                <a:gd name="adj2" fmla="val -51072"/>
                <a:gd name="adj3" fmla="val 16667"/>
              </a:avLst>
            </a:prstGeom>
            <a:solidFill>
              <a:srgbClr val="F8EDE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Nói </a:t>
              </a:r>
              <a:r>
                <a:rPr lang="en-US" sz="4000" dirty="0" err="1">
                  <a:solidFill>
                    <a:schemeClr val="tx1"/>
                  </a:solidFill>
                  <a:latin typeface="Arial" panose="020B0604020202020204" pitchFamily="34" charset="0"/>
                  <a:cs typeface="Arial" panose="020B0604020202020204" pitchFamily="34" charset="0"/>
                </a:rPr>
                <a:t>tiếng</a:t>
              </a:r>
              <a:r>
                <a:rPr lang="en-US" sz="4000" dirty="0">
                  <a:solidFill>
                    <a:schemeClr val="tx1"/>
                  </a:solidFill>
                  <a:latin typeface="Arial" panose="020B0604020202020204" pitchFamily="34" charset="0"/>
                  <a:cs typeface="Arial" panose="020B0604020202020204" pitchFamily="34" charset="0"/>
                </a:rPr>
                <a:t> Anh </a:t>
              </a:r>
              <a:r>
                <a:rPr lang="en-US" sz="4000" dirty="0" err="1">
                  <a:solidFill>
                    <a:schemeClr val="tx1"/>
                  </a:solidFill>
                  <a:latin typeface="Arial" panose="020B0604020202020204" pitchFamily="34" charset="0"/>
                  <a:cs typeface="Arial" panose="020B0604020202020204" pitchFamily="34" charset="0"/>
                </a:rPr>
                <a:t>trôi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chảy</a:t>
              </a:r>
              <a:r>
                <a:rPr lang="en-US" sz="4000" dirty="0">
                  <a:solidFill>
                    <a:schemeClr val="tx1"/>
                  </a:solidFill>
                  <a:latin typeface="Arial" panose="020B0604020202020204" pitchFamily="34" charset="0"/>
                  <a:cs typeface="Arial" panose="020B0604020202020204" pitchFamily="34" charset="0"/>
                </a:rPr>
                <a:t>.</a:t>
              </a:r>
            </a:p>
          </p:txBody>
        </p:sp>
        <p:pic>
          <p:nvPicPr>
            <p:cNvPr id="44" name="Picture 43" descr="Shape&#10;&#10;Description automatically generated with medium confidence">
              <a:extLst>
                <a:ext uri="{FF2B5EF4-FFF2-40B4-BE49-F238E27FC236}">
                  <a16:creationId xmlns:a16="http://schemas.microsoft.com/office/drawing/2014/main" id="{10B4BF54-FA30-640C-5DDB-999EAAAE28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20800" y="3056421"/>
              <a:ext cx="1681814" cy="1719263"/>
            </a:xfrm>
            <a:prstGeom prst="rect">
              <a:avLst/>
            </a:prstGeom>
          </p:spPr>
        </p:pic>
      </p:grpSp>
      <p:grpSp>
        <p:nvGrpSpPr>
          <p:cNvPr id="50" name="Group 49">
            <a:extLst>
              <a:ext uri="{FF2B5EF4-FFF2-40B4-BE49-F238E27FC236}">
                <a16:creationId xmlns:a16="http://schemas.microsoft.com/office/drawing/2014/main" id="{3C27118E-FE96-8A69-2C30-08773570B2A8}"/>
              </a:ext>
            </a:extLst>
          </p:cNvPr>
          <p:cNvGrpSpPr/>
          <p:nvPr/>
        </p:nvGrpSpPr>
        <p:grpSpPr>
          <a:xfrm>
            <a:off x="2057400" y="4622186"/>
            <a:ext cx="13963649" cy="1772673"/>
            <a:chOff x="2057400" y="4622186"/>
            <a:chExt cx="13963649" cy="1772673"/>
          </a:xfrm>
        </p:grpSpPr>
        <p:sp>
          <p:nvSpPr>
            <p:cNvPr id="40" name="Speech Bubble: Rectangle with Corners Rounded 39">
              <a:extLst>
                <a:ext uri="{FF2B5EF4-FFF2-40B4-BE49-F238E27FC236}">
                  <a16:creationId xmlns:a16="http://schemas.microsoft.com/office/drawing/2014/main" id="{7053566D-5C16-6ABB-A6A5-B31FEB45AF60}"/>
                </a:ext>
              </a:extLst>
            </p:cNvPr>
            <p:cNvSpPr/>
            <p:nvPr/>
          </p:nvSpPr>
          <p:spPr>
            <a:xfrm>
              <a:off x="2266950" y="5128218"/>
              <a:ext cx="13754099" cy="1194885"/>
            </a:xfrm>
            <a:prstGeom prst="wedgeRoundRectCallout">
              <a:avLst>
                <a:gd name="adj1" fmla="val 53024"/>
                <a:gd name="adj2" fmla="val -51072"/>
                <a:gd name="adj3" fmla="val 16667"/>
              </a:avLst>
            </a:prstGeom>
            <a:solidFill>
              <a:srgbClr val="F8EDE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Sử </a:t>
              </a:r>
              <a:r>
                <a:rPr lang="en-US" sz="4000" dirty="0" err="1">
                  <a:solidFill>
                    <a:schemeClr val="tx1"/>
                  </a:solidFill>
                  <a:latin typeface="Arial" panose="020B0604020202020204" pitchFamily="34" charset="0"/>
                  <a:cs typeface="Arial" panose="020B0604020202020204" pitchFamily="34" charset="0"/>
                </a:rPr>
                <a:t>dụng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thành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thạo</a:t>
              </a:r>
              <a:r>
                <a:rPr lang="en-US" sz="4000" dirty="0">
                  <a:solidFill>
                    <a:schemeClr val="tx1"/>
                  </a:solidFill>
                  <a:latin typeface="Arial" panose="020B0604020202020204" pitchFamily="34" charset="0"/>
                  <a:cs typeface="Arial" panose="020B0604020202020204" pitchFamily="34" charset="0"/>
                </a:rPr>
                <a:t> tin </a:t>
              </a:r>
              <a:r>
                <a:rPr lang="en-US" sz="4000" dirty="0" err="1">
                  <a:solidFill>
                    <a:schemeClr val="tx1"/>
                  </a:solidFill>
                  <a:latin typeface="Arial" panose="020B0604020202020204" pitchFamily="34" charset="0"/>
                  <a:cs typeface="Arial" panose="020B0604020202020204" pitchFamily="34" charset="0"/>
                </a:rPr>
                <a:t>học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văn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phòng</a:t>
              </a:r>
              <a:r>
                <a:rPr lang="en-US" sz="4000" dirty="0">
                  <a:solidFill>
                    <a:schemeClr val="tx1"/>
                  </a:solidFill>
                  <a:latin typeface="Arial" panose="020B0604020202020204" pitchFamily="34" charset="0"/>
                  <a:cs typeface="Arial" panose="020B0604020202020204" pitchFamily="34" charset="0"/>
                </a:rPr>
                <a:t>.</a:t>
              </a:r>
            </a:p>
          </p:txBody>
        </p:sp>
        <p:pic>
          <p:nvPicPr>
            <p:cNvPr id="47" name="Picture 46" descr="A picture containing text, electronics&#10;&#10;Description automatically generated">
              <a:extLst>
                <a:ext uri="{FF2B5EF4-FFF2-40B4-BE49-F238E27FC236}">
                  <a16:creationId xmlns:a16="http://schemas.microsoft.com/office/drawing/2014/main" id="{3F94B316-FA41-49B0-2264-77971E8A06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7400" y="4622186"/>
              <a:ext cx="2362200" cy="1772673"/>
            </a:xfrm>
            <a:prstGeom prst="rect">
              <a:avLst/>
            </a:prstGeom>
          </p:spPr>
        </p:pic>
      </p:grpSp>
      <p:grpSp>
        <p:nvGrpSpPr>
          <p:cNvPr id="51" name="Group 50">
            <a:extLst>
              <a:ext uri="{FF2B5EF4-FFF2-40B4-BE49-F238E27FC236}">
                <a16:creationId xmlns:a16="http://schemas.microsoft.com/office/drawing/2014/main" id="{9FD3DA61-2B86-2E8F-F233-C78647BFA819}"/>
              </a:ext>
            </a:extLst>
          </p:cNvPr>
          <p:cNvGrpSpPr/>
          <p:nvPr/>
        </p:nvGrpSpPr>
        <p:grpSpPr>
          <a:xfrm>
            <a:off x="2266949" y="5896796"/>
            <a:ext cx="13963649" cy="2097507"/>
            <a:chOff x="2266949" y="5896796"/>
            <a:chExt cx="13963649" cy="2097507"/>
          </a:xfrm>
        </p:grpSpPr>
        <p:sp>
          <p:nvSpPr>
            <p:cNvPr id="41" name="Speech Bubble: Rectangle with Corners Rounded 40">
              <a:extLst>
                <a:ext uri="{FF2B5EF4-FFF2-40B4-BE49-F238E27FC236}">
                  <a16:creationId xmlns:a16="http://schemas.microsoft.com/office/drawing/2014/main" id="{3E4DC338-706E-985A-6ADE-E0B1CCC15EFF}"/>
                </a:ext>
              </a:extLst>
            </p:cNvPr>
            <p:cNvSpPr/>
            <p:nvPr/>
          </p:nvSpPr>
          <p:spPr>
            <a:xfrm>
              <a:off x="2266949" y="6664565"/>
              <a:ext cx="13754099" cy="1194885"/>
            </a:xfrm>
            <a:prstGeom prst="wedgeRoundRectCallout">
              <a:avLst>
                <a:gd name="adj1" fmla="val -53347"/>
                <a:gd name="adj2" fmla="val -51072"/>
                <a:gd name="adj3" fmla="val 16667"/>
              </a:avLst>
            </a:prstGeom>
            <a:solidFill>
              <a:srgbClr val="F8EDE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Có </a:t>
              </a:r>
              <a:r>
                <a:rPr lang="en-US" sz="4000" dirty="0" err="1">
                  <a:solidFill>
                    <a:schemeClr val="tx1"/>
                  </a:solidFill>
                  <a:latin typeface="Arial" panose="020B0604020202020204" pitchFamily="34" charset="0"/>
                  <a:cs typeface="Arial" panose="020B0604020202020204" pitchFamily="34" charset="0"/>
                </a:rPr>
                <a:t>kĩ</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năng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lãnh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đạo</a:t>
              </a:r>
              <a:r>
                <a:rPr lang="en-US" sz="4000" dirty="0">
                  <a:solidFill>
                    <a:schemeClr val="tx1"/>
                  </a:solidFill>
                  <a:latin typeface="Arial" panose="020B0604020202020204" pitchFamily="34" charset="0"/>
                  <a:cs typeface="Arial" panose="020B0604020202020204" pitchFamily="34" charset="0"/>
                </a:rPr>
                <a:t>.</a:t>
              </a:r>
            </a:p>
          </p:txBody>
        </p:sp>
        <p:pic>
          <p:nvPicPr>
            <p:cNvPr id="49" name="Picture 48" descr="A picture containing toy, doll, vector graphics&#10;&#10;Description automatically generated">
              <a:extLst>
                <a:ext uri="{FF2B5EF4-FFF2-40B4-BE49-F238E27FC236}">
                  <a16:creationId xmlns:a16="http://schemas.microsoft.com/office/drawing/2014/main" id="{9D983CAC-047E-0F1A-B8B4-731A644E18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2286" y="5896796"/>
              <a:ext cx="3128312" cy="2097507"/>
            </a:xfrm>
            <a:prstGeom prst="rect">
              <a:avLst/>
            </a:prstGeom>
          </p:spPr>
        </p:pic>
      </p:grpSp>
      <p:grpSp>
        <p:nvGrpSpPr>
          <p:cNvPr id="53" name="Group 52">
            <a:extLst>
              <a:ext uri="{FF2B5EF4-FFF2-40B4-BE49-F238E27FC236}">
                <a16:creationId xmlns:a16="http://schemas.microsoft.com/office/drawing/2014/main" id="{D830FF48-B683-DDD1-C59E-9C619BB24674}"/>
              </a:ext>
            </a:extLst>
          </p:cNvPr>
          <p:cNvGrpSpPr/>
          <p:nvPr/>
        </p:nvGrpSpPr>
        <p:grpSpPr>
          <a:xfrm>
            <a:off x="2168228" y="7790427"/>
            <a:ext cx="13852819" cy="1772673"/>
            <a:chOff x="2168228" y="7790427"/>
            <a:chExt cx="13852819" cy="1772673"/>
          </a:xfrm>
        </p:grpSpPr>
        <p:sp>
          <p:nvSpPr>
            <p:cNvPr id="42" name="Speech Bubble: Rectangle with Corners Rounded 41">
              <a:extLst>
                <a:ext uri="{FF2B5EF4-FFF2-40B4-BE49-F238E27FC236}">
                  <a16:creationId xmlns:a16="http://schemas.microsoft.com/office/drawing/2014/main" id="{98F81953-CCF7-A3D0-7FC2-1F8742B96CC5}"/>
                </a:ext>
              </a:extLst>
            </p:cNvPr>
            <p:cNvSpPr/>
            <p:nvPr/>
          </p:nvSpPr>
          <p:spPr>
            <a:xfrm>
              <a:off x="2266948" y="8129156"/>
              <a:ext cx="13754099" cy="1194885"/>
            </a:xfrm>
            <a:prstGeom prst="wedgeRoundRectCallout">
              <a:avLst>
                <a:gd name="adj1" fmla="val 53024"/>
                <a:gd name="adj2" fmla="val -51072"/>
                <a:gd name="adj3" fmla="val 16667"/>
              </a:avLst>
            </a:prstGeom>
            <a:solidFill>
              <a:srgbClr val="F8EDE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Làm </a:t>
              </a:r>
              <a:r>
                <a:rPr lang="en-US" sz="4000" dirty="0" err="1">
                  <a:solidFill>
                    <a:schemeClr val="tx1"/>
                  </a:solidFill>
                  <a:latin typeface="Arial" panose="020B0604020202020204" pitchFamily="34" charset="0"/>
                  <a:cs typeface="Arial" panose="020B0604020202020204" pitchFamily="34" charset="0"/>
                </a:rPr>
                <a:t>việc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nhóm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tốt</a:t>
              </a:r>
              <a:r>
                <a:rPr lang="en-US" sz="4000" dirty="0">
                  <a:solidFill>
                    <a:schemeClr val="tx1"/>
                  </a:solidFill>
                  <a:latin typeface="Arial" panose="020B0604020202020204" pitchFamily="34" charset="0"/>
                  <a:cs typeface="Arial" panose="020B0604020202020204" pitchFamily="34" charset="0"/>
                </a:rPr>
                <a:t>.</a:t>
              </a:r>
            </a:p>
          </p:txBody>
        </p:sp>
        <p:pic>
          <p:nvPicPr>
            <p:cNvPr id="52" name="Picture 51" descr="A group of people using laptops&#10;&#10;Description automatically generated with medium confidence">
              <a:extLst>
                <a:ext uri="{FF2B5EF4-FFF2-40B4-BE49-F238E27FC236}">
                  <a16:creationId xmlns:a16="http://schemas.microsoft.com/office/drawing/2014/main" id="{76022E84-4538-9574-BC88-AF542E4B15FA}"/>
                </a:ext>
              </a:extLst>
            </p:cNvPr>
            <p:cNvPicPr>
              <a:picLocks noChangeAspect="1"/>
            </p:cNvPicPr>
            <p:nvPr/>
          </p:nvPicPr>
          <p:blipFill rotWithShape="1">
            <a:blip r:embed="rId9">
              <a:extLst>
                <a:ext uri="{28A0092B-C50C-407E-A947-70E740481C1C}">
                  <a14:useLocalDpi xmlns:a14="http://schemas.microsoft.com/office/drawing/2010/main" val="0"/>
                </a:ext>
              </a:extLst>
            </a:blip>
            <a:srcRect t="8407" b="12856"/>
            <a:stretch/>
          </p:blipFill>
          <p:spPr>
            <a:xfrm>
              <a:off x="2168228" y="7790427"/>
              <a:ext cx="2251372" cy="1772673"/>
            </a:xfrm>
            <a:prstGeom prst="rect">
              <a:avLst/>
            </a:prstGeom>
          </p:spPr>
        </p:pic>
      </p:grpSp>
      <p:grpSp>
        <p:nvGrpSpPr>
          <p:cNvPr id="5" name="Group 4">
            <a:extLst>
              <a:ext uri="{FF2B5EF4-FFF2-40B4-BE49-F238E27FC236}">
                <a16:creationId xmlns:a16="http://schemas.microsoft.com/office/drawing/2014/main" id="{0901E725-807F-DECB-9D97-69C984F1DA2E}"/>
              </a:ext>
            </a:extLst>
          </p:cNvPr>
          <p:cNvGrpSpPr/>
          <p:nvPr/>
        </p:nvGrpSpPr>
        <p:grpSpPr>
          <a:xfrm>
            <a:off x="304800" y="1753763"/>
            <a:ext cx="7024035" cy="1411917"/>
            <a:chOff x="519600" y="1838869"/>
            <a:chExt cx="7024035" cy="1411917"/>
          </a:xfrm>
        </p:grpSpPr>
        <p:sp>
          <p:nvSpPr>
            <p:cNvPr id="38" name="Rectangle: Rounded Corners 37">
              <a:extLst>
                <a:ext uri="{FF2B5EF4-FFF2-40B4-BE49-F238E27FC236}">
                  <a16:creationId xmlns:a16="http://schemas.microsoft.com/office/drawing/2014/main" id="{9CF79374-C416-4539-8C5C-E35118EF3FC1}"/>
                </a:ext>
              </a:extLst>
            </p:cNvPr>
            <p:cNvSpPr/>
            <p:nvPr/>
          </p:nvSpPr>
          <p:spPr>
            <a:xfrm>
              <a:off x="838035" y="1961054"/>
              <a:ext cx="6705600" cy="1167549"/>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6">
                      <a:lumMod val="75000"/>
                    </a:schemeClr>
                  </a:solidFill>
                  <a:latin typeface="Arial" panose="020B0604020202020204" pitchFamily="34" charset="0"/>
                  <a:cs typeface="Arial" panose="020B0604020202020204" pitchFamily="34" charset="0"/>
                </a:rPr>
                <a:t>Một </a:t>
              </a:r>
              <a:r>
                <a:rPr lang="en-US" sz="4000" b="1" dirty="0" err="1">
                  <a:solidFill>
                    <a:schemeClr val="accent6">
                      <a:lumMod val="75000"/>
                    </a:schemeClr>
                  </a:solidFill>
                  <a:latin typeface="Arial" panose="020B0604020202020204" pitchFamily="34" charset="0"/>
                  <a:cs typeface="Arial" panose="020B0604020202020204" pitchFamily="34" charset="0"/>
                </a:rPr>
                <a:t>số</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điểm</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mạnh</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A9C44EFC-1C7D-4A98-A214-46CC7E5E8D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9600" y="1838869"/>
              <a:ext cx="1411917" cy="1411917"/>
            </a:xfrm>
            <a:prstGeom prst="rect">
              <a:avLst/>
            </a:prstGeom>
          </p:spPr>
        </p:pic>
      </p:grpSp>
      <p:grpSp>
        <p:nvGrpSpPr>
          <p:cNvPr id="3" name="Group 2">
            <a:extLst>
              <a:ext uri="{FF2B5EF4-FFF2-40B4-BE49-F238E27FC236}">
                <a16:creationId xmlns:a16="http://schemas.microsoft.com/office/drawing/2014/main" id="{C19A7AFB-28D1-71CC-5AAF-E764C8BD3F07}"/>
              </a:ext>
            </a:extLst>
          </p:cNvPr>
          <p:cNvGrpSpPr/>
          <p:nvPr/>
        </p:nvGrpSpPr>
        <p:grpSpPr>
          <a:xfrm>
            <a:off x="5446400" y="0"/>
            <a:ext cx="7583876" cy="1388058"/>
            <a:chOff x="4834930" y="84191"/>
            <a:chExt cx="7359542" cy="1232175"/>
          </a:xfrm>
        </p:grpSpPr>
        <p:sp>
          <p:nvSpPr>
            <p:cNvPr id="6" name="Round Same Side Corner Rectangle 11">
              <a:extLst>
                <a:ext uri="{FF2B5EF4-FFF2-40B4-BE49-F238E27FC236}">
                  <a16:creationId xmlns:a16="http://schemas.microsoft.com/office/drawing/2014/main" id="{CD6BD1D1-8875-A3FB-B78B-EF20A075A0BB}"/>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61BE3DD-0D51-3361-E046-4616FF638407}"/>
                </a:ext>
              </a:extLst>
            </p:cNvPr>
            <p:cNvSpPr txBox="1"/>
            <p:nvPr/>
          </p:nvSpPr>
          <p:spPr>
            <a:xfrm>
              <a:off x="5254230" y="277036"/>
              <a:ext cx="6403317" cy="819637"/>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GỢI Ý TRẢ LỜI</a:t>
              </a:r>
              <a:endParaRPr lang="en-US" sz="5200" b="1" dirty="0">
                <a:solidFill>
                  <a:schemeClr val="bg1"/>
                </a:solidFill>
                <a:latin typeface="Arial" panose="020B0604020202020204" pitchFamily="34" charset="0"/>
                <a:cs typeface="Arial" panose="020B0604020202020204" pitchFamily="34" charset="0"/>
              </a:endParaRPr>
            </a:p>
          </p:txBody>
        </p:sp>
      </p:grpSp>
      <p:pic>
        <p:nvPicPr>
          <p:cNvPr id="8" name="Picture 12">
            <a:extLst>
              <a:ext uri="{FF2B5EF4-FFF2-40B4-BE49-F238E27FC236}">
                <a16:creationId xmlns:a16="http://schemas.microsoft.com/office/drawing/2014/main" id="{2CF944B5-EB0E-F7AC-39C3-809F1687553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715">
            <a:off x="335077" y="25950"/>
            <a:ext cx="1228996" cy="958286"/>
          </a:xfrm>
          <a:prstGeom prst="rect">
            <a:avLst/>
          </a:prstGeom>
        </p:spPr>
      </p:pic>
    </p:spTree>
    <p:extLst>
      <p:ext uri="{BB962C8B-B14F-4D97-AF65-F5344CB8AC3E}">
        <p14:creationId xmlns:p14="http://schemas.microsoft.com/office/powerpoint/2010/main" val="219774519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1+#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8" fill="hold" nodeType="afterEffect">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cBhvr additive="base">
                                        <p:cTn id="22" dur="500" fill="hold"/>
                                        <p:tgtEl>
                                          <p:spTgt spid="50"/>
                                        </p:tgtEl>
                                        <p:attrNameLst>
                                          <p:attrName>ppt_x</p:attrName>
                                        </p:attrNameLst>
                                      </p:cBhvr>
                                      <p:tavLst>
                                        <p:tav tm="0">
                                          <p:val>
                                            <p:strVal val="0-#ppt_w/2"/>
                                          </p:val>
                                        </p:tav>
                                        <p:tav tm="100000">
                                          <p:val>
                                            <p:strVal val="#ppt_x"/>
                                          </p:val>
                                        </p:tav>
                                      </p:tavLst>
                                    </p:anim>
                                    <p:anim calcmode="lin" valueType="num">
                                      <p:cBhvr additive="base">
                                        <p:cTn id="23" dur="500" fill="hold"/>
                                        <p:tgtEl>
                                          <p:spTgt spid="50"/>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1+#ppt_w/2"/>
                                          </p:val>
                                        </p:tav>
                                        <p:tav tm="100000">
                                          <p:val>
                                            <p:strVal val="#ppt_x"/>
                                          </p:val>
                                        </p:tav>
                                      </p:tavLst>
                                    </p:anim>
                                    <p:anim calcmode="lin" valueType="num">
                                      <p:cBhvr additive="base">
                                        <p:cTn id="28" dur="500" fill="hold"/>
                                        <p:tgtEl>
                                          <p:spTgt spid="51"/>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 presetClass="entr" presetSubtype="8" fill="hold" nodeType="after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additive="base">
                                        <p:cTn id="32" dur="500" fill="hold"/>
                                        <p:tgtEl>
                                          <p:spTgt spid="53"/>
                                        </p:tgtEl>
                                        <p:attrNameLst>
                                          <p:attrName>ppt_x</p:attrName>
                                        </p:attrNameLst>
                                      </p:cBhvr>
                                      <p:tavLst>
                                        <p:tav tm="0">
                                          <p:val>
                                            <p:strVal val="0-#ppt_w/2"/>
                                          </p:val>
                                        </p:tav>
                                        <p:tav tm="100000">
                                          <p:val>
                                            <p:strVal val="#ppt_x"/>
                                          </p:val>
                                        </p:tav>
                                      </p:tavLst>
                                    </p:anim>
                                    <p:anim calcmode="lin" valueType="num">
                                      <p:cBhvr additive="base">
                                        <p:cTn id="33"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8D1E3BD-1CA6-29D7-3DA1-D0DB8A7D19A3}"/>
              </a:ext>
            </a:extLst>
          </p:cNvPr>
          <p:cNvGrpSpPr/>
          <p:nvPr/>
        </p:nvGrpSpPr>
        <p:grpSpPr>
          <a:xfrm>
            <a:off x="2266950" y="3388876"/>
            <a:ext cx="13754099" cy="1825802"/>
            <a:chOff x="2266950" y="3388876"/>
            <a:chExt cx="13754099" cy="1825802"/>
          </a:xfrm>
        </p:grpSpPr>
        <p:sp>
          <p:nvSpPr>
            <p:cNvPr id="39" name="Speech Bubble: Rectangle with Corners Rounded 38">
              <a:extLst>
                <a:ext uri="{FF2B5EF4-FFF2-40B4-BE49-F238E27FC236}">
                  <a16:creationId xmlns:a16="http://schemas.microsoft.com/office/drawing/2014/main" id="{E593E802-5442-5484-2898-5CC87BD0538F}"/>
                </a:ext>
              </a:extLst>
            </p:cNvPr>
            <p:cNvSpPr/>
            <p:nvPr/>
          </p:nvSpPr>
          <p:spPr>
            <a:xfrm>
              <a:off x="2266950" y="3608262"/>
              <a:ext cx="13754099" cy="1194885"/>
            </a:xfrm>
            <a:prstGeom prst="wedgeRoundRectCallout">
              <a:avLst>
                <a:gd name="adj1" fmla="val -53347"/>
                <a:gd name="adj2" fmla="val -51072"/>
                <a:gd name="adj3" fmla="val 16667"/>
              </a:avLst>
            </a:prstGeom>
            <a:solidFill>
              <a:srgbClr val="F8EDE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Linh </a:t>
              </a:r>
              <a:r>
                <a:rPr lang="en-US" sz="4000" dirty="0" err="1">
                  <a:solidFill>
                    <a:schemeClr val="tx1"/>
                  </a:solidFill>
                  <a:latin typeface="Arial" panose="020B0604020202020204" pitchFamily="34" charset="0"/>
                  <a:cs typeface="Arial" panose="020B0604020202020204" pitchFamily="34" charset="0"/>
                </a:rPr>
                <a:t>hoạt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thích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nghi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với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thay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đổi</a:t>
              </a:r>
              <a:r>
                <a:rPr lang="en-US" sz="4000" dirty="0">
                  <a:solidFill>
                    <a:schemeClr val="tx1"/>
                  </a:solidFill>
                  <a:latin typeface="Arial" panose="020B0604020202020204" pitchFamily="34" charset="0"/>
                  <a:cs typeface="Arial" panose="020B0604020202020204" pitchFamily="34" charset="0"/>
                </a:rPr>
                <a:t>.</a:t>
              </a:r>
            </a:p>
          </p:txBody>
        </p:sp>
        <p:pic>
          <p:nvPicPr>
            <p:cNvPr id="3" name="Picture 2" descr="A picture containing graphical user interface&#10;&#10;Description automatically generated">
              <a:extLst>
                <a:ext uri="{FF2B5EF4-FFF2-40B4-BE49-F238E27FC236}">
                  <a16:creationId xmlns:a16="http://schemas.microsoft.com/office/drawing/2014/main" id="{7EFFF535-A154-1363-3B7F-6D801178E3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8800" y="3388876"/>
              <a:ext cx="2592726" cy="1825802"/>
            </a:xfrm>
            <a:prstGeom prst="rect">
              <a:avLst/>
            </a:prstGeom>
          </p:spPr>
        </p:pic>
      </p:grpSp>
      <p:grpSp>
        <p:nvGrpSpPr>
          <p:cNvPr id="7" name="Group 6">
            <a:extLst>
              <a:ext uri="{FF2B5EF4-FFF2-40B4-BE49-F238E27FC236}">
                <a16:creationId xmlns:a16="http://schemas.microsoft.com/office/drawing/2014/main" id="{9DFB3534-C2DF-468A-E6AF-0C2AAECDD022}"/>
              </a:ext>
            </a:extLst>
          </p:cNvPr>
          <p:cNvGrpSpPr/>
          <p:nvPr/>
        </p:nvGrpSpPr>
        <p:grpSpPr>
          <a:xfrm>
            <a:off x="2266950" y="4696339"/>
            <a:ext cx="13754099" cy="1831672"/>
            <a:chOff x="2266950" y="4696339"/>
            <a:chExt cx="13754099" cy="1831672"/>
          </a:xfrm>
        </p:grpSpPr>
        <p:sp>
          <p:nvSpPr>
            <p:cNvPr id="40" name="Speech Bubble: Rectangle with Corners Rounded 39">
              <a:extLst>
                <a:ext uri="{FF2B5EF4-FFF2-40B4-BE49-F238E27FC236}">
                  <a16:creationId xmlns:a16="http://schemas.microsoft.com/office/drawing/2014/main" id="{7053566D-5C16-6ABB-A6A5-B31FEB45AF60}"/>
                </a:ext>
              </a:extLst>
            </p:cNvPr>
            <p:cNvSpPr/>
            <p:nvPr/>
          </p:nvSpPr>
          <p:spPr>
            <a:xfrm>
              <a:off x="2266950" y="5128218"/>
              <a:ext cx="13754099" cy="1194885"/>
            </a:xfrm>
            <a:prstGeom prst="wedgeRoundRectCallout">
              <a:avLst>
                <a:gd name="adj1" fmla="val 53024"/>
                <a:gd name="adj2" fmla="val -51072"/>
                <a:gd name="adj3" fmla="val 16667"/>
              </a:avLst>
            </a:prstGeom>
            <a:solidFill>
              <a:srgbClr val="F8EDE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Tự tin thuyết trình trước đám đông.</a:t>
              </a:r>
              <a:endParaRPr lang="en-US" sz="4000" dirty="0">
                <a:solidFill>
                  <a:schemeClr val="tx1"/>
                </a:solidFill>
                <a:latin typeface="Arial" panose="020B0604020202020204" pitchFamily="34" charset="0"/>
                <a:cs typeface="Arial" panose="020B0604020202020204" pitchFamily="34" charset="0"/>
              </a:endParaRPr>
            </a:p>
          </p:txBody>
        </p:sp>
        <p:pic>
          <p:nvPicPr>
            <p:cNvPr id="6" name="Picture 5" descr="A picture containing text, clock&#10;&#10;Description automatically generated">
              <a:extLst>
                <a:ext uri="{FF2B5EF4-FFF2-40B4-BE49-F238E27FC236}">
                  <a16:creationId xmlns:a16="http://schemas.microsoft.com/office/drawing/2014/main" id="{5569ABA5-8982-41EB-5185-7267B0DC5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163" y="4696339"/>
              <a:ext cx="1831672" cy="1831672"/>
            </a:xfrm>
            <a:prstGeom prst="rect">
              <a:avLst/>
            </a:prstGeom>
          </p:spPr>
        </p:pic>
      </p:grpSp>
      <p:grpSp>
        <p:nvGrpSpPr>
          <p:cNvPr id="14" name="Group 13">
            <a:extLst>
              <a:ext uri="{FF2B5EF4-FFF2-40B4-BE49-F238E27FC236}">
                <a16:creationId xmlns:a16="http://schemas.microsoft.com/office/drawing/2014/main" id="{E7456714-57E5-2F0A-4DE5-EE8953765DBD}"/>
              </a:ext>
            </a:extLst>
          </p:cNvPr>
          <p:cNvGrpSpPr/>
          <p:nvPr/>
        </p:nvGrpSpPr>
        <p:grpSpPr>
          <a:xfrm>
            <a:off x="2266949" y="6282068"/>
            <a:ext cx="13754099" cy="1739462"/>
            <a:chOff x="2266949" y="6282068"/>
            <a:chExt cx="13754099" cy="1739462"/>
          </a:xfrm>
        </p:grpSpPr>
        <p:sp>
          <p:nvSpPr>
            <p:cNvPr id="41" name="Speech Bubble: Rectangle with Corners Rounded 40">
              <a:extLst>
                <a:ext uri="{FF2B5EF4-FFF2-40B4-BE49-F238E27FC236}">
                  <a16:creationId xmlns:a16="http://schemas.microsoft.com/office/drawing/2014/main" id="{3E4DC338-706E-985A-6ADE-E0B1CCC15EFF}"/>
                </a:ext>
              </a:extLst>
            </p:cNvPr>
            <p:cNvSpPr/>
            <p:nvPr/>
          </p:nvSpPr>
          <p:spPr>
            <a:xfrm>
              <a:off x="2266949" y="6664565"/>
              <a:ext cx="13754099" cy="1194885"/>
            </a:xfrm>
            <a:prstGeom prst="wedgeRoundRectCallout">
              <a:avLst>
                <a:gd name="adj1" fmla="val -53347"/>
                <a:gd name="adj2" fmla="val -51072"/>
                <a:gd name="adj3" fmla="val 16667"/>
              </a:avLst>
            </a:prstGeom>
            <a:solidFill>
              <a:srgbClr val="F8EDE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Tư duy sáng tạo tốt.</a:t>
              </a:r>
              <a:endParaRPr lang="en-US" sz="4000" dirty="0">
                <a:solidFill>
                  <a:schemeClr val="tx1"/>
                </a:solidFill>
                <a:latin typeface="Arial" panose="020B0604020202020204" pitchFamily="34" charset="0"/>
                <a:cs typeface="Arial" panose="020B0604020202020204" pitchFamily="34" charset="0"/>
              </a:endParaRPr>
            </a:p>
          </p:txBody>
        </p:sp>
        <p:pic>
          <p:nvPicPr>
            <p:cNvPr id="9" name="Picture 8" descr="A picture containing text&#10;&#10;Description automatically generated">
              <a:extLst>
                <a:ext uri="{FF2B5EF4-FFF2-40B4-BE49-F238E27FC236}">
                  <a16:creationId xmlns:a16="http://schemas.microsoft.com/office/drawing/2014/main" id="{64D76DD2-65F6-059F-3FBC-B08B57A34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73564" y="6282068"/>
              <a:ext cx="1739462" cy="1739462"/>
            </a:xfrm>
            <a:prstGeom prst="rect">
              <a:avLst/>
            </a:prstGeom>
          </p:spPr>
        </p:pic>
      </p:grpSp>
      <p:grpSp>
        <p:nvGrpSpPr>
          <p:cNvPr id="17" name="Group 16">
            <a:extLst>
              <a:ext uri="{FF2B5EF4-FFF2-40B4-BE49-F238E27FC236}">
                <a16:creationId xmlns:a16="http://schemas.microsoft.com/office/drawing/2014/main" id="{0EACC8DE-0B85-04B5-A4E0-6283766FA079}"/>
              </a:ext>
            </a:extLst>
          </p:cNvPr>
          <p:cNvGrpSpPr/>
          <p:nvPr/>
        </p:nvGrpSpPr>
        <p:grpSpPr>
          <a:xfrm>
            <a:off x="2057400" y="7895631"/>
            <a:ext cx="13963647" cy="1617239"/>
            <a:chOff x="2057400" y="7895631"/>
            <a:chExt cx="13963647" cy="1617239"/>
          </a:xfrm>
        </p:grpSpPr>
        <p:sp>
          <p:nvSpPr>
            <p:cNvPr id="42" name="Speech Bubble: Rectangle with Corners Rounded 41">
              <a:extLst>
                <a:ext uri="{FF2B5EF4-FFF2-40B4-BE49-F238E27FC236}">
                  <a16:creationId xmlns:a16="http://schemas.microsoft.com/office/drawing/2014/main" id="{98F81953-CCF7-A3D0-7FC2-1F8742B96CC5}"/>
                </a:ext>
              </a:extLst>
            </p:cNvPr>
            <p:cNvSpPr/>
            <p:nvPr/>
          </p:nvSpPr>
          <p:spPr>
            <a:xfrm>
              <a:off x="2266948" y="8129156"/>
              <a:ext cx="13754099" cy="1194885"/>
            </a:xfrm>
            <a:prstGeom prst="wedgeRoundRectCallout">
              <a:avLst>
                <a:gd name="adj1" fmla="val 53024"/>
                <a:gd name="adj2" fmla="val -51072"/>
                <a:gd name="adj3" fmla="val 16667"/>
              </a:avLst>
            </a:prstGeom>
            <a:solidFill>
              <a:srgbClr val="F8EDE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Kĩ </a:t>
              </a:r>
              <a:r>
                <a:rPr lang="en-US" sz="4000" dirty="0" err="1">
                  <a:solidFill>
                    <a:schemeClr val="tx1"/>
                  </a:solidFill>
                  <a:latin typeface="Arial" panose="020B0604020202020204" pitchFamily="34" charset="0"/>
                  <a:cs typeface="Arial" panose="020B0604020202020204" pitchFamily="34" charset="0"/>
                </a:rPr>
                <a:t>năng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giao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tiếp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tốt</a:t>
              </a:r>
              <a:r>
                <a:rPr lang="en-US" sz="4000" dirty="0">
                  <a:solidFill>
                    <a:schemeClr val="tx1"/>
                  </a:solidFill>
                  <a:latin typeface="Arial" panose="020B0604020202020204" pitchFamily="34" charset="0"/>
                  <a:cs typeface="Arial" panose="020B0604020202020204" pitchFamily="34" charset="0"/>
                </a:rPr>
                <a:t>.</a:t>
              </a:r>
            </a:p>
          </p:txBody>
        </p:sp>
        <p:pic>
          <p:nvPicPr>
            <p:cNvPr id="16" name="Picture 15" descr="A picture containing toy, doll, dark&#10;&#10;Description automatically generated">
              <a:extLst>
                <a:ext uri="{FF2B5EF4-FFF2-40B4-BE49-F238E27FC236}">
                  <a16:creationId xmlns:a16="http://schemas.microsoft.com/office/drawing/2014/main" id="{22A0BF01-453C-D5BD-6DAC-38389A857A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7895631"/>
              <a:ext cx="2872217" cy="1617239"/>
            </a:xfrm>
            <a:prstGeom prst="rect">
              <a:avLst/>
            </a:prstGeom>
          </p:spPr>
        </p:pic>
      </p:grpSp>
      <p:grpSp>
        <p:nvGrpSpPr>
          <p:cNvPr id="2" name="Group 1">
            <a:extLst>
              <a:ext uri="{FF2B5EF4-FFF2-40B4-BE49-F238E27FC236}">
                <a16:creationId xmlns:a16="http://schemas.microsoft.com/office/drawing/2014/main" id="{07819FC4-AFD2-BFB5-EB91-E0E122B5202B}"/>
              </a:ext>
            </a:extLst>
          </p:cNvPr>
          <p:cNvGrpSpPr/>
          <p:nvPr/>
        </p:nvGrpSpPr>
        <p:grpSpPr>
          <a:xfrm>
            <a:off x="5446400" y="0"/>
            <a:ext cx="7583876" cy="1388058"/>
            <a:chOff x="4834930" y="84191"/>
            <a:chExt cx="7359542" cy="1232175"/>
          </a:xfrm>
        </p:grpSpPr>
        <p:sp>
          <p:nvSpPr>
            <p:cNvPr id="5" name="Round Same Side Corner Rectangle 11">
              <a:extLst>
                <a:ext uri="{FF2B5EF4-FFF2-40B4-BE49-F238E27FC236}">
                  <a16:creationId xmlns:a16="http://schemas.microsoft.com/office/drawing/2014/main" id="{EA0BD360-177F-FC7D-2309-61B8FAF82F43}"/>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3B5F4866-1450-C55F-1725-C66B29A3D897}"/>
                </a:ext>
              </a:extLst>
            </p:cNvPr>
            <p:cNvSpPr txBox="1"/>
            <p:nvPr/>
          </p:nvSpPr>
          <p:spPr>
            <a:xfrm>
              <a:off x="5254230" y="277036"/>
              <a:ext cx="6403317" cy="819637"/>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GỢI Ý TRẢ 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28" name="Group 21">
            <a:extLst>
              <a:ext uri="{FF2B5EF4-FFF2-40B4-BE49-F238E27FC236}">
                <a16:creationId xmlns:a16="http://schemas.microsoft.com/office/drawing/2014/main" id="{0CA1FD4B-29A4-B6F8-57C3-66C9C400C6AF}"/>
              </a:ext>
            </a:extLst>
          </p:cNvPr>
          <p:cNvGrpSpPr/>
          <p:nvPr/>
        </p:nvGrpSpPr>
        <p:grpSpPr>
          <a:xfrm>
            <a:off x="17145780" y="71576"/>
            <a:ext cx="1142219" cy="1142219"/>
            <a:chOff x="0" y="0"/>
            <a:chExt cx="1522959" cy="1522959"/>
          </a:xfrm>
        </p:grpSpPr>
        <p:grpSp>
          <p:nvGrpSpPr>
            <p:cNvPr id="29" name="Group 22">
              <a:extLst>
                <a:ext uri="{FF2B5EF4-FFF2-40B4-BE49-F238E27FC236}">
                  <a16:creationId xmlns:a16="http://schemas.microsoft.com/office/drawing/2014/main" id="{78879DB7-0FB1-24FA-CB29-B86D9075253D}"/>
                </a:ext>
              </a:extLst>
            </p:cNvPr>
            <p:cNvGrpSpPr/>
            <p:nvPr/>
          </p:nvGrpSpPr>
          <p:grpSpPr>
            <a:xfrm>
              <a:off x="0" y="0"/>
              <a:ext cx="1522959" cy="1522959"/>
              <a:chOff x="0" y="0"/>
              <a:chExt cx="812800" cy="812800"/>
            </a:xfrm>
          </p:grpSpPr>
          <p:sp>
            <p:nvSpPr>
              <p:cNvPr id="33" name="Freeform 23">
                <a:extLst>
                  <a:ext uri="{FF2B5EF4-FFF2-40B4-BE49-F238E27FC236}">
                    <a16:creationId xmlns:a16="http://schemas.microsoft.com/office/drawing/2014/main" id="{B1A9DDA3-C2B1-058F-1F4E-87DED60FEAA8}"/>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B4F47"/>
              </a:solidFill>
            </p:spPr>
            <p:txBody>
              <a:bodyPr/>
              <a:lstStyle/>
              <a:p>
                <a:endParaRPr lang="en-US"/>
              </a:p>
            </p:txBody>
          </p:sp>
          <p:sp>
            <p:nvSpPr>
              <p:cNvPr id="34" name="TextBox 24">
                <a:extLst>
                  <a:ext uri="{FF2B5EF4-FFF2-40B4-BE49-F238E27FC236}">
                    <a16:creationId xmlns:a16="http://schemas.microsoft.com/office/drawing/2014/main" id="{E73F685A-0FC5-6D9C-AAFF-A9C658E97F43}"/>
                  </a:ext>
                </a:extLst>
              </p:cNvPr>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0" name="Group 25">
              <a:extLst>
                <a:ext uri="{FF2B5EF4-FFF2-40B4-BE49-F238E27FC236}">
                  <a16:creationId xmlns:a16="http://schemas.microsoft.com/office/drawing/2014/main" id="{867D9CC8-1592-0834-A783-085F9FD7367B}"/>
                </a:ext>
              </a:extLst>
            </p:cNvPr>
            <p:cNvGrpSpPr/>
            <p:nvPr/>
          </p:nvGrpSpPr>
          <p:grpSpPr>
            <a:xfrm>
              <a:off x="162981" y="162981"/>
              <a:ext cx="1196997" cy="1196997"/>
              <a:chOff x="0" y="0"/>
              <a:chExt cx="812800" cy="812800"/>
            </a:xfrm>
          </p:grpSpPr>
          <p:sp>
            <p:nvSpPr>
              <p:cNvPr id="31" name="Freeform 26">
                <a:extLst>
                  <a:ext uri="{FF2B5EF4-FFF2-40B4-BE49-F238E27FC236}">
                    <a16:creationId xmlns:a16="http://schemas.microsoft.com/office/drawing/2014/main" id="{3D1D26B5-A0E3-8266-2718-933CB0CDFF2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32" name="TextBox 27">
                <a:extLst>
                  <a:ext uri="{FF2B5EF4-FFF2-40B4-BE49-F238E27FC236}">
                    <a16:creationId xmlns:a16="http://schemas.microsoft.com/office/drawing/2014/main" id="{8B06D287-25F2-21F4-DFEF-DAF8F5A7A3CB}"/>
                  </a:ext>
                </a:extLst>
              </p:cNvPr>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5" name="Picture 12">
            <a:extLst>
              <a:ext uri="{FF2B5EF4-FFF2-40B4-BE49-F238E27FC236}">
                <a16:creationId xmlns:a16="http://schemas.microsoft.com/office/drawing/2014/main" id="{58FA3493-C9E5-B27E-A686-7AA76F00D89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1715">
            <a:off x="335077" y="25950"/>
            <a:ext cx="1228996" cy="958286"/>
          </a:xfrm>
          <a:prstGeom prst="rect">
            <a:avLst/>
          </a:prstGeom>
        </p:spPr>
      </p:pic>
      <p:pic>
        <p:nvPicPr>
          <p:cNvPr id="36" name="Picture 13">
            <a:extLst>
              <a:ext uri="{FF2B5EF4-FFF2-40B4-BE49-F238E27FC236}">
                <a16:creationId xmlns:a16="http://schemas.microsoft.com/office/drawing/2014/main" id="{FE323B7F-96B5-5484-26FF-79F75CF584A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9553">
            <a:off x="17022967" y="9145753"/>
            <a:ext cx="1114150" cy="919680"/>
          </a:xfrm>
          <a:prstGeom prst="rect">
            <a:avLst/>
          </a:prstGeom>
        </p:spPr>
      </p:pic>
      <p:grpSp>
        <p:nvGrpSpPr>
          <p:cNvPr id="37" name="Group 36">
            <a:extLst>
              <a:ext uri="{FF2B5EF4-FFF2-40B4-BE49-F238E27FC236}">
                <a16:creationId xmlns:a16="http://schemas.microsoft.com/office/drawing/2014/main" id="{F6C442F5-3A4B-A344-AF2B-E95E7DF954E9}"/>
              </a:ext>
            </a:extLst>
          </p:cNvPr>
          <p:cNvGrpSpPr/>
          <p:nvPr/>
        </p:nvGrpSpPr>
        <p:grpSpPr>
          <a:xfrm>
            <a:off x="304800" y="1753763"/>
            <a:ext cx="7024035" cy="1411917"/>
            <a:chOff x="519600" y="1838869"/>
            <a:chExt cx="7024035" cy="1411917"/>
          </a:xfrm>
        </p:grpSpPr>
        <p:sp>
          <p:nvSpPr>
            <p:cNvPr id="38" name="Rectangle: Rounded Corners 37">
              <a:extLst>
                <a:ext uri="{FF2B5EF4-FFF2-40B4-BE49-F238E27FC236}">
                  <a16:creationId xmlns:a16="http://schemas.microsoft.com/office/drawing/2014/main" id="{E718BFEA-6D8A-B72D-D6C5-380C16AA9338}"/>
                </a:ext>
              </a:extLst>
            </p:cNvPr>
            <p:cNvSpPr/>
            <p:nvPr/>
          </p:nvSpPr>
          <p:spPr>
            <a:xfrm>
              <a:off x="838035" y="1961054"/>
              <a:ext cx="6705600" cy="1167549"/>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6">
                      <a:lumMod val="75000"/>
                    </a:schemeClr>
                  </a:solidFill>
                  <a:latin typeface="Arial" panose="020B0604020202020204" pitchFamily="34" charset="0"/>
                  <a:cs typeface="Arial" panose="020B0604020202020204" pitchFamily="34" charset="0"/>
                </a:rPr>
                <a:t>Một </a:t>
              </a:r>
              <a:r>
                <a:rPr lang="en-US" sz="4000" b="1" dirty="0" err="1">
                  <a:solidFill>
                    <a:schemeClr val="accent6">
                      <a:lumMod val="75000"/>
                    </a:schemeClr>
                  </a:solidFill>
                  <a:latin typeface="Arial" panose="020B0604020202020204" pitchFamily="34" charset="0"/>
                  <a:cs typeface="Arial" panose="020B0604020202020204" pitchFamily="34" charset="0"/>
                </a:rPr>
                <a:t>số</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điểm</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mạnh</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pic>
          <p:nvPicPr>
            <p:cNvPr id="43" name="Picture 42" descr="Icon&#10;&#10;Description automatically generated">
              <a:extLst>
                <a:ext uri="{FF2B5EF4-FFF2-40B4-BE49-F238E27FC236}">
                  <a16:creationId xmlns:a16="http://schemas.microsoft.com/office/drawing/2014/main" id="{87AD73D1-F170-D16B-185E-70BC31DE95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9600" y="1838869"/>
              <a:ext cx="1411917" cy="1411917"/>
            </a:xfrm>
            <a:prstGeom prst="rect">
              <a:avLst/>
            </a:prstGeom>
          </p:spPr>
        </p:pic>
      </p:grpSp>
    </p:spTree>
    <p:extLst>
      <p:ext uri="{BB962C8B-B14F-4D97-AF65-F5344CB8AC3E}">
        <p14:creationId xmlns:p14="http://schemas.microsoft.com/office/powerpoint/2010/main" val="387429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819FC4-AFD2-BFB5-EB91-E0E122B5202B}"/>
              </a:ext>
            </a:extLst>
          </p:cNvPr>
          <p:cNvGrpSpPr/>
          <p:nvPr/>
        </p:nvGrpSpPr>
        <p:grpSpPr>
          <a:xfrm>
            <a:off x="5446400" y="0"/>
            <a:ext cx="7583876" cy="1388058"/>
            <a:chOff x="4834930" y="84191"/>
            <a:chExt cx="7359542" cy="1232175"/>
          </a:xfrm>
        </p:grpSpPr>
        <p:sp>
          <p:nvSpPr>
            <p:cNvPr id="5" name="Round Same Side Corner Rectangle 11">
              <a:extLst>
                <a:ext uri="{FF2B5EF4-FFF2-40B4-BE49-F238E27FC236}">
                  <a16:creationId xmlns:a16="http://schemas.microsoft.com/office/drawing/2014/main" id="{EA0BD360-177F-FC7D-2309-61B8FAF82F43}"/>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3B5F4866-1450-C55F-1725-C66B29A3D897}"/>
                </a:ext>
              </a:extLst>
            </p:cNvPr>
            <p:cNvSpPr txBox="1"/>
            <p:nvPr/>
          </p:nvSpPr>
          <p:spPr>
            <a:xfrm>
              <a:off x="5254230" y="277036"/>
              <a:ext cx="6403317" cy="819637"/>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GỢI Ý TRẢ 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28" name="Group 21">
            <a:extLst>
              <a:ext uri="{FF2B5EF4-FFF2-40B4-BE49-F238E27FC236}">
                <a16:creationId xmlns:a16="http://schemas.microsoft.com/office/drawing/2014/main" id="{0CA1FD4B-29A4-B6F8-57C3-66C9C400C6AF}"/>
              </a:ext>
            </a:extLst>
          </p:cNvPr>
          <p:cNvGrpSpPr/>
          <p:nvPr/>
        </p:nvGrpSpPr>
        <p:grpSpPr>
          <a:xfrm>
            <a:off x="17145780" y="71576"/>
            <a:ext cx="1142219" cy="1142219"/>
            <a:chOff x="0" y="0"/>
            <a:chExt cx="1522959" cy="1522959"/>
          </a:xfrm>
        </p:grpSpPr>
        <p:grpSp>
          <p:nvGrpSpPr>
            <p:cNvPr id="29" name="Group 22">
              <a:extLst>
                <a:ext uri="{FF2B5EF4-FFF2-40B4-BE49-F238E27FC236}">
                  <a16:creationId xmlns:a16="http://schemas.microsoft.com/office/drawing/2014/main" id="{78879DB7-0FB1-24FA-CB29-B86D9075253D}"/>
                </a:ext>
              </a:extLst>
            </p:cNvPr>
            <p:cNvGrpSpPr/>
            <p:nvPr/>
          </p:nvGrpSpPr>
          <p:grpSpPr>
            <a:xfrm>
              <a:off x="0" y="0"/>
              <a:ext cx="1522959" cy="1522959"/>
              <a:chOff x="0" y="0"/>
              <a:chExt cx="812800" cy="812800"/>
            </a:xfrm>
          </p:grpSpPr>
          <p:sp>
            <p:nvSpPr>
              <p:cNvPr id="33" name="Freeform 23">
                <a:extLst>
                  <a:ext uri="{FF2B5EF4-FFF2-40B4-BE49-F238E27FC236}">
                    <a16:creationId xmlns:a16="http://schemas.microsoft.com/office/drawing/2014/main" id="{B1A9DDA3-C2B1-058F-1F4E-87DED60FEAA8}"/>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B4F47"/>
              </a:solidFill>
            </p:spPr>
            <p:txBody>
              <a:bodyPr/>
              <a:lstStyle/>
              <a:p>
                <a:endParaRPr lang="en-US"/>
              </a:p>
            </p:txBody>
          </p:sp>
          <p:sp>
            <p:nvSpPr>
              <p:cNvPr id="34" name="TextBox 24">
                <a:extLst>
                  <a:ext uri="{FF2B5EF4-FFF2-40B4-BE49-F238E27FC236}">
                    <a16:creationId xmlns:a16="http://schemas.microsoft.com/office/drawing/2014/main" id="{E73F685A-0FC5-6D9C-AAFF-A9C658E97F43}"/>
                  </a:ext>
                </a:extLst>
              </p:cNvPr>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0" name="Group 25">
              <a:extLst>
                <a:ext uri="{FF2B5EF4-FFF2-40B4-BE49-F238E27FC236}">
                  <a16:creationId xmlns:a16="http://schemas.microsoft.com/office/drawing/2014/main" id="{867D9CC8-1592-0834-A783-085F9FD7367B}"/>
                </a:ext>
              </a:extLst>
            </p:cNvPr>
            <p:cNvGrpSpPr/>
            <p:nvPr/>
          </p:nvGrpSpPr>
          <p:grpSpPr>
            <a:xfrm>
              <a:off x="162981" y="162981"/>
              <a:ext cx="1196997" cy="1196997"/>
              <a:chOff x="0" y="0"/>
              <a:chExt cx="812800" cy="812800"/>
            </a:xfrm>
          </p:grpSpPr>
          <p:sp>
            <p:nvSpPr>
              <p:cNvPr id="31" name="Freeform 26">
                <a:extLst>
                  <a:ext uri="{FF2B5EF4-FFF2-40B4-BE49-F238E27FC236}">
                    <a16:creationId xmlns:a16="http://schemas.microsoft.com/office/drawing/2014/main" id="{3D1D26B5-A0E3-8266-2718-933CB0CDFF2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32" name="TextBox 27">
                <a:extLst>
                  <a:ext uri="{FF2B5EF4-FFF2-40B4-BE49-F238E27FC236}">
                    <a16:creationId xmlns:a16="http://schemas.microsoft.com/office/drawing/2014/main" id="{8B06D287-25F2-21F4-DFEF-DAF8F5A7A3CB}"/>
                  </a:ext>
                </a:extLst>
              </p:cNvPr>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5" name="Picture 12">
            <a:extLst>
              <a:ext uri="{FF2B5EF4-FFF2-40B4-BE49-F238E27FC236}">
                <a16:creationId xmlns:a16="http://schemas.microsoft.com/office/drawing/2014/main" id="{58FA3493-C9E5-B27E-A686-7AA76F00D89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715">
            <a:off x="335077" y="25950"/>
            <a:ext cx="1228996" cy="958286"/>
          </a:xfrm>
          <a:prstGeom prst="rect">
            <a:avLst/>
          </a:prstGeom>
        </p:spPr>
      </p:pic>
      <p:pic>
        <p:nvPicPr>
          <p:cNvPr id="36" name="Picture 13">
            <a:extLst>
              <a:ext uri="{FF2B5EF4-FFF2-40B4-BE49-F238E27FC236}">
                <a16:creationId xmlns:a16="http://schemas.microsoft.com/office/drawing/2014/main" id="{FE323B7F-96B5-5484-26FF-79F75CF584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9553">
            <a:off x="17022967" y="9145753"/>
            <a:ext cx="1114150" cy="919680"/>
          </a:xfrm>
          <a:prstGeom prst="rect">
            <a:avLst/>
          </a:prstGeom>
        </p:spPr>
      </p:pic>
      <p:grpSp>
        <p:nvGrpSpPr>
          <p:cNvPr id="37" name="Group 36">
            <a:extLst>
              <a:ext uri="{FF2B5EF4-FFF2-40B4-BE49-F238E27FC236}">
                <a16:creationId xmlns:a16="http://schemas.microsoft.com/office/drawing/2014/main" id="{F6C442F5-3A4B-A344-AF2B-E95E7DF954E9}"/>
              </a:ext>
            </a:extLst>
          </p:cNvPr>
          <p:cNvGrpSpPr/>
          <p:nvPr/>
        </p:nvGrpSpPr>
        <p:grpSpPr>
          <a:xfrm>
            <a:off x="304800" y="1753763"/>
            <a:ext cx="7024035" cy="1411917"/>
            <a:chOff x="519600" y="1838869"/>
            <a:chExt cx="7024035" cy="1411917"/>
          </a:xfrm>
        </p:grpSpPr>
        <p:sp>
          <p:nvSpPr>
            <p:cNvPr id="38" name="Rectangle: Rounded Corners 37">
              <a:extLst>
                <a:ext uri="{FF2B5EF4-FFF2-40B4-BE49-F238E27FC236}">
                  <a16:creationId xmlns:a16="http://schemas.microsoft.com/office/drawing/2014/main" id="{E718BFEA-6D8A-B72D-D6C5-380C16AA9338}"/>
                </a:ext>
              </a:extLst>
            </p:cNvPr>
            <p:cNvSpPr/>
            <p:nvPr/>
          </p:nvSpPr>
          <p:spPr>
            <a:xfrm>
              <a:off x="838035" y="1961054"/>
              <a:ext cx="6705600" cy="1167549"/>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6">
                      <a:lumMod val="75000"/>
                    </a:schemeClr>
                  </a:solidFill>
                  <a:latin typeface="Arial" panose="020B0604020202020204" pitchFamily="34" charset="0"/>
                  <a:cs typeface="Arial" panose="020B0604020202020204" pitchFamily="34" charset="0"/>
                </a:rPr>
                <a:t>Một </a:t>
              </a:r>
              <a:r>
                <a:rPr lang="en-US" sz="4000" b="1" dirty="0" err="1">
                  <a:solidFill>
                    <a:schemeClr val="accent6">
                      <a:lumMod val="75000"/>
                    </a:schemeClr>
                  </a:solidFill>
                  <a:latin typeface="Arial" panose="020B0604020202020204" pitchFamily="34" charset="0"/>
                  <a:cs typeface="Arial" panose="020B0604020202020204" pitchFamily="34" charset="0"/>
                </a:rPr>
                <a:t>số</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điểm</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mạnh</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pic>
          <p:nvPicPr>
            <p:cNvPr id="43" name="Picture 42" descr="Icon&#10;&#10;Description automatically generated">
              <a:extLst>
                <a:ext uri="{FF2B5EF4-FFF2-40B4-BE49-F238E27FC236}">
                  <a16:creationId xmlns:a16="http://schemas.microsoft.com/office/drawing/2014/main" id="{87AD73D1-F170-D16B-185E-70BC31DE95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600" y="1838869"/>
              <a:ext cx="1411917" cy="1411917"/>
            </a:xfrm>
            <a:prstGeom prst="rect">
              <a:avLst/>
            </a:prstGeom>
          </p:spPr>
        </p:pic>
      </p:grpSp>
      <p:grpSp>
        <p:nvGrpSpPr>
          <p:cNvPr id="8" name="Group 7">
            <a:extLst>
              <a:ext uri="{FF2B5EF4-FFF2-40B4-BE49-F238E27FC236}">
                <a16:creationId xmlns:a16="http://schemas.microsoft.com/office/drawing/2014/main" id="{A66FF05A-536D-8BA3-4621-418626EDCAFE}"/>
              </a:ext>
            </a:extLst>
          </p:cNvPr>
          <p:cNvGrpSpPr/>
          <p:nvPr/>
        </p:nvGrpSpPr>
        <p:grpSpPr>
          <a:xfrm>
            <a:off x="2266950" y="3126465"/>
            <a:ext cx="14573250" cy="1866900"/>
            <a:chOff x="2266950" y="3126465"/>
            <a:chExt cx="14573250" cy="1866900"/>
          </a:xfrm>
        </p:grpSpPr>
        <p:sp>
          <p:nvSpPr>
            <p:cNvPr id="10" name="Speech Bubble: Rectangle with Corners Rounded 9">
              <a:extLst>
                <a:ext uri="{FF2B5EF4-FFF2-40B4-BE49-F238E27FC236}">
                  <a16:creationId xmlns:a16="http://schemas.microsoft.com/office/drawing/2014/main" id="{C206B40E-85B7-867C-E27B-27EE9813A3A8}"/>
                </a:ext>
              </a:extLst>
            </p:cNvPr>
            <p:cNvSpPr/>
            <p:nvPr/>
          </p:nvSpPr>
          <p:spPr>
            <a:xfrm>
              <a:off x="2266950" y="3608262"/>
              <a:ext cx="13754099" cy="1194885"/>
            </a:xfrm>
            <a:prstGeom prst="wedgeRoundRectCallout">
              <a:avLst>
                <a:gd name="adj1" fmla="val -53347"/>
                <a:gd name="adj2" fmla="val -51072"/>
                <a:gd name="adj3" fmla="val 16667"/>
              </a:avLst>
            </a:prstGeom>
            <a:solidFill>
              <a:srgbClr val="F8EDE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Nhiệt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hăng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hái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tham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việc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lớp</a:t>
              </a:r>
              <a:r>
                <a:rPr lang="en-US" sz="4000" dirty="0">
                  <a:solidFill>
                    <a:schemeClr val="tx1"/>
                  </a:solidFill>
                  <a:latin typeface="Arial" panose="020B0604020202020204" pitchFamily="34" charset="0"/>
                  <a:cs typeface="Arial" panose="020B0604020202020204" pitchFamily="34" charset="0"/>
                </a:rPr>
                <a:t>.</a:t>
              </a:r>
            </a:p>
          </p:txBody>
        </p:sp>
        <p:pic>
          <p:nvPicPr>
            <p:cNvPr id="11" name="Picture 10" descr="A group of people in clothing&#10;&#10;Description automatically generated with medium confidence">
              <a:extLst>
                <a:ext uri="{FF2B5EF4-FFF2-40B4-BE49-F238E27FC236}">
                  <a16:creationId xmlns:a16="http://schemas.microsoft.com/office/drawing/2014/main" id="{A41F3768-1791-C917-2323-CADFE48D23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73300" y="3126465"/>
              <a:ext cx="1866900" cy="1866900"/>
            </a:xfrm>
            <a:prstGeom prst="rect">
              <a:avLst/>
            </a:prstGeom>
          </p:spPr>
        </p:pic>
      </p:grpSp>
      <p:grpSp>
        <p:nvGrpSpPr>
          <p:cNvPr id="12" name="Group 11">
            <a:extLst>
              <a:ext uri="{FF2B5EF4-FFF2-40B4-BE49-F238E27FC236}">
                <a16:creationId xmlns:a16="http://schemas.microsoft.com/office/drawing/2014/main" id="{4159048F-16E3-66CA-1662-E7F0AA90BA44}"/>
              </a:ext>
            </a:extLst>
          </p:cNvPr>
          <p:cNvGrpSpPr/>
          <p:nvPr/>
        </p:nvGrpSpPr>
        <p:grpSpPr>
          <a:xfrm>
            <a:off x="1752600" y="4853466"/>
            <a:ext cx="14268449" cy="1674545"/>
            <a:chOff x="1752600" y="4853466"/>
            <a:chExt cx="14268449" cy="1674545"/>
          </a:xfrm>
        </p:grpSpPr>
        <p:sp>
          <p:nvSpPr>
            <p:cNvPr id="13" name="Speech Bubble: Rectangle with Corners Rounded 12">
              <a:extLst>
                <a:ext uri="{FF2B5EF4-FFF2-40B4-BE49-F238E27FC236}">
                  <a16:creationId xmlns:a16="http://schemas.microsoft.com/office/drawing/2014/main" id="{9D2B05DD-BEB6-0412-56B6-429B55AB064B}"/>
                </a:ext>
              </a:extLst>
            </p:cNvPr>
            <p:cNvSpPr/>
            <p:nvPr/>
          </p:nvSpPr>
          <p:spPr>
            <a:xfrm>
              <a:off x="2266950" y="5128218"/>
              <a:ext cx="13754099" cy="1194885"/>
            </a:xfrm>
            <a:prstGeom prst="wedgeRoundRectCallout">
              <a:avLst>
                <a:gd name="adj1" fmla="val 53024"/>
                <a:gd name="adj2" fmla="val -51072"/>
                <a:gd name="adj3" fmla="val 16667"/>
              </a:avLst>
            </a:prstGeom>
            <a:solidFill>
              <a:srgbClr val="F8EDE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Có tinh thần, trách nhiệm cao.</a:t>
              </a:r>
              <a:endParaRPr lang="en-US" sz="4000" dirty="0">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81B0D56-014F-8D0D-68B2-F7164F124034}"/>
                </a:ext>
              </a:extLst>
            </p:cNvPr>
            <p:cNvPicPr>
              <a:picLocks noChangeAspect="1"/>
            </p:cNvPicPr>
            <p:nvPr/>
          </p:nvPicPr>
          <p:blipFill rotWithShape="1">
            <a:blip r:embed="rId8">
              <a:extLst>
                <a:ext uri="{28A0092B-C50C-407E-A947-70E740481C1C}">
                  <a14:useLocalDpi xmlns:a14="http://schemas.microsoft.com/office/drawing/2010/main" val="0"/>
                </a:ext>
              </a:extLst>
            </a:blip>
            <a:srcRect t="16967" b="24431"/>
            <a:stretch/>
          </p:blipFill>
          <p:spPr>
            <a:xfrm>
              <a:off x="1752600" y="4853466"/>
              <a:ext cx="2857500" cy="1674545"/>
            </a:xfrm>
            <a:prstGeom prst="rect">
              <a:avLst/>
            </a:prstGeom>
          </p:spPr>
        </p:pic>
      </p:grpSp>
      <p:grpSp>
        <p:nvGrpSpPr>
          <p:cNvPr id="18" name="Group 17">
            <a:extLst>
              <a:ext uri="{FF2B5EF4-FFF2-40B4-BE49-F238E27FC236}">
                <a16:creationId xmlns:a16="http://schemas.microsoft.com/office/drawing/2014/main" id="{F5FB2B83-6290-179C-D788-1CA74E939072}"/>
              </a:ext>
            </a:extLst>
          </p:cNvPr>
          <p:cNvGrpSpPr/>
          <p:nvPr/>
        </p:nvGrpSpPr>
        <p:grpSpPr>
          <a:xfrm>
            <a:off x="2266949" y="6298389"/>
            <a:ext cx="14146100" cy="1745192"/>
            <a:chOff x="2266949" y="6298389"/>
            <a:chExt cx="14146100" cy="1745192"/>
          </a:xfrm>
        </p:grpSpPr>
        <p:sp>
          <p:nvSpPr>
            <p:cNvPr id="19" name="Speech Bubble: Rectangle with Corners Rounded 18">
              <a:extLst>
                <a:ext uri="{FF2B5EF4-FFF2-40B4-BE49-F238E27FC236}">
                  <a16:creationId xmlns:a16="http://schemas.microsoft.com/office/drawing/2014/main" id="{520C4984-F5A8-647C-8DA9-2D180D12A025}"/>
                </a:ext>
              </a:extLst>
            </p:cNvPr>
            <p:cNvSpPr/>
            <p:nvPr/>
          </p:nvSpPr>
          <p:spPr>
            <a:xfrm>
              <a:off x="2266949" y="6664565"/>
              <a:ext cx="13754099" cy="1194885"/>
            </a:xfrm>
            <a:prstGeom prst="wedgeRoundRectCallout">
              <a:avLst>
                <a:gd name="adj1" fmla="val -53347"/>
                <a:gd name="adj2" fmla="val -51072"/>
                <a:gd name="adj3" fmla="val 16667"/>
              </a:avLst>
            </a:prstGeom>
            <a:solidFill>
              <a:srgbClr val="F8EDE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Vui vẻ, tích cực với mọi người xung quanh.</a:t>
              </a:r>
              <a:endParaRPr lang="en-US" sz="4000" dirty="0">
                <a:solidFill>
                  <a:schemeClr val="tx1"/>
                </a:solidFill>
                <a:latin typeface="Arial" panose="020B0604020202020204" pitchFamily="34" charset="0"/>
                <a:cs typeface="Arial" panose="020B0604020202020204" pitchFamily="34" charset="0"/>
              </a:endParaRPr>
            </a:p>
          </p:txBody>
        </p:sp>
        <p:pic>
          <p:nvPicPr>
            <p:cNvPr id="21" name="Picture 20" descr="A picture containing toy&#10;&#10;Description automatically generated">
              <a:extLst>
                <a:ext uri="{FF2B5EF4-FFF2-40B4-BE49-F238E27FC236}">
                  <a16:creationId xmlns:a16="http://schemas.microsoft.com/office/drawing/2014/main" id="{522A973D-A48E-21A3-7A94-2AA9F8EAD591}"/>
                </a:ext>
              </a:extLst>
            </p:cNvPr>
            <p:cNvPicPr>
              <a:picLocks noChangeAspect="1"/>
            </p:cNvPicPr>
            <p:nvPr/>
          </p:nvPicPr>
          <p:blipFill rotWithShape="1">
            <a:blip r:embed="rId9">
              <a:extLst>
                <a:ext uri="{28A0092B-C50C-407E-A947-70E740481C1C}">
                  <a14:useLocalDpi xmlns:a14="http://schemas.microsoft.com/office/drawing/2010/main" val="0"/>
                </a:ext>
              </a:extLst>
            </a:blip>
            <a:srcRect t="13355" b="18061"/>
            <a:stretch/>
          </p:blipFill>
          <p:spPr>
            <a:xfrm>
              <a:off x="13868400" y="6298389"/>
              <a:ext cx="2544649" cy="1745192"/>
            </a:xfrm>
            <a:prstGeom prst="rect">
              <a:avLst/>
            </a:prstGeom>
          </p:spPr>
        </p:pic>
      </p:grpSp>
      <p:grpSp>
        <p:nvGrpSpPr>
          <p:cNvPr id="22" name="Group 21">
            <a:extLst>
              <a:ext uri="{FF2B5EF4-FFF2-40B4-BE49-F238E27FC236}">
                <a16:creationId xmlns:a16="http://schemas.microsoft.com/office/drawing/2014/main" id="{B68BA137-FB34-4068-3B90-BF026A3827EE}"/>
              </a:ext>
            </a:extLst>
          </p:cNvPr>
          <p:cNvGrpSpPr/>
          <p:nvPr/>
        </p:nvGrpSpPr>
        <p:grpSpPr>
          <a:xfrm>
            <a:off x="2266948" y="8043581"/>
            <a:ext cx="13754099" cy="1280460"/>
            <a:chOff x="2266948" y="8043581"/>
            <a:chExt cx="13754099" cy="1280460"/>
          </a:xfrm>
        </p:grpSpPr>
        <p:sp>
          <p:nvSpPr>
            <p:cNvPr id="23" name="Speech Bubble: Rectangle with Corners Rounded 22">
              <a:extLst>
                <a:ext uri="{FF2B5EF4-FFF2-40B4-BE49-F238E27FC236}">
                  <a16:creationId xmlns:a16="http://schemas.microsoft.com/office/drawing/2014/main" id="{5C6772C5-030D-D956-7822-8C8CA70F1620}"/>
                </a:ext>
              </a:extLst>
            </p:cNvPr>
            <p:cNvSpPr/>
            <p:nvPr/>
          </p:nvSpPr>
          <p:spPr>
            <a:xfrm>
              <a:off x="2266948" y="8129156"/>
              <a:ext cx="13754099" cy="1194885"/>
            </a:xfrm>
            <a:prstGeom prst="wedgeRoundRectCallout">
              <a:avLst>
                <a:gd name="adj1" fmla="val 53024"/>
                <a:gd name="adj2" fmla="val -51072"/>
                <a:gd name="adj3" fmla="val 16667"/>
              </a:avLst>
            </a:prstGeom>
            <a:solidFill>
              <a:srgbClr val="F8EDE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Làm </a:t>
              </a:r>
              <a:r>
                <a:rPr lang="en-US" sz="4000" dirty="0" err="1">
                  <a:solidFill>
                    <a:schemeClr val="tx1"/>
                  </a:solidFill>
                  <a:latin typeface="Arial" panose="020B0604020202020204" pitchFamily="34" charset="0"/>
                  <a:cs typeface="Arial" panose="020B0604020202020204" pitchFamily="34" charset="0"/>
                </a:rPr>
                <a:t>việc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kế</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hoạch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khoa </a:t>
              </a:r>
              <a:r>
                <a:rPr lang="en-US" sz="4000" dirty="0" err="1">
                  <a:solidFill>
                    <a:schemeClr val="tx1"/>
                  </a:solidFill>
                  <a:latin typeface="Arial" panose="020B0604020202020204" pitchFamily="34" charset="0"/>
                  <a:cs typeface="Arial" panose="020B0604020202020204" pitchFamily="34" charset="0"/>
                </a:rPr>
                <a:t>học</a:t>
              </a:r>
              <a:r>
                <a:rPr lang="en-US" sz="4000" dirty="0">
                  <a:solidFill>
                    <a:schemeClr val="tx1"/>
                  </a:solidFill>
                  <a:latin typeface="Arial" panose="020B0604020202020204" pitchFamily="34" charset="0"/>
                  <a:cs typeface="Arial" panose="020B0604020202020204" pitchFamily="34" charset="0"/>
                </a:rPr>
                <a:t>.</a:t>
              </a:r>
            </a:p>
          </p:txBody>
        </p:sp>
        <p:pic>
          <p:nvPicPr>
            <p:cNvPr id="24" name="Picture 23" descr="A picture containing diagram&#10;&#10;Description automatically generated">
              <a:extLst>
                <a:ext uri="{FF2B5EF4-FFF2-40B4-BE49-F238E27FC236}">
                  <a16:creationId xmlns:a16="http://schemas.microsoft.com/office/drawing/2014/main" id="{654304B9-FA16-B1C1-C2E0-9F88E6EEB0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23935" y="8043581"/>
              <a:ext cx="1866900" cy="1244600"/>
            </a:xfrm>
            <a:prstGeom prst="rect">
              <a:avLst/>
            </a:prstGeom>
          </p:spPr>
        </p:pic>
      </p:grpSp>
    </p:spTree>
    <p:extLst>
      <p:ext uri="{BB962C8B-B14F-4D97-AF65-F5344CB8AC3E}">
        <p14:creationId xmlns:p14="http://schemas.microsoft.com/office/powerpoint/2010/main" val="176046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0-#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1+#ppt_w/2"/>
                                          </p:val>
                                        </p:tav>
                                        <p:tav tm="100000">
                                          <p:val>
                                            <p:strVal val="#ppt_x"/>
                                          </p:val>
                                        </p:tav>
                                      </p:tavLst>
                                    </p:anim>
                                    <p:anim calcmode="lin" valueType="num">
                                      <p:cBhvr additive="base">
                                        <p:cTn id="2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C1A7"/>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07042" y="847167"/>
            <a:ext cx="9601384" cy="883929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417300" y="-1333337"/>
            <a:ext cx="3352965" cy="2840876"/>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1035" y="8722747"/>
            <a:ext cx="3352965" cy="2840876"/>
          </a:xfrm>
          <a:prstGeom prst="rect">
            <a:avLst/>
          </a:prstGeom>
        </p:spPr>
      </p:pic>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1715">
            <a:off x="6290593" y="8534931"/>
            <a:ext cx="1450030" cy="113063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9553">
            <a:off x="16915649" y="4829477"/>
            <a:ext cx="1562518" cy="1289788"/>
          </a:xfrm>
          <a:prstGeom prst="rect">
            <a:avLst/>
          </a:prstGeom>
        </p:spPr>
      </p:pic>
      <p:grpSp>
        <p:nvGrpSpPr>
          <p:cNvPr id="21" name="Group 21"/>
          <p:cNvGrpSpPr/>
          <p:nvPr/>
        </p:nvGrpSpPr>
        <p:grpSpPr>
          <a:xfrm>
            <a:off x="17456260" y="9700511"/>
            <a:ext cx="1172978" cy="1172978"/>
            <a:chOff x="0" y="0"/>
            <a:chExt cx="1563971" cy="1563971"/>
          </a:xfrm>
        </p:grpSpPr>
        <p:grpSp>
          <p:nvGrpSpPr>
            <p:cNvPr id="22" name="Group 22"/>
            <p:cNvGrpSpPr/>
            <p:nvPr/>
          </p:nvGrpSpPr>
          <p:grpSpPr>
            <a:xfrm>
              <a:off x="0" y="0"/>
              <a:ext cx="1563971" cy="1563971"/>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45E4D"/>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5" name="Group 25"/>
            <p:cNvGrpSpPr/>
            <p:nvPr/>
          </p:nvGrpSpPr>
          <p:grpSpPr>
            <a:xfrm>
              <a:off x="167370" y="167370"/>
              <a:ext cx="1229231" cy="1229231"/>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8" name="Group 28"/>
          <p:cNvGrpSpPr/>
          <p:nvPr/>
        </p:nvGrpSpPr>
        <p:grpSpPr>
          <a:xfrm>
            <a:off x="-390448" y="-295052"/>
            <a:ext cx="1142219" cy="1142219"/>
            <a:chOff x="0" y="0"/>
            <a:chExt cx="1522959" cy="1522959"/>
          </a:xfrm>
        </p:grpSpPr>
        <p:grpSp>
          <p:nvGrpSpPr>
            <p:cNvPr id="29" name="Group 29"/>
            <p:cNvGrpSpPr/>
            <p:nvPr/>
          </p:nvGrpSpPr>
          <p:grpSpPr>
            <a:xfrm>
              <a:off x="0" y="0"/>
              <a:ext cx="1522959" cy="1522959"/>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45E4D"/>
              </a:solidFill>
            </p:spPr>
            <p:txBody>
              <a:bodyPr/>
              <a:lstStyle/>
              <a:p>
                <a:endParaRPr lang="en-US"/>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2" name="Group 32"/>
            <p:cNvGrpSpPr/>
            <p:nvPr/>
          </p:nvGrpSpPr>
          <p:grpSpPr>
            <a:xfrm>
              <a:off x="162981" y="162981"/>
              <a:ext cx="1196997" cy="1196997"/>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txBody>
              <a:bodyPr/>
              <a:lstStyle/>
              <a:p>
                <a:endParaRPr lang="en-US"/>
              </a:p>
            </p:txBody>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grpSp>
        <p:nvGrpSpPr>
          <p:cNvPr id="50" name="Group 49">
            <a:extLst>
              <a:ext uri="{FF2B5EF4-FFF2-40B4-BE49-F238E27FC236}">
                <a16:creationId xmlns:a16="http://schemas.microsoft.com/office/drawing/2014/main" id="{9564D879-7BDA-3D1F-751E-5A5EBE1DFE30}"/>
              </a:ext>
            </a:extLst>
          </p:cNvPr>
          <p:cNvGrpSpPr/>
          <p:nvPr/>
        </p:nvGrpSpPr>
        <p:grpSpPr>
          <a:xfrm>
            <a:off x="753296" y="1064532"/>
            <a:ext cx="4843085" cy="4326264"/>
            <a:chOff x="753296" y="1064532"/>
            <a:chExt cx="4843085" cy="4326264"/>
          </a:xfrm>
        </p:grpSpPr>
        <p:grpSp>
          <p:nvGrpSpPr>
            <p:cNvPr id="2" name="Group 2"/>
            <p:cNvGrpSpPr/>
            <p:nvPr/>
          </p:nvGrpSpPr>
          <p:grpSpPr>
            <a:xfrm rot="-743815">
              <a:off x="753296" y="1064532"/>
              <a:ext cx="4843085" cy="4326264"/>
              <a:chOff x="0" y="0"/>
              <a:chExt cx="1737657" cy="1595371"/>
            </a:xfrm>
          </p:grpSpPr>
          <p:sp>
            <p:nvSpPr>
              <p:cNvPr id="3" name="Freeform 3"/>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8" name="Picture 47" descr="A person in a suit and tie&#10;&#10;Description automatically generated with low confidence">
              <a:extLst>
                <a:ext uri="{FF2B5EF4-FFF2-40B4-BE49-F238E27FC236}">
                  <a16:creationId xmlns:a16="http://schemas.microsoft.com/office/drawing/2014/main" id="{550EADF9-BD4A-7CEA-1D16-0EB21F3639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17810">
              <a:off x="1111048" y="1933546"/>
              <a:ext cx="4185368" cy="2790246"/>
            </a:xfrm>
            <a:prstGeom prst="rect">
              <a:avLst/>
            </a:prstGeom>
          </p:spPr>
        </p:pic>
      </p:grpSp>
      <p:grpSp>
        <p:nvGrpSpPr>
          <p:cNvPr id="49" name="Group 48">
            <a:extLst>
              <a:ext uri="{FF2B5EF4-FFF2-40B4-BE49-F238E27FC236}">
                <a16:creationId xmlns:a16="http://schemas.microsoft.com/office/drawing/2014/main" id="{2D6A06F6-9131-7CD9-EDBD-AB05EEE8ED85}"/>
              </a:ext>
            </a:extLst>
          </p:cNvPr>
          <p:cNvGrpSpPr/>
          <p:nvPr/>
        </p:nvGrpSpPr>
        <p:grpSpPr>
          <a:xfrm>
            <a:off x="1121162" y="5023119"/>
            <a:ext cx="4883145" cy="4483295"/>
            <a:chOff x="1033913" y="4838196"/>
            <a:chExt cx="4883145" cy="4483295"/>
          </a:xfrm>
        </p:grpSpPr>
        <p:grpSp>
          <p:nvGrpSpPr>
            <p:cNvPr id="8" name="Group 8"/>
            <p:cNvGrpSpPr/>
            <p:nvPr/>
          </p:nvGrpSpPr>
          <p:grpSpPr>
            <a:xfrm rot="847601">
              <a:off x="1033913" y="4838196"/>
              <a:ext cx="4883145" cy="4483295"/>
              <a:chOff x="0" y="0"/>
              <a:chExt cx="1737657" cy="1595371"/>
            </a:xfrm>
          </p:grpSpPr>
          <p:sp>
            <p:nvSpPr>
              <p:cNvPr id="9" name="Freeform 9"/>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FFFFFF"/>
              </a:solidFill>
            </p:spPr>
            <p:txBody>
              <a:bodyPr/>
              <a:lstStyle/>
              <a:p>
                <a:endParaRPr lang="en-US"/>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4" name="Picture 43" descr="A picture containing text, clipart&#10;&#10;Description automatically generated">
              <a:extLst>
                <a:ext uri="{FF2B5EF4-FFF2-40B4-BE49-F238E27FC236}">
                  <a16:creationId xmlns:a16="http://schemas.microsoft.com/office/drawing/2014/main" id="{63F29518-DC8C-B36D-45C9-91C25312BE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852675">
              <a:off x="1315790" y="5616008"/>
              <a:ext cx="4357015" cy="2904677"/>
            </a:xfrm>
            <a:prstGeom prst="rect">
              <a:avLst/>
            </a:prstGeom>
          </p:spPr>
        </p:pic>
      </p:grpSp>
      <p:sp>
        <p:nvSpPr>
          <p:cNvPr id="51" name="TextBox 50">
            <a:extLst>
              <a:ext uri="{FF2B5EF4-FFF2-40B4-BE49-F238E27FC236}">
                <a16:creationId xmlns:a16="http://schemas.microsoft.com/office/drawing/2014/main" id="{6314C959-CB5A-83C4-432D-339D7A52C919}"/>
              </a:ext>
            </a:extLst>
          </p:cNvPr>
          <p:cNvSpPr txBox="1"/>
          <p:nvPr/>
        </p:nvSpPr>
        <p:spPr>
          <a:xfrm>
            <a:off x="9217852" y="2002072"/>
            <a:ext cx="5486400" cy="830997"/>
          </a:xfrm>
          <a:prstGeom prst="rect">
            <a:avLst/>
          </a:prstGeom>
          <a:noFill/>
        </p:spPr>
        <p:txBody>
          <a:bodyPr wrap="square">
            <a:spAutoFit/>
          </a:bodyPr>
          <a:lstStyle/>
          <a:p>
            <a:pPr algn="ctr"/>
            <a:r>
              <a:rPr lang="en-US" sz="4800" b="1" u="sng" dirty="0" err="1">
                <a:solidFill>
                  <a:srgbClr val="FF0000"/>
                </a:solidFill>
                <a:latin typeface="Arial" panose="020B0604020202020204" pitchFamily="34" charset="0"/>
                <a:cs typeface="Arial" panose="020B0604020202020204" pitchFamily="34" charset="0"/>
              </a:rPr>
              <a:t>Gợi</a:t>
            </a:r>
            <a:r>
              <a:rPr lang="en-US" sz="4800" b="1" u="sng" dirty="0">
                <a:solidFill>
                  <a:srgbClr val="FF0000"/>
                </a:solidFill>
                <a:latin typeface="Arial" panose="020B0604020202020204" pitchFamily="34" charset="0"/>
                <a:cs typeface="Arial" panose="020B0604020202020204" pitchFamily="34" charset="0"/>
              </a:rPr>
              <a:t> ý </a:t>
            </a:r>
            <a:r>
              <a:rPr lang="en-US" sz="4800" b="1" u="sng" dirty="0" err="1">
                <a:solidFill>
                  <a:srgbClr val="FF0000"/>
                </a:solidFill>
                <a:latin typeface="Arial" panose="020B0604020202020204" pitchFamily="34" charset="0"/>
                <a:cs typeface="Arial" panose="020B0604020202020204" pitchFamily="34" charset="0"/>
              </a:rPr>
              <a:t>câu</a:t>
            </a:r>
            <a:r>
              <a:rPr lang="en-US" sz="4800" b="1" u="sng" dirty="0">
                <a:solidFill>
                  <a:srgbClr val="FF0000"/>
                </a:solidFill>
                <a:latin typeface="Arial" panose="020B0604020202020204" pitchFamily="34" charset="0"/>
                <a:cs typeface="Arial" panose="020B0604020202020204" pitchFamily="34" charset="0"/>
              </a:rPr>
              <a:t> </a:t>
            </a:r>
            <a:r>
              <a:rPr lang="en-US" sz="4800" b="1" u="sng" dirty="0" err="1">
                <a:solidFill>
                  <a:srgbClr val="FF0000"/>
                </a:solidFill>
                <a:latin typeface="Arial" panose="020B0604020202020204" pitchFamily="34" charset="0"/>
                <a:cs typeface="Arial" panose="020B0604020202020204" pitchFamily="34" charset="0"/>
              </a:rPr>
              <a:t>trả</a:t>
            </a:r>
            <a:r>
              <a:rPr lang="en-US" sz="4800" b="1" u="sng" dirty="0">
                <a:solidFill>
                  <a:srgbClr val="FF0000"/>
                </a:solidFill>
                <a:latin typeface="Arial" panose="020B0604020202020204" pitchFamily="34" charset="0"/>
                <a:cs typeface="Arial" panose="020B0604020202020204" pitchFamily="34" charset="0"/>
              </a:rPr>
              <a:t> </a:t>
            </a:r>
            <a:r>
              <a:rPr lang="en-US" sz="4800" b="1" u="sng" dirty="0" err="1">
                <a:solidFill>
                  <a:srgbClr val="FF0000"/>
                </a:solidFill>
                <a:latin typeface="Arial" panose="020B0604020202020204" pitchFamily="34" charset="0"/>
                <a:cs typeface="Arial" panose="020B0604020202020204" pitchFamily="34" charset="0"/>
              </a:rPr>
              <a:t>lời</a:t>
            </a:r>
            <a:endParaRPr lang="en-US" sz="4800" b="1" u="sng" dirty="0">
              <a:solidFill>
                <a:srgbClr val="FF0000"/>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3DC7DF44-A047-2709-9D57-5FF129153C12}"/>
              </a:ext>
            </a:extLst>
          </p:cNvPr>
          <p:cNvSpPr txBox="1"/>
          <p:nvPr/>
        </p:nvSpPr>
        <p:spPr>
          <a:xfrm>
            <a:off x="7539104" y="3176915"/>
            <a:ext cx="8843896" cy="4594912"/>
          </a:xfrm>
          <a:prstGeom prst="rect">
            <a:avLst/>
          </a:prstGeom>
          <a:noFill/>
        </p:spPr>
        <p:txBody>
          <a:bodyPr wrap="square">
            <a:spAutoFit/>
          </a:bodyPr>
          <a:lstStyle/>
          <a:p>
            <a:pPr algn="ctr">
              <a:lnSpc>
                <a:spcPct val="150000"/>
              </a:lnSpc>
            </a:pP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 học sau khi xem xong </a:t>
            </a:r>
            <a:r>
              <a:rPr lang="vi-VN"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video</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húng ta nên tự tin vào khả năng của bản thân của mình, dám vượt qua thử thách, đương đầu với khó khăn để đạt được kết quả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 tích cao.</a:t>
            </a:r>
            <a:endParaRPr lang="en-US" sz="4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inVertical)">
                                      <p:cBhvr>
                                        <p:cTn id="12" dur="500"/>
                                        <p:tgtEl>
                                          <p:spTgt spid="53"/>
                                        </p:tgtEl>
                                      </p:cBhvr>
                                    </p:animEffect>
                                  </p:childTnLst>
                                </p:cTn>
                              </p:par>
                              <p:par>
                                <p:cTn id="13" presetID="14" presetClass="entr" presetSubtype="1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randombar(horizontal)">
                                      <p:cBhvr>
                                        <p:cTn id="15" dur="500"/>
                                        <p:tgtEl>
                                          <p:spTgt spid="50"/>
                                        </p:tgtEl>
                                      </p:cBhvr>
                                    </p:animEffect>
                                  </p:childTnLst>
                                </p:cTn>
                              </p:par>
                              <p:par>
                                <p:cTn id="16" presetID="14" presetClass="entr" presetSubtype="1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715">
            <a:off x="235986" y="136773"/>
            <a:ext cx="1228996" cy="95828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9553">
            <a:off x="17022967" y="9145753"/>
            <a:ext cx="1114150" cy="919680"/>
          </a:xfrm>
          <a:prstGeom prst="rect">
            <a:avLst/>
          </a:prstGeom>
        </p:spPr>
      </p:pic>
      <p:grpSp>
        <p:nvGrpSpPr>
          <p:cNvPr id="21" name="Group 21"/>
          <p:cNvGrpSpPr/>
          <p:nvPr/>
        </p:nvGrpSpPr>
        <p:grpSpPr>
          <a:xfrm>
            <a:off x="17145780" y="71576"/>
            <a:ext cx="1142219" cy="1142219"/>
            <a:chOff x="0" y="0"/>
            <a:chExt cx="1522959" cy="1522959"/>
          </a:xfrm>
        </p:grpSpPr>
        <p:grpSp>
          <p:nvGrpSpPr>
            <p:cNvPr id="22" name="Group 22"/>
            <p:cNvGrpSpPr/>
            <p:nvPr/>
          </p:nvGrpSpPr>
          <p:grpSpPr>
            <a:xfrm>
              <a:off x="0" y="0"/>
              <a:ext cx="1522959" cy="1522959"/>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B4F47"/>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25"/>
            <p:cNvGrpSpPr/>
            <p:nvPr/>
          </p:nvGrpSpPr>
          <p:grpSpPr>
            <a:xfrm>
              <a:off x="162981" y="162981"/>
              <a:ext cx="1196997" cy="1196997"/>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grpSp>
        <p:nvGrpSpPr>
          <p:cNvPr id="3" name="Group 2">
            <a:extLst>
              <a:ext uri="{FF2B5EF4-FFF2-40B4-BE49-F238E27FC236}">
                <a16:creationId xmlns:a16="http://schemas.microsoft.com/office/drawing/2014/main" id="{C19A7AFB-28D1-71CC-5AAF-E764C8BD3F07}"/>
              </a:ext>
            </a:extLst>
          </p:cNvPr>
          <p:cNvGrpSpPr/>
          <p:nvPr/>
        </p:nvGrpSpPr>
        <p:grpSpPr>
          <a:xfrm>
            <a:off x="5446400" y="0"/>
            <a:ext cx="7583876" cy="1388058"/>
            <a:chOff x="4834930" y="84191"/>
            <a:chExt cx="7359542" cy="1232175"/>
          </a:xfrm>
        </p:grpSpPr>
        <p:sp>
          <p:nvSpPr>
            <p:cNvPr id="6" name="Round Same Side Corner Rectangle 11">
              <a:extLst>
                <a:ext uri="{FF2B5EF4-FFF2-40B4-BE49-F238E27FC236}">
                  <a16:creationId xmlns:a16="http://schemas.microsoft.com/office/drawing/2014/main" id="{CD6BD1D1-8875-A3FB-B78B-EF20A075A0BB}"/>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61BE3DD-0D51-3361-E046-4616FF638407}"/>
                </a:ext>
              </a:extLst>
            </p:cNvPr>
            <p:cNvSpPr txBox="1"/>
            <p:nvPr/>
          </p:nvSpPr>
          <p:spPr>
            <a:xfrm>
              <a:off x="5254230" y="277036"/>
              <a:ext cx="6403317" cy="819637"/>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GỢI Ý TRẢ LỜI</a:t>
              </a:r>
              <a:endParaRPr lang="en-US" sz="5200" b="1" dirty="0">
                <a:solidFill>
                  <a:schemeClr val="bg1"/>
                </a:solidFill>
                <a:latin typeface="Arial" panose="020B0604020202020204" pitchFamily="34" charset="0"/>
                <a:cs typeface="Arial" panose="020B0604020202020204" pitchFamily="34" charset="0"/>
              </a:endParaRPr>
            </a:p>
          </p:txBody>
        </p:sp>
      </p:grpSp>
      <p:pic>
        <p:nvPicPr>
          <p:cNvPr id="8" name="Picture 12">
            <a:extLst>
              <a:ext uri="{FF2B5EF4-FFF2-40B4-BE49-F238E27FC236}">
                <a16:creationId xmlns:a16="http://schemas.microsoft.com/office/drawing/2014/main" id="{2CF944B5-EB0E-F7AC-39C3-809F1687553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715">
            <a:off x="335077" y="25950"/>
            <a:ext cx="1228996" cy="958286"/>
          </a:xfrm>
          <a:prstGeom prst="rect">
            <a:avLst/>
          </a:prstGeom>
        </p:spPr>
      </p:pic>
      <p:grpSp>
        <p:nvGrpSpPr>
          <p:cNvPr id="2" name="Group 1">
            <a:extLst>
              <a:ext uri="{FF2B5EF4-FFF2-40B4-BE49-F238E27FC236}">
                <a16:creationId xmlns:a16="http://schemas.microsoft.com/office/drawing/2014/main" id="{09D71B92-F218-8E04-46CE-03BD919F8578}"/>
              </a:ext>
            </a:extLst>
          </p:cNvPr>
          <p:cNvGrpSpPr/>
          <p:nvPr/>
        </p:nvGrpSpPr>
        <p:grpSpPr>
          <a:xfrm>
            <a:off x="1298076" y="3779360"/>
            <a:ext cx="4572000" cy="2498602"/>
            <a:chOff x="1676400" y="3429000"/>
            <a:chExt cx="4572000" cy="2498602"/>
          </a:xfrm>
        </p:grpSpPr>
        <p:sp>
          <p:nvSpPr>
            <p:cNvPr id="9" name="Rectangle: Rounded Corners 8">
              <a:extLst>
                <a:ext uri="{FF2B5EF4-FFF2-40B4-BE49-F238E27FC236}">
                  <a16:creationId xmlns:a16="http://schemas.microsoft.com/office/drawing/2014/main" id="{80298E2F-483C-E727-4650-77E623B699B0}"/>
                </a:ext>
              </a:extLst>
            </p:cNvPr>
            <p:cNvSpPr/>
            <p:nvPr/>
          </p:nvSpPr>
          <p:spPr>
            <a:xfrm>
              <a:off x="1828800" y="3581400"/>
              <a:ext cx="4419600" cy="2346202"/>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A6D3E264-5E97-A9FD-E547-98A2F495603B}"/>
                </a:ext>
              </a:extLst>
            </p:cNvPr>
            <p:cNvSpPr/>
            <p:nvPr/>
          </p:nvSpPr>
          <p:spPr>
            <a:xfrm>
              <a:off x="1676400" y="3429000"/>
              <a:ext cx="4419600" cy="2302196"/>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Cầu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toàn</a:t>
              </a:r>
              <a:endParaRPr lang="en-US" sz="4000" dirty="0">
                <a:solidFill>
                  <a:schemeClr val="tx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9B83E1E2-5009-A2C1-CF91-09AC56D98C06}"/>
              </a:ext>
            </a:extLst>
          </p:cNvPr>
          <p:cNvGrpSpPr/>
          <p:nvPr/>
        </p:nvGrpSpPr>
        <p:grpSpPr>
          <a:xfrm>
            <a:off x="7060412" y="3847561"/>
            <a:ext cx="4572000" cy="2362200"/>
            <a:chOff x="1676400" y="3429000"/>
            <a:chExt cx="4572000" cy="2362200"/>
          </a:xfrm>
        </p:grpSpPr>
        <p:sp>
          <p:nvSpPr>
            <p:cNvPr id="14" name="Rectangle: Rounded Corners 13">
              <a:extLst>
                <a:ext uri="{FF2B5EF4-FFF2-40B4-BE49-F238E27FC236}">
                  <a16:creationId xmlns:a16="http://schemas.microsoft.com/office/drawing/2014/main" id="{9EE5D35D-B41B-4D23-81BA-E582CB0C4139}"/>
                </a:ext>
              </a:extLst>
            </p:cNvPr>
            <p:cNvSpPr/>
            <p:nvPr/>
          </p:nvSpPr>
          <p:spPr>
            <a:xfrm>
              <a:off x="1828800" y="3581400"/>
              <a:ext cx="4419600" cy="22098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99D8A277-1E80-2F35-1A5D-FA7D75F7C553}"/>
                </a:ext>
              </a:extLst>
            </p:cNvPr>
            <p:cNvSpPr/>
            <p:nvPr/>
          </p:nvSpPr>
          <p:spPr>
            <a:xfrm>
              <a:off x="1676400" y="3429000"/>
              <a:ext cx="4419600" cy="2209800"/>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Vô</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tổ</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chức</a:t>
              </a:r>
              <a:endParaRPr lang="en-US" sz="4000" dirty="0">
                <a:solidFill>
                  <a:schemeClr val="tx1"/>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C0BBABC3-2A1B-9E9B-A432-8471954AC276}"/>
              </a:ext>
            </a:extLst>
          </p:cNvPr>
          <p:cNvGrpSpPr/>
          <p:nvPr/>
        </p:nvGrpSpPr>
        <p:grpSpPr>
          <a:xfrm>
            <a:off x="12919724" y="3923761"/>
            <a:ext cx="4572000" cy="2362200"/>
            <a:chOff x="1676400" y="3429000"/>
            <a:chExt cx="4572000" cy="2362200"/>
          </a:xfrm>
        </p:grpSpPr>
        <p:sp>
          <p:nvSpPr>
            <p:cNvPr id="17" name="Rectangle: Rounded Corners 16">
              <a:extLst>
                <a:ext uri="{FF2B5EF4-FFF2-40B4-BE49-F238E27FC236}">
                  <a16:creationId xmlns:a16="http://schemas.microsoft.com/office/drawing/2014/main" id="{DBD58E01-8B7E-C9A1-60E7-EB991E1819EB}"/>
                </a:ext>
              </a:extLst>
            </p:cNvPr>
            <p:cNvSpPr/>
            <p:nvPr/>
          </p:nvSpPr>
          <p:spPr>
            <a:xfrm>
              <a:off x="1828800" y="3581400"/>
              <a:ext cx="4419600" cy="2209800"/>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solidFill>
                  <a:schemeClr val="tx1"/>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74F8A8FA-EC80-6CC7-B2F6-3A796C2B23DD}"/>
                </a:ext>
              </a:extLst>
            </p:cNvPr>
            <p:cNvSpPr/>
            <p:nvPr/>
          </p:nvSpPr>
          <p:spPr>
            <a:xfrm>
              <a:off x="1676400" y="3429000"/>
              <a:ext cx="4419600" cy="22098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Nhạy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cảm</a:t>
              </a:r>
              <a:endParaRPr lang="en-US" sz="4000" dirty="0">
                <a:solidFill>
                  <a:schemeClr val="tx1"/>
                </a:solidFill>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80907A59-951B-EACC-E80A-382BA09AACFB}"/>
              </a:ext>
            </a:extLst>
          </p:cNvPr>
          <p:cNvGrpSpPr/>
          <p:nvPr/>
        </p:nvGrpSpPr>
        <p:grpSpPr>
          <a:xfrm>
            <a:off x="1210503" y="6976079"/>
            <a:ext cx="4572000" cy="2498602"/>
            <a:chOff x="1676400" y="3429000"/>
            <a:chExt cx="4572000" cy="2498602"/>
          </a:xfrm>
        </p:grpSpPr>
        <p:sp>
          <p:nvSpPr>
            <p:cNvPr id="20" name="Rectangle: Rounded Corners 19">
              <a:extLst>
                <a:ext uri="{FF2B5EF4-FFF2-40B4-BE49-F238E27FC236}">
                  <a16:creationId xmlns:a16="http://schemas.microsoft.com/office/drawing/2014/main" id="{9846356B-719F-964D-19F2-2BA8FFD44FCA}"/>
                </a:ext>
              </a:extLst>
            </p:cNvPr>
            <p:cNvSpPr/>
            <p:nvPr/>
          </p:nvSpPr>
          <p:spPr>
            <a:xfrm>
              <a:off x="1828800" y="3581400"/>
              <a:ext cx="4419600" cy="2346202"/>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solidFill>
                  <a:schemeClr val="tx1"/>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F150A154-6F13-A28A-6E8E-26D09F6A698F}"/>
                </a:ext>
              </a:extLst>
            </p:cNvPr>
            <p:cNvSpPr/>
            <p:nvPr/>
          </p:nvSpPr>
          <p:spPr>
            <a:xfrm>
              <a:off x="1676400" y="3429000"/>
              <a:ext cx="4419600" cy="2302196"/>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Nhút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nhát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tự</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ti</a:t>
              </a:r>
              <a:endParaRPr lang="en-US" sz="4000" dirty="0">
                <a:solidFill>
                  <a:schemeClr val="tx1"/>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EAB21A9C-C324-72E1-6523-A2458736174F}"/>
              </a:ext>
            </a:extLst>
          </p:cNvPr>
          <p:cNvGrpSpPr/>
          <p:nvPr/>
        </p:nvGrpSpPr>
        <p:grpSpPr>
          <a:xfrm>
            <a:off x="6972839" y="7044280"/>
            <a:ext cx="4572000" cy="2362200"/>
            <a:chOff x="1676400" y="3429000"/>
            <a:chExt cx="4572000" cy="2362200"/>
          </a:xfrm>
        </p:grpSpPr>
        <p:sp>
          <p:nvSpPr>
            <p:cNvPr id="30" name="Rectangle: Rounded Corners 29">
              <a:extLst>
                <a:ext uri="{FF2B5EF4-FFF2-40B4-BE49-F238E27FC236}">
                  <a16:creationId xmlns:a16="http://schemas.microsoft.com/office/drawing/2014/main" id="{9AEACA9B-DBB6-00B3-BF40-60DEAA265896}"/>
                </a:ext>
              </a:extLst>
            </p:cNvPr>
            <p:cNvSpPr/>
            <p:nvPr/>
          </p:nvSpPr>
          <p:spPr>
            <a:xfrm>
              <a:off x="1828800" y="3581400"/>
              <a:ext cx="4419600" cy="22098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solidFill>
                  <a:schemeClr val="tx1"/>
                </a:solidFill>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E6826A80-C2C0-4BB5-CE2F-50DFD0F115A8}"/>
                </a:ext>
              </a:extLst>
            </p:cNvPr>
            <p:cNvSpPr/>
            <p:nvPr/>
          </p:nvSpPr>
          <p:spPr>
            <a:xfrm>
              <a:off x="1676400" y="3429000"/>
              <a:ext cx="4419600" cy="22098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Hiếu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thắng</a:t>
              </a:r>
              <a:endParaRPr lang="en-US" sz="4000" dirty="0">
                <a:solidFill>
                  <a:schemeClr val="tx1"/>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5E5492C9-C90F-7C86-BA04-A32B453D549E}"/>
              </a:ext>
            </a:extLst>
          </p:cNvPr>
          <p:cNvGrpSpPr/>
          <p:nvPr/>
        </p:nvGrpSpPr>
        <p:grpSpPr>
          <a:xfrm>
            <a:off x="12832151" y="7120480"/>
            <a:ext cx="4572000" cy="2362200"/>
            <a:chOff x="1676400" y="3429000"/>
            <a:chExt cx="4572000" cy="2362200"/>
          </a:xfrm>
        </p:grpSpPr>
        <p:sp>
          <p:nvSpPr>
            <p:cNvPr id="33" name="Rectangle: Rounded Corners 32">
              <a:extLst>
                <a:ext uri="{FF2B5EF4-FFF2-40B4-BE49-F238E27FC236}">
                  <a16:creationId xmlns:a16="http://schemas.microsoft.com/office/drawing/2014/main" id="{0752BCBD-42C8-0572-2339-1D7B22864FB8}"/>
                </a:ext>
              </a:extLst>
            </p:cNvPr>
            <p:cNvSpPr/>
            <p:nvPr/>
          </p:nvSpPr>
          <p:spPr>
            <a:xfrm>
              <a:off x="1828800" y="3581400"/>
              <a:ext cx="4419600" cy="22098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solidFill>
                  <a:schemeClr val="tx1"/>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F5169591-ECF3-3B52-A685-6C16F0A4224C}"/>
                </a:ext>
              </a:extLst>
            </p:cNvPr>
            <p:cNvSpPr/>
            <p:nvPr/>
          </p:nvSpPr>
          <p:spPr>
            <a:xfrm>
              <a:off x="1676400" y="3429000"/>
              <a:ext cx="4419600" cy="2209800"/>
            </a:xfrm>
            <a:prstGeom prst="roundRect">
              <a:avLst/>
            </a:prstGeom>
            <a:solidFill>
              <a:srgbClr val="FFFDB5"/>
            </a:solidFill>
            <a:ln>
              <a:solidFill>
                <a:srgbClr val="FFF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Làm </a:t>
              </a:r>
              <a:r>
                <a:rPr lang="en-US" sz="4000" dirty="0" err="1">
                  <a:solidFill>
                    <a:schemeClr val="tx1"/>
                  </a:solidFill>
                  <a:latin typeface="Arial" panose="020B0604020202020204" pitchFamily="34" charset="0"/>
                  <a:cs typeface="Arial" panose="020B0604020202020204" pitchFamily="34" charset="0"/>
                </a:rPr>
                <a:t>việc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không</a:t>
              </a:r>
              <a:r>
                <a:rPr lang="en-US" sz="4000" dirty="0">
                  <a:solidFill>
                    <a:schemeClr val="tx1"/>
                  </a:solidFill>
                  <a:latin typeface="Arial" panose="020B0604020202020204" pitchFamily="34" charset="0"/>
                  <a:cs typeface="Arial" panose="020B0604020202020204" pitchFamily="34" charset="0"/>
                </a:rPr>
                <a:t> khoa </a:t>
              </a:r>
              <a:r>
                <a:rPr lang="en-US" sz="4000" dirty="0" err="1">
                  <a:solidFill>
                    <a:schemeClr val="tx1"/>
                  </a:solidFill>
                  <a:latin typeface="Arial" panose="020B0604020202020204" pitchFamily="34" charset="0"/>
                  <a:cs typeface="Arial" panose="020B0604020202020204" pitchFamily="34" charset="0"/>
                </a:rPr>
                <a:t>học</a:t>
              </a:r>
              <a:endParaRPr lang="en-US" sz="4000" dirty="0">
                <a:solidFill>
                  <a:schemeClr val="tx1"/>
                </a:solidFill>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F5F93B5D-2289-54A8-6927-5C205ECEC6CF}"/>
              </a:ext>
            </a:extLst>
          </p:cNvPr>
          <p:cNvGrpSpPr/>
          <p:nvPr/>
        </p:nvGrpSpPr>
        <p:grpSpPr>
          <a:xfrm>
            <a:off x="578897" y="1805204"/>
            <a:ext cx="6964738" cy="1478503"/>
            <a:chOff x="578897" y="1805204"/>
            <a:chExt cx="6964738" cy="1478503"/>
          </a:xfrm>
        </p:grpSpPr>
        <p:sp>
          <p:nvSpPr>
            <p:cNvPr id="36" name="Rectangle: Rounded Corners 35">
              <a:extLst>
                <a:ext uri="{FF2B5EF4-FFF2-40B4-BE49-F238E27FC236}">
                  <a16:creationId xmlns:a16="http://schemas.microsoft.com/office/drawing/2014/main" id="{947655D1-F0FB-229F-C00F-906A06691966}"/>
                </a:ext>
              </a:extLst>
            </p:cNvPr>
            <p:cNvSpPr/>
            <p:nvPr/>
          </p:nvSpPr>
          <p:spPr>
            <a:xfrm>
              <a:off x="838035" y="1961054"/>
              <a:ext cx="6705600" cy="1167549"/>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6">
                      <a:lumMod val="75000"/>
                    </a:schemeClr>
                  </a:solidFill>
                  <a:latin typeface="Arial" panose="020B0604020202020204" pitchFamily="34" charset="0"/>
                  <a:cs typeface="Arial" panose="020B0604020202020204" pitchFamily="34" charset="0"/>
                </a:rPr>
                <a:t>Một </a:t>
              </a:r>
              <a:r>
                <a:rPr lang="en-US" sz="4000" b="1" dirty="0" err="1">
                  <a:solidFill>
                    <a:schemeClr val="accent6">
                      <a:lumMod val="75000"/>
                    </a:schemeClr>
                  </a:solidFill>
                  <a:latin typeface="Arial" panose="020B0604020202020204" pitchFamily="34" charset="0"/>
                  <a:cs typeface="Arial" panose="020B0604020202020204" pitchFamily="34" charset="0"/>
                </a:rPr>
                <a:t>số</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điểm</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yếu</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pic>
          <p:nvPicPr>
            <p:cNvPr id="37" name="Picture 36" descr="Icon&#10;&#10;Description automatically generated">
              <a:extLst>
                <a:ext uri="{FF2B5EF4-FFF2-40B4-BE49-F238E27FC236}">
                  <a16:creationId xmlns:a16="http://schemas.microsoft.com/office/drawing/2014/main" id="{D6DC0697-60C6-375C-2675-BF840FBB60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897" y="1805204"/>
              <a:ext cx="1478503" cy="1478503"/>
            </a:xfrm>
            <a:prstGeom prst="rect">
              <a:avLst/>
            </a:prstGeom>
          </p:spPr>
        </p:pic>
      </p:grpSp>
    </p:spTree>
    <p:extLst>
      <p:ext uri="{BB962C8B-B14F-4D97-AF65-F5344CB8AC3E}">
        <p14:creationId xmlns:p14="http://schemas.microsoft.com/office/powerpoint/2010/main" val="359531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715">
            <a:off x="235986" y="136773"/>
            <a:ext cx="1228996" cy="95828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9553">
            <a:off x="17022967" y="9145753"/>
            <a:ext cx="1114150" cy="919680"/>
          </a:xfrm>
          <a:prstGeom prst="rect">
            <a:avLst/>
          </a:prstGeom>
        </p:spPr>
      </p:pic>
      <p:grpSp>
        <p:nvGrpSpPr>
          <p:cNvPr id="21" name="Group 21"/>
          <p:cNvGrpSpPr/>
          <p:nvPr/>
        </p:nvGrpSpPr>
        <p:grpSpPr>
          <a:xfrm>
            <a:off x="17145780" y="71576"/>
            <a:ext cx="1142219" cy="1142219"/>
            <a:chOff x="0" y="0"/>
            <a:chExt cx="1522959" cy="1522959"/>
          </a:xfrm>
        </p:grpSpPr>
        <p:grpSp>
          <p:nvGrpSpPr>
            <p:cNvPr id="22" name="Group 22"/>
            <p:cNvGrpSpPr/>
            <p:nvPr/>
          </p:nvGrpSpPr>
          <p:grpSpPr>
            <a:xfrm>
              <a:off x="0" y="0"/>
              <a:ext cx="1522959" cy="1522959"/>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B4F47"/>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25"/>
            <p:cNvGrpSpPr/>
            <p:nvPr/>
          </p:nvGrpSpPr>
          <p:grpSpPr>
            <a:xfrm>
              <a:off x="162981" y="162981"/>
              <a:ext cx="1196997" cy="1196997"/>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grpSp>
        <p:nvGrpSpPr>
          <p:cNvPr id="3" name="Group 2">
            <a:extLst>
              <a:ext uri="{FF2B5EF4-FFF2-40B4-BE49-F238E27FC236}">
                <a16:creationId xmlns:a16="http://schemas.microsoft.com/office/drawing/2014/main" id="{C19A7AFB-28D1-71CC-5AAF-E764C8BD3F07}"/>
              </a:ext>
            </a:extLst>
          </p:cNvPr>
          <p:cNvGrpSpPr/>
          <p:nvPr/>
        </p:nvGrpSpPr>
        <p:grpSpPr>
          <a:xfrm>
            <a:off x="5446400" y="0"/>
            <a:ext cx="7583876" cy="1388058"/>
            <a:chOff x="4834930" y="84191"/>
            <a:chExt cx="7359542" cy="1232175"/>
          </a:xfrm>
        </p:grpSpPr>
        <p:sp>
          <p:nvSpPr>
            <p:cNvPr id="6" name="Round Same Side Corner Rectangle 11">
              <a:extLst>
                <a:ext uri="{FF2B5EF4-FFF2-40B4-BE49-F238E27FC236}">
                  <a16:creationId xmlns:a16="http://schemas.microsoft.com/office/drawing/2014/main" id="{CD6BD1D1-8875-A3FB-B78B-EF20A075A0BB}"/>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61BE3DD-0D51-3361-E046-4616FF638407}"/>
                </a:ext>
              </a:extLst>
            </p:cNvPr>
            <p:cNvSpPr txBox="1"/>
            <p:nvPr/>
          </p:nvSpPr>
          <p:spPr>
            <a:xfrm>
              <a:off x="5254230" y="277036"/>
              <a:ext cx="6403317" cy="819637"/>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GỢI Ý TRẢ LỜI</a:t>
              </a:r>
              <a:endParaRPr lang="en-US" sz="5200" b="1" dirty="0">
                <a:solidFill>
                  <a:schemeClr val="bg1"/>
                </a:solidFill>
                <a:latin typeface="Arial" panose="020B0604020202020204" pitchFamily="34" charset="0"/>
                <a:cs typeface="Arial" panose="020B0604020202020204" pitchFamily="34" charset="0"/>
              </a:endParaRPr>
            </a:p>
          </p:txBody>
        </p:sp>
      </p:grpSp>
      <p:pic>
        <p:nvPicPr>
          <p:cNvPr id="8" name="Picture 12">
            <a:extLst>
              <a:ext uri="{FF2B5EF4-FFF2-40B4-BE49-F238E27FC236}">
                <a16:creationId xmlns:a16="http://schemas.microsoft.com/office/drawing/2014/main" id="{2CF944B5-EB0E-F7AC-39C3-809F1687553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715">
            <a:off x="335077" y="25950"/>
            <a:ext cx="1228996" cy="958286"/>
          </a:xfrm>
          <a:prstGeom prst="rect">
            <a:avLst/>
          </a:prstGeom>
        </p:spPr>
      </p:pic>
      <p:grpSp>
        <p:nvGrpSpPr>
          <p:cNvPr id="4" name="Group 3">
            <a:extLst>
              <a:ext uri="{FF2B5EF4-FFF2-40B4-BE49-F238E27FC236}">
                <a16:creationId xmlns:a16="http://schemas.microsoft.com/office/drawing/2014/main" id="{B5F01E4F-6C05-EBBA-9722-EADFDA920226}"/>
              </a:ext>
            </a:extLst>
          </p:cNvPr>
          <p:cNvGrpSpPr/>
          <p:nvPr/>
        </p:nvGrpSpPr>
        <p:grpSpPr>
          <a:xfrm>
            <a:off x="1298076" y="3779360"/>
            <a:ext cx="4572000" cy="2498602"/>
            <a:chOff x="1676400" y="3429000"/>
            <a:chExt cx="4572000" cy="2498602"/>
          </a:xfrm>
        </p:grpSpPr>
        <p:sp>
          <p:nvSpPr>
            <p:cNvPr id="5" name="Rectangle: Rounded Corners 4">
              <a:extLst>
                <a:ext uri="{FF2B5EF4-FFF2-40B4-BE49-F238E27FC236}">
                  <a16:creationId xmlns:a16="http://schemas.microsoft.com/office/drawing/2014/main" id="{544334C2-F2DF-EAE1-6AFE-35499A525815}"/>
                </a:ext>
              </a:extLst>
            </p:cNvPr>
            <p:cNvSpPr/>
            <p:nvPr/>
          </p:nvSpPr>
          <p:spPr>
            <a:xfrm>
              <a:off x="1828800" y="3581400"/>
              <a:ext cx="4419600" cy="2346202"/>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solidFill>
                  <a:schemeClr val="tx1"/>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BEF41EA2-7D0B-C272-FD85-8780EBA15DAF}"/>
                </a:ext>
              </a:extLst>
            </p:cNvPr>
            <p:cNvSpPr/>
            <p:nvPr/>
          </p:nvSpPr>
          <p:spPr>
            <a:xfrm>
              <a:off x="1676400" y="3429000"/>
              <a:ext cx="4419600" cy="2302196"/>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Thiếu </a:t>
              </a:r>
              <a:r>
                <a:rPr lang="en-US" sz="4000" dirty="0" err="1">
                  <a:solidFill>
                    <a:schemeClr val="tx1"/>
                  </a:solidFill>
                  <a:latin typeface="Arial" panose="020B0604020202020204" pitchFamily="34" charset="0"/>
                  <a:cs typeface="Arial" panose="020B0604020202020204" pitchFamily="34" charset="0"/>
                </a:rPr>
                <a:t>tập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trung</a:t>
              </a:r>
              <a:endParaRPr lang="en-US" sz="4000" dirty="0">
                <a:solidFill>
                  <a:schemeClr val="tx1"/>
                </a:solidFill>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467EDEFF-98D1-7BFF-076D-BF953E04E0B9}"/>
              </a:ext>
            </a:extLst>
          </p:cNvPr>
          <p:cNvGrpSpPr/>
          <p:nvPr/>
        </p:nvGrpSpPr>
        <p:grpSpPr>
          <a:xfrm>
            <a:off x="7060412" y="3847561"/>
            <a:ext cx="4572000" cy="2362200"/>
            <a:chOff x="1676400" y="3429000"/>
            <a:chExt cx="4572000" cy="2362200"/>
          </a:xfrm>
        </p:grpSpPr>
        <p:sp>
          <p:nvSpPr>
            <p:cNvPr id="40" name="Rectangle: Rounded Corners 39">
              <a:extLst>
                <a:ext uri="{FF2B5EF4-FFF2-40B4-BE49-F238E27FC236}">
                  <a16:creationId xmlns:a16="http://schemas.microsoft.com/office/drawing/2014/main" id="{F07EB3D5-EA3E-D4A4-48B5-D4E9984C3EA5}"/>
                </a:ext>
              </a:extLst>
            </p:cNvPr>
            <p:cNvSpPr/>
            <p:nvPr/>
          </p:nvSpPr>
          <p:spPr>
            <a:xfrm>
              <a:off x="1828800" y="3581400"/>
              <a:ext cx="4419600" cy="22098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solidFill>
                  <a:schemeClr val="tx1"/>
                </a:solidFill>
                <a:latin typeface="Arial" panose="020B0604020202020204" pitchFamily="34" charset="0"/>
                <a:cs typeface="Arial" panose="020B0604020202020204" pitchFamily="34" charset="0"/>
              </a:endParaRPr>
            </a:p>
          </p:txBody>
        </p:sp>
        <p:sp>
          <p:nvSpPr>
            <p:cNvPr id="41" name="Rectangle: Rounded Corners 40">
              <a:extLst>
                <a:ext uri="{FF2B5EF4-FFF2-40B4-BE49-F238E27FC236}">
                  <a16:creationId xmlns:a16="http://schemas.microsoft.com/office/drawing/2014/main" id="{F0F3BD70-C4AD-A2E8-C128-A1C12136576B}"/>
                </a:ext>
              </a:extLst>
            </p:cNvPr>
            <p:cNvSpPr/>
            <p:nvPr/>
          </p:nvSpPr>
          <p:spPr>
            <a:xfrm>
              <a:off x="1676400" y="3429000"/>
              <a:ext cx="4419600" cy="2209800"/>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Ngại </a:t>
              </a:r>
              <a:r>
                <a:rPr lang="en-US" sz="4000" dirty="0" err="1">
                  <a:solidFill>
                    <a:schemeClr val="tx1"/>
                  </a:solidFill>
                  <a:latin typeface="Arial" panose="020B0604020202020204" pitchFamily="34" charset="0"/>
                  <a:cs typeface="Arial" panose="020B0604020202020204" pitchFamily="34" charset="0"/>
                </a:rPr>
                <a:t>thay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đổi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bảo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thủ</a:t>
              </a:r>
              <a:endParaRPr lang="en-US" sz="4000" dirty="0">
                <a:solidFill>
                  <a:schemeClr val="tx1"/>
                </a:solidFill>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818F56DD-3CC9-32AD-0D5C-C8A913D3986F}"/>
              </a:ext>
            </a:extLst>
          </p:cNvPr>
          <p:cNvGrpSpPr/>
          <p:nvPr/>
        </p:nvGrpSpPr>
        <p:grpSpPr>
          <a:xfrm>
            <a:off x="12919724" y="3923761"/>
            <a:ext cx="4572000" cy="2362200"/>
            <a:chOff x="1676400" y="3429000"/>
            <a:chExt cx="4572000" cy="2362200"/>
          </a:xfrm>
        </p:grpSpPr>
        <p:sp>
          <p:nvSpPr>
            <p:cNvPr id="43" name="Rectangle: Rounded Corners 42">
              <a:extLst>
                <a:ext uri="{FF2B5EF4-FFF2-40B4-BE49-F238E27FC236}">
                  <a16:creationId xmlns:a16="http://schemas.microsoft.com/office/drawing/2014/main" id="{7D4A1F4C-3FD4-552E-BBDA-5041056A8B60}"/>
                </a:ext>
              </a:extLst>
            </p:cNvPr>
            <p:cNvSpPr/>
            <p:nvPr/>
          </p:nvSpPr>
          <p:spPr>
            <a:xfrm>
              <a:off x="1828800" y="3581400"/>
              <a:ext cx="4419600" cy="2209800"/>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solidFill>
                  <a:schemeClr val="tx1"/>
                </a:solidFill>
                <a:latin typeface="Arial" panose="020B0604020202020204" pitchFamily="34" charset="0"/>
                <a:cs typeface="Arial" panose="020B0604020202020204" pitchFamily="34" charset="0"/>
              </a:endParaRPr>
            </a:p>
          </p:txBody>
        </p:sp>
        <p:sp>
          <p:nvSpPr>
            <p:cNvPr id="44" name="Rectangle: Rounded Corners 43">
              <a:extLst>
                <a:ext uri="{FF2B5EF4-FFF2-40B4-BE49-F238E27FC236}">
                  <a16:creationId xmlns:a16="http://schemas.microsoft.com/office/drawing/2014/main" id="{61CFCEED-A215-9104-DE81-19B32C724D98}"/>
                </a:ext>
              </a:extLst>
            </p:cNvPr>
            <p:cNvSpPr/>
            <p:nvPr/>
          </p:nvSpPr>
          <p:spPr>
            <a:xfrm>
              <a:off x="1676400" y="3429000"/>
              <a:ext cx="4419600" cy="22098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Dễ </a:t>
              </a:r>
              <a:r>
                <a:rPr lang="en-US" sz="4000" dirty="0" err="1">
                  <a:solidFill>
                    <a:schemeClr val="tx1"/>
                  </a:solidFill>
                  <a:latin typeface="Arial" panose="020B0604020202020204" pitchFamily="34" charset="0"/>
                  <a:cs typeface="Arial" panose="020B0604020202020204" pitchFamily="34" charset="0"/>
                </a:rPr>
                <a:t>nổi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nóng</a:t>
              </a:r>
              <a:r>
                <a:rPr lang="en-US" sz="4000" dirty="0">
                  <a:solidFill>
                    <a:schemeClr val="tx1"/>
                  </a:solidFill>
                  <a:latin typeface="Arial" panose="020B0604020202020204" pitchFamily="34" charset="0"/>
                  <a:cs typeface="Arial" panose="020B0604020202020204" pitchFamily="34" charset="0"/>
                </a:rPr>
                <a:t>, hay </a:t>
              </a:r>
              <a:r>
                <a:rPr lang="en-US" sz="4000" dirty="0" err="1">
                  <a:solidFill>
                    <a:schemeClr val="tx1"/>
                  </a:solidFill>
                  <a:latin typeface="Arial" panose="020B0604020202020204" pitchFamily="34" charset="0"/>
                  <a:cs typeface="Arial" panose="020B0604020202020204" pitchFamily="34" charset="0"/>
                </a:rPr>
                <a:t>nóng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vội</a:t>
              </a:r>
              <a:endParaRPr lang="en-US" sz="4000" dirty="0">
                <a:solidFill>
                  <a:schemeClr val="tx1"/>
                </a:solidFill>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2B246851-F063-9A48-8AFA-1B29083C9A06}"/>
              </a:ext>
            </a:extLst>
          </p:cNvPr>
          <p:cNvGrpSpPr/>
          <p:nvPr/>
        </p:nvGrpSpPr>
        <p:grpSpPr>
          <a:xfrm>
            <a:off x="1210503" y="6976079"/>
            <a:ext cx="4572000" cy="2498602"/>
            <a:chOff x="1676400" y="3429000"/>
            <a:chExt cx="4572000" cy="2498602"/>
          </a:xfrm>
        </p:grpSpPr>
        <p:sp>
          <p:nvSpPr>
            <p:cNvPr id="46" name="Rectangle: Rounded Corners 45">
              <a:extLst>
                <a:ext uri="{FF2B5EF4-FFF2-40B4-BE49-F238E27FC236}">
                  <a16:creationId xmlns:a16="http://schemas.microsoft.com/office/drawing/2014/main" id="{65CA8FD9-CEFA-248C-BB50-5FEF0A05D3D0}"/>
                </a:ext>
              </a:extLst>
            </p:cNvPr>
            <p:cNvSpPr/>
            <p:nvPr/>
          </p:nvSpPr>
          <p:spPr>
            <a:xfrm>
              <a:off x="1828800" y="3581400"/>
              <a:ext cx="4419600" cy="2346202"/>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solidFill>
                  <a:schemeClr val="tx1"/>
                </a:solidFill>
                <a:latin typeface="Arial" panose="020B0604020202020204" pitchFamily="34"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E563AF96-0B56-A24B-4325-77399C047273}"/>
                </a:ext>
              </a:extLst>
            </p:cNvPr>
            <p:cNvSpPr/>
            <p:nvPr/>
          </p:nvSpPr>
          <p:spPr>
            <a:xfrm>
              <a:off x="1676400" y="3429000"/>
              <a:ext cx="4419600" cy="2302196"/>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Mất </a:t>
              </a:r>
              <a:r>
                <a:rPr lang="en-US" sz="4000" dirty="0" err="1">
                  <a:solidFill>
                    <a:schemeClr val="tx1"/>
                  </a:solidFill>
                  <a:latin typeface="Arial" panose="020B0604020202020204" pitchFamily="34" charset="0"/>
                  <a:cs typeface="Arial" panose="020B0604020202020204" pitchFamily="34" charset="0"/>
                </a:rPr>
                <a:t>kiên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nhẫn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tĩnh</a:t>
              </a:r>
              <a:endParaRPr lang="en-US" sz="4000" dirty="0">
                <a:solidFill>
                  <a:schemeClr val="tx1"/>
                </a:solidFill>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0E7E355C-3065-B095-2241-EF99287494CE}"/>
              </a:ext>
            </a:extLst>
          </p:cNvPr>
          <p:cNvGrpSpPr/>
          <p:nvPr/>
        </p:nvGrpSpPr>
        <p:grpSpPr>
          <a:xfrm>
            <a:off x="6972839" y="7044280"/>
            <a:ext cx="4572000" cy="2362200"/>
            <a:chOff x="1676400" y="3429000"/>
            <a:chExt cx="4572000" cy="2362200"/>
          </a:xfrm>
        </p:grpSpPr>
        <p:sp>
          <p:nvSpPr>
            <p:cNvPr id="49" name="Rectangle: Rounded Corners 48">
              <a:extLst>
                <a:ext uri="{FF2B5EF4-FFF2-40B4-BE49-F238E27FC236}">
                  <a16:creationId xmlns:a16="http://schemas.microsoft.com/office/drawing/2014/main" id="{07FFE6A3-2310-6D85-D4AD-728DD396D878}"/>
                </a:ext>
              </a:extLst>
            </p:cNvPr>
            <p:cNvSpPr/>
            <p:nvPr/>
          </p:nvSpPr>
          <p:spPr>
            <a:xfrm>
              <a:off x="1828800" y="3581400"/>
              <a:ext cx="4419600" cy="22098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solidFill>
                  <a:schemeClr val="tx1"/>
                </a:solidFill>
                <a:latin typeface="Arial" panose="020B0604020202020204" pitchFamily="34" charset="0"/>
                <a:cs typeface="Arial" panose="020B0604020202020204" pitchFamily="34" charset="0"/>
              </a:endParaRPr>
            </a:p>
          </p:txBody>
        </p:sp>
        <p:sp>
          <p:nvSpPr>
            <p:cNvPr id="50" name="Rectangle: Rounded Corners 49">
              <a:extLst>
                <a:ext uri="{FF2B5EF4-FFF2-40B4-BE49-F238E27FC236}">
                  <a16:creationId xmlns:a16="http://schemas.microsoft.com/office/drawing/2014/main" id="{C15DA42A-101E-D845-B3DF-AB4B15C309E8}"/>
                </a:ext>
              </a:extLst>
            </p:cNvPr>
            <p:cNvSpPr/>
            <p:nvPr/>
          </p:nvSpPr>
          <p:spPr>
            <a:xfrm>
              <a:off x="1676400" y="3429000"/>
              <a:ext cx="4419600" cy="22098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Ích </a:t>
              </a:r>
              <a:r>
                <a:rPr lang="en-US" sz="4000" dirty="0" err="1">
                  <a:solidFill>
                    <a:schemeClr val="tx1"/>
                  </a:solidFill>
                  <a:latin typeface="Arial" panose="020B0604020202020204" pitchFamily="34" charset="0"/>
                  <a:cs typeface="Arial" panose="020B0604020202020204" pitchFamily="34" charset="0"/>
                </a:rPr>
                <a:t>kỉ</a:t>
              </a:r>
              <a:endParaRPr lang="en-US" sz="4000" dirty="0">
                <a:solidFill>
                  <a:schemeClr val="tx1"/>
                </a:solidFill>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0124E306-D2D2-DF24-704A-7336B4828C02}"/>
              </a:ext>
            </a:extLst>
          </p:cNvPr>
          <p:cNvGrpSpPr/>
          <p:nvPr/>
        </p:nvGrpSpPr>
        <p:grpSpPr>
          <a:xfrm>
            <a:off x="12832151" y="7120480"/>
            <a:ext cx="4572000" cy="2362200"/>
            <a:chOff x="1676400" y="3429000"/>
            <a:chExt cx="4572000" cy="2362200"/>
          </a:xfrm>
        </p:grpSpPr>
        <p:sp>
          <p:nvSpPr>
            <p:cNvPr id="52" name="Rectangle: Rounded Corners 51">
              <a:extLst>
                <a:ext uri="{FF2B5EF4-FFF2-40B4-BE49-F238E27FC236}">
                  <a16:creationId xmlns:a16="http://schemas.microsoft.com/office/drawing/2014/main" id="{1D7CD1B4-5C75-7E03-ADA3-77EEA812D354}"/>
                </a:ext>
              </a:extLst>
            </p:cNvPr>
            <p:cNvSpPr/>
            <p:nvPr/>
          </p:nvSpPr>
          <p:spPr>
            <a:xfrm>
              <a:off x="1828800" y="3581400"/>
              <a:ext cx="4419600" cy="22098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a:solidFill>
                  <a:schemeClr val="tx1"/>
                </a:solidFill>
                <a:latin typeface="Arial" panose="020B0604020202020204" pitchFamily="34" charset="0"/>
                <a:cs typeface="Arial" panose="020B0604020202020204" pitchFamily="34" charset="0"/>
              </a:endParaRPr>
            </a:p>
          </p:txBody>
        </p:sp>
        <p:sp>
          <p:nvSpPr>
            <p:cNvPr id="53" name="Rectangle: Rounded Corners 52">
              <a:extLst>
                <a:ext uri="{FF2B5EF4-FFF2-40B4-BE49-F238E27FC236}">
                  <a16:creationId xmlns:a16="http://schemas.microsoft.com/office/drawing/2014/main" id="{558A2AF4-4625-8D49-A861-A2D63D0C9013}"/>
                </a:ext>
              </a:extLst>
            </p:cNvPr>
            <p:cNvSpPr/>
            <p:nvPr/>
          </p:nvSpPr>
          <p:spPr>
            <a:xfrm>
              <a:off x="1676400" y="3429000"/>
              <a:ext cx="4419600" cy="2209800"/>
            </a:xfrm>
            <a:prstGeom prst="roundRect">
              <a:avLst/>
            </a:prstGeom>
            <a:solidFill>
              <a:srgbClr val="FFFDB5"/>
            </a:solidFill>
            <a:ln>
              <a:solidFill>
                <a:srgbClr val="FFF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Khả năng </a:t>
              </a:r>
              <a:r>
                <a:rPr lang="en-US" sz="4000" dirty="0" err="1">
                  <a:solidFill>
                    <a:schemeClr val="tx1"/>
                  </a:solidFill>
                  <a:latin typeface="Arial" panose="020B0604020202020204" pitchFamily="34" charset="0"/>
                  <a:cs typeface="Arial" panose="020B0604020202020204" pitchFamily="34" charset="0"/>
                </a:rPr>
                <a:t>tính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toán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kém</a:t>
              </a:r>
              <a:endParaRPr lang="en-US" sz="4000" dirty="0">
                <a:solidFill>
                  <a:schemeClr val="tx1"/>
                </a:solidFill>
                <a:latin typeface="Arial" panose="020B0604020202020204" pitchFamily="34" charset="0"/>
                <a:cs typeface="Arial" panose="020B0604020202020204" pitchFamily="34" charset="0"/>
              </a:endParaRPr>
            </a:p>
          </p:txBody>
        </p:sp>
      </p:grpSp>
      <p:grpSp>
        <p:nvGrpSpPr>
          <p:cNvPr id="54" name="Group 53">
            <a:extLst>
              <a:ext uri="{FF2B5EF4-FFF2-40B4-BE49-F238E27FC236}">
                <a16:creationId xmlns:a16="http://schemas.microsoft.com/office/drawing/2014/main" id="{99EECDFD-EF87-55E1-C734-D79177632EC8}"/>
              </a:ext>
            </a:extLst>
          </p:cNvPr>
          <p:cNvGrpSpPr/>
          <p:nvPr/>
        </p:nvGrpSpPr>
        <p:grpSpPr>
          <a:xfrm>
            <a:off x="578897" y="1805204"/>
            <a:ext cx="6964738" cy="1478503"/>
            <a:chOff x="578897" y="1805204"/>
            <a:chExt cx="6964738" cy="1478503"/>
          </a:xfrm>
        </p:grpSpPr>
        <p:sp>
          <p:nvSpPr>
            <p:cNvPr id="55" name="Rectangle: Rounded Corners 54">
              <a:extLst>
                <a:ext uri="{FF2B5EF4-FFF2-40B4-BE49-F238E27FC236}">
                  <a16:creationId xmlns:a16="http://schemas.microsoft.com/office/drawing/2014/main" id="{3E527116-C32D-252E-9E10-27EE7068D397}"/>
                </a:ext>
              </a:extLst>
            </p:cNvPr>
            <p:cNvSpPr/>
            <p:nvPr/>
          </p:nvSpPr>
          <p:spPr>
            <a:xfrm>
              <a:off x="838035" y="1961054"/>
              <a:ext cx="6705600" cy="1167549"/>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6">
                      <a:lumMod val="75000"/>
                    </a:schemeClr>
                  </a:solidFill>
                  <a:latin typeface="Arial" panose="020B0604020202020204" pitchFamily="34" charset="0"/>
                  <a:cs typeface="Arial" panose="020B0604020202020204" pitchFamily="34" charset="0"/>
                </a:rPr>
                <a:t>Một </a:t>
              </a:r>
              <a:r>
                <a:rPr lang="en-US" sz="4000" b="1" dirty="0" err="1">
                  <a:solidFill>
                    <a:schemeClr val="accent6">
                      <a:lumMod val="75000"/>
                    </a:schemeClr>
                  </a:solidFill>
                  <a:latin typeface="Arial" panose="020B0604020202020204" pitchFamily="34" charset="0"/>
                  <a:cs typeface="Arial" panose="020B0604020202020204" pitchFamily="34" charset="0"/>
                </a:rPr>
                <a:t>số</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điểm</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yếu</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pic>
          <p:nvPicPr>
            <p:cNvPr id="56" name="Picture 55" descr="Icon&#10;&#10;Description automatically generated">
              <a:extLst>
                <a:ext uri="{FF2B5EF4-FFF2-40B4-BE49-F238E27FC236}">
                  <a16:creationId xmlns:a16="http://schemas.microsoft.com/office/drawing/2014/main" id="{C84C33A9-AA62-6988-C06C-86877D7F5A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897" y="1805204"/>
              <a:ext cx="1478503" cy="1478503"/>
            </a:xfrm>
            <a:prstGeom prst="rect">
              <a:avLst/>
            </a:prstGeom>
          </p:spPr>
        </p:pic>
      </p:grpSp>
    </p:spTree>
    <p:extLst>
      <p:ext uri="{BB962C8B-B14F-4D97-AF65-F5344CB8AC3E}">
        <p14:creationId xmlns:p14="http://schemas.microsoft.com/office/powerpoint/2010/main" val="198443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0-#ppt_w/2"/>
                                          </p:val>
                                        </p:tav>
                                        <p:tav tm="100000">
                                          <p:val>
                                            <p:strVal val="#ppt_x"/>
                                          </p:val>
                                        </p:tav>
                                      </p:tavLst>
                                    </p:anim>
                                    <p:anim calcmode="lin" valueType="num">
                                      <p:cBhvr additive="base">
                                        <p:cTn id="13" dur="50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0-#ppt_w/2"/>
                                          </p:val>
                                        </p:tav>
                                        <p:tav tm="100000">
                                          <p:val>
                                            <p:strVal val="#ppt_x"/>
                                          </p:val>
                                        </p:tav>
                                      </p:tavLst>
                                    </p:anim>
                                    <p:anim calcmode="lin" valueType="num">
                                      <p:cBhvr additive="base">
                                        <p:cTn id="18" dur="500" fill="hold"/>
                                        <p:tgtEl>
                                          <p:spTgt spid="4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1+#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500" fill="hold"/>
                                        <p:tgtEl>
                                          <p:spTgt spid="48"/>
                                        </p:tgtEl>
                                        <p:attrNameLst>
                                          <p:attrName>ppt_x</p:attrName>
                                        </p:attrNameLst>
                                      </p:cBhvr>
                                      <p:tavLst>
                                        <p:tav tm="0">
                                          <p:val>
                                            <p:strVal val="1+#ppt_w/2"/>
                                          </p:val>
                                        </p:tav>
                                        <p:tav tm="100000">
                                          <p:val>
                                            <p:strVal val="#ppt_x"/>
                                          </p:val>
                                        </p:tav>
                                      </p:tavLst>
                                    </p:anim>
                                    <p:anim calcmode="lin" valueType="num">
                                      <p:cBhvr additive="base">
                                        <p:cTn id="28" dur="500" fill="hold"/>
                                        <p:tgtEl>
                                          <p:spTgt spid="48"/>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51"/>
                                        </p:tgtEl>
                                        <p:attrNameLst>
                                          <p:attrName>style.visibility</p:attrName>
                                        </p:attrNameLst>
                                      </p:cBhvr>
                                      <p:to>
                                        <p:strVal val="visible"/>
                                      </p:to>
                                    </p:set>
                                    <p:anim calcmode="lin" valueType="num">
                                      <p:cBhvr additive="base">
                                        <p:cTn id="32" dur="500" fill="hold"/>
                                        <p:tgtEl>
                                          <p:spTgt spid="51"/>
                                        </p:tgtEl>
                                        <p:attrNameLst>
                                          <p:attrName>ppt_x</p:attrName>
                                        </p:attrNameLst>
                                      </p:cBhvr>
                                      <p:tavLst>
                                        <p:tav tm="0">
                                          <p:val>
                                            <p:strVal val="1+#ppt_w/2"/>
                                          </p:val>
                                        </p:tav>
                                        <p:tav tm="100000">
                                          <p:val>
                                            <p:strVal val="#ppt_x"/>
                                          </p:val>
                                        </p:tav>
                                      </p:tavLst>
                                    </p:anim>
                                    <p:anim calcmode="lin" valueType="num">
                                      <p:cBhvr additive="base">
                                        <p:cTn id="33"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553">
            <a:off x="17233245" y="-138153"/>
            <a:ext cx="1562518" cy="1289788"/>
          </a:xfrm>
          <a:prstGeom prst="rect">
            <a:avLst/>
          </a:prstGeom>
        </p:spPr>
      </p:pic>
      <p:grpSp>
        <p:nvGrpSpPr>
          <p:cNvPr id="26" name="Group 26"/>
          <p:cNvGrpSpPr/>
          <p:nvPr/>
        </p:nvGrpSpPr>
        <p:grpSpPr>
          <a:xfrm>
            <a:off x="67097" y="-198424"/>
            <a:ext cx="1142219" cy="1142219"/>
            <a:chOff x="0" y="0"/>
            <a:chExt cx="1522959" cy="1522959"/>
          </a:xfrm>
        </p:grpSpPr>
        <p:grpSp>
          <p:nvGrpSpPr>
            <p:cNvPr id="27" name="Group 27"/>
            <p:cNvGrpSpPr/>
            <p:nvPr/>
          </p:nvGrpSpPr>
          <p:grpSpPr>
            <a:xfrm>
              <a:off x="0" y="0"/>
              <a:ext cx="1522959" cy="1522959"/>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0" name="Group 30"/>
            <p:cNvGrpSpPr/>
            <p:nvPr/>
          </p:nvGrpSpPr>
          <p:grpSpPr>
            <a:xfrm>
              <a:off x="162981" y="162981"/>
              <a:ext cx="1196997" cy="1196997"/>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graphicFrame>
        <p:nvGraphicFramePr>
          <p:cNvPr id="4" name="Table 3">
            <a:extLst>
              <a:ext uri="{FF2B5EF4-FFF2-40B4-BE49-F238E27FC236}">
                <a16:creationId xmlns:a16="http://schemas.microsoft.com/office/drawing/2014/main" id="{C12BCCD8-9476-71F2-0D91-F72732082D98}"/>
              </a:ext>
            </a:extLst>
          </p:cNvPr>
          <p:cNvGraphicFramePr>
            <a:graphicFrameLocks noGrp="1"/>
          </p:cNvGraphicFramePr>
          <p:nvPr>
            <p:extLst>
              <p:ext uri="{D42A27DB-BD31-4B8C-83A1-F6EECF244321}">
                <p14:modId xmlns:p14="http://schemas.microsoft.com/office/powerpoint/2010/main" val="2505577253"/>
              </p:ext>
            </p:extLst>
          </p:nvPr>
        </p:nvGraphicFramePr>
        <p:xfrm>
          <a:off x="396081" y="2619472"/>
          <a:ext cx="17495837" cy="7152729"/>
        </p:xfrm>
        <a:graphic>
          <a:graphicData uri="http://schemas.openxmlformats.org/drawingml/2006/table">
            <a:tbl>
              <a:tblPr bandRow="1"/>
              <a:tblGrid>
                <a:gridCol w="15240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6248400">
                  <a:extLst>
                    <a:ext uri="{9D8B030D-6E8A-4147-A177-3AD203B41FA5}">
                      <a16:colId xmlns:a16="http://schemas.microsoft.com/office/drawing/2014/main" val="20002"/>
                    </a:ext>
                  </a:extLst>
                </a:gridCol>
                <a:gridCol w="5989637">
                  <a:extLst>
                    <a:ext uri="{9D8B030D-6E8A-4147-A177-3AD203B41FA5}">
                      <a16:colId xmlns:a16="http://schemas.microsoft.com/office/drawing/2014/main" val="3698736894"/>
                    </a:ext>
                  </a:extLst>
                </a:gridCol>
              </a:tblGrid>
              <a:tr h="954555">
                <a:tc gridSpan="2">
                  <a:txBody>
                    <a:bodyPr/>
                    <a:lstStyle/>
                    <a:p>
                      <a:pPr algn="ctr">
                        <a:lnSpc>
                          <a:spcPct val="100000"/>
                        </a:lnSpc>
                        <a:spcAft>
                          <a:spcPts val="800"/>
                        </a:spcAft>
                      </a:pPr>
                      <a:r>
                        <a:rPr lang="nl-NL" sz="3400" b="1" i="0" dirty="0">
                          <a:effectLst/>
                          <a:latin typeface="Arial" panose="020B0604020202020204" pitchFamily="34" charset="0"/>
                          <a:cs typeface="Arial" panose="020B0604020202020204" pitchFamily="34" charset="0"/>
                        </a:rPr>
                        <a:t>Đặc điểm của bản thân</a:t>
                      </a:r>
                      <a:endParaRPr lang="en-US" sz="3400" b="1" i="0" dirty="0">
                        <a:effectLst/>
                        <a:latin typeface="Arial" panose="020B0604020202020204" pitchFamily="34"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7E6A4"/>
                    </a:solidFill>
                  </a:tcPr>
                </a:tc>
                <a:tc hMerge="1">
                  <a:txBody>
                    <a:bodyPr/>
                    <a:lstStyle/>
                    <a:p>
                      <a:pPr algn="ctr">
                        <a:lnSpc>
                          <a:spcPct val="130000"/>
                        </a:lnSpc>
                        <a:spcAft>
                          <a:spcPts val="800"/>
                        </a:spcAft>
                      </a:pPr>
                      <a:r>
                        <a:rPr lang="nl-NL" sz="3600" b="1" i="0" dirty="0">
                          <a:effectLst/>
                          <a:latin typeface="Arial" panose="020B0604020202020204" pitchFamily="34" charset="0"/>
                          <a:ea typeface="Times New Roman" panose="02020603050405020304" pitchFamily="18" charset="0"/>
                          <a:cs typeface="Arial" panose="020B0604020202020204" pitchFamily="34" charset="0"/>
                        </a:rPr>
                        <a:t>Tên máy cơ khí động lực</a:t>
                      </a:r>
                      <a:endParaRPr lang="en-US" sz="36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00000"/>
                        </a:lnSpc>
                        <a:spcAft>
                          <a:spcPts val="800"/>
                        </a:spcAft>
                      </a:pPr>
                      <a:r>
                        <a:rPr lang="nl-NL" sz="3400" b="1" i="0" dirty="0">
                          <a:effectLst/>
                          <a:latin typeface="Arial" panose="020B0604020202020204" pitchFamily="34" charset="0"/>
                          <a:ea typeface="Times New Roman" panose="02020603050405020304" pitchFamily="18" charset="0"/>
                          <a:cs typeface="Arial" panose="020B0604020202020204" pitchFamily="34" charset="0"/>
                        </a:rPr>
                        <a:t>Biểu hiện</a:t>
                      </a:r>
                      <a:endParaRPr lang="en-US" sz="34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7E6A4"/>
                    </a:solidFill>
                  </a:tcPr>
                </a:tc>
                <a:tc>
                  <a:txBody>
                    <a:bodyPr/>
                    <a:lstStyle/>
                    <a:p>
                      <a:pPr algn="ctr">
                        <a:lnSpc>
                          <a:spcPct val="100000"/>
                        </a:lnSpc>
                        <a:spcAft>
                          <a:spcPts val="800"/>
                        </a:spcAft>
                      </a:pPr>
                      <a:r>
                        <a:rPr lang="en-US" sz="3400" b="1" i="0" dirty="0" err="1">
                          <a:effectLst/>
                          <a:latin typeface="Arial" panose="020B0604020202020204" pitchFamily="34" charset="0"/>
                          <a:ea typeface="Times New Roman" panose="02020603050405020304" pitchFamily="18" charset="0"/>
                          <a:cs typeface="Arial" panose="020B0604020202020204" pitchFamily="34" charset="0"/>
                        </a:rPr>
                        <a:t>Tác</a:t>
                      </a:r>
                      <a:r>
                        <a:rPr lang="en-US" sz="3400" b="1" i="0" dirty="0">
                          <a:effectLst/>
                          <a:latin typeface="Arial" panose="020B0604020202020204" pitchFamily="34" charset="0"/>
                          <a:ea typeface="Times New Roman" panose="02020603050405020304" pitchFamily="18" charset="0"/>
                          <a:cs typeface="Arial" panose="020B0604020202020204" pitchFamily="34" charset="0"/>
                        </a:rPr>
                        <a:t> </a:t>
                      </a:r>
                      <a:r>
                        <a:rPr lang="en-US" sz="3400" b="1" i="0" dirty="0" err="1">
                          <a:effectLst/>
                          <a:latin typeface="Arial" panose="020B0604020202020204" pitchFamily="34" charset="0"/>
                          <a:ea typeface="Times New Roman" panose="02020603050405020304" pitchFamily="18" charset="0"/>
                          <a:cs typeface="Arial" panose="020B0604020202020204" pitchFamily="34" charset="0"/>
                        </a:rPr>
                        <a:t>động</a:t>
                      </a:r>
                      <a:endParaRPr lang="en-US" sz="34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7E6A4"/>
                    </a:solidFill>
                  </a:tcPr>
                </a:tc>
                <a:extLst>
                  <a:ext uri="{0D108BD9-81ED-4DB2-BD59-A6C34878D82A}">
                    <a16:rowId xmlns:a16="http://schemas.microsoft.com/office/drawing/2014/main" val="10000"/>
                  </a:ext>
                </a:extLst>
              </a:tr>
              <a:tr h="3165656">
                <a:tc>
                  <a:txBody>
                    <a:bodyPr/>
                    <a:lstStyle/>
                    <a:p>
                      <a:pPr algn="ctr">
                        <a:lnSpc>
                          <a:spcPct val="150000"/>
                        </a:lnSpc>
                        <a:spcAft>
                          <a:spcPts val="800"/>
                        </a:spcAft>
                      </a:pPr>
                      <a:r>
                        <a:rPr lang="nl-NL" sz="3400" i="0" dirty="0">
                          <a:effectLst/>
                          <a:latin typeface="Arial" panose="020B0604020202020204" pitchFamily="34" charset="0"/>
                          <a:ea typeface="Times New Roman" panose="02020603050405020304" pitchFamily="18" charset="0"/>
                          <a:cs typeface="Arial" panose="020B0604020202020204" pitchFamily="34" charset="0"/>
                        </a:rPr>
                        <a:t>Điểm mạnh</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A3E7FF"/>
                    </a:solidFill>
                  </a:tcPr>
                </a:tc>
                <a:tc>
                  <a:txBody>
                    <a:bodyPr/>
                    <a:lstStyle/>
                    <a:p>
                      <a:pPr algn="ctr">
                        <a:lnSpc>
                          <a:spcPct val="150000"/>
                        </a:lnSpc>
                        <a:spcAft>
                          <a:spcPts val="800"/>
                        </a:spcAft>
                      </a:pPr>
                      <a:r>
                        <a:rPr lang="nl-NL" sz="3000" i="0" dirty="0">
                          <a:effectLst/>
                          <a:latin typeface="Arial" panose="020B0604020202020204" pitchFamily="34" charset="0"/>
                          <a:ea typeface="Times New Roman" panose="02020603050405020304" pitchFamily="18" charset="0"/>
                          <a:cs typeface="Arial" panose="020B0604020202020204" pitchFamily="34" charset="0"/>
                        </a:rPr>
                        <a:t>Nhiệt tình tham gia các công việc chung.</a:t>
                      </a:r>
                      <a:endParaRPr lang="en-US" sz="300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457200" indent="-457200" algn="just">
                        <a:lnSpc>
                          <a:spcPct val="150000"/>
                        </a:lnSpc>
                        <a:spcAft>
                          <a:spcPts val="800"/>
                        </a:spcAft>
                        <a:buFont typeface="Wingdings" panose="05000000000000000000" pitchFamily="2" charset="2"/>
                        <a:buChar char="§"/>
                      </a:pPr>
                      <a:r>
                        <a:rPr lang="nl-NL" sz="3000" i="0" dirty="0">
                          <a:effectLst/>
                          <a:latin typeface="Arial" panose="020B0604020202020204" pitchFamily="34" charset="0"/>
                          <a:ea typeface="Times New Roman" panose="02020603050405020304" pitchFamily="18" charset="0"/>
                          <a:cs typeface="Arial" panose="020B0604020202020204" pitchFamily="34" charset="0"/>
                        </a:rPr>
                        <a:t>Luôn tích cực tham gia các hoạt động học tập và ngoại khóa.</a:t>
                      </a:r>
                    </a:p>
                    <a:p>
                      <a:pPr marL="457200" indent="-457200" algn="just">
                        <a:lnSpc>
                          <a:spcPct val="150000"/>
                        </a:lnSpc>
                        <a:spcAft>
                          <a:spcPts val="800"/>
                        </a:spcAft>
                        <a:buFont typeface="Wingdings" panose="05000000000000000000" pitchFamily="2" charset="2"/>
                        <a:buChar char="§"/>
                      </a:pPr>
                      <a:r>
                        <a:rPr lang="nl-NL" sz="3000" i="0" dirty="0">
                          <a:effectLst/>
                          <a:latin typeface="Arial" panose="020B0604020202020204" pitchFamily="34" charset="0"/>
                          <a:ea typeface="Times New Roman" panose="02020603050405020304" pitchFamily="18" charset="0"/>
                          <a:cs typeface="Arial" panose="020B0604020202020204" pitchFamily="34" charset="0"/>
                        </a:rPr>
                        <a:t>Chủ động hợp tác, giúp đỡ mọi người trong hoạt động chung.</a:t>
                      </a:r>
                      <a:endParaRPr lang="en-US" sz="300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457200" indent="-457200" algn="just">
                        <a:lnSpc>
                          <a:spcPct val="150000"/>
                        </a:lnSpc>
                        <a:spcAft>
                          <a:spcPts val="800"/>
                        </a:spcAft>
                        <a:buFont typeface="Wingdings" panose="05000000000000000000" pitchFamily="2" charset="2"/>
                        <a:buChar char="§"/>
                      </a:pPr>
                      <a:r>
                        <a:rPr lang="en-US" sz="3000" i="0" dirty="0">
                          <a:effectLst/>
                          <a:latin typeface="Arial" panose="020B0604020202020204" pitchFamily="34" charset="0"/>
                          <a:ea typeface="Times New Roman" panose="02020603050405020304" pitchFamily="18" charset="0"/>
                          <a:cs typeface="Arial" panose="020B0604020202020204" pitchFamily="34" charset="0"/>
                        </a:rPr>
                        <a:t>Có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nhiều</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cơ</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hội</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thể</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hiện</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khả</a:t>
                      </a:r>
                      <a:r>
                        <a:rPr lang="en-US" sz="3000" i="0" dirty="0">
                          <a:effectLst/>
                          <a:latin typeface="Arial" panose="020B0604020202020204" pitchFamily="34" charset="0"/>
                          <a:ea typeface="Times New Roman" panose="02020603050405020304" pitchFamily="18" charset="0"/>
                          <a:cs typeface="Arial" panose="020B0604020202020204" pitchFamily="34" charset="0"/>
                        </a:rPr>
                        <a:t> năng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bản</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thân</a:t>
                      </a:r>
                      <a:r>
                        <a:rPr lang="en-US" sz="3000" i="0" dirty="0">
                          <a:effectLst/>
                          <a:latin typeface="Arial" panose="020B0604020202020204" pitchFamily="34" charset="0"/>
                          <a:ea typeface="Times New Roman" panose="02020603050405020304" pitchFamily="18" charset="0"/>
                          <a:cs typeface="Arial" panose="020B0604020202020204" pitchFamily="34" charset="0"/>
                        </a:rPr>
                        <a:t>.</a:t>
                      </a:r>
                    </a:p>
                    <a:p>
                      <a:pPr marL="457200" indent="-457200" algn="just">
                        <a:lnSpc>
                          <a:spcPct val="150000"/>
                        </a:lnSpc>
                        <a:spcAft>
                          <a:spcPts val="800"/>
                        </a:spcAft>
                        <a:buFont typeface="Wingdings" panose="05000000000000000000" pitchFamily="2" charset="2"/>
                        <a:buChar char="§"/>
                      </a:pPr>
                      <a:r>
                        <a:rPr lang="en-US" sz="3000" i="0" dirty="0">
                          <a:effectLst/>
                          <a:latin typeface="Arial" panose="020B0604020202020204" pitchFamily="34" charset="0"/>
                          <a:ea typeface="Times New Roman" panose="02020603050405020304" pitchFamily="18" charset="0"/>
                          <a:cs typeface="Arial" panose="020B0604020202020204" pitchFamily="34" charset="0"/>
                        </a:rPr>
                        <a:t>Giúp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đỡ</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hỗ</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trợ</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mọi</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3000" i="0" dirty="0">
                          <a:effectLst/>
                          <a:latin typeface="Arial" panose="020B0604020202020204" pitchFamily="34" charset="0"/>
                          <a:ea typeface="Times New Roman" panose="02020603050405020304" pitchFamily="18" charset="0"/>
                          <a:cs typeface="Arial" panose="020B0604020202020204" pitchFamily="34" charset="0"/>
                        </a:rPr>
                        <a:t>.</a:t>
                      </a:r>
                    </a:p>
                    <a:p>
                      <a:pPr marL="457200" indent="-457200" algn="just">
                        <a:lnSpc>
                          <a:spcPct val="150000"/>
                        </a:lnSpc>
                        <a:spcAft>
                          <a:spcPts val="800"/>
                        </a:spcAft>
                        <a:buFont typeface="Wingdings" panose="05000000000000000000" pitchFamily="2" charset="2"/>
                        <a:buChar char="§"/>
                      </a:pPr>
                      <a:r>
                        <a:rPr lang="en-US" sz="3000" i="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thầy</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cô</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bạn</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bè</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yêu</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mến</a:t>
                      </a:r>
                      <a:r>
                        <a:rPr lang="en-US" sz="3000" i="0" dirty="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032518">
                <a:tc>
                  <a:txBody>
                    <a:bodyPr/>
                    <a:lstStyle/>
                    <a:p>
                      <a:pPr algn="ctr">
                        <a:lnSpc>
                          <a:spcPct val="150000"/>
                        </a:lnSpc>
                        <a:spcAft>
                          <a:spcPts val="800"/>
                        </a:spcAft>
                      </a:pPr>
                      <a:r>
                        <a:rPr lang="nl-NL" sz="3400" i="0" dirty="0">
                          <a:effectLst/>
                          <a:latin typeface="Arial" panose="020B0604020202020204" pitchFamily="34" charset="0"/>
                          <a:ea typeface="Times New Roman" panose="02020603050405020304" pitchFamily="18" charset="0"/>
                          <a:cs typeface="Arial" panose="020B0604020202020204" pitchFamily="34" charset="0"/>
                        </a:rPr>
                        <a:t>Điểm yếu</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9B47B"/>
                    </a:solidFill>
                  </a:tcPr>
                </a:tc>
                <a:tc>
                  <a:txBody>
                    <a:bodyPr/>
                    <a:lstStyle/>
                    <a:p>
                      <a:pPr algn="ctr">
                        <a:lnSpc>
                          <a:spcPct val="150000"/>
                        </a:lnSpc>
                        <a:spcAft>
                          <a:spcPts val="800"/>
                        </a:spcAft>
                      </a:pPr>
                      <a:r>
                        <a:rPr lang="nl-NL" sz="3000" i="0" dirty="0">
                          <a:effectLst/>
                          <a:latin typeface="Arial" panose="020B0604020202020204" pitchFamily="34" charset="0"/>
                          <a:ea typeface="Times New Roman" panose="02020603050405020304" pitchFamily="18" charset="0"/>
                          <a:cs typeface="Arial" panose="020B0604020202020204" pitchFamily="34" charset="0"/>
                        </a:rPr>
                        <a:t>Nóng vội </a:t>
                      </a:r>
                      <a:endParaRPr lang="en-US" sz="300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457200" indent="-457200" algn="just">
                        <a:lnSpc>
                          <a:spcPct val="150000"/>
                        </a:lnSpc>
                        <a:spcAft>
                          <a:spcPts val="800"/>
                        </a:spcAft>
                        <a:buFont typeface="Wingdings" panose="05000000000000000000" pitchFamily="2" charset="2"/>
                        <a:buChar char="§"/>
                      </a:pPr>
                      <a:r>
                        <a:rPr lang="nl-NL" sz="3000" i="0" dirty="0">
                          <a:effectLst/>
                          <a:latin typeface="Arial" panose="020B0604020202020204" pitchFamily="34" charset="0"/>
                          <a:ea typeface="Times New Roman" panose="02020603050405020304" pitchFamily="18" charset="0"/>
                          <a:cs typeface="Arial" panose="020B0604020202020204" pitchFamily="34" charset="0"/>
                        </a:rPr>
                        <a:t>Nhiều khi nói nhưng chưa suy nghĩ kĩ.</a:t>
                      </a:r>
                    </a:p>
                    <a:p>
                      <a:pPr marL="457200" indent="-457200" algn="just">
                        <a:lnSpc>
                          <a:spcPct val="150000"/>
                        </a:lnSpc>
                        <a:spcAft>
                          <a:spcPts val="800"/>
                        </a:spcAft>
                        <a:buFont typeface="Wingdings" panose="05000000000000000000" pitchFamily="2" charset="2"/>
                        <a:buChar char="§"/>
                      </a:pPr>
                      <a:r>
                        <a:rPr lang="nl-NL" sz="3000" i="0" dirty="0">
                          <a:effectLst/>
                          <a:latin typeface="Arial" panose="020B0604020202020204" pitchFamily="34" charset="0"/>
                          <a:ea typeface="Times New Roman" panose="02020603050405020304" pitchFamily="18" charset="0"/>
                          <a:cs typeface="Arial" panose="020B0604020202020204" pitchFamily="34" charset="0"/>
                        </a:rPr>
                        <a:t>Luôn nộp bài xong khi làm xong mà không kiểm tra lại.</a:t>
                      </a: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457200" indent="-457200" algn="just">
                        <a:lnSpc>
                          <a:spcPct val="150000"/>
                        </a:lnSpc>
                        <a:spcAft>
                          <a:spcPts val="800"/>
                        </a:spcAft>
                        <a:buFont typeface="Wingdings" panose="05000000000000000000" pitchFamily="2" charset="2"/>
                        <a:buChar char="§"/>
                      </a:pPr>
                      <a:r>
                        <a:rPr lang="en-US" sz="3000" i="0" dirty="0" err="1">
                          <a:effectLst/>
                          <a:latin typeface="Arial" panose="020B0604020202020204" pitchFamily="34" charset="0"/>
                          <a:ea typeface="Times New Roman" panose="02020603050405020304" pitchFamily="18" charset="0"/>
                          <a:cs typeface="Arial" panose="020B0604020202020204" pitchFamily="34" charset="0"/>
                        </a:rPr>
                        <a:t>Kết</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quả</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học</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tập</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công</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việc</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có</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thể</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như</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mong</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đợi</a:t>
                      </a:r>
                      <a:r>
                        <a:rPr lang="en-US" sz="3000" i="0" dirty="0">
                          <a:effectLst/>
                          <a:latin typeface="Arial" panose="020B0604020202020204" pitchFamily="34" charset="0"/>
                          <a:ea typeface="Times New Roman" panose="02020603050405020304" pitchFamily="18" charset="0"/>
                          <a:cs typeface="Arial" panose="020B0604020202020204" pitchFamily="34" charset="0"/>
                        </a:rPr>
                        <a:t>.</a:t>
                      </a:r>
                    </a:p>
                    <a:p>
                      <a:pPr marL="457200" indent="-457200" algn="just">
                        <a:lnSpc>
                          <a:spcPct val="150000"/>
                        </a:lnSpc>
                        <a:spcAft>
                          <a:spcPts val="800"/>
                        </a:spcAft>
                        <a:buFont typeface="Wingdings" panose="05000000000000000000" pitchFamily="2" charset="2"/>
                        <a:buChar char="§"/>
                      </a:pPr>
                      <a:r>
                        <a:rPr lang="en-US" sz="3000" i="0" dirty="0">
                          <a:effectLst/>
                          <a:latin typeface="Arial" panose="020B0604020202020204" pitchFamily="34" charset="0"/>
                          <a:ea typeface="Times New Roman" panose="02020603050405020304" pitchFamily="18" charset="0"/>
                          <a:cs typeface="Arial" panose="020B0604020202020204" pitchFamily="34" charset="0"/>
                        </a:rPr>
                        <a:t>Dễ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phát</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sinh</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lỗi</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trong</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học</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tập</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và</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các</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nhiệm</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vụ</a:t>
                      </a:r>
                      <a:r>
                        <a:rPr lang="en-US" sz="3000" i="0" dirty="0">
                          <a:effectLst/>
                          <a:latin typeface="Arial" panose="020B0604020202020204" pitchFamily="34" charset="0"/>
                          <a:ea typeface="Times New Roman" panose="02020603050405020304" pitchFamily="18" charset="0"/>
                          <a:cs typeface="Arial" panose="020B0604020202020204" pitchFamily="34" charset="0"/>
                        </a:rPr>
                        <a:t> </a:t>
                      </a:r>
                      <a:r>
                        <a:rPr lang="en-US" sz="3000" i="0" dirty="0" err="1">
                          <a:effectLst/>
                          <a:latin typeface="Arial" panose="020B0604020202020204" pitchFamily="34" charset="0"/>
                          <a:ea typeface="Times New Roman" panose="02020603050405020304" pitchFamily="18" charset="0"/>
                          <a:cs typeface="Arial" panose="020B0604020202020204" pitchFamily="34" charset="0"/>
                        </a:rPr>
                        <a:t>khác</a:t>
                      </a:r>
                      <a:r>
                        <a:rPr lang="en-US" sz="3000" i="0" dirty="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96C911A4-370B-0FFC-1ADA-D98907E727D0}"/>
              </a:ext>
            </a:extLst>
          </p:cNvPr>
          <p:cNvSpPr txBox="1"/>
          <p:nvPr/>
        </p:nvSpPr>
        <p:spPr>
          <a:xfrm>
            <a:off x="6553200" y="475808"/>
            <a:ext cx="4953000" cy="769441"/>
          </a:xfrm>
          <a:prstGeom prst="rect">
            <a:avLst/>
          </a:prstGeom>
          <a:noFill/>
        </p:spPr>
        <p:txBody>
          <a:bodyPr wrap="square" rtlCol="0">
            <a:spAutoFit/>
          </a:bodyPr>
          <a:lstStyle/>
          <a:p>
            <a:pPr algn="ctr"/>
            <a:r>
              <a:rPr lang="en-US" sz="4400" b="1" u="sng" dirty="0" err="1">
                <a:solidFill>
                  <a:srgbClr val="FF0000"/>
                </a:solidFill>
                <a:latin typeface="Arial" panose="020B0604020202020204" pitchFamily="34" charset="0"/>
                <a:cs typeface="Arial" panose="020B0604020202020204" pitchFamily="34" charset="0"/>
              </a:rPr>
              <a:t>Ví</a:t>
            </a:r>
            <a:r>
              <a:rPr lang="en-US" sz="4400" b="1" u="sng" dirty="0">
                <a:solidFill>
                  <a:srgbClr val="FF0000"/>
                </a:solidFill>
                <a:latin typeface="Arial" panose="020B0604020202020204" pitchFamily="34" charset="0"/>
                <a:cs typeface="Arial" panose="020B0604020202020204" pitchFamily="34" charset="0"/>
              </a:rPr>
              <a:t> </a:t>
            </a:r>
            <a:r>
              <a:rPr lang="en-US" sz="4400" b="1" u="sng" dirty="0" err="1">
                <a:solidFill>
                  <a:srgbClr val="FF0000"/>
                </a:solidFill>
                <a:latin typeface="Arial" panose="020B0604020202020204" pitchFamily="34" charset="0"/>
                <a:cs typeface="Arial" panose="020B0604020202020204" pitchFamily="34" charset="0"/>
              </a:rPr>
              <a:t>dụ</a:t>
            </a:r>
            <a:r>
              <a:rPr lang="en-US" sz="4400" b="1" u="sng" dirty="0">
                <a:solidFill>
                  <a:srgbClr val="FF0000"/>
                </a:solidFill>
                <a:latin typeface="Arial" panose="020B0604020202020204" pitchFamily="34" charset="0"/>
                <a:cs typeface="Arial" panose="020B0604020202020204" pitchFamily="34" charset="0"/>
              </a:rPr>
              <a:t> </a:t>
            </a:r>
            <a:r>
              <a:rPr lang="en-US" sz="4400" b="1" u="sng" dirty="0" err="1">
                <a:solidFill>
                  <a:srgbClr val="FF0000"/>
                </a:solidFill>
                <a:latin typeface="Arial" panose="020B0604020202020204" pitchFamily="34" charset="0"/>
                <a:cs typeface="Arial" panose="020B0604020202020204" pitchFamily="34" charset="0"/>
              </a:rPr>
              <a:t>gợi</a:t>
            </a:r>
            <a:r>
              <a:rPr lang="en-US" sz="4400" b="1" u="sng" dirty="0">
                <a:solidFill>
                  <a:srgbClr val="FF0000"/>
                </a:solidFill>
                <a:latin typeface="Arial" panose="020B0604020202020204" pitchFamily="34" charset="0"/>
                <a:cs typeface="Arial" panose="020B0604020202020204" pitchFamily="34" charset="0"/>
              </a:rPr>
              <a:t> ý</a:t>
            </a:r>
          </a:p>
        </p:txBody>
      </p:sp>
      <p:sp>
        <p:nvSpPr>
          <p:cNvPr id="5" name="TextBox 4">
            <a:extLst>
              <a:ext uri="{FF2B5EF4-FFF2-40B4-BE49-F238E27FC236}">
                <a16:creationId xmlns:a16="http://schemas.microsoft.com/office/drawing/2014/main" id="{90FB5E43-001D-BC3F-60AA-0F36AB1BABD4}"/>
              </a:ext>
            </a:extLst>
          </p:cNvPr>
          <p:cNvSpPr txBox="1"/>
          <p:nvPr/>
        </p:nvSpPr>
        <p:spPr>
          <a:xfrm>
            <a:off x="674301" y="1538377"/>
            <a:ext cx="12649200" cy="707886"/>
          </a:xfrm>
          <a:prstGeom prst="rect">
            <a:avLst/>
          </a:prstGeom>
          <a:noFill/>
        </p:spPr>
        <p:txBody>
          <a:bodyPr wrap="square">
            <a:spAutoFit/>
          </a:bodyPr>
          <a:lstStyle/>
          <a:p>
            <a:pPr marL="571500" indent="-571500">
              <a:buFont typeface="Wingdings" panose="05000000000000000000" pitchFamily="2" charset="2"/>
              <a:buChar char="Ø"/>
            </a:pP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Nhung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tích</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mạnh</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yếu</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mìn</a:t>
            </a:r>
            <a:r>
              <a:rPr lang="en-US"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h</a:t>
            </a:r>
            <a:r>
              <a:rPr lang="en-US" sz="4000" i="1"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131180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16" presetClass="entr" presetSubtype="37"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out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553">
            <a:off x="17233245" y="-138153"/>
            <a:ext cx="1562518" cy="1289788"/>
          </a:xfrm>
          <a:prstGeom prst="rect">
            <a:avLst/>
          </a:prstGeom>
        </p:spPr>
      </p:pic>
      <p:grpSp>
        <p:nvGrpSpPr>
          <p:cNvPr id="26" name="Group 26"/>
          <p:cNvGrpSpPr/>
          <p:nvPr/>
        </p:nvGrpSpPr>
        <p:grpSpPr>
          <a:xfrm>
            <a:off x="67097" y="-198424"/>
            <a:ext cx="1142219" cy="1142219"/>
            <a:chOff x="0" y="0"/>
            <a:chExt cx="1522959" cy="1522959"/>
          </a:xfrm>
        </p:grpSpPr>
        <p:grpSp>
          <p:nvGrpSpPr>
            <p:cNvPr id="27" name="Group 27"/>
            <p:cNvGrpSpPr/>
            <p:nvPr/>
          </p:nvGrpSpPr>
          <p:grpSpPr>
            <a:xfrm>
              <a:off x="0" y="0"/>
              <a:ext cx="1522959" cy="1522959"/>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0" name="Group 30"/>
            <p:cNvGrpSpPr/>
            <p:nvPr/>
          </p:nvGrpSpPr>
          <p:grpSpPr>
            <a:xfrm>
              <a:off x="162981" y="162981"/>
              <a:ext cx="1196997" cy="1196997"/>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graphicFrame>
        <p:nvGraphicFramePr>
          <p:cNvPr id="4" name="Table 3">
            <a:extLst>
              <a:ext uri="{FF2B5EF4-FFF2-40B4-BE49-F238E27FC236}">
                <a16:creationId xmlns:a16="http://schemas.microsoft.com/office/drawing/2014/main" id="{C12BCCD8-9476-71F2-0D91-F72732082D98}"/>
              </a:ext>
            </a:extLst>
          </p:cNvPr>
          <p:cNvGraphicFramePr>
            <a:graphicFrameLocks noGrp="1"/>
          </p:cNvGraphicFramePr>
          <p:nvPr>
            <p:extLst>
              <p:ext uri="{D42A27DB-BD31-4B8C-83A1-F6EECF244321}">
                <p14:modId xmlns:p14="http://schemas.microsoft.com/office/powerpoint/2010/main" val="3306455989"/>
              </p:ext>
            </p:extLst>
          </p:nvPr>
        </p:nvGraphicFramePr>
        <p:xfrm>
          <a:off x="419100" y="1638300"/>
          <a:ext cx="17449800" cy="8458200"/>
        </p:xfrm>
        <a:graphic>
          <a:graphicData uri="http://schemas.openxmlformats.org/drawingml/2006/table">
            <a:tbl>
              <a:tblPr bandRow="1"/>
              <a:tblGrid>
                <a:gridCol w="1321033">
                  <a:extLst>
                    <a:ext uri="{9D8B030D-6E8A-4147-A177-3AD203B41FA5}">
                      <a16:colId xmlns:a16="http://schemas.microsoft.com/office/drawing/2014/main" val="20000"/>
                    </a:ext>
                  </a:extLst>
                </a:gridCol>
                <a:gridCol w="3009019">
                  <a:extLst>
                    <a:ext uri="{9D8B030D-6E8A-4147-A177-3AD203B41FA5}">
                      <a16:colId xmlns:a16="http://schemas.microsoft.com/office/drawing/2014/main" val="20001"/>
                    </a:ext>
                  </a:extLst>
                </a:gridCol>
                <a:gridCol w="7830644">
                  <a:extLst>
                    <a:ext uri="{9D8B030D-6E8A-4147-A177-3AD203B41FA5}">
                      <a16:colId xmlns:a16="http://schemas.microsoft.com/office/drawing/2014/main" val="20002"/>
                    </a:ext>
                  </a:extLst>
                </a:gridCol>
                <a:gridCol w="5289104">
                  <a:extLst>
                    <a:ext uri="{9D8B030D-6E8A-4147-A177-3AD203B41FA5}">
                      <a16:colId xmlns:a16="http://schemas.microsoft.com/office/drawing/2014/main" val="3698736894"/>
                    </a:ext>
                  </a:extLst>
                </a:gridCol>
              </a:tblGrid>
              <a:tr h="838200">
                <a:tc gridSpan="2">
                  <a:txBody>
                    <a:bodyPr/>
                    <a:lstStyle/>
                    <a:p>
                      <a:pPr algn="ctr">
                        <a:lnSpc>
                          <a:spcPct val="100000"/>
                        </a:lnSpc>
                        <a:spcAft>
                          <a:spcPts val="800"/>
                        </a:spcAft>
                      </a:pPr>
                      <a:r>
                        <a:rPr lang="nl-NL" sz="3000" b="1" i="0" dirty="0">
                          <a:effectLst/>
                          <a:latin typeface="Arial" panose="020B0604020202020204" pitchFamily="34" charset="0"/>
                          <a:cs typeface="Arial" panose="020B0604020202020204" pitchFamily="34" charset="0"/>
                        </a:rPr>
                        <a:t>Đặc điểm của bản thân</a:t>
                      </a:r>
                      <a:endParaRPr lang="en-US" sz="3000" b="1" i="0" dirty="0">
                        <a:effectLst/>
                        <a:latin typeface="Arial" panose="020B0604020202020204" pitchFamily="34"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7E6A4"/>
                    </a:solidFill>
                  </a:tcPr>
                </a:tc>
                <a:tc hMerge="1">
                  <a:txBody>
                    <a:bodyPr/>
                    <a:lstStyle/>
                    <a:p>
                      <a:pPr algn="ctr">
                        <a:lnSpc>
                          <a:spcPct val="130000"/>
                        </a:lnSpc>
                        <a:spcAft>
                          <a:spcPts val="800"/>
                        </a:spcAft>
                      </a:pPr>
                      <a:r>
                        <a:rPr lang="nl-NL" sz="3600" b="1" i="0" dirty="0">
                          <a:effectLst/>
                          <a:latin typeface="Arial" panose="020B0604020202020204" pitchFamily="34" charset="0"/>
                          <a:ea typeface="Times New Roman" panose="02020603050405020304" pitchFamily="18" charset="0"/>
                          <a:cs typeface="Arial" panose="020B0604020202020204" pitchFamily="34" charset="0"/>
                        </a:rPr>
                        <a:t>Tên máy cơ khí động lực</a:t>
                      </a:r>
                      <a:endParaRPr lang="en-US" sz="36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00000"/>
                        </a:lnSpc>
                        <a:spcAft>
                          <a:spcPts val="800"/>
                        </a:spcAft>
                      </a:pPr>
                      <a:r>
                        <a:rPr lang="nl-NL" sz="3000" b="1" i="0" dirty="0">
                          <a:effectLst/>
                          <a:latin typeface="Arial" panose="020B0604020202020204" pitchFamily="34" charset="0"/>
                          <a:ea typeface="Times New Roman" panose="02020603050405020304" pitchFamily="18" charset="0"/>
                          <a:cs typeface="Arial" panose="020B0604020202020204" pitchFamily="34" charset="0"/>
                        </a:rPr>
                        <a:t>Biểu hiện</a:t>
                      </a:r>
                      <a:endParaRPr lang="en-US" sz="30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7E6A4"/>
                    </a:solidFill>
                  </a:tcPr>
                </a:tc>
                <a:tc>
                  <a:txBody>
                    <a:bodyPr/>
                    <a:lstStyle/>
                    <a:p>
                      <a:pPr algn="ctr">
                        <a:lnSpc>
                          <a:spcPct val="100000"/>
                        </a:lnSpc>
                        <a:spcAft>
                          <a:spcPts val="800"/>
                        </a:spcAft>
                      </a:pPr>
                      <a:r>
                        <a:rPr lang="en-US" sz="3000" b="1" i="0" dirty="0" err="1">
                          <a:effectLst/>
                          <a:latin typeface="Arial" panose="020B0604020202020204" pitchFamily="34" charset="0"/>
                          <a:ea typeface="Times New Roman" panose="02020603050405020304" pitchFamily="18" charset="0"/>
                          <a:cs typeface="Arial" panose="020B0604020202020204" pitchFamily="34" charset="0"/>
                        </a:rPr>
                        <a:t>Tác</a:t>
                      </a:r>
                      <a:r>
                        <a:rPr lang="en-US" sz="3000" b="1" i="0" dirty="0">
                          <a:effectLst/>
                          <a:latin typeface="Arial" panose="020B0604020202020204" pitchFamily="34" charset="0"/>
                          <a:ea typeface="Times New Roman" panose="02020603050405020304" pitchFamily="18" charset="0"/>
                          <a:cs typeface="Arial" panose="020B0604020202020204" pitchFamily="34" charset="0"/>
                        </a:rPr>
                        <a:t> </a:t>
                      </a:r>
                      <a:r>
                        <a:rPr lang="en-US" sz="3000" b="1" i="0" dirty="0" err="1">
                          <a:effectLst/>
                          <a:latin typeface="Arial" panose="020B0604020202020204" pitchFamily="34" charset="0"/>
                          <a:ea typeface="Times New Roman" panose="02020603050405020304" pitchFamily="18" charset="0"/>
                          <a:cs typeface="Arial" panose="020B0604020202020204" pitchFamily="34" charset="0"/>
                        </a:rPr>
                        <a:t>động</a:t>
                      </a:r>
                      <a:endParaRPr lang="en-US" sz="30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7E6A4"/>
                    </a:solidFill>
                  </a:tcPr>
                </a:tc>
                <a:extLst>
                  <a:ext uri="{0D108BD9-81ED-4DB2-BD59-A6C34878D82A}">
                    <a16:rowId xmlns:a16="http://schemas.microsoft.com/office/drawing/2014/main" val="10000"/>
                  </a:ext>
                </a:extLst>
              </a:tr>
              <a:tr h="4020466">
                <a:tc>
                  <a:txBody>
                    <a:bodyPr/>
                    <a:lstStyle/>
                    <a:p>
                      <a:pPr algn="ctr">
                        <a:lnSpc>
                          <a:spcPct val="150000"/>
                        </a:lnSpc>
                        <a:spcAft>
                          <a:spcPts val="800"/>
                        </a:spcAft>
                      </a:pPr>
                      <a:r>
                        <a:rPr lang="nl-NL" sz="3000" i="0" dirty="0">
                          <a:effectLst/>
                          <a:latin typeface="Arial" panose="020B0604020202020204" pitchFamily="34" charset="0"/>
                          <a:ea typeface="Times New Roman" panose="02020603050405020304" pitchFamily="18" charset="0"/>
                          <a:cs typeface="Arial" panose="020B0604020202020204" pitchFamily="34" charset="0"/>
                        </a:rPr>
                        <a:t>Điểm mạnh</a:t>
                      </a:r>
                      <a:endParaRPr lang="en-US" sz="300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A3E7FF"/>
                    </a:solidFill>
                  </a:tcPr>
                </a:tc>
                <a:tc>
                  <a:txBody>
                    <a:bodyPr/>
                    <a:lstStyle/>
                    <a:p>
                      <a:pPr algn="ctr">
                        <a:lnSpc>
                          <a:spcPct val="150000"/>
                        </a:lnSpc>
                        <a:spcAft>
                          <a:spcPts val="800"/>
                        </a:spcAft>
                      </a:pPr>
                      <a:r>
                        <a:rPr lang="nl-NL" sz="2600" i="0" dirty="0">
                          <a:effectLst/>
                          <a:latin typeface="Arial" panose="020B0604020202020204" pitchFamily="34" charset="0"/>
                          <a:ea typeface="Times New Roman" panose="02020603050405020304" pitchFamily="18" charset="0"/>
                          <a:cs typeface="Arial" panose="020B0604020202020204" pitchFamily="34" charset="0"/>
                        </a:rPr>
                        <a:t>Nói Tiếng Anh trôi chảy và tự tin.</a:t>
                      </a:r>
                      <a:endParaRPr lang="en-US" sz="260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457200" indent="-457200" algn="just">
                        <a:lnSpc>
                          <a:spcPct val="150000"/>
                        </a:lnSpc>
                        <a:spcAft>
                          <a:spcPts val="800"/>
                        </a:spcAft>
                        <a:buFont typeface="Wingdings" panose="05000000000000000000" pitchFamily="2" charset="2"/>
                        <a:buChar char="§"/>
                      </a:pPr>
                      <a:r>
                        <a:rPr lang="nl-NL" sz="2600" i="0" dirty="0">
                          <a:effectLst/>
                          <a:latin typeface="Arial" panose="020B0604020202020204" pitchFamily="34" charset="0"/>
                          <a:ea typeface="Times New Roman" panose="02020603050405020304" pitchFamily="18" charset="0"/>
                          <a:cs typeface="Arial" panose="020B0604020202020204" pitchFamily="34" charset="0"/>
                        </a:rPr>
                        <a:t>Tự tin thuyết trình bằng Tiếng Anh trước lớp.</a:t>
                      </a:r>
                    </a:p>
                    <a:p>
                      <a:pPr marL="457200" indent="-457200" algn="just">
                        <a:lnSpc>
                          <a:spcPct val="150000"/>
                        </a:lnSpc>
                        <a:spcAft>
                          <a:spcPts val="800"/>
                        </a:spcAft>
                        <a:buFont typeface="Wingdings" panose="05000000000000000000" pitchFamily="2" charset="2"/>
                        <a:buChar char="§"/>
                      </a:pPr>
                      <a:r>
                        <a:rPr lang="nl-NL" sz="2600" i="0" dirty="0">
                          <a:effectLst/>
                          <a:latin typeface="Arial" panose="020B0604020202020204" pitchFamily="34" charset="0"/>
                          <a:ea typeface="Times New Roman" panose="02020603050405020304" pitchFamily="18" charset="0"/>
                          <a:cs typeface="Arial" panose="020B0604020202020204" pitchFamily="34" charset="0"/>
                        </a:rPr>
                        <a:t>Tham gia cuộc thi tranh luận bằng Tiếng Anh với các bạn trường khác</a:t>
                      </a:r>
                    </a:p>
                    <a:p>
                      <a:pPr marL="457200" indent="-457200" algn="just">
                        <a:lnSpc>
                          <a:spcPct val="150000"/>
                        </a:lnSpc>
                        <a:spcAft>
                          <a:spcPts val="800"/>
                        </a:spcAft>
                        <a:buFont typeface="Wingdings" panose="05000000000000000000" pitchFamily="2" charset="2"/>
                        <a:buChar char="§"/>
                      </a:pPr>
                      <a:r>
                        <a:rPr lang="nl-NL" sz="2600" i="0" dirty="0">
                          <a:effectLst/>
                          <a:latin typeface="Arial" panose="020B0604020202020204" pitchFamily="34" charset="0"/>
                          <a:ea typeface="Times New Roman" panose="02020603050405020304" pitchFamily="18" charset="0"/>
                          <a:cs typeface="Arial" panose="020B0604020202020204" pitchFamily="34" charset="0"/>
                        </a:rPr>
                        <a:t>Có thể giao tiếp trôi chảy với người nước ngoài.</a:t>
                      </a:r>
                      <a:endParaRPr lang="en-US" sz="260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457200" indent="-457200" algn="just">
                        <a:lnSpc>
                          <a:spcPct val="150000"/>
                        </a:lnSpc>
                        <a:spcAft>
                          <a:spcPts val="800"/>
                        </a:spcAft>
                        <a:buFont typeface="Wingdings" panose="05000000000000000000" pitchFamily="2" charset="2"/>
                        <a:buChar char="§"/>
                      </a:pPr>
                      <a:r>
                        <a:rPr lang="en-US" sz="2600" i="0" dirty="0">
                          <a:effectLst/>
                          <a:latin typeface="Arial" panose="020B0604020202020204" pitchFamily="34" charset="0"/>
                          <a:ea typeface="Times New Roman" panose="02020603050405020304" pitchFamily="18" charset="0"/>
                          <a:cs typeface="Arial" panose="020B0604020202020204" pitchFamily="34" charset="0"/>
                        </a:rPr>
                        <a:t>Có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nhiều</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cơ</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hội</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thể</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hiện</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khả</a:t>
                      </a:r>
                      <a:r>
                        <a:rPr lang="en-US" sz="2600" i="0" dirty="0">
                          <a:effectLst/>
                          <a:latin typeface="Arial" panose="020B0604020202020204" pitchFamily="34" charset="0"/>
                          <a:ea typeface="Times New Roman" panose="02020603050405020304" pitchFamily="18" charset="0"/>
                          <a:cs typeface="Arial" panose="020B0604020202020204" pitchFamily="34" charset="0"/>
                        </a:rPr>
                        <a:t> năng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bản</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thân</a:t>
                      </a:r>
                      <a:r>
                        <a:rPr lang="en-US" sz="2600" i="0" dirty="0">
                          <a:effectLst/>
                          <a:latin typeface="Arial" panose="020B0604020202020204" pitchFamily="34" charset="0"/>
                          <a:ea typeface="Times New Roman" panose="02020603050405020304" pitchFamily="18" charset="0"/>
                          <a:cs typeface="Arial" panose="020B0604020202020204" pitchFamily="34" charset="0"/>
                        </a:rPr>
                        <a:t>.</a:t>
                      </a:r>
                    </a:p>
                    <a:p>
                      <a:pPr marL="457200" indent="-457200" algn="just">
                        <a:lnSpc>
                          <a:spcPct val="150000"/>
                        </a:lnSpc>
                        <a:spcAft>
                          <a:spcPts val="800"/>
                        </a:spcAft>
                        <a:buFont typeface="Wingdings" panose="05000000000000000000" pitchFamily="2" charset="2"/>
                        <a:buChar char="§"/>
                      </a:pPr>
                      <a:r>
                        <a:rPr lang="en-US" sz="2600" i="0" dirty="0">
                          <a:effectLst/>
                          <a:latin typeface="Arial" panose="020B0604020202020204" pitchFamily="34" charset="0"/>
                          <a:ea typeface="Times New Roman" panose="02020603050405020304" pitchFamily="18" charset="0"/>
                          <a:cs typeface="Arial" panose="020B0604020202020204" pitchFamily="34" charset="0"/>
                        </a:rPr>
                        <a:t>Có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cơ</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hội</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làm</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việc</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khi</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ngồi</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ghế</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nhà</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2600" i="0" dirty="0">
                          <a:effectLst/>
                          <a:latin typeface="Arial" panose="020B0604020202020204" pitchFamily="34" charset="0"/>
                          <a:ea typeface="Times New Roman" panose="02020603050405020304" pitchFamily="18" charset="0"/>
                          <a:cs typeface="Arial" panose="020B0604020202020204" pitchFamily="34" charset="0"/>
                        </a:rPr>
                        <a:t>.</a:t>
                      </a:r>
                    </a:p>
                    <a:p>
                      <a:pPr marL="457200" indent="-457200" algn="just">
                        <a:lnSpc>
                          <a:spcPct val="150000"/>
                        </a:lnSpc>
                        <a:spcAft>
                          <a:spcPts val="800"/>
                        </a:spcAft>
                        <a:buFont typeface="Wingdings" panose="05000000000000000000" pitchFamily="2" charset="2"/>
                        <a:buChar char="§"/>
                      </a:pPr>
                      <a:r>
                        <a:rPr lang="en-US" sz="2600" i="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thầy</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cô</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bạn</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bè</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quý</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mến</a:t>
                      </a:r>
                      <a:r>
                        <a:rPr lang="en-US" sz="2600" i="0" dirty="0">
                          <a:effectLst/>
                          <a:latin typeface="Arial" panose="020B0604020202020204" pitchFamily="34" charset="0"/>
                          <a:ea typeface="Times New Roman" panose="02020603050405020304" pitchFamily="18" charset="0"/>
                          <a:cs typeface="Arial" panose="020B0604020202020204" pitchFamily="34" charset="0"/>
                        </a:rPr>
                        <a:t>.</a:t>
                      </a:r>
                    </a:p>
                    <a:p>
                      <a:pPr marL="457200" indent="-457200" algn="just">
                        <a:lnSpc>
                          <a:spcPct val="150000"/>
                        </a:lnSpc>
                        <a:spcAft>
                          <a:spcPts val="800"/>
                        </a:spcAft>
                        <a:buFont typeface="Wingdings" panose="05000000000000000000" pitchFamily="2" charset="2"/>
                        <a:buChar char="§"/>
                      </a:pPr>
                      <a:r>
                        <a:rPr lang="en-US" sz="2600" i="0" dirty="0">
                          <a:effectLst/>
                          <a:latin typeface="Arial" panose="020B0604020202020204" pitchFamily="34" charset="0"/>
                          <a:ea typeface="Times New Roman" panose="02020603050405020304" pitchFamily="18" charset="0"/>
                          <a:cs typeface="Arial" panose="020B0604020202020204" pitchFamily="34" charset="0"/>
                        </a:rPr>
                        <a:t>Có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nhiều</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cơ</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hội</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học</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tập</a:t>
                      </a:r>
                      <a:r>
                        <a:rPr lang="en-US" sz="2600" i="0" dirty="0">
                          <a:effectLst/>
                          <a:latin typeface="Arial" panose="020B0604020202020204" pitchFamily="34" charset="0"/>
                          <a:ea typeface="Times New Roman" panose="02020603050405020304" pitchFamily="18" charset="0"/>
                          <a:cs typeface="Arial" panose="020B0604020202020204" pitchFamily="34" charset="0"/>
                        </a:rPr>
                        <a:t> ở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môi</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quốc</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tế</a:t>
                      </a:r>
                      <a:r>
                        <a:rPr lang="en-US" sz="2600" i="0" dirty="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228086">
                <a:tc>
                  <a:txBody>
                    <a:bodyPr/>
                    <a:lstStyle/>
                    <a:p>
                      <a:pPr algn="ctr">
                        <a:lnSpc>
                          <a:spcPct val="150000"/>
                        </a:lnSpc>
                        <a:spcAft>
                          <a:spcPts val="800"/>
                        </a:spcAft>
                      </a:pPr>
                      <a:r>
                        <a:rPr lang="nl-NL" sz="3000" i="0" dirty="0">
                          <a:effectLst/>
                          <a:latin typeface="Arial" panose="020B0604020202020204" pitchFamily="34" charset="0"/>
                          <a:ea typeface="Times New Roman" panose="02020603050405020304" pitchFamily="18" charset="0"/>
                          <a:cs typeface="Arial" panose="020B0604020202020204" pitchFamily="34" charset="0"/>
                        </a:rPr>
                        <a:t>Điểm yếu</a:t>
                      </a:r>
                      <a:endParaRPr lang="en-US" sz="300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9B47B"/>
                    </a:solidFill>
                  </a:tcPr>
                </a:tc>
                <a:tc>
                  <a:txBody>
                    <a:bodyPr/>
                    <a:lstStyle/>
                    <a:p>
                      <a:pPr algn="ctr">
                        <a:lnSpc>
                          <a:spcPct val="150000"/>
                        </a:lnSpc>
                        <a:spcAft>
                          <a:spcPts val="800"/>
                        </a:spcAft>
                      </a:pPr>
                      <a:r>
                        <a:rPr lang="nl-NL" sz="2600" i="0" dirty="0">
                          <a:effectLst/>
                          <a:latin typeface="Arial" panose="020B0604020202020204" pitchFamily="34" charset="0"/>
                          <a:ea typeface="Times New Roman" panose="02020603050405020304" pitchFamily="18" charset="0"/>
                          <a:cs typeface="Arial" panose="020B0604020202020204" pitchFamily="34" charset="0"/>
                        </a:rPr>
                        <a:t>Cầu toàn, theo chủ nghĩa hoàn hảo.</a:t>
                      </a:r>
                      <a:endParaRPr lang="en-US" sz="260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457200" indent="-457200" algn="just">
                        <a:lnSpc>
                          <a:spcPct val="150000"/>
                        </a:lnSpc>
                        <a:spcAft>
                          <a:spcPts val="800"/>
                        </a:spcAft>
                        <a:buFont typeface="Wingdings" panose="05000000000000000000" pitchFamily="2" charset="2"/>
                        <a:buChar char="§"/>
                      </a:pPr>
                      <a:r>
                        <a:rPr lang="nl-NL" sz="2600" i="0" dirty="0">
                          <a:effectLst/>
                          <a:latin typeface="Arial" panose="020B0604020202020204" pitchFamily="34" charset="0"/>
                          <a:ea typeface="Times New Roman" panose="02020603050405020304" pitchFamily="18" charset="0"/>
                          <a:cs typeface="Arial" panose="020B0604020202020204" pitchFamily="34" charset="0"/>
                        </a:rPr>
                        <a:t>Mất nhiều thời gian hoàn thành công việc.</a:t>
                      </a:r>
                    </a:p>
                    <a:p>
                      <a:pPr marL="457200" indent="-457200" algn="just">
                        <a:lnSpc>
                          <a:spcPct val="150000"/>
                        </a:lnSpc>
                        <a:spcAft>
                          <a:spcPts val="800"/>
                        </a:spcAft>
                        <a:buFont typeface="Wingdings" panose="05000000000000000000" pitchFamily="2" charset="2"/>
                        <a:buChar char="§"/>
                      </a:pPr>
                      <a:r>
                        <a:rPr lang="nl-NL" sz="2600" i="0" dirty="0">
                          <a:effectLst/>
                          <a:latin typeface="Arial" panose="020B0604020202020204" pitchFamily="34" charset="0"/>
                          <a:ea typeface="Times New Roman" panose="02020603050405020304" pitchFamily="18" charset="0"/>
                          <a:cs typeface="Arial" panose="020B0604020202020204" pitchFamily="34" charset="0"/>
                        </a:rPr>
                        <a:t>Rất thích làm việc một mình</a:t>
                      </a: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457200" indent="-457200" algn="just">
                        <a:lnSpc>
                          <a:spcPct val="150000"/>
                        </a:lnSpc>
                        <a:spcAft>
                          <a:spcPts val="800"/>
                        </a:spcAft>
                        <a:buFont typeface="Wingdings" panose="05000000000000000000" pitchFamily="2" charset="2"/>
                        <a:buChar char="§"/>
                      </a:pPr>
                      <a:r>
                        <a:rPr lang="en-US" sz="2600" i="0" dirty="0" err="1">
                          <a:effectLst/>
                          <a:latin typeface="Arial" panose="020B0604020202020204" pitchFamily="34" charset="0"/>
                          <a:ea typeface="Times New Roman" panose="02020603050405020304" pitchFamily="18" charset="0"/>
                          <a:cs typeface="Arial" panose="020B0604020202020204" pitchFamily="34" charset="0"/>
                        </a:rPr>
                        <a:t>Gây</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áp</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lực</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cho</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những</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làm</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cùng</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nhóm</a:t>
                      </a:r>
                      <a:r>
                        <a:rPr lang="en-US" sz="2600" i="0" dirty="0">
                          <a:effectLst/>
                          <a:latin typeface="Arial" panose="020B0604020202020204" pitchFamily="34" charset="0"/>
                          <a:ea typeface="Times New Roman" panose="02020603050405020304" pitchFamily="18" charset="0"/>
                          <a:cs typeface="Arial" panose="020B0604020202020204" pitchFamily="34" charset="0"/>
                        </a:rPr>
                        <a:t>.</a:t>
                      </a:r>
                    </a:p>
                    <a:p>
                      <a:pPr marL="457200" indent="-457200" algn="just">
                        <a:lnSpc>
                          <a:spcPct val="150000"/>
                        </a:lnSpc>
                        <a:spcAft>
                          <a:spcPts val="800"/>
                        </a:spcAft>
                        <a:buFont typeface="Wingdings" panose="05000000000000000000" pitchFamily="2" charset="2"/>
                        <a:buChar char="§"/>
                      </a:pPr>
                      <a:r>
                        <a:rPr lang="en-US" sz="2600" i="0" dirty="0">
                          <a:effectLst/>
                          <a:latin typeface="Arial" panose="020B0604020202020204" pitchFamily="34" charset="0"/>
                          <a:ea typeface="Times New Roman" panose="02020603050405020304" pitchFamily="18" charset="0"/>
                          <a:cs typeface="Arial" panose="020B0604020202020204" pitchFamily="34" charset="0"/>
                        </a:rPr>
                        <a:t>Tự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tạo</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căng</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cho</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bản</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thân</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mình</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vì</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phải</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làm</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việc</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cho</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đến</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khi</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hoàn</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hảo</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mới</a:t>
                      </a:r>
                      <a:r>
                        <a:rPr lang="en-US" sz="2600" i="0" dirty="0">
                          <a:effectLst/>
                          <a:latin typeface="Arial" panose="020B0604020202020204" pitchFamily="34" charset="0"/>
                          <a:ea typeface="Times New Roman" panose="02020603050405020304" pitchFamily="18" charset="0"/>
                          <a:cs typeface="Arial" panose="020B0604020202020204" pitchFamily="34" charset="0"/>
                        </a:rPr>
                        <a:t> </a:t>
                      </a:r>
                      <a:r>
                        <a:rPr lang="en-US" sz="2600" i="0" dirty="0" err="1">
                          <a:effectLst/>
                          <a:latin typeface="Arial" panose="020B0604020202020204" pitchFamily="34" charset="0"/>
                          <a:ea typeface="Times New Roman" panose="02020603050405020304" pitchFamily="18" charset="0"/>
                          <a:cs typeface="Arial" panose="020B0604020202020204" pitchFamily="34" charset="0"/>
                        </a:rPr>
                        <a:t>thôi</a:t>
                      </a:r>
                      <a:r>
                        <a:rPr lang="en-US" sz="2600" i="0" dirty="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90FB5E43-001D-BC3F-60AA-0F36AB1BABD4}"/>
              </a:ext>
            </a:extLst>
          </p:cNvPr>
          <p:cNvSpPr txBox="1"/>
          <p:nvPr/>
        </p:nvSpPr>
        <p:spPr>
          <a:xfrm>
            <a:off x="1495064" y="579012"/>
            <a:ext cx="12649200" cy="707886"/>
          </a:xfrm>
          <a:prstGeom prst="rect">
            <a:avLst/>
          </a:prstGeom>
          <a:noFill/>
        </p:spPr>
        <p:txBody>
          <a:bodyPr wrap="square">
            <a:spAutoFit/>
          </a:bodyPr>
          <a:lstStyle/>
          <a:p>
            <a:pPr marL="571500" indent="-571500">
              <a:buFont typeface="Wingdings" panose="05000000000000000000" pitchFamily="2" charset="2"/>
              <a:buChar char="Ø"/>
            </a:pP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Hoa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tích</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mạnh</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yếu</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mìn</a:t>
            </a:r>
            <a:r>
              <a:rPr lang="en-US"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h</a:t>
            </a:r>
            <a:r>
              <a:rPr lang="en-US" sz="4000" i="1"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835574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715">
            <a:off x="17276843" y="-355558"/>
            <a:ext cx="1450030" cy="1130633"/>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9553">
            <a:off x="-69540" y="8959361"/>
            <a:ext cx="1562518" cy="1289788"/>
          </a:xfrm>
          <a:prstGeom prst="rect">
            <a:avLst/>
          </a:prstGeom>
        </p:spPr>
      </p:pic>
      <p:pic>
        <p:nvPicPr>
          <p:cNvPr id="4" name="Picture 10">
            <a:extLst>
              <a:ext uri="{FF2B5EF4-FFF2-40B4-BE49-F238E27FC236}">
                <a16:creationId xmlns:a16="http://schemas.microsoft.com/office/drawing/2014/main" id="{2FA2927B-AAD8-B6A8-95A6-346A986DF6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49387" y="2204981"/>
            <a:ext cx="4888091" cy="8401408"/>
          </a:xfrm>
          <a:prstGeom prst="rect">
            <a:avLst/>
          </a:prstGeom>
        </p:spPr>
      </p:pic>
      <p:grpSp>
        <p:nvGrpSpPr>
          <p:cNvPr id="8" name="Group 7">
            <a:extLst>
              <a:ext uri="{FF2B5EF4-FFF2-40B4-BE49-F238E27FC236}">
                <a16:creationId xmlns:a16="http://schemas.microsoft.com/office/drawing/2014/main" id="{075B1F5E-84B7-DE27-AD6F-A82B90E15D66}"/>
              </a:ext>
            </a:extLst>
          </p:cNvPr>
          <p:cNvGrpSpPr/>
          <p:nvPr/>
        </p:nvGrpSpPr>
        <p:grpSpPr>
          <a:xfrm>
            <a:off x="852487" y="842074"/>
            <a:ext cx="10848902" cy="4987225"/>
            <a:chOff x="1114633" y="1502966"/>
            <a:chExt cx="10848902" cy="4987225"/>
          </a:xfrm>
        </p:grpSpPr>
        <p:sp>
          <p:nvSpPr>
            <p:cNvPr id="11" name="Speech Bubble: Rectangle with Corners Rounded 10">
              <a:extLst>
                <a:ext uri="{FF2B5EF4-FFF2-40B4-BE49-F238E27FC236}">
                  <a16:creationId xmlns:a16="http://schemas.microsoft.com/office/drawing/2014/main" id="{109D8A52-F9B0-9459-92D7-794374A6E644}"/>
                </a:ext>
              </a:extLst>
            </p:cNvPr>
            <p:cNvSpPr/>
            <p:nvPr/>
          </p:nvSpPr>
          <p:spPr>
            <a:xfrm>
              <a:off x="1737906" y="2250678"/>
              <a:ext cx="10225629" cy="4239513"/>
            </a:xfrm>
            <a:prstGeom prst="wedgeRoundRectCallout">
              <a:avLst>
                <a:gd name="adj1" fmla="val 62389"/>
                <a:gd name="adj2" fmla="val 45241"/>
                <a:gd name="adj3" fmla="val 16667"/>
              </a:avLst>
            </a:prstGeom>
            <a:solidFill>
              <a:schemeClr val="bg1"/>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latin typeface="Arial" panose="020B0604020202020204" pitchFamily="34" charset="0"/>
                  <a:cs typeface="Arial" panose="020B0604020202020204" pitchFamily="34" charset="0"/>
                </a:rPr>
                <a:t>Em làm thế nào để khắc phục những điểm yếu của bản thân?</a:t>
              </a:r>
            </a:p>
          </p:txBody>
        </p:sp>
        <p:pic>
          <p:nvPicPr>
            <p:cNvPr id="12" name="Picture 19">
              <a:extLst>
                <a:ext uri="{FF2B5EF4-FFF2-40B4-BE49-F238E27FC236}">
                  <a16:creationId xmlns:a16="http://schemas.microsoft.com/office/drawing/2014/main" id="{34BAA386-627D-BD2C-4707-55AB37AE49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333645">
              <a:off x="1114633" y="1502966"/>
              <a:ext cx="1495425" cy="1495425"/>
            </a:xfrm>
            <a:prstGeom prst="rect">
              <a:avLst/>
            </a:prstGeom>
          </p:spPr>
        </p:pic>
      </p:grpSp>
    </p:spTree>
    <p:extLst>
      <p:ext uri="{BB962C8B-B14F-4D97-AF65-F5344CB8AC3E}">
        <p14:creationId xmlns:p14="http://schemas.microsoft.com/office/powerpoint/2010/main" val="48654096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1218" y="8965596"/>
            <a:ext cx="3352965" cy="2840876"/>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4161143" y="-1503017"/>
            <a:ext cx="3352965" cy="2840876"/>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1715">
            <a:off x="916737" y="2128696"/>
            <a:ext cx="1450030" cy="1130633"/>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9553">
            <a:off x="16915649" y="4829477"/>
            <a:ext cx="1562518" cy="1289788"/>
          </a:xfrm>
          <a:prstGeom prst="rect">
            <a:avLst/>
          </a:prstGeom>
        </p:spPr>
      </p:pic>
      <p:grpSp>
        <p:nvGrpSpPr>
          <p:cNvPr id="14" name="Group 14"/>
          <p:cNvGrpSpPr/>
          <p:nvPr/>
        </p:nvGrpSpPr>
        <p:grpSpPr>
          <a:xfrm>
            <a:off x="10609179" y="9850018"/>
            <a:ext cx="1172978" cy="1172978"/>
            <a:chOff x="0" y="0"/>
            <a:chExt cx="1563971" cy="1563971"/>
          </a:xfrm>
        </p:grpSpPr>
        <p:grpSp>
          <p:nvGrpSpPr>
            <p:cNvPr id="15" name="Group 15"/>
            <p:cNvGrpSpPr/>
            <p:nvPr/>
          </p:nvGrpSpPr>
          <p:grpSpPr>
            <a:xfrm>
              <a:off x="0" y="0"/>
              <a:ext cx="1563971" cy="156397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B4F47"/>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8" name="Group 18"/>
            <p:cNvGrpSpPr/>
            <p:nvPr/>
          </p:nvGrpSpPr>
          <p:grpSpPr>
            <a:xfrm>
              <a:off x="167370" y="167370"/>
              <a:ext cx="1229231" cy="1229231"/>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1" name="Group 21"/>
          <p:cNvGrpSpPr/>
          <p:nvPr/>
        </p:nvGrpSpPr>
        <p:grpSpPr>
          <a:xfrm>
            <a:off x="6237930" y="-571110"/>
            <a:ext cx="1142219" cy="1142219"/>
            <a:chOff x="0" y="0"/>
            <a:chExt cx="1522959" cy="1522959"/>
          </a:xfrm>
        </p:grpSpPr>
        <p:grpSp>
          <p:nvGrpSpPr>
            <p:cNvPr id="22" name="Group 22"/>
            <p:cNvGrpSpPr/>
            <p:nvPr/>
          </p:nvGrpSpPr>
          <p:grpSpPr>
            <a:xfrm>
              <a:off x="0" y="0"/>
              <a:ext cx="1522959" cy="1522959"/>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B4F47"/>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25"/>
            <p:cNvGrpSpPr/>
            <p:nvPr/>
          </p:nvGrpSpPr>
          <p:grpSpPr>
            <a:xfrm>
              <a:off x="162981" y="162981"/>
              <a:ext cx="1196997" cy="1196997"/>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28" name="Picture 2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8492" y="-999804"/>
            <a:ext cx="4294383" cy="4114800"/>
          </a:xfrm>
          <a:prstGeom prst="rect">
            <a:avLst/>
          </a:prstGeom>
        </p:spPr>
      </p:pic>
      <p:pic>
        <p:nvPicPr>
          <p:cNvPr id="29"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366916" y="7231994"/>
            <a:ext cx="4294383" cy="4114800"/>
          </a:xfrm>
          <a:prstGeom prst="rect">
            <a:avLst/>
          </a:prstGeom>
        </p:spPr>
      </p:pic>
      <p:grpSp>
        <p:nvGrpSpPr>
          <p:cNvPr id="36" name="Group 35">
            <a:extLst>
              <a:ext uri="{FF2B5EF4-FFF2-40B4-BE49-F238E27FC236}">
                <a16:creationId xmlns:a16="http://schemas.microsoft.com/office/drawing/2014/main" id="{CFAEDDE7-3D1F-7ACA-F090-259D3CDF2EAA}"/>
              </a:ext>
            </a:extLst>
          </p:cNvPr>
          <p:cNvGrpSpPr/>
          <p:nvPr/>
        </p:nvGrpSpPr>
        <p:grpSpPr>
          <a:xfrm>
            <a:off x="3552029" y="3211795"/>
            <a:ext cx="12449971" cy="4827305"/>
            <a:chOff x="3442651" y="2316688"/>
            <a:chExt cx="12449971" cy="4827305"/>
          </a:xfrm>
        </p:grpSpPr>
        <p:sp>
          <p:nvSpPr>
            <p:cNvPr id="37" name="Rectangle 36">
              <a:extLst>
                <a:ext uri="{FF2B5EF4-FFF2-40B4-BE49-F238E27FC236}">
                  <a16:creationId xmlns:a16="http://schemas.microsoft.com/office/drawing/2014/main" id="{73B5DC18-3862-148E-59BC-E7AAB486BF58}"/>
                </a:ext>
              </a:extLst>
            </p:cNvPr>
            <p:cNvSpPr/>
            <p:nvPr/>
          </p:nvSpPr>
          <p:spPr>
            <a:xfrm>
              <a:off x="3646802" y="2471533"/>
              <a:ext cx="12245820" cy="4672460"/>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9">
              <a:extLst>
                <a:ext uri="{FF2B5EF4-FFF2-40B4-BE49-F238E27FC236}">
                  <a16:creationId xmlns:a16="http://schemas.microsoft.com/office/drawing/2014/main" id="{2DBE8BDC-9006-49D8-597E-2ECFFE784B0E}"/>
                </a:ext>
              </a:extLst>
            </p:cNvPr>
            <p:cNvSpPr txBox="1"/>
            <p:nvPr/>
          </p:nvSpPr>
          <p:spPr>
            <a:xfrm>
              <a:off x="3442651" y="2316688"/>
              <a:ext cx="11963400" cy="4382225"/>
            </a:xfrm>
            <a:prstGeom prst="rect">
              <a:avLst/>
            </a:prstGeom>
            <a:solidFill>
              <a:schemeClr val="accent6">
                <a:lumMod val="20000"/>
                <a:lumOff val="80000"/>
              </a:schemeClr>
            </a:solidFill>
          </p:spPr>
          <p:txBody>
            <a:bodyPr wrap="square" lIns="0" tIns="0" rIns="0" bIns="0" rtlCol="0" anchor="t">
              <a:spAutoFit/>
            </a:bodyPr>
            <a:lstStyle/>
            <a:p>
              <a:pPr algn="ctr">
                <a:lnSpc>
                  <a:spcPct val="150000"/>
                </a:lnSpc>
              </a:pPr>
              <a:r>
                <a:rPr lang="en-US" sz="6600" b="1">
                  <a:solidFill>
                    <a:schemeClr val="accent6">
                      <a:lumMod val="50000"/>
                    </a:schemeClr>
                  </a:solidFill>
                  <a:latin typeface="Arial" panose="020B0604020202020204" pitchFamily="34" charset="0"/>
                  <a:cs typeface="Arial" panose="020B0604020202020204" pitchFamily="34" charset="0"/>
                </a:rPr>
                <a:t>HOẠT ĐỘNG 3.</a:t>
              </a:r>
              <a:endParaRPr lang="en-US" sz="6600" b="1" dirty="0">
                <a:solidFill>
                  <a:schemeClr val="accent6">
                    <a:lumMod val="50000"/>
                  </a:schemeClr>
                </a:solidFill>
                <a:latin typeface="Arial" panose="020B0604020202020204" pitchFamily="34" charset="0"/>
                <a:cs typeface="Arial" panose="020B0604020202020204" pitchFamily="34" charset="0"/>
              </a:endParaRPr>
            </a:p>
            <a:p>
              <a:pPr algn="ctr">
                <a:lnSpc>
                  <a:spcPct val="150000"/>
                </a:lnSpc>
              </a:pPr>
              <a:r>
                <a:rPr lang="en-US" sz="6600" b="1" dirty="0">
                  <a:solidFill>
                    <a:schemeClr val="accent6">
                      <a:lumMod val="50000"/>
                    </a:schemeClr>
                  </a:solidFill>
                  <a:latin typeface="Arial" panose="020B0604020202020204" pitchFamily="34" charset="0"/>
                  <a:cs typeface="Arial" panose="020B0604020202020204" pitchFamily="34" charset="0"/>
                </a:rPr>
                <a:t>Xác </a:t>
              </a:r>
              <a:r>
                <a:rPr lang="en-US" sz="6600" b="1" dirty="0" err="1">
                  <a:solidFill>
                    <a:schemeClr val="accent6">
                      <a:lumMod val="50000"/>
                    </a:schemeClr>
                  </a:solidFill>
                  <a:latin typeface="Arial" panose="020B0604020202020204" pitchFamily="34" charset="0"/>
                  <a:cs typeface="Arial" panose="020B0604020202020204" pitchFamily="34" charset="0"/>
                </a:rPr>
                <a:t>định</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biểu</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hiện</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của</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sự</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nỗ</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lực</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hoàn</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thiện</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bản</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thân</a:t>
              </a:r>
              <a:endParaRPr lang="en-US" sz="6600" b="1" dirty="0">
                <a:solidFill>
                  <a:schemeClr val="accent6">
                    <a:lumMod val="5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9037531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2232386" y="4327034"/>
            <a:ext cx="2175237" cy="816444"/>
          </a:xfrm>
          <a:prstGeom prst="rect">
            <a:avLst/>
          </a:prstGeom>
        </p:spPr>
        <p:txBody>
          <a:bodyPr lIns="0" tIns="0" rIns="0" bIns="0" rtlCol="0" anchor="t">
            <a:spAutoFit/>
          </a:bodyPr>
          <a:lstStyle/>
          <a:p>
            <a:pPr algn="ctr">
              <a:lnSpc>
                <a:spcPts val="6266"/>
              </a:lnSpc>
              <a:spcBef>
                <a:spcPct val="0"/>
              </a:spcBef>
            </a:pPr>
            <a:r>
              <a:rPr lang="en-US" sz="6204">
                <a:solidFill>
                  <a:srgbClr val="FFFFFF"/>
                </a:solidFill>
                <a:latin typeface="Arial" panose="020B0604020202020204" pitchFamily="34" charset="0"/>
                <a:cs typeface="Arial" panose="020B0604020202020204" pitchFamily="34" charset="0"/>
              </a:rPr>
              <a:t>25%</a:t>
            </a:r>
          </a:p>
        </p:txBody>
      </p:sp>
      <p:sp>
        <p:nvSpPr>
          <p:cNvPr id="8" name="TextBox 8"/>
          <p:cNvSpPr txBox="1"/>
          <p:nvPr/>
        </p:nvSpPr>
        <p:spPr>
          <a:xfrm>
            <a:off x="4998642" y="5752969"/>
            <a:ext cx="1810397" cy="816444"/>
          </a:xfrm>
          <a:prstGeom prst="rect">
            <a:avLst/>
          </a:prstGeom>
        </p:spPr>
        <p:txBody>
          <a:bodyPr lIns="0" tIns="0" rIns="0" bIns="0" rtlCol="0" anchor="t">
            <a:spAutoFit/>
          </a:bodyPr>
          <a:lstStyle/>
          <a:p>
            <a:pPr marL="0" lvl="0" indent="0" algn="ctr">
              <a:lnSpc>
                <a:spcPts val="6266"/>
              </a:lnSpc>
              <a:spcBef>
                <a:spcPct val="0"/>
              </a:spcBef>
            </a:pPr>
            <a:r>
              <a:rPr lang="en-US" sz="6204" u="none">
                <a:solidFill>
                  <a:srgbClr val="FFFFFF"/>
                </a:solidFill>
                <a:latin typeface="Arial" panose="020B0604020202020204" pitchFamily="34" charset="0"/>
                <a:cs typeface="Arial" panose="020B0604020202020204" pitchFamily="34" charset="0"/>
              </a:rPr>
              <a:t>75%</a:t>
            </a:r>
          </a:p>
        </p:txBody>
      </p:sp>
      <p:grpSp>
        <p:nvGrpSpPr>
          <p:cNvPr id="15" name="Group 15"/>
          <p:cNvGrpSpPr/>
          <p:nvPr/>
        </p:nvGrpSpPr>
        <p:grpSpPr>
          <a:xfrm>
            <a:off x="16956995" y="103067"/>
            <a:ext cx="1172978" cy="1172978"/>
            <a:chOff x="0" y="0"/>
            <a:chExt cx="1563971" cy="1563971"/>
          </a:xfrm>
        </p:grpSpPr>
        <p:grpSp>
          <p:nvGrpSpPr>
            <p:cNvPr id="16" name="Group 16"/>
            <p:cNvGrpSpPr/>
            <p:nvPr/>
          </p:nvGrpSpPr>
          <p:grpSpPr>
            <a:xfrm>
              <a:off x="0" y="0"/>
              <a:ext cx="1563971" cy="1563971"/>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latin typeface="Arial" panose="020B0604020202020204" pitchFamily="34" charset="0"/>
                  <a:cs typeface="Arial" panose="020B0604020202020204" pitchFamily="34" charset="0"/>
                </a:endParaRPr>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latin typeface="Arial" panose="020B0604020202020204" pitchFamily="34" charset="0"/>
                  <a:cs typeface="Arial" panose="020B0604020202020204" pitchFamily="34" charset="0"/>
                </a:endParaRPr>
              </a:p>
            </p:txBody>
          </p:sp>
        </p:grpSp>
        <p:grpSp>
          <p:nvGrpSpPr>
            <p:cNvPr id="19" name="Group 19"/>
            <p:cNvGrpSpPr/>
            <p:nvPr/>
          </p:nvGrpSpPr>
          <p:grpSpPr>
            <a:xfrm>
              <a:off x="167370" y="167370"/>
              <a:ext cx="1229231" cy="1229231"/>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latin typeface="Arial" panose="020B0604020202020204" pitchFamily="34" charset="0"/>
                  <a:cs typeface="Arial" panose="020B0604020202020204" pitchFamily="34" charset="0"/>
                </a:endParaRPr>
              </a:p>
            </p:txBody>
          </p:sp>
        </p:grpSp>
      </p:grpSp>
      <p:grpSp>
        <p:nvGrpSpPr>
          <p:cNvPr id="22" name="Group 22"/>
          <p:cNvGrpSpPr/>
          <p:nvPr/>
        </p:nvGrpSpPr>
        <p:grpSpPr>
          <a:xfrm>
            <a:off x="-1" y="-34201"/>
            <a:ext cx="1167743" cy="1172978"/>
            <a:chOff x="0" y="0"/>
            <a:chExt cx="1522959" cy="1522959"/>
          </a:xfrm>
        </p:grpSpPr>
        <p:grpSp>
          <p:nvGrpSpPr>
            <p:cNvPr id="23" name="Group 23"/>
            <p:cNvGrpSpPr/>
            <p:nvPr/>
          </p:nvGrpSpPr>
          <p:grpSpPr>
            <a:xfrm>
              <a:off x="0" y="0"/>
              <a:ext cx="1522959" cy="1522959"/>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latin typeface="Arial" panose="020B0604020202020204" pitchFamily="34" charset="0"/>
                  <a:cs typeface="Arial" panose="020B0604020202020204" pitchFamily="34" charset="0"/>
                </a:endParaRPr>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latin typeface="Arial" panose="020B0604020202020204" pitchFamily="34" charset="0"/>
                  <a:cs typeface="Arial" panose="020B0604020202020204" pitchFamily="34" charset="0"/>
                </a:endParaRPr>
              </a:p>
            </p:txBody>
          </p:sp>
        </p:grpSp>
        <p:grpSp>
          <p:nvGrpSpPr>
            <p:cNvPr id="26" name="Group 26"/>
            <p:cNvGrpSpPr/>
            <p:nvPr/>
          </p:nvGrpSpPr>
          <p:grpSpPr>
            <a:xfrm>
              <a:off x="162981" y="162981"/>
              <a:ext cx="1196997" cy="1196997"/>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latin typeface="Arial" panose="020B0604020202020204" pitchFamily="34" charset="0"/>
                  <a:cs typeface="Arial" panose="020B0604020202020204" pitchFamily="34" charset="0"/>
                </a:endParaRPr>
              </a:p>
            </p:txBody>
          </p:sp>
        </p:grpSp>
      </p:grpSp>
      <p:sp>
        <p:nvSpPr>
          <p:cNvPr id="2" name="TextBox 1">
            <a:extLst>
              <a:ext uri="{FF2B5EF4-FFF2-40B4-BE49-F238E27FC236}">
                <a16:creationId xmlns:a16="http://schemas.microsoft.com/office/drawing/2014/main" id="{5B626B1C-D3A1-037A-455B-70D40D216D0B}"/>
              </a:ext>
            </a:extLst>
          </p:cNvPr>
          <p:cNvSpPr txBox="1"/>
          <p:nvPr/>
        </p:nvSpPr>
        <p:spPr>
          <a:xfrm>
            <a:off x="1905840" y="327690"/>
            <a:ext cx="14313066" cy="1998176"/>
          </a:xfrm>
          <a:prstGeom prst="rect">
            <a:avLst/>
          </a:prstGeom>
          <a:noFill/>
        </p:spPr>
        <p:txBody>
          <a:bodyPr wrap="square">
            <a:spAutoFit/>
          </a:bodyPr>
          <a:lstStyle/>
          <a:p>
            <a:pPr algn="ctr">
              <a:lnSpc>
                <a:spcPct val="150000"/>
              </a:lnSpc>
            </a:pPr>
            <a:r>
              <a:rPr lang="en-US" sz="4400" b="1">
                <a:solidFill>
                  <a:srgbClr val="C00000"/>
                </a:solidFill>
                <a:latin typeface="Arial" panose="020B0604020202020204" pitchFamily="34" charset="0"/>
                <a:cs typeface="Arial" panose="020B0604020202020204" pitchFamily="34" charset="0"/>
              </a:rPr>
              <a:t>Nhiệm vụ 1: </a:t>
            </a:r>
            <a:r>
              <a:rPr lang="vi-VN" sz="4400" b="1">
                <a:solidFill>
                  <a:srgbClr val="C00000"/>
                </a:solidFill>
                <a:latin typeface="Arial" panose="020B0604020202020204" pitchFamily="34" charset="0"/>
                <a:cs typeface="Arial" panose="020B0604020202020204" pitchFamily="34" charset="0"/>
              </a:rPr>
              <a:t>Sưu tầm và kể những câu chuyện về tấm gương nỗ lực hoàn thiện bản thân</a:t>
            </a:r>
            <a:endParaRPr lang="en-US" sz="4400" b="1" dirty="0">
              <a:solidFill>
                <a:srgbClr val="C00000"/>
              </a:solidFill>
              <a:latin typeface="Arial" panose="020B0604020202020204" pitchFamily="34" charset="0"/>
              <a:cs typeface="Arial" panose="020B0604020202020204" pitchFamily="34" charset="0"/>
            </a:endParaRPr>
          </a:p>
        </p:txBody>
      </p:sp>
      <p:pic>
        <p:nvPicPr>
          <p:cNvPr id="3" name="Lý Công Uẩn _ Quả Ớt Và Bài Học Nghị Lực _ Câu Chuyện Vĩ Nhân (online-video-cutter.com) (1)">
            <a:hlinkClick r:id="" action="ppaction://media"/>
            <a:extLst>
              <a:ext uri="{FF2B5EF4-FFF2-40B4-BE49-F238E27FC236}">
                <a16:creationId xmlns:a16="http://schemas.microsoft.com/office/drawing/2014/main" id="{93B91C96-9B43-B086-5044-0F37357FFA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65509" y="5067415"/>
            <a:ext cx="7407623" cy="4166788"/>
          </a:xfrm>
          <a:prstGeom prst="rect">
            <a:avLst/>
          </a:prstGeom>
        </p:spPr>
      </p:pic>
      <p:sp>
        <p:nvSpPr>
          <p:cNvPr id="5" name="Line Callout 1 (Border and Accent Bar) 3">
            <a:extLst>
              <a:ext uri="{FF2B5EF4-FFF2-40B4-BE49-F238E27FC236}">
                <a16:creationId xmlns:a16="http://schemas.microsoft.com/office/drawing/2014/main" id="{84528062-2A6F-45C7-1CF8-482C572EC31A}"/>
              </a:ext>
            </a:extLst>
          </p:cNvPr>
          <p:cNvSpPr/>
          <p:nvPr/>
        </p:nvSpPr>
        <p:spPr>
          <a:xfrm>
            <a:off x="381000" y="2706405"/>
            <a:ext cx="13944600" cy="1447800"/>
          </a:xfrm>
          <a:prstGeom prst="accentBorderCallout1">
            <a:avLst>
              <a:gd name="adj1" fmla="val 18750"/>
              <a:gd name="adj2" fmla="val -3127"/>
              <a:gd name="adj3" fmla="val 17954"/>
              <a:gd name="adj4" fmla="val -17509"/>
            </a:avLst>
          </a:prstGeom>
          <a:solidFill>
            <a:srgbClr val="FFF8E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X</a:t>
            </a:r>
            <a:r>
              <a:rPr lang="vi-VN" sz="4000" b="1">
                <a:solidFill>
                  <a:schemeClr val="tx1"/>
                </a:solidFill>
                <a:latin typeface="Arial" panose="020B0604020202020204" pitchFamily="34" charset="0"/>
                <a:cs typeface="Arial" panose="020B0604020202020204" pitchFamily="34" charset="0"/>
              </a:rPr>
              <a:t>em đoạn video </a:t>
            </a:r>
            <a:r>
              <a:rPr lang="en-US" sz="4000" b="1">
                <a:solidFill>
                  <a:schemeClr val="tx1"/>
                </a:solidFill>
                <a:latin typeface="Arial" panose="020B0604020202020204" pitchFamily="34" charset="0"/>
                <a:cs typeface="Arial" panose="020B0604020202020204" pitchFamily="34" charset="0"/>
              </a:rPr>
              <a:t>sau </a:t>
            </a:r>
            <a:r>
              <a:rPr lang="vi-VN" sz="4000" b="1">
                <a:solidFill>
                  <a:schemeClr val="tx1"/>
                </a:solidFill>
                <a:latin typeface="Arial" panose="020B0604020202020204" pitchFamily="34" charset="0"/>
                <a:cs typeface="Arial" panose="020B0604020202020204" pitchFamily="34" charset="0"/>
              </a:rPr>
              <a:t>và trả lời các câu hỏi</a:t>
            </a:r>
            <a:r>
              <a:rPr lang="en-US" sz="4000" b="1">
                <a:solidFill>
                  <a:schemeClr val="tx1"/>
                </a:solidFill>
                <a:latin typeface="Arial" panose="020B0604020202020204" pitchFamily="34" charset="0"/>
                <a:cs typeface="Arial" panose="020B0604020202020204" pitchFamily="34" charset="0"/>
              </a:rPr>
              <a:t>:</a:t>
            </a:r>
            <a:endParaRPr lang="vi-VN" sz="4000" b="1">
              <a:solidFill>
                <a:schemeClr val="tx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4A84CCE4-60C5-7A84-B8C2-10667EAC003A}"/>
              </a:ext>
            </a:extLst>
          </p:cNvPr>
          <p:cNvGrpSpPr/>
          <p:nvPr/>
        </p:nvGrpSpPr>
        <p:grpSpPr>
          <a:xfrm>
            <a:off x="665727" y="4735256"/>
            <a:ext cx="8478272" cy="4212872"/>
            <a:chOff x="676046" y="5351502"/>
            <a:chExt cx="8478272" cy="4212872"/>
          </a:xfrm>
        </p:grpSpPr>
        <p:sp>
          <p:nvSpPr>
            <p:cNvPr id="9" name="TextBox 8">
              <a:extLst>
                <a:ext uri="{FF2B5EF4-FFF2-40B4-BE49-F238E27FC236}">
                  <a16:creationId xmlns:a16="http://schemas.microsoft.com/office/drawing/2014/main" id="{5085C1E7-1D75-A297-CA5C-7B37EC16FD0D}"/>
                </a:ext>
              </a:extLst>
            </p:cNvPr>
            <p:cNvSpPr txBox="1"/>
            <p:nvPr/>
          </p:nvSpPr>
          <p:spPr>
            <a:xfrm>
              <a:off x="984695" y="5969736"/>
              <a:ext cx="8169623" cy="3594638"/>
            </a:xfrm>
            <a:prstGeom prst="rect">
              <a:avLst/>
            </a:prstGeom>
            <a:solidFill>
              <a:schemeClr val="accent5">
                <a:lumMod val="20000"/>
                <a:lumOff val="80000"/>
              </a:schemeClr>
            </a:solidFill>
            <a:ln>
              <a:solidFill>
                <a:schemeClr val="accent5">
                  <a:lumMod val="20000"/>
                  <a:lumOff val="80000"/>
                </a:schemeClr>
              </a:solidFill>
            </a:ln>
          </p:spPr>
          <p:txBody>
            <a:bodyPr wrap="square">
              <a:spAutoFit/>
            </a:bodyPr>
            <a:lstStyle/>
            <a:p>
              <a:pPr marL="571500" indent="-571500" algn="just">
                <a:lnSpc>
                  <a:spcPct val="200000"/>
                </a:lnSpc>
                <a:buFont typeface="Arial" panose="020B0604020202020204" pitchFamily="34" charset="0"/>
                <a:buChar char="•"/>
              </a:pPr>
              <a:r>
                <a:rPr lang="vi-VN" sz="4000">
                  <a:latin typeface="Arial" panose="020B0604020202020204" pitchFamily="34" charset="0"/>
                  <a:cs typeface="Arial" panose="020B0604020202020204" pitchFamily="34" charset="0"/>
                </a:rPr>
                <a:t>Vì sao Lý Công Uẩn vừa ăn ớt vừa đọc kinh sách? </a:t>
              </a:r>
              <a:endParaRPr lang="en-US" sz="4000">
                <a:latin typeface="Arial" panose="020B0604020202020204" pitchFamily="34" charset="0"/>
                <a:cs typeface="Arial" panose="020B0604020202020204" pitchFamily="34" charset="0"/>
              </a:endParaRPr>
            </a:p>
            <a:p>
              <a:pPr marL="571500" indent="-571500" algn="just">
                <a:lnSpc>
                  <a:spcPct val="200000"/>
                </a:lnSpc>
                <a:buFont typeface="Arial" panose="020B0604020202020204" pitchFamily="34" charset="0"/>
                <a:buChar char="•"/>
              </a:pPr>
              <a:r>
                <a:rPr lang="vi-VN" sz="4000">
                  <a:latin typeface="Arial" panose="020B0604020202020204" pitchFamily="34" charset="0"/>
                  <a:cs typeface="Arial" panose="020B0604020202020204" pitchFamily="34" charset="0"/>
                </a:rPr>
                <a:t>Bài học rút ra từ video trên là gì?</a:t>
              </a:r>
            </a:p>
          </p:txBody>
        </p:sp>
        <p:pic>
          <p:nvPicPr>
            <p:cNvPr id="10" name="Picture 2">
              <a:extLst>
                <a:ext uri="{FF2B5EF4-FFF2-40B4-BE49-F238E27FC236}">
                  <a16:creationId xmlns:a16="http://schemas.microsoft.com/office/drawing/2014/main" id="{D27A59CB-2C74-1AF0-096B-3D1F7220548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046" y="5351502"/>
              <a:ext cx="998815" cy="921406"/>
            </a:xfrm>
            <a:prstGeom prst="rect">
              <a:avLst/>
            </a:prstGeom>
          </p:spPr>
        </p:pic>
      </p:grpSp>
    </p:spTree>
    <p:extLst>
      <p:ext uri="{BB962C8B-B14F-4D97-AF65-F5344CB8AC3E}">
        <p14:creationId xmlns:p14="http://schemas.microsoft.com/office/powerpoint/2010/main" val="73429843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13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5" fill="hold" display="0">
                  <p:stCondLst>
                    <p:cond delay="indefinite"/>
                  </p:stCondLst>
                </p:cTn>
                <p:tgtEl>
                  <p:spTgt spid="3"/>
                </p:tgtEl>
              </p:cMediaNode>
            </p:video>
          </p:childTnLst>
        </p:cTn>
      </p:par>
    </p:tnLst>
    <p:bldLst>
      <p:bldP spid="2" grpId="0"/>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51780" y="723900"/>
            <a:ext cx="10138940" cy="9105181"/>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4705440" y="-1389339"/>
            <a:ext cx="3352965" cy="2840876"/>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0496" y="8842342"/>
            <a:ext cx="3352965" cy="2840876"/>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1715">
            <a:off x="-471112" y="-264420"/>
            <a:ext cx="1450030" cy="1130633"/>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9553">
            <a:off x="17196245" y="9204712"/>
            <a:ext cx="1562518" cy="1289788"/>
          </a:xfrm>
          <a:prstGeom prst="rect">
            <a:avLst/>
          </a:prstGeom>
        </p:spPr>
      </p:pic>
      <p:grpSp>
        <p:nvGrpSpPr>
          <p:cNvPr id="23" name="Group 23"/>
          <p:cNvGrpSpPr/>
          <p:nvPr/>
        </p:nvGrpSpPr>
        <p:grpSpPr>
          <a:xfrm>
            <a:off x="10609179" y="9850018"/>
            <a:ext cx="1172978" cy="1172978"/>
            <a:chOff x="0" y="0"/>
            <a:chExt cx="1563971" cy="1563971"/>
          </a:xfrm>
        </p:grpSpPr>
        <p:grpSp>
          <p:nvGrpSpPr>
            <p:cNvPr id="24" name="Group 24"/>
            <p:cNvGrpSpPr/>
            <p:nvPr/>
          </p:nvGrpSpPr>
          <p:grpSpPr>
            <a:xfrm>
              <a:off x="0" y="0"/>
              <a:ext cx="1563971" cy="156397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7" name="Group 27"/>
            <p:cNvGrpSpPr/>
            <p:nvPr/>
          </p:nvGrpSpPr>
          <p:grpSpPr>
            <a:xfrm>
              <a:off x="167370" y="167370"/>
              <a:ext cx="1229231" cy="1229231"/>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sp>
        <p:nvSpPr>
          <p:cNvPr id="46" name="TextBox 45">
            <a:extLst>
              <a:ext uri="{FF2B5EF4-FFF2-40B4-BE49-F238E27FC236}">
                <a16:creationId xmlns:a16="http://schemas.microsoft.com/office/drawing/2014/main" id="{FAE5939E-5ED1-62D7-2BAD-49F1E09AD55D}"/>
              </a:ext>
            </a:extLst>
          </p:cNvPr>
          <p:cNvSpPr txBox="1"/>
          <p:nvPr/>
        </p:nvSpPr>
        <p:spPr>
          <a:xfrm>
            <a:off x="9385829" y="1643410"/>
            <a:ext cx="5739509" cy="769441"/>
          </a:xfrm>
          <a:prstGeom prst="rect">
            <a:avLst/>
          </a:prstGeom>
          <a:noFill/>
        </p:spPr>
        <p:txBody>
          <a:bodyPr wrap="square" rtlCol="0">
            <a:spAutoFit/>
          </a:bodyPr>
          <a:lstStyle/>
          <a:p>
            <a:pPr algn="ctr"/>
            <a:r>
              <a:rPr lang="en-US" sz="4400" b="1" u="sng" dirty="0" err="1">
                <a:solidFill>
                  <a:srgbClr val="FF0000"/>
                </a:solidFill>
                <a:latin typeface="Arial" panose="020B0604020202020204" pitchFamily="34" charset="0"/>
                <a:cs typeface="Arial" panose="020B0604020202020204" pitchFamily="34" charset="0"/>
              </a:rPr>
              <a:t>Gợi</a:t>
            </a:r>
            <a:r>
              <a:rPr lang="en-US" sz="4400" b="1" u="sng" dirty="0">
                <a:solidFill>
                  <a:srgbClr val="FF0000"/>
                </a:solidFill>
                <a:latin typeface="Arial" panose="020B0604020202020204" pitchFamily="34" charset="0"/>
                <a:cs typeface="Arial" panose="020B0604020202020204" pitchFamily="34" charset="0"/>
              </a:rPr>
              <a:t> ý </a:t>
            </a:r>
            <a:r>
              <a:rPr lang="en-US" sz="4400" b="1" u="sng" dirty="0" err="1">
                <a:solidFill>
                  <a:srgbClr val="FF0000"/>
                </a:solidFill>
                <a:latin typeface="Arial" panose="020B0604020202020204" pitchFamily="34" charset="0"/>
                <a:cs typeface="Arial" panose="020B0604020202020204" pitchFamily="34" charset="0"/>
              </a:rPr>
              <a:t>câu</a:t>
            </a:r>
            <a:r>
              <a:rPr lang="en-US" sz="4400" b="1" u="sng" dirty="0">
                <a:solidFill>
                  <a:srgbClr val="FF0000"/>
                </a:solidFill>
                <a:latin typeface="Arial" panose="020B0604020202020204" pitchFamily="34" charset="0"/>
                <a:cs typeface="Arial" panose="020B0604020202020204" pitchFamily="34" charset="0"/>
              </a:rPr>
              <a:t> </a:t>
            </a:r>
            <a:r>
              <a:rPr lang="en-US" sz="4400" b="1" u="sng" dirty="0" err="1">
                <a:solidFill>
                  <a:srgbClr val="FF0000"/>
                </a:solidFill>
                <a:latin typeface="Arial" panose="020B0604020202020204" pitchFamily="34" charset="0"/>
                <a:cs typeface="Arial" panose="020B0604020202020204" pitchFamily="34" charset="0"/>
              </a:rPr>
              <a:t>trả</a:t>
            </a:r>
            <a:r>
              <a:rPr lang="en-US" sz="4400" b="1" u="sng" dirty="0">
                <a:solidFill>
                  <a:srgbClr val="FF0000"/>
                </a:solidFill>
                <a:latin typeface="Arial" panose="020B0604020202020204" pitchFamily="34" charset="0"/>
                <a:cs typeface="Arial" panose="020B0604020202020204" pitchFamily="34" charset="0"/>
              </a:rPr>
              <a:t> </a:t>
            </a:r>
            <a:r>
              <a:rPr lang="en-US" sz="4400" b="1" u="sng" dirty="0" err="1">
                <a:solidFill>
                  <a:srgbClr val="FF0000"/>
                </a:solidFill>
                <a:latin typeface="Arial" panose="020B0604020202020204" pitchFamily="34" charset="0"/>
                <a:cs typeface="Arial" panose="020B0604020202020204" pitchFamily="34" charset="0"/>
              </a:rPr>
              <a:t>lời</a:t>
            </a:r>
            <a:endParaRPr lang="en-US" sz="4400" b="1" u="sng" dirty="0">
              <a:solidFill>
                <a:srgbClr val="FF0000"/>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EC281179-2F3F-F2EA-DE23-234F90D9D00C}"/>
              </a:ext>
            </a:extLst>
          </p:cNvPr>
          <p:cNvSpPr txBox="1"/>
          <p:nvPr/>
        </p:nvSpPr>
        <p:spPr>
          <a:xfrm>
            <a:off x="7902868" y="2633893"/>
            <a:ext cx="8705429" cy="6441572"/>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v"/>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Lý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Uẩn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vừa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ăn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ớt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vừa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ớt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cay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sẽ</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tỉnh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táo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hơn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chăm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rèn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luyện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sẽ</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đạt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nhiều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vẻ</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vang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gặp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hoàn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khăn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sẽ</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err="1">
                <a:solidFill>
                  <a:srgbClr val="000000"/>
                </a:solidFill>
                <a:effectLst/>
                <a:latin typeface="Arial" panose="020B0604020202020204" pitchFamily="34" charset="0"/>
                <a:ea typeface="Calibri" panose="020F0502020204030204" pitchFamily="34" charset="0"/>
                <a:cs typeface="Arial" panose="020B0604020202020204" pitchFamily="34" charset="0"/>
              </a:rPr>
              <a:t>chùn</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bước.</a:t>
            </a:r>
            <a:endParaRPr lang="en-US" sz="4000" dirty="0">
              <a:latin typeface="Arial" panose="020B0604020202020204" pitchFamily="34" charset="0"/>
              <a:cs typeface="Arial" panose="020B0604020202020204" pitchFamily="34" charset="0"/>
            </a:endParaRPr>
          </a:p>
        </p:txBody>
      </p:sp>
      <p:grpSp>
        <p:nvGrpSpPr>
          <p:cNvPr id="51" name="Group 50">
            <a:extLst>
              <a:ext uri="{FF2B5EF4-FFF2-40B4-BE49-F238E27FC236}">
                <a16:creationId xmlns:a16="http://schemas.microsoft.com/office/drawing/2014/main" id="{F17C801E-66D7-E9F4-9AB1-EC7B96056FA9}"/>
              </a:ext>
            </a:extLst>
          </p:cNvPr>
          <p:cNvGrpSpPr/>
          <p:nvPr/>
        </p:nvGrpSpPr>
        <p:grpSpPr>
          <a:xfrm>
            <a:off x="740388" y="945682"/>
            <a:ext cx="4843085" cy="4446515"/>
            <a:chOff x="740388" y="945682"/>
            <a:chExt cx="4843085" cy="4446515"/>
          </a:xfrm>
        </p:grpSpPr>
        <p:grpSp>
          <p:nvGrpSpPr>
            <p:cNvPr id="2" name="Group 2"/>
            <p:cNvGrpSpPr/>
            <p:nvPr/>
          </p:nvGrpSpPr>
          <p:grpSpPr>
            <a:xfrm rot="-743815">
              <a:off x="740388" y="945682"/>
              <a:ext cx="4843085" cy="4446515"/>
              <a:chOff x="0" y="0"/>
              <a:chExt cx="1737657" cy="1595371"/>
            </a:xfrm>
          </p:grpSpPr>
          <p:sp>
            <p:nvSpPr>
              <p:cNvPr id="3" name="Freeform 3"/>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DDC1A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0" name="Picture 49" descr="A person in a garment&#10;&#10;Description automatically generated with low confidence">
              <a:extLst>
                <a:ext uri="{FF2B5EF4-FFF2-40B4-BE49-F238E27FC236}">
                  <a16:creationId xmlns:a16="http://schemas.microsoft.com/office/drawing/2014/main" id="{47ACD7F3-8AB0-9AEA-D524-F160147948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21023">
              <a:off x="1057302" y="1606609"/>
              <a:ext cx="4213454" cy="3146046"/>
            </a:xfrm>
            <a:prstGeom prst="rect">
              <a:avLst/>
            </a:prstGeom>
          </p:spPr>
        </p:pic>
      </p:grpSp>
      <p:grpSp>
        <p:nvGrpSpPr>
          <p:cNvPr id="56" name="Group 55">
            <a:extLst>
              <a:ext uri="{FF2B5EF4-FFF2-40B4-BE49-F238E27FC236}">
                <a16:creationId xmlns:a16="http://schemas.microsoft.com/office/drawing/2014/main" id="{A435D008-0136-868D-4696-0B2B7EB4EBD4}"/>
              </a:ext>
            </a:extLst>
          </p:cNvPr>
          <p:cNvGrpSpPr/>
          <p:nvPr/>
        </p:nvGrpSpPr>
        <p:grpSpPr>
          <a:xfrm>
            <a:off x="1249392" y="4970488"/>
            <a:ext cx="4563808" cy="3909745"/>
            <a:chOff x="1249392" y="4970488"/>
            <a:chExt cx="4563808" cy="3909745"/>
          </a:xfrm>
        </p:grpSpPr>
        <p:grpSp>
          <p:nvGrpSpPr>
            <p:cNvPr id="9" name="Group 9"/>
            <p:cNvGrpSpPr/>
            <p:nvPr/>
          </p:nvGrpSpPr>
          <p:grpSpPr>
            <a:xfrm rot="847601">
              <a:off x="1249392" y="4970488"/>
              <a:ext cx="4563808" cy="3909745"/>
              <a:chOff x="0" y="0"/>
              <a:chExt cx="1737657" cy="1595371"/>
            </a:xfrm>
          </p:grpSpPr>
          <p:sp>
            <p:nvSpPr>
              <p:cNvPr id="10" name="Freeform 10"/>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DDC1A7"/>
              </a:solidFill>
            </p:spPr>
            <p:txBody>
              <a:bodyPr/>
              <a:lstStyle/>
              <a:p>
                <a:endParaRPr lang="en-US"/>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5" name="Picture 54" descr="Diagram&#10;&#10;Description automatically generated">
              <a:extLst>
                <a:ext uri="{FF2B5EF4-FFF2-40B4-BE49-F238E27FC236}">
                  <a16:creationId xmlns:a16="http://schemas.microsoft.com/office/drawing/2014/main" id="{8160997A-8FCA-EB9E-8EC7-A345904C7BF3}"/>
                </a:ext>
              </a:extLst>
            </p:cNvPr>
            <p:cNvPicPr>
              <a:picLocks noChangeAspect="1"/>
            </p:cNvPicPr>
            <p:nvPr/>
          </p:nvPicPr>
          <p:blipFill rotWithShape="1">
            <a:blip r:embed="rId11">
              <a:extLst>
                <a:ext uri="{28A0092B-C50C-407E-A947-70E740481C1C}">
                  <a14:useLocalDpi xmlns:a14="http://schemas.microsoft.com/office/drawing/2010/main" val="0"/>
                </a:ext>
              </a:extLst>
            </a:blip>
            <a:srcRect l="45000" t="33333"/>
            <a:stretch/>
          </p:blipFill>
          <p:spPr>
            <a:xfrm rot="893782">
              <a:off x="1594357" y="5582411"/>
              <a:ext cx="3978006" cy="2712277"/>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 calcmode="lin" valueType="num">
                                      <p:cBhvr additive="base">
                                        <p:cTn id="7"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8">
                                            <p:txEl>
                                              <p:pRg st="1" end="1"/>
                                            </p:txEl>
                                          </p:spTgt>
                                        </p:tgtEl>
                                        <p:attrNameLst>
                                          <p:attrName>style.visibility</p:attrName>
                                        </p:attrNameLst>
                                      </p:cBhvr>
                                      <p:to>
                                        <p:strVal val="visible"/>
                                      </p:to>
                                    </p:set>
                                    <p:anim calcmode="lin" valueType="num">
                                      <p:cBhvr additive="base">
                                        <p:cTn id="12" dur="500" fill="hold"/>
                                        <p:tgtEl>
                                          <p:spTgt spid="48">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2232386" y="4327034"/>
            <a:ext cx="2175237" cy="816444"/>
          </a:xfrm>
          <a:prstGeom prst="rect">
            <a:avLst/>
          </a:prstGeom>
        </p:spPr>
        <p:txBody>
          <a:bodyPr lIns="0" tIns="0" rIns="0" bIns="0" rtlCol="0" anchor="t">
            <a:spAutoFit/>
          </a:bodyPr>
          <a:lstStyle/>
          <a:p>
            <a:pPr algn="ctr">
              <a:lnSpc>
                <a:spcPts val="6266"/>
              </a:lnSpc>
              <a:spcBef>
                <a:spcPct val="0"/>
              </a:spcBef>
            </a:pPr>
            <a:r>
              <a:rPr lang="en-US" sz="6204">
                <a:solidFill>
                  <a:srgbClr val="FFFFFF"/>
                </a:solidFill>
                <a:latin typeface="Alegreya Bold"/>
              </a:rPr>
              <a:t>25%</a:t>
            </a:r>
          </a:p>
        </p:txBody>
      </p:sp>
      <p:sp>
        <p:nvSpPr>
          <p:cNvPr id="8" name="TextBox 8"/>
          <p:cNvSpPr txBox="1"/>
          <p:nvPr/>
        </p:nvSpPr>
        <p:spPr>
          <a:xfrm>
            <a:off x="4998642" y="5752969"/>
            <a:ext cx="1810397" cy="816444"/>
          </a:xfrm>
          <a:prstGeom prst="rect">
            <a:avLst/>
          </a:prstGeom>
        </p:spPr>
        <p:txBody>
          <a:bodyPr lIns="0" tIns="0" rIns="0" bIns="0" rtlCol="0" anchor="t">
            <a:spAutoFit/>
          </a:bodyPr>
          <a:lstStyle/>
          <a:p>
            <a:pPr marL="0" lvl="0" indent="0" algn="ctr">
              <a:lnSpc>
                <a:spcPts val="6266"/>
              </a:lnSpc>
              <a:spcBef>
                <a:spcPct val="0"/>
              </a:spcBef>
            </a:pPr>
            <a:r>
              <a:rPr lang="en-US" sz="6204" u="none">
                <a:solidFill>
                  <a:srgbClr val="FFFFFF"/>
                </a:solidFill>
                <a:latin typeface="Alegreya Bold"/>
              </a:rPr>
              <a:t>75%</a:t>
            </a:r>
          </a:p>
        </p:txBody>
      </p:sp>
      <p:grpSp>
        <p:nvGrpSpPr>
          <p:cNvPr id="15" name="Group 15"/>
          <p:cNvGrpSpPr/>
          <p:nvPr/>
        </p:nvGrpSpPr>
        <p:grpSpPr>
          <a:xfrm>
            <a:off x="16956995" y="103067"/>
            <a:ext cx="1172978" cy="1172978"/>
            <a:chOff x="0" y="0"/>
            <a:chExt cx="1563971" cy="1563971"/>
          </a:xfrm>
        </p:grpSpPr>
        <p:grpSp>
          <p:nvGrpSpPr>
            <p:cNvPr id="16" name="Group 16"/>
            <p:cNvGrpSpPr/>
            <p:nvPr/>
          </p:nvGrpSpPr>
          <p:grpSpPr>
            <a:xfrm>
              <a:off x="0" y="0"/>
              <a:ext cx="1563971" cy="1563971"/>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9" name="Group 19"/>
            <p:cNvGrpSpPr/>
            <p:nvPr/>
          </p:nvGrpSpPr>
          <p:grpSpPr>
            <a:xfrm>
              <a:off x="167370" y="167370"/>
              <a:ext cx="1229231" cy="1229231"/>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2" name="Group 22"/>
          <p:cNvGrpSpPr/>
          <p:nvPr/>
        </p:nvGrpSpPr>
        <p:grpSpPr>
          <a:xfrm>
            <a:off x="-24438" y="9365594"/>
            <a:ext cx="998815" cy="921406"/>
            <a:chOff x="0" y="0"/>
            <a:chExt cx="1522959" cy="1522959"/>
          </a:xfrm>
        </p:grpSpPr>
        <p:grpSp>
          <p:nvGrpSpPr>
            <p:cNvPr id="23" name="Group 23"/>
            <p:cNvGrpSpPr/>
            <p:nvPr/>
          </p:nvGrpSpPr>
          <p:grpSpPr>
            <a:xfrm>
              <a:off x="0" y="0"/>
              <a:ext cx="1522959" cy="1522959"/>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6" name="Group 26"/>
            <p:cNvGrpSpPr/>
            <p:nvPr/>
          </p:nvGrpSpPr>
          <p:grpSpPr>
            <a:xfrm>
              <a:off x="162981" y="162981"/>
              <a:ext cx="1196997" cy="1196997"/>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grpSp>
        <p:nvGrpSpPr>
          <p:cNvPr id="6" name="Group 5">
            <a:extLst>
              <a:ext uri="{FF2B5EF4-FFF2-40B4-BE49-F238E27FC236}">
                <a16:creationId xmlns:a16="http://schemas.microsoft.com/office/drawing/2014/main" id="{4A84CCE4-60C5-7A84-B8C2-10667EAC003A}"/>
              </a:ext>
            </a:extLst>
          </p:cNvPr>
          <p:cNvGrpSpPr/>
          <p:nvPr/>
        </p:nvGrpSpPr>
        <p:grpSpPr>
          <a:xfrm>
            <a:off x="665728" y="3544759"/>
            <a:ext cx="8478272" cy="5443979"/>
            <a:chOff x="676046" y="5351502"/>
            <a:chExt cx="8478272" cy="5443979"/>
          </a:xfrm>
        </p:grpSpPr>
        <p:sp>
          <p:nvSpPr>
            <p:cNvPr id="9" name="TextBox 8">
              <a:extLst>
                <a:ext uri="{FF2B5EF4-FFF2-40B4-BE49-F238E27FC236}">
                  <a16:creationId xmlns:a16="http://schemas.microsoft.com/office/drawing/2014/main" id="{5085C1E7-1D75-A297-CA5C-7B37EC16FD0D}"/>
                </a:ext>
              </a:extLst>
            </p:cNvPr>
            <p:cNvSpPr txBox="1"/>
            <p:nvPr/>
          </p:nvSpPr>
          <p:spPr>
            <a:xfrm>
              <a:off x="984695" y="5969736"/>
              <a:ext cx="8169623" cy="4825745"/>
            </a:xfrm>
            <a:prstGeom prst="rect">
              <a:avLst/>
            </a:prstGeom>
            <a:solidFill>
              <a:schemeClr val="accent3">
                <a:lumMod val="20000"/>
                <a:lumOff val="80000"/>
              </a:schemeClr>
            </a:solidFill>
            <a:ln>
              <a:noFill/>
            </a:ln>
          </p:spPr>
          <p:txBody>
            <a:bodyPr wrap="square">
              <a:spAutoFit/>
            </a:bodyPr>
            <a:lstStyle/>
            <a:p>
              <a:pPr marL="571500" indent="-571500" algn="just">
                <a:lnSpc>
                  <a:spcPct val="200000"/>
                </a:lnSpc>
                <a:buFont typeface="Arial" panose="020B0604020202020204" pitchFamily="34" charset="0"/>
                <a:buChar char="•"/>
              </a:pPr>
              <a:r>
                <a:rPr lang="vi-VN" sz="4000">
                  <a:latin typeface="Arial" panose="020B0604020202020204" pitchFamily="34" charset="0"/>
                  <a:cs typeface="Arial" panose="020B0604020202020204" pitchFamily="34" charset="0"/>
                </a:rPr>
                <a:t>Mạc Đĩnh Chi đã nỗ lực như thế nào để trở thành “</a:t>
              </a:r>
              <a:r>
                <a:rPr lang="vi-VN" sz="4000" i="1">
                  <a:latin typeface="Arial" panose="020B0604020202020204" pitchFamily="34" charset="0"/>
                  <a:cs typeface="Arial" panose="020B0604020202020204" pitchFamily="34" charset="0"/>
                </a:rPr>
                <a:t>Lưỡng quốc trạng nguyên”</a:t>
              </a:r>
              <a:r>
                <a:rPr lang="vi-VN" sz="4000">
                  <a:latin typeface="Arial" panose="020B0604020202020204" pitchFamily="34" charset="0"/>
                  <a:cs typeface="Arial" panose="020B0604020202020204" pitchFamily="34" charset="0"/>
                </a:rPr>
                <a:t>? </a:t>
              </a:r>
            </a:p>
            <a:p>
              <a:pPr marL="571500" indent="-571500" algn="just">
                <a:lnSpc>
                  <a:spcPct val="200000"/>
                </a:lnSpc>
                <a:buFont typeface="Arial" panose="020B0604020202020204" pitchFamily="34" charset="0"/>
                <a:buChar char="•"/>
              </a:pPr>
              <a:r>
                <a:rPr lang="vi-VN" sz="4000">
                  <a:latin typeface="Arial" panose="020B0604020202020204" pitchFamily="34" charset="0"/>
                  <a:cs typeface="Arial" panose="020B0604020202020204" pitchFamily="34" charset="0"/>
                </a:rPr>
                <a:t>Bài học rút ra từ video trên là gì?</a:t>
              </a:r>
            </a:p>
          </p:txBody>
        </p:sp>
        <p:pic>
          <p:nvPicPr>
            <p:cNvPr id="10" name="Picture 2">
              <a:extLst>
                <a:ext uri="{FF2B5EF4-FFF2-40B4-BE49-F238E27FC236}">
                  <a16:creationId xmlns:a16="http://schemas.microsoft.com/office/drawing/2014/main" id="{D27A59CB-2C74-1AF0-096B-3D1F7220548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6046" y="5351502"/>
              <a:ext cx="998815" cy="921406"/>
            </a:xfrm>
            <a:prstGeom prst="rect">
              <a:avLst/>
            </a:prstGeom>
          </p:spPr>
        </p:pic>
      </p:grpSp>
      <p:pic>
        <p:nvPicPr>
          <p:cNvPr id="4" name="Mac Đinh Chi từ nghèo khổ trở thành trạng nguyên hai nước _ phim hoạt hình danh nhân thế giới (online-video-cutter.com)">
            <a:hlinkClick r:id="" action="ppaction://media"/>
            <a:extLst>
              <a:ext uri="{FF2B5EF4-FFF2-40B4-BE49-F238E27FC236}">
                <a16:creationId xmlns:a16="http://schemas.microsoft.com/office/drawing/2014/main" id="{04A7C63D-B81B-8186-1130-CA581AD99FE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33895" y="4465739"/>
            <a:ext cx="7479728" cy="4207347"/>
          </a:xfrm>
          <a:prstGeom prst="rect">
            <a:avLst/>
          </a:prstGeom>
        </p:spPr>
      </p:pic>
      <p:grpSp>
        <p:nvGrpSpPr>
          <p:cNvPr id="11" name="Group 10">
            <a:extLst>
              <a:ext uri="{FF2B5EF4-FFF2-40B4-BE49-F238E27FC236}">
                <a16:creationId xmlns:a16="http://schemas.microsoft.com/office/drawing/2014/main" id="{F2D9D851-49A1-D06B-0EDB-A6B131C16C27}"/>
              </a:ext>
            </a:extLst>
          </p:cNvPr>
          <p:cNvGrpSpPr/>
          <p:nvPr/>
        </p:nvGrpSpPr>
        <p:grpSpPr>
          <a:xfrm>
            <a:off x="2232386" y="0"/>
            <a:ext cx="14119945" cy="2857500"/>
            <a:chOff x="3593621" y="-323973"/>
            <a:chExt cx="14119945" cy="2857500"/>
          </a:xfrm>
        </p:grpSpPr>
        <p:sp>
          <p:nvSpPr>
            <p:cNvPr id="12" name="Freeform 3">
              <a:extLst>
                <a:ext uri="{FF2B5EF4-FFF2-40B4-BE49-F238E27FC236}">
                  <a16:creationId xmlns:a16="http://schemas.microsoft.com/office/drawing/2014/main" id="{C9CF856E-2FD8-0386-1039-BDF8016D1EEC}"/>
                </a:ext>
              </a:extLst>
            </p:cNvPr>
            <p:cNvSpPr/>
            <p:nvPr/>
          </p:nvSpPr>
          <p:spPr>
            <a:xfrm>
              <a:off x="3593621" y="-323973"/>
              <a:ext cx="14119945" cy="285750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7">
                <a:duotone>
                  <a:schemeClr val="accent5">
                    <a:shade val="45000"/>
                    <a:satMod val="135000"/>
                  </a:schemeClr>
                  <a:prstClr val="white"/>
                </a:duotone>
                <a:extLst>
                  <a:ext uri="{96DAC541-7B7A-43D3-8B79-37D633B846F1}">
                    <asvg:svgBlip xmlns:asvg="http://schemas.microsoft.com/office/drawing/2016/SVG/main" r:embed="rId8"/>
                  </a:ext>
                </a:extLst>
              </a:blip>
              <a:stretch>
                <a:fillRect t="-34305" b="-32863"/>
              </a:stretch>
            </a:blipFill>
          </p:spPr>
          <p:txBody>
            <a:bodyPr/>
            <a:lstStyle/>
            <a:p>
              <a:endParaRPr lang="en-US"/>
            </a:p>
          </p:txBody>
        </p:sp>
        <p:sp>
          <p:nvSpPr>
            <p:cNvPr id="13" name="Rectangle 12">
              <a:extLst>
                <a:ext uri="{FF2B5EF4-FFF2-40B4-BE49-F238E27FC236}">
                  <a16:creationId xmlns:a16="http://schemas.microsoft.com/office/drawing/2014/main" id="{F34945BF-2EC3-635B-8905-14733965AA42}"/>
                </a:ext>
              </a:extLst>
            </p:cNvPr>
            <p:cNvSpPr/>
            <p:nvPr/>
          </p:nvSpPr>
          <p:spPr>
            <a:xfrm>
              <a:off x="4313984" y="105689"/>
              <a:ext cx="12382502" cy="1998176"/>
            </a:xfrm>
            <a:prstGeom prst="rect">
              <a:avLst/>
            </a:prstGeom>
          </p:spPr>
          <p:txBody>
            <a:bodyPr wrap="square">
              <a:spAutoFit/>
            </a:bodyPr>
            <a:lstStyle/>
            <a:p>
              <a:pPr algn="ctr">
                <a:lnSpc>
                  <a:spcPct val="150000"/>
                </a:lnSpc>
                <a:spcBef>
                  <a:spcPts val="300"/>
                </a:spcBef>
                <a:spcAft>
                  <a:spcPts val="300"/>
                </a:spcAft>
              </a:pP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Các </a:t>
              </a:r>
              <a:r>
                <a:rPr lang="en-US" sz="4400" b="1" err="1">
                  <a:solidFill>
                    <a:srgbClr val="C00000"/>
                  </a:solidFill>
                  <a:latin typeface="Arial" panose="020B0604020202020204" pitchFamily="34" charset="0"/>
                  <a:ea typeface="Calibri" panose="020F0502020204030204" pitchFamily="34" charset="0"/>
                  <a:cs typeface="Arial" panose="020B0604020202020204" pitchFamily="34" charset="0"/>
                </a:rPr>
                <a:t>em</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 xem đoạn video dưới đây và trả lời các câu hỏi sau:</a:t>
              </a:r>
              <a:endPar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2602429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48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0"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6813" y="8854326"/>
            <a:ext cx="3352965" cy="2840876"/>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5787668" y="-1619414"/>
            <a:ext cx="3352965" cy="2840876"/>
          </a:xfrm>
          <a:prstGeom prst="rect">
            <a:avLst/>
          </a:prstGeom>
        </p:spPr>
      </p:pic>
      <p:sp>
        <p:nvSpPr>
          <p:cNvPr id="35" name="TextBox 34">
            <a:extLst>
              <a:ext uri="{FF2B5EF4-FFF2-40B4-BE49-F238E27FC236}">
                <a16:creationId xmlns:a16="http://schemas.microsoft.com/office/drawing/2014/main" id="{A3EB392A-A604-96AB-6359-2B1CDA6FDD32}"/>
              </a:ext>
            </a:extLst>
          </p:cNvPr>
          <p:cNvSpPr txBox="1"/>
          <p:nvPr/>
        </p:nvSpPr>
        <p:spPr>
          <a:xfrm>
            <a:off x="6274244" y="591653"/>
            <a:ext cx="5739509" cy="769441"/>
          </a:xfrm>
          <a:prstGeom prst="rect">
            <a:avLst/>
          </a:prstGeom>
          <a:noFill/>
        </p:spPr>
        <p:txBody>
          <a:bodyPr wrap="square" rtlCol="0">
            <a:spAutoFit/>
          </a:bodyPr>
          <a:lstStyle/>
          <a:p>
            <a:pPr algn="ctr"/>
            <a:r>
              <a:rPr lang="en-US" sz="4400" b="1" u="sng" dirty="0" err="1">
                <a:solidFill>
                  <a:srgbClr val="FF0000"/>
                </a:solidFill>
                <a:latin typeface="Arial" panose="020B0604020202020204" pitchFamily="34" charset="0"/>
                <a:cs typeface="Arial" panose="020B0604020202020204" pitchFamily="34" charset="0"/>
              </a:rPr>
              <a:t>Gợi</a:t>
            </a:r>
            <a:r>
              <a:rPr lang="en-US" sz="4400" b="1" u="sng" dirty="0">
                <a:solidFill>
                  <a:srgbClr val="FF0000"/>
                </a:solidFill>
                <a:latin typeface="Arial" panose="020B0604020202020204" pitchFamily="34" charset="0"/>
                <a:cs typeface="Arial" panose="020B0604020202020204" pitchFamily="34" charset="0"/>
              </a:rPr>
              <a:t> ý </a:t>
            </a:r>
            <a:r>
              <a:rPr lang="en-US" sz="4400" b="1" u="sng" dirty="0" err="1">
                <a:solidFill>
                  <a:srgbClr val="FF0000"/>
                </a:solidFill>
                <a:latin typeface="Arial" panose="020B0604020202020204" pitchFamily="34" charset="0"/>
                <a:cs typeface="Arial" panose="020B0604020202020204" pitchFamily="34" charset="0"/>
              </a:rPr>
              <a:t>câu</a:t>
            </a:r>
            <a:r>
              <a:rPr lang="en-US" sz="4400" b="1" u="sng" dirty="0">
                <a:solidFill>
                  <a:srgbClr val="FF0000"/>
                </a:solidFill>
                <a:latin typeface="Arial" panose="020B0604020202020204" pitchFamily="34" charset="0"/>
                <a:cs typeface="Arial" panose="020B0604020202020204" pitchFamily="34" charset="0"/>
              </a:rPr>
              <a:t> </a:t>
            </a:r>
            <a:r>
              <a:rPr lang="en-US" sz="4400" b="1" u="sng" dirty="0" err="1">
                <a:solidFill>
                  <a:srgbClr val="FF0000"/>
                </a:solidFill>
                <a:latin typeface="Arial" panose="020B0604020202020204" pitchFamily="34" charset="0"/>
                <a:cs typeface="Arial" panose="020B0604020202020204" pitchFamily="34" charset="0"/>
              </a:rPr>
              <a:t>trả</a:t>
            </a:r>
            <a:r>
              <a:rPr lang="en-US" sz="4400" b="1" u="sng" dirty="0">
                <a:solidFill>
                  <a:srgbClr val="FF0000"/>
                </a:solidFill>
                <a:latin typeface="Arial" panose="020B0604020202020204" pitchFamily="34" charset="0"/>
                <a:cs typeface="Arial" panose="020B0604020202020204" pitchFamily="34" charset="0"/>
              </a:rPr>
              <a:t> </a:t>
            </a:r>
            <a:r>
              <a:rPr lang="en-US" sz="4400" b="1" u="sng" dirty="0" err="1">
                <a:solidFill>
                  <a:srgbClr val="FF0000"/>
                </a:solidFill>
                <a:latin typeface="Arial" panose="020B0604020202020204" pitchFamily="34" charset="0"/>
                <a:cs typeface="Arial" panose="020B0604020202020204" pitchFamily="34" charset="0"/>
              </a:rPr>
              <a:t>lời</a:t>
            </a:r>
            <a:endParaRPr lang="en-US" sz="4400" b="1" u="sng" dirty="0">
              <a:solidFill>
                <a:srgbClr val="FF0000"/>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05A92A99-E850-FF20-A637-B052ACFDA27A}"/>
              </a:ext>
            </a:extLst>
          </p:cNvPr>
          <p:cNvSpPr txBox="1"/>
          <p:nvPr/>
        </p:nvSpPr>
        <p:spPr>
          <a:xfrm>
            <a:off x="876298" y="1496133"/>
            <a:ext cx="16573502" cy="5806654"/>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v"/>
            </a:pP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Đĩnh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luôn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bè</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vẫn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rất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ham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hỏi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luôn</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đứng</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ngoài</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lớp</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nghe</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thầy</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giảng</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muốn</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sách</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nhưng</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đèn</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dầu</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bắt</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đom</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đóm</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bỏ</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vỏ</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trứng</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đèn</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v"/>
            </a:pP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Đĩnh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chê</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nghèo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dung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xấu</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xí</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ông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nản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lòng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thơ</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khiến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nể</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phục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Kiên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chăm</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ngại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tình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khó</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khăn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khổ</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rèn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luyện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thân</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cố</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gắng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đạt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tích</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cao</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39" name="Picture 38" descr="A cartoon of a person using a computer&#10;&#10;Description automatically generated with low confidence">
            <a:extLst>
              <a:ext uri="{FF2B5EF4-FFF2-40B4-BE49-F238E27FC236}">
                <a16:creationId xmlns:a16="http://schemas.microsoft.com/office/drawing/2014/main" id="{67B0940F-1DA1-3CCA-DEF5-D822B78B38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64880" y="7285680"/>
            <a:ext cx="5923120" cy="297819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wipe(left)">
                                      <p:cBhvr>
                                        <p:cTn id="7" dur="500"/>
                                        <p:tgtEl>
                                          <p:spTgt spid="37">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7">
                                            <p:txEl>
                                              <p:pRg st="1" end="1"/>
                                            </p:txEl>
                                          </p:spTgt>
                                        </p:tgtEl>
                                        <p:attrNameLst>
                                          <p:attrName>style.visibility</p:attrName>
                                        </p:attrNameLst>
                                      </p:cBhvr>
                                      <p:to>
                                        <p:strVal val="visible"/>
                                      </p:to>
                                    </p:set>
                                    <p:animEffect transition="in" filter="wipe(left)">
                                      <p:cBhvr>
                                        <p:cTn id="11" dur="500"/>
                                        <p:tgtEl>
                                          <p:spTgt spid="37">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7">
                                            <p:txEl>
                                              <p:pRg st="2" end="2"/>
                                            </p:txEl>
                                          </p:spTgt>
                                        </p:tgtEl>
                                        <p:attrNameLst>
                                          <p:attrName>style.visibility</p:attrName>
                                        </p:attrNameLst>
                                      </p:cBhvr>
                                      <p:to>
                                        <p:strVal val="visible"/>
                                      </p:to>
                                    </p:set>
                                    <p:animEffect transition="in" filter="wipe(left)">
                                      <p:cBhvr>
                                        <p:cTn id="15" dur="500"/>
                                        <p:tgtEl>
                                          <p:spTgt spid="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62600" y="3164218"/>
            <a:ext cx="6465058" cy="92861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1218" y="8965596"/>
            <a:ext cx="3352965" cy="284087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4161143" y="-1503017"/>
            <a:ext cx="3352965" cy="2840876"/>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1715">
            <a:off x="652165" y="7777330"/>
            <a:ext cx="1450030" cy="113063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9553">
            <a:off x="15897680" y="4081718"/>
            <a:ext cx="1562518" cy="128978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41545">
            <a:off x="-219431" y="-259246"/>
            <a:ext cx="1120358" cy="997119"/>
          </a:xfrm>
          <a:prstGeom prst="rect">
            <a:avLst/>
          </a:prstGeom>
        </p:spPr>
      </p:pic>
      <p:grpSp>
        <p:nvGrpSpPr>
          <p:cNvPr id="12" name="Group 12"/>
          <p:cNvGrpSpPr>
            <a:grpSpLocks noChangeAspect="1"/>
          </p:cNvGrpSpPr>
          <p:nvPr/>
        </p:nvGrpSpPr>
        <p:grpSpPr>
          <a:xfrm>
            <a:off x="14544244" y="7545264"/>
            <a:ext cx="458160" cy="436499"/>
            <a:chOff x="0" y="0"/>
            <a:chExt cx="1772920" cy="1689100"/>
          </a:xfrm>
        </p:grpSpPr>
        <p:sp>
          <p:nvSpPr>
            <p:cNvPr id="13" name="Freeform 13"/>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ADDC2"/>
            </a:solidFill>
          </p:spPr>
          <p:txBody>
            <a:bodyPr/>
            <a:lstStyle/>
            <a:p>
              <a:endParaRPr lang="en-US"/>
            </a:p>
          </p:txBody>
        </p:sp>
      </p:grpSp>
      <p:grpSp>
        <p:nvGrpSpPr>
          <p:cNvPr id="14" name="Group 14"/>
          <p:cNvGrpSpPr>
            <a:grpSpLocks noChangeAspect="1"/>
          </p:cNvGrpSpPr>
          <p:nvPr/>
        </p:nvGrpSpPr>
        <p:grpSpPr>
          <a:xfrm>
            <a:off x="2590800" y="7130612"/>
            <a:ext cx="261444" cy="249084"/>
            <a:chOff x="0" y="0"/>
            <a:chExt cx="1772920" cy="1689100"/>
          </a:xfrm>
        </p:grpSpPr>
        <p:sp>
          <p:nvSpPr>
            <p:cNvPr id="15" name="Freeform 15"/>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745E4D"/>
            </a:solidFill>
          </p:spPr>
          <p:txBody>
            <a:bodyPr/>
            <a:lstStyle/>
            <a:p>
              <a:endParaRPr lang="en-US"/>
            </a:p>
          </p:txBody>
        </p:sp>
      </p:grpSp>
      <p:grpSp>
        <p:nvGrpSpPr>
          <p:cNvPr id="18" name="Group 18"/>
          <p:cNvGrpSpPr>
            <a:grpSpLocks noChangeAspect="1"/>
          </p:cNvGrpSpPr>
          <p:nvPr/>
        </p:nvGrpSpPr>
        <p:grpSpPr>
          <a:xfrm>
            <a:off x="2661881" y="829425"/>
            <a:ext cx="261444" cy="249084"/>
            <a:chOff x="0" y="0"/>
            <a:chExt cx="1772920" cy="1689100"/>
          </a:xfrm>
        </p:grpSpPr>
        <p:sp>
          <p:nvSpPr>
            <p:cNvPr id="19" name="Freeform 19"/>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A17A60"/>
            </a:solidFill>
          </p:spPr>
          <p:txBody>
            <a:bodyPr/>
            <a:lstStyle/>
            <a:p>
              <a:endParaRPr lang="en-US"/>
            </a:p>
          </p:txBody>
        </p:sp>
      </p:grpSp>
      <p:grpSp>
        <p:nvGrpSpPr>
          <p:cNvPr id="20" name="Group 20"/>
          <p:cNvGrpSpPr/>
          <p:nvPr/>
        </p:nvGrpSpPr>
        <p:grpSpPr>
          <a:xfrm>
            <a:off x="-533592" y="4726612"/>
            <a:ext cx="1067183" cy="1067183"/>
            <a:chOff x="0" y="0"/>
            <a:chExt cx="1422911" cy="1422911"/>
          </a:xfrm>
        </p:grpSpPr>
        <p:grpSp>
          <p:nvGrpSpPr>
            <p:cNvPr id="21" name="Group 21"/>
            <p:cNvGrpSpPr/>
            <p:nvPr/>
          </p:nvGrpSpPr>
          <p:grpSpPr>
            <a:xfrm>
              <a:off x="0" y="0"/>
              <a:ext cx="1422911" cy="1422911"/>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23" name="TextBox 23"/>
              <p:cNvSpPr txBox="1"/>
              <p:nvPr/>
            </p:nvSpPr>
            <p:spPr>
              <a:xfrm>
                <a:off x="76200" y="47625"/>
                <a:ext cx="660400" cy="688975"/>
              </a:xfrm>
              <a:prstGeom prst="rect">
                <a:avLst/>
              </a:prstGeom>
            </p:spPr>
            <p:txBody>
              <a:bodyPr lIns="50800" tIns="50800" rIns="50800" bIns="50800" rtlCol="0" anchor="ctr"/>
              <a:lstStyle/>
              <a:p>
                <a:pPr algn="ctr">
                  <a:lnSpc>
                    <a:spcPts val="2885"/>
                  </a:lnSpc>
                </a:pPr>
                <a:endParaRPr/>
              </a:p>
            </p:txBody>
          </p:sp>
        </p:grpSp>
        <p:grpSp>
          <p:nvGrpSpPr>
            <p:cNvPr id="24" name="Group 24"/>
            <p:cNvGrpSpPr/>
            <p:nvPr/>
          </p:nvGrpSpPr>
          <p:grpSpPr>
            <a:xfrm>
              <a:off x="152274" y="152274"/>
              <a:ext cx="1118362" cy="1118362"/>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26" name="TextBox 26"/>
              <p:cNvSpPr txBox="1"/>
              <p:nvPr/>
            </p:nvSpPr>
            <p:spPr>
              <a:xfrm>
                <a:off x="76200" y="47625"/>
                <a:ext cx="660400" cy="688975"/>
              </a:xfrm>
              <a:prstGeom prst="rect">
                <a:avLst/>
              </a:prstGeom>
            </p:spPr>
            <p:txBody>
              <a:bodyPr lIns="50800" tIns="50800" rIns="50800" bIns="50800" rtlCol="0" anchor="ctr"/>
              <a:lstStyle/>
              <a:p>
                <a:pPr algn="ctr">
                  <a:lnSpc>
                    <a:spcPts val="2885"/>
                  </a:lnSpc>
                </a:pPr>
                <a:endParaRPr/>
              </a:p>
            </p:txBody>
          </p:sp>
        </p:grpSp>
      </p:grpSp>
      <p:grpSp>
        <p:nvGrpSpPr>
          <p:cNvPr id="27" name="Group 27"/>
          <p:cNvGrpSpPr/>
          <p:nvPr/>
        </p:nvGrpSpPr>
        <p:grpSpPr>
          <a:xfrm>
            <a:off x="17474692" y="9410700"/>
            <a:ext cx="1172978" cy="1172978"/>
            <a:chOff x="0" y="0"/>
            <a:chExt cx="1563971" cy="1563971"/>
          </a:xfrm>
        </p:grpSpPr>
        <p:grpSp>
          <p:nvGrpSpPr>
            <p:cNvPr id="28" name="Group 28"/>
            <p:cNvGrpSpPr/>
            <p:nvPr/>
          </p:nvGrpSpPr>
          <p:grpSpPr>
            <a:xfrm>
              <a:off x="0" y="0"/>
              <a:ext cx="1563971" cy="1563971"/>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31" name="Group 31"/>
            <p:cNvGrpSpPr/>
            <p:nvPr/>
          </p:nvGrpSpPr>
          <p:grpSpPr>
            <a:xfrm>
              <a:off x="167370" y="167370"/>
              <a:ext cx="1229231" cy="1229231"/>
              <a:chOff x="0" y="0"/>
              <a:chExt cx="812800" cy="812800"/>
            </a:xfrm>
          </p:grpSpPr>
          <p:sp>
            <p:nvSpPr>
              <p:cNvPr id="32" name="Freeform 3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sp>
        <p:nvSpPr>
          <p:cNvPr id="49" name="TextBox 11">
            <a:extLst>
              <a:ext uri="{FF2B5EF4-FFF2-40B4-BE49-F238E27FC236}">
                <a16:creationId xmlns:a16="http://schemas.microsoft.com/office/drawing/2014/main" id="{FB599856-43FC-645E-8016-61ABE2CA67E2}"/>
              </a:ext>
            </a:extLst>
          </p:cNvPr>
          <p:cNvSpPr txBox="1"/>
          <p:nvPr/>
        </p:nvSpPr>
        <p:spPr>
          <a:xfrm>
            <a:off x="-21771" y="1211003"/>
            <a:ext cx="18287999" cy="1335237"/>
          </a:xfrm>
          <a:prstGeom prst="rect">
            <a:avLst/>
          </a:prstGeom>
        </p:spPr>
        <p:txBody>
          <a:bodyPr wrap="square" lIns="0" tIns="0" rIns="0" bIns="0" rtlCol="0" anchor="t">
            <a:spAutoFit/>
          </a:bodyPr>
          <a:lstStyle/>
          <a:p>
            <a:pPr algn="ctr">
              <a:lnSpc>
                <a:spcPct val="150000"/>
              </a:lnSpc>
              <a:spcBef>
                <a:spcPct val="0"/>
              </a:spcBef>
            </a:pPr>
            <a:r>
              <a:rPr lang="en-US" sz="6600" b="1" dirty="0">
                <a:solidFill>
                  <a:srgbClr val="FF0000"/>
                </a:solidFill>
                <a:latin typeface="Arial" panose="020B0604020202020204" pitchFamily="34" charset="0"/>
                <a:cs typeface="Arial" panose="020B0604020202020204" pitchFamily="34" charset="0"/>
              </a:rPr>
              <a:t>HOẠT ĐỘNG GIÁO DỤC THEO CHỦ ĐỀ </a:t>
            </a:r>
          </a:p>
        </p:txBody>
      </p:sp>
      <p:sp>
        <p:nvSpPr>
          <p:cNvPr id="50" name="TextBox 12">
            <a:extLst>
              <a:ext uri="{FF2B5EF4-FFF2-40B4-BE49-F238E27FC236}">
                <a16:creationId xmlns:a16="http://schemas.microsoft.com/office/drawing/2014/main" id="{8E92333F-1C5D-47F5-4B82-05687D6737A5}"/>
              </a:ext>
            </a:extLst>
          </p:cNvPr>
          <p:cNvSpPr txBox="1"/>
          <p:nvPr/>
        </p:nvSpPr>
        <p:spPr>
          <a:xfrm>
            <a:off x="2288121" y="4509723"/>
            <a:ext cx="13668216" cy="3681777"/>
          </a:xfrm>
          <a:prstGeom prst="rect">
            <a:avLst/>
          </a:prstGeom>
        </p:spPr>
        <p:txBody>
          <a:bodyPr wrap="square" lIns="0" tIns="0" rIns="0" bIns="0" rtlCol="0" anchor="t">
            <a:spAutoFit/>
          </a:bodyPr>
          <a:lstStyle/>
          <a:p>
            <a:pPr algn="ctr">
              <a:lnSpc>
                <a:spcPct val="150000"/>
              </a:lnSpc>
              <a:spcBef>
                <a:spcPct val="0"/>
              </a:spcBef>
            </a:pPr>
            <a:r>
              <a:rPr lang="en-US" sz="8500" b="1" dirty="0">
                <a:solidFill>
                  <a:schemeClr val="accent6">
                    <a:lumMod val="50000"/>
                  </a:schemeClr>
                </a:solidFill>
                <a:latin typeface="Arial" panose="020B0604020202020204" pitchFamily="34" charset="0"/>
                <a:cs typeface="Arial" panose="020B0604020202020204" pitchFamily="34" charset="0"/>
              </a:rPr>
              <a:t>CHỦ ĐỀ 3: </a:t>
            </a:r>
          </a:p>
          <a:p>
            <a:pPr algn="ctr">
              <a:lnSpc>
                <a:spcPct val="150000"/>
              </a:lnSpc>
              <a:spcBef>
                <a:spcPct val="0"/>
              </a:spcBef>
            </a:pPr>
            <a:r>
              <a:rPr lang="en-US" sz="8500" b="1" dirty="0">
                <a:solidFill>
                  <a:schemeClr val="accent6">
                    <a:lumMod val="50000"/>
                  </a:schemeClr>
                </a:solidFill>
                <a:latin typeface="Arial" panose="020B0604020202020204" pitchFamily="34" charset="0"/>
                <a:cs typeface="Arial" panose="020B0604020202020204" pitchFamily="34" charset="0"/>
              </a:rPr>
              <a:t>HOÀN THIỆN BẢN THÂN</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553">
            <a:off x="17099823" y="-180869"/>
            <a:ext cx="1562518" cy="1289788"/>
          </a:xfrm>
          <a:prstGeom prst="rect">
            <a:avLst/>
          </a:prstGeom>
        </p:spPr>
      </p:pic>
      <p:grpSp>
        <p:nvGrpSpPr>
          <p:cNvPr id="23" name="Group 23"/>
          <p:cNvGrpSpPr/>
          <p:nvPr/>
        </p:nvGrpSpPr>
        <p:grpSpPr>
          <a:xfrm>
            <a:off x="17596586" y="9224384"/>
            <a:ext cx="1172978" cy="1172978"/>
            <a:chOff x="0" y="0"/>
            <a:chExt cx="1563971" cy="1563971"/>
          </a:xfrm>
        </p:grpSpPr>
        <p:grpSp>
          <p:nvGrpSpPr>
            <p:cNvPr id="24" name="Group 24"/>
            <p:cNvGrpSpPr/>
            <p:nvPr/>
          </p:nvGrpSpPr>
          <p:grpSpPr>
            <a:xfrm>
              <a:off x="0" y="0"/>
              <a:ext cx="1563971" cy="156397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7" name="Group 27"/>
            <p:cNvGrpSpPr/>
            <p:nvPr/>
          </p:nvGrpSpPr>
          <p:grpSpPr>
            <a:xfrm>
              <a:off x="167370" y="167370"/>
              <a:ext cx="1229231" cy="1229231"/>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sp>
        <p:nvSpPr>
          <p:cNvPr id="46" name="TextBox 45">
            <a:extLst>
              <a:ext uri="{FF2B5EF4-FFF2-40B4-BE49-F238E27FC236}">
                <a16:creationId xmlns:a16="http://schemas.microsoft.com/office/drawing/2014/main" id="{23948266-B8E1-13C8-B08D-8BDFDF7AFF8A}"/>
              </a:ext>
            </a:extLst>
          </p:cNvPr>
          <p:cNvSpPr txBox="1"/>
          <p:nvPr/>
        </p:nvSpPr>
        <p:spPr>
          <a:xfrm>
            <a:off x="1030644" y="2442043"/>
            <a:ext cx="9807181" cy="6487738"/>
          </a:xfrm>
          <a:prstGeom prst="rect">
            <a:avLst/>
          </a:prstGeom>
          <a:noFill/>
        </p:spPr>
        <p:txBody>
          <a:bodyPr wrap="square">
            <a:spAutoFit/>
          </a:bodyPr>
          <a:lstStyle/>
          <a:p>
            <a:pPr marL="0" marR="0" algn="ctr">
              <a:lnSpc>
                <a:spcPct val="150000"/>
              </a:lnSpc>
              <a:spcBef>
                <a:spcPts val="0"/>
              </a:spcBef>
              <a:spcAft>
                <a:spcPts val="0"/>
              </a:spcAft>
            </a:pPr>
            <a:r>
              <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Nhà </a:t>
            </a:r>
            <a:r>
              <a:rPr lang="en-US" sz="4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giáo</a:t>
            </a:r>
            <a:r>
              <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ưu</a:t>
            </a:r>
            <a:r>
              <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tú</a:t>
            </a:r>
            <a:r>
              <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Nguyễn</a:t>
            </a:r>
            <a:r>
              <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Ngọc</a:t>
            </a:r>
            <a:r>
              <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Ký</a:t>
            </a:r>
            <a:r>
              <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571500" marR="0" indent="-571500" algn="just">
              <a:lnSpc>
                <a:spcPct val="150000"/>
              </a:lnSpc>
              <a:spcBef>
                <a:spcPts val="0"/>
              </a:spcBef>
              <a:spcAft>
                <a:spcPts val="0"/>
              </a:spcAft>
              <a:buFont typeface="Courier New" panose="02070309020205020404" pitchFamily="49" charset="0"/>
              <a:buChar char="o"/>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Một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đại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diện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sự</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nỗ</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lực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nghị</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lực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571500" marR="0" indent="-571500" algn="just">
              <a:lnSpc>
                <a:spcPct val="150000"/>
              </a:lnSpc>
              <a:spcBef>
                <a:spcPts val="0"/>
              </a:spcBef>
              <a:spcAft>
                <a:spcPts val="0"/>
              </a:spcAft>
              <a:buFont typeface="Courier New" panose="02070309020205020404" pitchFamily="49" charset="0"/>
              <a:buChar char="o"/>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Một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cậu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trò</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tay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trở</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thầy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viết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đầy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diệu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571500" marR="0" indent="-571500" algn="just">
              <a:lnSpc>
                <a:spcPct val="150000"/>
              </a:lnSpc>
              <a:spcBef>
                <a:spcPts val="0"/>
              </a:spcBef>
              <a:spcAft>
                <a:spcPts val="0"/>
              </a:spcAft>
              <a:buFont typeface="Courier New" panose="02070309020205020404" pitchFamily="49" charset="0"/>
              <a:buChar char="o"/>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Thầy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mọi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thấy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gì</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luôn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nỗ</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lực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hết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mình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CFAAF75D-9DB2-DC3F-6FC6-7DC1CBB9276F}"/>
              </a:ext>
            </a:extLst>
          </p:cNvPr>
          <p:cNvGrpSpPr/>
          <p:nvPr/>
        </p:nvGrpSpPr>
        <p:grpSpPr>
          <a:xfrm>
            <a:off x="11810928" y="2126825"/>
            <a:ext cx="4741112" cy="4053583"/>
            <a:chOff x="12078629" y="2329144"/>
            <a:chExt cx="4741112" cy="4053583"/>
          </a:xfrm>
        </p:grpSpPr>
        <p:grpSp>
          <p:nvGrpSpPr>
            <p:cNvPr id="4" name="Group 4"/>
            <p:cNvGrpSpPr/>
            <p:nvPr/>
          </p:nvGrpSpPr>
          <p:grpSpPr>
            <a:xfrm rot="-309947">
              <a:off x="12078629" y="2329144"/>
              <a:ext cx="4741112" cy="4053583"/>
              <a:chOff x="0" y="0"/>
              <a:chExt cx="1737657" cy="1595371"/>
            </a:xfrm>
          </p:grpSpPr>
          <p:sp>
            <p:nvSpPr>
              <p:cNvPr id="5" name="Freeform 5"/>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A17A60"/>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6" name="Picture 55" descr="A person sitting at a desk&#10;&#10;Description automatically generated with medium confidence">
              <a:extLst>
                <a:ext uri="{FF2B5EF4-FFF2-40B4-BE49-F238E27FC236}">
                  <a16:creationId xmlns:a16="http://schemas.microsoft.com/office/drawing/2014/main" id="{AC1A8B7A-01FB-B8FC-054A-D73B5BE29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55688">
              <a:off x="12312360" y="2918374"/>
              <a:ext cx="4320645" cy="2875929"/>
            </a:xfrm>
            <a:prstGeom prst="rect">
              <a:avLst/>
            </a:prstGeom>
          </p:spPr>
        </p:pic>
      </p:grpSp>
      <p:grpSp>
        <p:nvGrpSpPr>
          <p:cNvPr id="60" name="Group 59">
            <a:extLst>
              <a:ext uri="{FF2B5EF4-FFF2-40B4-BE49-F238E27FC236}">
                <a16:creationId xmlns:a16="http://schemas.microsoft.com/office/drawing/2014/main" id="{786263E2-AB78-4C3B-4E28-3961E22DA3B0}"/>
              </a:ext>
            </a:extLst>
          </p:cNvPr>
          <p:cNvGrpSpPr/>
          <p:nvPr/>
        </p:nvGrpSpPr>
        <p:grpSpPr>
          <a:xfrm>
            <a:off x="12919997" y="5604183"/>
            <a:ext cx="4369317" cy="3735702"/>
            <a:chOff x="13396624" y="5944990"/>
            <a:chExt cx="4369317" cy="3735702"/>
          </a:xfrm>
        </p:grpSpPr>
        <p:grpSp>
          <p:nvGrpSpPr>
            <p:cNvPr id="9" name="Group 9"/>
            <p:cNvGrpSpPr/>
            <p:nvPr/>
          </p:nvGrpSpPr>
          <p:grpSpPr>
            <a:xfrm rot="454389">
              <a:off x="13396624" y="5944990"/>
              <a:ext cx="4369317" cy="3735702"/>
              <a:chOff x="0" y="0"/>
              <a:chExt cx="1737657" cy="1595371"/>
            </a:xfrm>
          </p:grpSpPr>
          <p:sp>
            <p:nvSpPr>
              <p:cNvPr id="10" name="Freeform 10"/>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A17A60"/>
              </a:solidFill>
            </p:spPr>
            <p:txBody>
              <a:bodyPr/>
              <a:lstStyle/>
              <a:p>
                <a:endParaRPr lang="en-US"/>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9" name="Picture 58" descr="A picture containing person, indoor&#10;&#10;Description automatically generated">
              <a:extLst>
                <a:ext uri="{FF2B5EF4-FFF2-40B4-BE49-F238E27FC236}">
                  <a16:creationId xmlns:a16="http://schemas.microsoft.com/office/drawing/2014/main" id="{3D6D2771-F8E6-22AF-1D7F-1EB9935FA5E8}"/>
                </a:ext>
              </a:extLst>
            </p:cNvPr>
            <p:cNvPicPr>
              <a:picLocks noChangeAspect="1"/>
            </p:cNvPicPr>
            <p:nvPr/>
          </p:nvPicPr>
          <p:blipFill rotWithShape="1">
            <a:blip r:embed="rId5">
              <a:extLst>
                <a:ext uri="{28A0092B-C50C-407E-A947-70E740481C1C}">
                  <a14:useLocalDpi xmlns:a14="http://schemas.microsoft.com/office/drawing/2010/main" val="0"/>
                </a:ext>
              </a:extLst>
            </a:blip>
            <a:srcRect l="6910" r="8292"/>
            <a:stretch/>
          </p:blipFill>
          <p:spPr>
            <a:xfrm rot="460547">
              <a:off x="13712367" y="6769452"/>
              <a:ext cx="3800402" cy="2352896"/>
            </a:xfrm>
            <a:prstGeom prst="rect">
              <a:avLst/>
            </a:prstGeom>
          </p:spPr>
        </p:pic>
      </p:grpSp>
      <p:grpSp>
        <p:nvGrpSpPr>
          <p:cNvPr id="2" name="Group 1">
            <a:extLst>
              <a:ext uri="{FF2B5EF4-FFF2-40B4-BE49-F238E27FC236}">
                <a16:creationId xmlns:a16="http://schemas.microsoft.com/office/drawing/2014/main" id="{9A081EF9-05A3-CCEB-2571-46FBB317F9A5}"/>
              </a:ext>
            </a:extLst>
          </p:cNvPr>
          <p:cNvGrpSpPr/>
          <p:nvPr/>
        </p:nvGrpSpPr>
        <p:grpSpPr>
          <a:xfrm>
            <a:off x="-2033684" y="421274"/>
            <a:ext cx="12857124" cy="1492648"/>
            <a:chOff x="3467284" y="286730"/>
            <a:chExt cx="12857124" cy="1492648"/>
          </a:xfrm>
        </p:grpSpPr>
        <p:grpSp>
          <p:nvGrpSpPr>
            <p:cNvPr id="3" name="Group 18">
              <a:extLst>
                <a:ext uri="{FF2B5EF4-FFF2-40B4-BE49-F238E27FC236}">
                  <a16:creationId xmlns:a16="http://schemas.microsoft.com/office/drawing/2014/main" id="{A09A820A-E925-B342-AE38-C5DA3D97F27F}"/>
                </a:ext>
              </a:extLst>
            </p:cNvPr>
            <p:cNvGrpSpPr/>
            <p:nvPr/>
          </p:nvGrpSpPr>
          <p:grpSpPr>
            <a:xfrm>
              <a:off x="3467284" y="286730"/>
              <a:ext cx="12857124" cy="1492648"/>
              <a:chOff x="0" y="-38100"/>
              <a:chExt cx="3508797" cy="444825"/>
            </a:xfrm>
          </p:grpSpPr>
          <p:sp>
            <p:nvSpPr>
              <p:cNvPr id="12" name="Freeform 19">
                <a:extLst>
                  <a:ext uri="{FF2B5EF4-FFF2-40B4-BE49-F238E27FC236}">
                    <a16:creationId xmlns:a16="http://schemas.microsoft.com/office/drawing/2014/main" id="{130CCD3D-766A-7BBE-D73B-2BA48B2621E9}"/>
                  </a:ext>
                </a:extLst>
              </p:cNvPr>
              <p:cNvSpPr/>
              <p:nvPr/>
            </p:nvSpPr>
            <p:spPr>
              <a:xfrm>
                <a:off x="203200" y="-326"/>
                <a:ext cx="3305597"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1">
                  <a:lumMod val="75000"/>
                </a:schemeClr>
              </a:solidFill>
            </p:spPr>
            <p:txBody>
              <a:bodyPr/>
              <a:lstStyle/>
              <a:p>
                <a:endParaRPr lang="en-US"/>
              </a:p>
            </p:txBody>
          </p:sp>
          <p:sp>
            <p:nvSpPr>
              <p:cNvPr id="13" name="TextBox 20">
                <a:extLst>
                  <a:ext uri="{FF2B5EF4-FFF2-40B4-BE49-F238E27FC236}">
                    <a16:creationId xmlns:a16="http://schemas.microsoft.com/office/drawing/2014/main" id="{168C2B84-3E3C-6478-52CC-E07C7741EBED}"/>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0F6ADBE4-1206-430F-C409-E67171013C8C}"/>
                </a:ext>
              </a:extLst>
            </p:cNvPr>
            <p:cNvSpPr txBox="1"/>
            <p:nvPr/>
          </p:nvSpPr>
          <p:spPr>
            <a:xfrm>
              <a:off x="5536960" y="673630"/>
              <a:ext cx="987000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Một số tấm gương khác</a:t>
              </a:r>
              <a:endParaRPr lang="en-US" sz="4400" b="1"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6">
                                            <p:txEl>
                                              <p:pRg st="0" end="0"/>
                                            </p:txEl>
                                          </p:spTgt>
                                        </p:tgtEl>
                                        <p:attrNameLst>
                                          <p:attrName>style.visibility</p:attrName>
                                        </p:attrNameLst>
                                      </p:cBhvr>
                                      <p:to>
                                        <p:strVal val="visible"/>
                                      </p:to>
                                    </p:set>
                                    <p:animEffect transition="in" filter="randombar(horizontal)">
                                      <p:cBhvr>
                                        <p:cTn id="12" dur="500"/>
                                        <p:tgtEl>
                                          <p:spTgt spid="4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randombar(horizontal)">
                                      <p:cBhvr>
                                        <p:cTn id="15" dur="500"/>
                                        <p:tgtEl>
                                          <p:spTgt spid="57"/>
                                        </p:tgtEl>
                                      </p:cBhvr>
                                    </p:animEffect>
                                  </p:childTnLst>
                                </p:cTn>
                              </p:par>
                              <p:par>
                                <p:cTn id="16" presetID="14" presetClass="entr" presetSubtype="10" fill="hold"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randombar(horizontal)">
                                      <p:cBhvr>
                                        <p:cTn id="18" dur="500"/>
                                        <p:tgtEl>
                                          <p:spTgt spid="6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46">
                                            <p:txEl>
                                              <p:pRg st="1" end="1"/>
                                            </p:txEl>
                                          </p:spTgt>
                                        </p:tgtEl>
                                        <p:attrNameLst>
                                          <p:attrName>style.visibility</p:attrName>
                                        </p:attrNameLst>
                                      </p:cBhvr>
                                      <p:to>
                                        <p:strVal val="visible"/>
                                      </p:to>
                                    </p:set>
                                    <p:anim calcmode="lin" valueType="num">
                                      <p:cBhvr additive="base">
                                        <p:cTn id="23" dur="500" fill="hold"/>
                                        <p:tgtEl>
                                          <p:spTgt spid="46">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6">
                                            <p:txEl>
                                              <p:pRg st="1" end="1"/>
                                            </p:txEl>
                                          </p:spTgt>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8" fill="hold" nodeType="afterEffect">
                                  <p:stCondLst>
                                    <p:cond delay="0"/>
                                  </p:stCondLst>
                                  <p:childTnLst>
                                    <p:set>
                                      <p:cBhvr>
                                        <p:cTn id="27" dur="1" fill="hold">
                                          <p:stCondLst>
                                            <p:cond delay="0"/>
                                          </p:stCondLst>
                                        </p:cTn>
                                        <p:tgtEl>
                                          <p:spTgt spid="46">
                                            <p:txEl>
                                              <p:pRg st="2" end="2"/>
                                            </p:txEl>
                                          </p:spTgt>
                                        </p:tgtEl>
                                        <p:attrNameLst>
                                          <p:attrName>style.visibility</p:attrName>
                                        </p:attrNameLst>
                                      </p:cBhvr>
                                      <p:to>
                                        <p:strVal val="visible"/>
                                      </p:to>
                                    </p:set>
                                    <p:anim calcmode="lin" valueType="num">
                                      <p:cBhvr additive="base">
                                        <p:cTn id="28" dur="500" fill="hold"/>
                                        <p:tgtEl>
                                          <p:spTgt spid="46">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46">
                                            <p:txEl>
                                              <p:pRg st="2" end="2"/>
                                            </p:txEl>
                                          </p:spTgt>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8" fill="hold" nodeType="afterEffect">
                                  <p:stCondLst>
                                    <p:cond delay="0"/>
                                  </p:stCondLst>
                                  <p:childTnLst>
                                    <p:set>
                                      <p:cBhvr>
                                        <p:cTn id="32" dur="1" fill="hold">
                                          <p:stCondLst>
                                            <p:cond delay="0"/>
                                          </p:stCondLst>
                                        </p:cTn>
                                        <p:tgtEl>
                                          <p:spTgt spid="46">
                                            <p:txEl>
                                              <p:pRg st="3" end="3"/>
                                            </p:txEl>
                                          </p:spTgt>
                                        </p:tgtEl>
                                        <p:attrNameLst>
                                          <p:attrName>style.visibility</p:attrName>
                                        </p:attrNameLst>
                                      </p:cBhvr>
                                      <p:to>
                                        <p:strVal val="visible"/>
                                      </p:to>
                                    </p:set>
                                    <p:anim calcmode="lin" valueType="num">
                                      <p:cBhvr additive="base">
                                        <p:cTn id="33" dur="500" fill="hold"/>
                                        <p:tgtEl>
                                          <p:spTgt spid="46">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4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553">
            <a:off x="17099823" y="-180869"/>
            <a:ext cx="1562518" cy="1289788"/>
          </a:xfrm>
          <a:prstGeom prst="rect">
            <a:avLst/>
          </a:prstGeom>
        </p:spPr>
      </p:pic>
      <p:grpSp>
        <p:nvGrpSpPr>
          <p:cNvPr id="23" name="Group 23"/>
          <p:cNvGrpSpPr/>
          <p:nvPr/>
        </p:nvGrpSpPr>
        <p:grpSpPr>
          <a:xfrm>
            <a:off x="17596586" y="9224384"/>
            <a:ext cx="1172978" cy="1172978"/>
            <a:chOff x="0" y="0"/>
            <a:chExt cx="1563971" cy="1563971"/>
          </a:xfrm>
        </p:grpSpPr>
        <p:grpSp>
          <p:nvGrpSpPr>
            <p:cNvPr id="24" name="Group 24"/>
            <p:cNvGrpSpPr/>
            <p:nvPr/>
          </p:nvGrpSpPr>
          <p:grpSpPr>
            <a:xfrm>
              <a:off x="0" y="0"/>
              <a:ext cx="1563971" cy="156397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7" name="Group 27"/>
            <p:cNvGrpSpPr/>
            <p:nvPr/>
          </p:nvGrpSpPr>
          <p:grpSpPr>
            <a:xfrm>
              <a:off x="167370" y="167370"/>
              <a:ext cx="1229231" cy="1229231"/>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sp>
        <p:nvSpPr>
          <p:cNvPr id="46" name="TextBox 45">
            <a:extLst>
              <a:ext uri="{FF2B5EF4-FFF2-40B4-BE49-F238E27FC236}">
                <a16:creationId xmlns:a16="http://schemas.microsoft.com/office/drawing/2014/main" id="{23948266-B8E1-13C8-B08D-8BDFDF7AFF8A}"/>
              </a:ext>
            </a:extLst>
          </p:cNvPr>
          <p:cNvSpPr txBox="1"/>
          <p:nvPr/>
        </p:nvSpPr>
        <p:spPr>
          <a:xfrm>
            <a:off x="1089690" y="2115499"/>
            <a:ext cx="16108619" cy="4236994"/>
          </a:xfrm>
          <a:prstGeom prst="rect">
            <a:avLst/>
          </a:prstGeom>
          <a:noFill/>
        </p:spPr>
        <p:txBody>
          <a:bodyPr wrap="square">
            <a:spAutoFit/>
          </a:bodyPr>
          <a:lstStyle/>
          <a:p>
            <a:pPr marL="0" marR="0" algn="ctr">
              <a:lnSpc>
                <a:spcPct val="150000"/>
              </a:lnSpc>
              <a:spcBef>
                <a:spcPts val="0"/>
              </a:spcBef>
              <a:spcAft>
                <a:spcPts val="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Họa sĩ Picaso</a:t>
            </a:r>
          </a:p>
          <a:p>
            <a:pPr marL="571500" marR="0" indent="-571500" algn="just">
              <a:lnSpc>
                <a:spcPct val="150000"/>
              </a:lnSpc>
              <a:spcBef>
                <a:spcPts val="0"/>
              </a:spcBef>
              <a:spcAft>
                <a:spcPts val="0"/>
              </a:spcAft>
              <a:buFont typeface="Courier New" panose="02070309020205020404" pitchFamily="49" charset="0"/>
              <a:buChar char="o"/>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L</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à m</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ột họa sĩ và nhà điêu khắc nổi tiếng. </a:t>
            </a:r>
            <a:endPar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Courier New" panose="02070309020205020404" pitchFamily="49" charset="0"/>
              <a:buChar char="o"/>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Ông từng là một họa sĩ vô danh và nghèo khổ</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0"/>
              </a:spcAft>
              <a:buFont typeface="Courier New" panose="02070309020205020404" pitchFamily="49" charset="0"/>
              <a:buChar char="o"/>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Ô</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ng đã không ngừng nỗ lực</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cố gắng để trở thành một trong 10 họa sĩ vĩ đại nhất trong 200 nghệ sĩ tạo hình lớn nhất thế giới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vào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thế kỷ 20</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descr="A person with his hand on his chin&#10;&#10;Description automatically generated with low confidence">
            <a:extLst>
              <a:ext uri="{FF2B5EF4-FFF2-40B4-BE49-F238E27FC236}">
                <a16:creationId xmlns:a16="http://schemas.microsoft.com/office/drawing/2014/main" id="{5D79C9AE-5617-7223-7952-C92C63CFE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4819">
            <a:off x="4292521" y="6821979"/>
            <a:ext cx="4086948" cy="2862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erson sitting at a table&#10;&#10;Description automatically generated with medium confidence">
            <a:extLst>
              <a:ext uri="{FF2B5EF4-FFF2-40B4-BE49-F238E27FC236}">
                <a16:creationId xmlns:a16="http://schemas.microsoft.com/office/drawing/2014/main" id="{DDF6D657-A638-4C7A-1B32-731AE967C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90035">
            <a:off x="9349177" y="6956198"/>
            <a:ext cx="4323410" cy="28757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a:extLst>
              <a:ext uri="{FF2B5EF4-FFF2-40B4-BE49-F238E27FC236}">
                <a16:creationId xmlns:a16="http://schemas.microsoft.com/office/drawing/2014/main" id="{0348489C-4EF3-DCD7-2923-51E802687E73}"/>
              </a:ext>
            </a:extLst>
          </p:cNvPr>
          <p:cNvGrpSpPr/>
          <p:nvPr/>
        </p:nvGrpSpPr>
        <p:grpSpPr>
          <a:xfrm>
            <a:off x="-2033684" y="421274"/>
            <a:ext cx="12857124" cy="1492648"/>
            <a:chOff x="3467284" y="286730"/>
            <a:chExt cx="12857124" cy="1492648"/>
          </a:xfrm>
        </p:grpSpPr>
        <p:grpSp>
          <p:nvGrpSpPr>
            <p:cNvPr id="4" name="Group 18">
              <a:extLst>
                <a:ext uri="{FF2B5EF4-FFF2-40B4-BE49-F238E27FC236}">
                  <a16:creationId xmlns:a16="http://schemas.microsoft.com/office/drawing/2014/main" id="{8A8655DF-9CAD-F0D4-C474-C7332D600E38}"/>
                </a:ext>
              </a:extLst>
            </p:cNvPr>
            <p:cNvGrpSpPr/>
            <p:nvPr/>
          </p:nvGrpSpPr>
          <p:grpSpPr>
            <a:xfrm>
              <a:off x="3467284" y="286730"/>
              <a:ext cx="12857124" cy="1492648"/>
              <a:chOff x="0" y="-38100"/>
              <a:chExt cx="3508797" cy="444825"/>
            </a:xfrm>
          </p:grpSpPr>
          <p:sp>
            <p:nvSpPr>
              <p:cNvPr id="6" name="Freeform 19">
                <a:extLst>
                  <a:ext uri="{FF2B5EF4-FFF2-40B4-BE49-F238E27FC236}">
                    <a16:creationId xmlns:a16="http://schemas.microsoft.com/office/drawing/2014/main" id="{414B2170-CA90-9A23-C7E8-1C6074599807}"/>
                  </a:ext>
                </a:extLst>
              </p:cNvPr>
              <p:cNvSpPr/>
              <p:nvPr/>
            </p:nvSpPr>
            <p:spPr>
              <a:xfrm>
                <a:off x="203200" y="-326"/>
                <a:ext cx="3305597"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1">
                  <a:lumMod val="75000"/>
                </a:schemeClr>
              </a:solidFill>
            </p:spPr>
            <p:txBody>
              <a:bodyPr/>
              <a:lstStyle/>
              <a:p>
                <a:endParaRPr lang="en-US"/>
              </a:p>
            </p:txBody>
          </p:sp>
          <p:sp>
            <p:nvSpPr>
              <p:cNvPr id="7" name="TextBox 20">
                <a:extLst>
                  <a:ext uri="{FF2B5EF4-FFF2-40B4-BE49-F238E27FC236}">
                    <a16:creationId xmlns:a16="http://schemas.microsoft.com/office/drawing/2014/main" id="{C929FDD7-82C4-D313-DA53-D052741ADCD3}"/>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4">
              <a:extLst>
                <a:ext uri="{FF2B5EF4-FFF2-40B4-BE49-F238E27FC236}">
                  <a16:creationId xmlns:a16="http://schemas.microsoft.com/office/drawing/2014/main" id="{4CBFAA5C-2B72-CC78-0CFE-1A3954148019}"/>
                </a:ext>
              </a:extLst>
            </p:cNvPr>
            <p:cNvSpPr txBox="1"/>
            <p:nvPr/>
          </p:nvSpPr>
          <p:spPr>
            <a:xfrm>
              <a:off x="5536960" y="673630"/>
              <a:ext cx="987000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Một số tấm gương khác</a:t>
              </a:r>
              <a:endParaRPr lang="en-US" sz="4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357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barn(inVertical)">
                                      <p:cBhvr>
                                        <p:cTn id="7" dur="500"/>
                                        <p:tgtEl>
                                          <p:spTgt spid="4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6">
                                            <p:txEl>
                                              <p:pRg st="1" end="1"/>
                                            </p:txEl>
                                          </p:spTgt>
                                        </p:tgtEl>
                                        <p:attrNameLst>
                                          <p:attrName>style.visibility</p:attrName>
                                        </p:attrNameLst>
                                      </p:cBhvr>
                                      <p:to>
                                        <p:strVal val="visible"/>
                                      </p:to>
                                    </p:set>
                                    <p:animEffect transition="in" filter="wipe(right)">
                                      <p:cBhvr>
                                        <p:cTn id="18" dur="500"/>
                                        <p:tgtEl>
                                          <p:spTgt spid="46">
                                            <p:txEl>
                                              <p:pRg st="1" end="1"/>
                                            </p:txEl>
                                          </p:spTgt>
                                        </p:tgtEl>
                                      </p:cBhvr>
                                    </p:animEffect>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46">
                                            <p:txEl>
                                              <p:pRg st="2" end="2"/>
                                            </p:txEl>
                                          </p:spTgt>
                                        </p:tgtEl>
                                        <p:attrNameLst>
                                          <p:attrName>style.visibility</p:attrName>
                                        </p:attrNameLst>
                                      </p:cBhvr>
                                      <p:to>
                                        <p:strVal val="visible"/>
                                      </p:to>
                                    </p:set>
                                    <p:animEffect transition="in" filter="wipe(right)">
                                      <p:cBhvr>
                                        <p:cTn id="22" dur="500"/>
                                        <p:tgtEl>
                                          <p:spTgt spid="46">
                                            <p:txEl>
                                              <p:pRg st="2" end="2"/>
                                            </p:txEl>
                                          </p:spTgt>
                                        </p:tgtEl>
                                      </p:cBhvr>
                                    </p:animEffect>
                                  </p:childTnLst>
                                </p:cTn>
                              </p:par>
                            </p:childTnLst>
                          </p:cTn>
                        </p:par>
                        <p:par>
                          <p:cTn id="23" fill="hold">
                            <p:stCondLst>
                              <p:cond delay="1000"/>
                            </p:stCondLst>
                            <p:childTnLst>
                              <p:par>
                                <p:cTn id="24" presetID="22" presetClass="entr" presetSubtype="2" fill="hold" nodeType="afterEffect">
                                  <p:stCondLst>
                                    <p:cond delay="0"/>
                                  </p:stCondLst>
                                  <p:childTnLst>
                                    <p:set>
                                      <p:cBhvr>
                                        <p:cTn id="25" dur="1" fill="hold">
                                          <p:stCondLst>
                                            <p:cond delay="0"/>
                                          </p:stCondLst>
                                        </p:cTn>
                                        <p:tgtEl>
                                          <p:spTgt spid="46">
                                            <p:txEl>
                                              <p:pRg st="3" end="3"/>
                                            </p:txEl>
                                          </p:spTgt>
                                        </p:tgtEl>
                                        <p:attrNameLst>
                                          <p:attrName>style.visibility</p:attrName>
                                        </p:attrNameLst>
                                      </p:cBhvr>
                                      <p:to>
                                        <p:strVal val="visible"/>
                                      </p:to>
                                    </p:set>
                                    <p:animEffect transition="in" filter="wipe(right)">
                                      <p:cBhvr>
                                        <p:cTn id="26" dur="500"/>
                                        <p:tgtEl>
                                          <p:spTgt spid="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553">
            <a:off x="17099823" y="-180869"/>
            <a:ext cx="1562518" cy="1289788"/>
          </a:xfrm>
          <a:prstGeom prst="rect">
            <a:avLst/>
          </a:prstGeom>
        </p:spPr>
      </p:pic>
      <p:grpSp>
        <p:nvGrpSpPr>
          <p:cNvPr id="23" name="Group 23"/>
          <p:cNvGrpSpPr/>
          <p:nvPr/>
        </p:nvGrpSpPr>
        <p:grpSpPr>
          <a:xfrm>
            <a:off x="17596586" y="9224384"/>
            <a:ext cx="1172978" cy="1172978"/>
            <a:chOff x="0" y="0"/>
            <a:chExt cx="1563971" cy="1563971"/>
          </a:xfrm>
        </p:grpSpPr>
        <p:grpSp>
          <p:nvGrpSpPr>
            <p:cNvPr id="24" name="Group 24"/>
            <p:cNvGrpSpPr/>
            <p:nvPr/>
          </p:nvGrpSpPr>
          <p:grpSpPr>
            <a:xfrm>
              <a:off x="0" y="0"/>
              <a:ext cx="1563971" cy="156397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7" name="Group 27"/>
            <p:cNvGrpSpPr/>
            <p:nvPr/>
          </p:nvGrpSpPr>
          <p:grpSpPr>
            <a:xfrm>
              <a:off x="167370" y="167370"/>
              <a:ext cx="1229231" cy="1229231"/>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sp>
        <p:nvSpPr>
          <p:cNvPr id="46" name="TextBox 45">
            <a:extLst>
              <a:ext uri="{FF2B5EF4-FFF2-40B4-BE49-F238E27FC236}">
                <a16:creationId xmlns:a16="http://schemas.microsoft.com/office/drawing/2014/main" id="{23948266-B8E1-13C8-B08D-8BDFDF7AFF8A}"/>
              </a:ext>
            </a:extLst>
          </p:cNvPr>
          <p:cNvSpPr txBox="1"/>
          <p:nvPr/>
        </p:nvSpPr>
        <p:spPr>
          <a:xfrm>
            <a:off x="1043499" y="2072938"/>
            <a:ext cx="16201001" cy="4236994"/>
          </a:xfrm>
          <a:prstGeom prst="rect">
            <a:avLst/>
          </a:prstGeom>
          <a:noFill/>
        </p:spPr>
        <p:txBody>
          <a:bodyPr wrap="square">
            <a:spAutoFit/>
          </a:bodyPr>
          <a:lstStyle/>
          <a:p>
            <a:pPr marL="0" marR="0" algn="ctr">
              <a:lnSpc>
                <a:spcPct val="150000"/>
              </a:lnSpc>
              <a:spcBef>
                <a:spcPts val="0"/>
              </a:spcBef>
              <a:spcAft>
                <a:spcPts val="0"/>
              </a:spcAft>
            </a:pP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Nick Vujicic</a:t>
            </a:r>
          </a:p>
          <a:p>
            <a:pPr marL="571500" marR="0" indent="-571500" algn="just">
              <a:lnSpc>
                <a:spcPct val="150000"/>
              </a:lnSpc>
              <a:spcBef>
                <a:spcPts val="0"/>
              </a:spcBef>
              <a:spcAft>
                <a:spcPts val="0"/>
              </a:spcAft>
              <a:buFont typeface="Courier New" panose="02070309020205020404" pitchFamily="49" charset="0"/>
              <a:buChar char="o"/>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Mặc dù sinh ra với thân thể khiếm khuyết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tay</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chân</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nhưng anh vẫn luôn khát vọng vươn lên. </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Courier New" panose="02070309020205020404" pitchFamily="49" charset="0"/>
              <a:buChar char="o"/>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Anh đã nỗ lực để thực hiện ước mơ và chứng minh cho mọi người thấy khi nỗ lực hết mình thì khiếm khuyết, bất hạnh không còn là vấn đề.</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descr="A person standing on a beach&#10;&#10;Description automatically generated">
            <a:extLst>
              <a:ext uri="{FF2B5EF4-FFF2-40B4-BE49-F238E27FC236}">
                <a16:creationId xmlns:a16="http://schemas.microsoft.com/office/drawing/2014/main" id="{72F88545-5B3D-B150-8751-9CB2D4F4AE67}"/>
              </a:ext>
            </a:extLst>
          </p:cNvPr>
          <p:cNvPicPr>
            <a:picLocks noChangeAspect="1"/>
          </p:cNvPicPr>
          <p:nvPr/>
        </p:nvPicPr>
        <p:blipFill rotWithShape="1">
          <a:blip r:embed="rId4">
            <a:extLst>
              <a:ext uri="{28A0092B-C50C-407E-A947-70E740481C1C}">
                <a14:useLocalDpi xmlns:a14="http://schemas.microsoft.com/office/drawing/2010/main" val="0"/>
              </a:ext>
            </a:extLst>
          </a:blip>
          <a:srcRect r="20850"/>
          <a:stretch/>
        </p:blipFill>
        <p:spPr>
          <a:xfrm>
            <a:off x="4446148" y="6798155"/>
            <a:ext cx="4507514" cy="3097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picture containing person, person, standing, posing&#10;&#10;Description automatically generated">
            <a:extLst>
              <a:ext uri="{FF2B5EF4-FFF2-40B4-BE49-F238E27FC236}">
                <a16:creationId xmlns:a16="http://schemas.microsoft.com/office/drawing/2014/main" id="{EBD09045-A695-B6E8-5AE4-ACC7E2D87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8613" y="6798155"/>
            <a:ext cx="4646987" cy="3097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 name="Group 3">
            <a:extLst>
              <a:ext uri="{FF2B5EF4-FFF2-40B4-BE49-F238E27FC236}">
                <a16:creationId xmlns:a16="http://schemas.microsoft.com/office/drawing/2014/main" id="{41027EA6-CD49-147E-4171-A9C053F9EC26}"/>
              </a:ext>
            </a:extLst>
          </p:cNvPr>
          <p:cNvGrpSpPr/>
          <p:nvPr/>
        </p:nvGrpSpPr>
        <p:grpSpPr>
          <a:xfrm>
            <a:off x="-2033684" y="421274"/>
            <a:ext cx="12857124" cy="1492648"/>
            <a:chOff x="3467284" y="286730"/>
            <a:chExt cx="12857124" cy="1492648"/>
          </a:xfrm>
        </p:grpSpPr>
        <p:grpSp>
          <p:nvGrpSpPr>
            <p:cNvPr id="7" name="Group 18">
              <a:extLst>
                <a:ext uri="{FF2B5EF4-FFF2-40B4-BE49-F238E27FC236}">
                  <a16:creationId xmlns:a16="http://schemas.microsoft.com/office/drawing/2014/main" id="{2A5D1A3D-02CB-5C33-98EA-2FB612FAE875}"/>
                </a:ext>
              </a:extLst>
            </p:cNvPr>
            <p:cNvGrpSpPr/>
            <p:nvPr/>
          </p:nvGrpSpPr>
          <p:grpSpPr>
            <a:xfrm>
              <a:off x="3467284" y="286730"/>
              <a:ext cx="12857124" cy="1492648"/>
              <a:chOff x="0" y="-38100"/>
              <a:chExt cx="3508797" cy="444825"/>
            </a:xfrm>
          </p:grpSpPr>
          <p:sp>
            <p:nvSpPr>
              <p:cNvPr id="12" name="Freeform 19">
                <a:extLst>
                  <a:ext uri="{FF2B5EF4-FFF2-40B4-BE49-F238E27FC236}">
                    <a16:creationId xmlns:a16="http://schemas.microsoft.com/office/drawing/2014/main" id="{5F2E5BA3-4FB7-EA80-8E58-4C741AC1715A}"/>
                  </a:ext>
                </a:extLst>
              </p:cNvPr>
              <p:cNvSpPr/>
              <p:nvPr/>
            </p:nvSpPr>
            <p:spPr>
              <a:xfrm>
                <a:off x="203200" y="-326"/>
                <a:ext cx="3305597"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1">
                  <a:lumMod val="75000"/>
                </a:schemeClr>
              </a:solidFill>
            </p:spPr>
            <p:txBody>
              <a:bodyPr/>
              <a:lstStyle/>
              <a:p>
                <a:endParaRPr lang="en-US"/>
              </a:p>
            </p:txBody>
          </p:sp>
          <p:sp>
            <p:nvSpPr>
              <p:cNvPr id="13" name="TextBox 20">
                <a:extLst>
                  <a:ext uri="{FF2B5EF4-FFF2-40B4-BE49-F238E27FC236}">
                    <a16:creationId xmlns:a16="http://schemas.microsoft.com/office/drawing/2014/main" id="{413B85D1-0156-454A-F848-4153997281AC}"/>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0">
              <a:extLst>
                <a:ext uri="{FF2B5EF4-FFF2-40B4-BE49-F238E27FC236}">
                  <a16:creationId xmlns:a16="http://schemas.microsoft.com/office/drawing/2014/main" id="{C0D646CA-DE17-B04D-2271-74718DC43E53}"/>
                </a:ext>
              </a:extLst>
            </p:cNvPr>
            <p:cNvSpPr txBox="1"/>
            <p:nvPr/>
          </p:nvSpPr>
          <p:spPr>
            <a:xfrm>
              <a:off x="5536960" y="673630"/>
              <a:ext cx="987000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Một số tấm gương khác</a:t>
              </a:r>
              <a:endParaRPr lang="en-US" sz="4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473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1" fill="hold" nodeType="withEffect">
                                  <p:stCondLst>
                                    <p:cond delay="0"/>
                                  </p:stCondLst>
                                  <p:childTnLst>
                                    <p:set>
                                      <p:cBhvr>
                                        <p:cTn id="12" dur="1" fill="hold">
                                          <p:stCondLst>
                                            <p:cond delay="0"/>
                                          </p:stCondLst>
                                        </p:cTn>
                                        <p:tgtEl>
                                          <p:spTgt spid="46">
                                            <p:txEl>
                                              <p:pRg st="0" end="0"/>
                                            </p:txEl>
                                          </p:spTgt>
                                        </p:tgtEl>
                                        <p:attrNameLst>
                                          <p:attrName>style.visibility</p:attrName>
                                        </p:attrNameLst>
                                      </p:cBhvr>
                                      <p:to>
                                        <p:strVal val="visible"/>
                                      </p:to>
                                    </p:set>
                                    <p:animEffect transition="in" filter="wipe(up)">
                                      <p:cBhvr>
                                        <p:cTn id="13" dur="500"/>
                                        <p:tgtEl>
                                          <p:spTgt spid="4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46">
                                            <p:txEl>
                                              <p:pRg st="1" end="1"/>
                                            </p:txEl>
                                          </p:spTgt>
                                        </p:tgtEl>
                                        <p:attrNameLst>
                                          <p:attrName>style.visibility</p:attrName>
                                        </p:attrNameLst>
                                      </p:cBhvr>
                                      <p:to>
                                        <p:strVal val="visible"/>
                                      </p:to>
                                    </p:set>
                                    <p:anim calcmode="lin" valueType="num">
                                      <p:cBhvr additive="base">
                                        <p:cTn id="18" dur="500" fill="hold"/>
                                        <p:tgtEl>
                                          <p:spTgt spid="46">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6">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46">
                                            <p:txEl>
                                              <p:pRg st="2" end="2"/>
                                            </p:txEl>
                                          </p:spTgt>
                                        </p:tgtEl>
                                        <p:attrNameLst>
                                          <p:attrName>style.visibility</p:attrName>
                                        </p:attrNameLst>
                                      </p:cBhvr>
                                      <p:to>
                                        <p:strVal val="visible"/>
                                      </p:to>
                                    </p:set>
                                    <p:anim calcmode="lin" valueType="num">
                                      <p:cBhvr additive="base">
                                        <p:cTn id="23" dur="500" fill="hold"/>
                                        <p:tgtEl>
                                          <p:spTgt spid="46">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715">
            <a:off x="16968872" y="9137735"/>
            <a:ext cx="1209184" cy="942838"/>
          </a:xfrm>
          <a:prstGeom prst="rect">
            <a:avLst/>
          </a:prstGeom>
        </p:spPr>
      </p:pic>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9553">
            <a:off x="-189750" y="89980"/>
            <a:ext cx="1039428" cy="858001"/>
          </a:xfrm>
          <a:prstGeom prst="rect">
            <a:avLst/>
          </a:prstGeom>
        </p:spPr>
      </p:pic>
      <p:grpSp>
        <p:nvGrpSpPr>
          <p:cNvPr id="23" name="Group 23"/>
          <p:cNvGrpSpPr/>
          <p:nvPr/>
        </p:nvGrpSpPr>
        <p:grpSpPr>
          <a:xfrm>
            <a:off x="117621" y="9014697"/>
            <a:ext cx="1170360" cy="1112039"/>
            <a:chOff x="0" y="0"/>
            <a:chExt cx="1563971" cy="1563971"/>
          </a:xfrm>
        </p:grpSpPr>
        <p:grpSp>
          <p:nvGrpSpPr>
            <p:cNvPr id="24" name="Group 24"/>
            <p:cNvGrpSpPr/>
            <p:nvPr/>
          </p:nvGrpSpPr>
          <p:grpSpPr>
            <a:xfrm>
              <a:off x="0" y="0"/>
              <a:ext cx="1563971" cy="156397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7" name="Group 27"/>
            <p:cNvGrpSpPr/>
            <p:nvPr/>
          </p:nvGrpSpPr>
          <p:grpSpPr>
            <a:xfrm>
              <a:off x="167370" y="167370"/>
              <a:ext cx="1229231" cy="1229231"/>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cxnSp>
        <p:nvCxnSpPr>
          <p:cNvPr id="59" name="Straight Connector 58">
            <a:extLst>
              <a:ext uri="{FF2B5EF4-FFF2-40B4-BE49-F238E27FC236}">
                <a16:creationId xmlns:a16="http://schemas.microsoft.com/office/drawing/2014/main" id="{5438EB73-EEB7-1447-DF71-CE79082E303D}"/>
              </a:ext>
            </a:extLst>
          </p:cNvPr>
          <p:cNvCxnSpPr>
            <a:cxnSpLocks/>
          </p:cNvCxnSpPr>
          <p:nvPr/>
        </p:nvCxnSpPr>
        <p:spPr>
          <a:xfrm>
            <a:off x="9233455" y="4149884"/>
            <a:ext cx="0" cy="5220534"/>
          </a:xfrm>
          <a:prstGeom prst="line">
            <a:avLst/>
          </a:prstGeom>
          <a:ln w="38100">
            <a:solidFill>
              <a:schemeClr val="accent6">
                <a:lumMod val="50000"/>
              </a:schemeClr>
            </a:solidFill>
            <a:prstDash val="lgDashDotDot"/>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BC8F8B57-EDB3-8ADC-F971-9BACC4540B3C}"/>
              </a:ext>
            </a:extLst>
          </p:cNvPr>
          <p:cNvGrpSpPr/>
          <p:nvPr/>
        </p:nvGrpSpPr>
        <p:grpSpPr>
          <a:xfrm>
            <a:off x="1900236" y="4397951"/>
            <a:ext cx="6521822" cy="4724399"/>
            <a:chOff x="1215904" y="4991099"/>
            <a:chExt cx="6521822" cy="4724399"/>
          </a:xfrm>
        </p:grpSpPr>
        <p:grpSp>
          <p:nvGrpSpPr>
            <p:cNvPr id="55" name="Group 54">
              <a:extLst>
                <a:ext uri="{FF2B5EF4-FFF2-40B4-BE49-F238E27FC236}">
                  <a16:creationId xmlns:a16="http://schemas.microsoft.com/office/drawing/2014/main" id="{A747B881-7878-836A-A822-9D6B7B2D01EF}"/>
                </a:ext>
              </a:extLst>
            </p:cNvPr>
            <p:cNvGrpSpPr/>
            <p:nvPr/>
          </p:nvGrpSpPr>
          <p:grpSpPr>
            <a:xfrm>
              <a:off x="1215904" y="4991099"/>
              <a:ext cx="6521822" cy="4724399"/>
              <a:chOff x="982147" y="2278775"/>
              <a:chExt cx="6307580" cy="4724399"/>
            </a:xfrm>
          </p:grpSpPr>
          <p:sp>
            <p:nvSpPr>
              <p:cNvPr id="57" name="AutoShape 6">
                <a:extLst>
                  <a:ext uri="{FF2B5EF4-FFF2-40B4-BE49-F238E27FC236}">
                    <a16:creationId xmlns:a16="http://schemas.microsoft.com/office/drawing/2014/main" id="{914A21B1-7FED-7145-C57E-64AD1BD2716B}"/>
                  </a:ext>
                </a:extLst>
              </p:cNvPr>
              <p:cNvSpPr/>
              <p:nvPr/>
            </p:nvSpPr>
            <p:spPr>
              <a:xfrm>
                <a:off x="982147" y="2278775"/>
                <a:ext cx="6307580" cy="4724399"/>
              </a:xfrm>
              <a:prstGeom prst="rect">
                <a:avLst/>
              </a:prstGeom>
              <a:solidFill>
                <a:schemeClr val="accent6">
                  <a:lumMod val="20000"/>
                  <a:lumOff val="80000"/>
                  <a:alpha val="6667"/>
                </a:schemeClr>
              </a:solidFill>
              <a:ln>
                <a:solidFill>
                  <a:schemeClr val="accent6">
                    <a:lumMod val="75000"/>
                  </a:schemeClr>
                </a:solidFill>
              </a:ln>
            </p:spPr>
            <p:txBody>
              <a:bodyPr/>
              <a:lstStyle/>
              <a:p>
                <a:endParaRPr lang="en-US"/>
              </a:p>
            </p:txBody>
          </p:sp>
          <p:sp>
            <p:nvSpPr>
              <p:cNvPr id="58" name="TextBox 57">
                <a:extLst>
                  <a:ext uri="{FF2B5EF4-FFF2-40B4-BE49-F238E27FC236}">
                    <a16:creationId xmlns:a16="http://schemas.microsoft.com/office/drawing/2014/main" id="{0EEBD002-46DD-0231-1D8A-E5DB0F490227}"/>
                  </a:ext>
                </a:extLst>
              </p:cNvPr>
              <p:cNvSpPr txBox="1"/>
              <p:nvPr/>
            </p:nvSpPr>
            <p:spPr>
              <a:xfrm>
                <a:off x="1401344" y="4184042"/>
                <a:ext cx="5469188" cy="2482667"/>
              </a:xfrm>
              <a:prstGeom prst="rect">
                <a:avLst/>
              </a:prstGeom>
              <a:noFill/>
            </p:spPr>
            <p:txBody>
              <a:bodyPr wrap="square">
                <a:spAutoFit/>
              </a:bodyPr>
              <a:lstStyle/>
              <a:p>
                <a:pPr algn="just">
                  <a:lnSpc>
                    <a:spcPct val="150000"/>
                  </a:lnSpc>
                  <a:buClr>
                    <a:srgbClr val="080808"/>
                  </a:buClr>
                  <a:tabLst>
                    <a:tab pos="200025" algn="l"/>
                  </a:tabLst>
                </a:pPr>
                <a:r>
                  <a:rPr lang="vi-VN" sz="3600" dirty="0">
                    <a:solidFill>
                      <a:srgbClr val="080808"/>
                    </a:solidFill>
                    <a:latin typeface="Arial" panose="020B0604020202020204" pitchFamily="34" charset="0"/>
                    <a:ea typeface="Calibri" panose="020F0502020204030204" pitchFamily="34" charset="0"/>
                    <a:cs typeface="Arial" panose="020B0604020202020204" pitchFamily="34" charset="0"/>
                  </a:rPr>
                  <a:t>Em hãy nêu những biểu hiện của sự nỗ lực hoàn thiện bản thân</a:t>
                </a:r>
                <a:r>
                  <a:rPr lang="en-US" sz="3600"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en-US" sz="3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 name="Picture 1" descr="A picture containing text, vector graphics&#10;&#10;Description automatically generated">
              <a:extLst>
                <a:ext uri="{FF2B5EF4-FFF2-40B4-BE49-F238E27FC236}">
                  <a16:creationId xmlns:a16="http://schemas.microsoft.com/office/drawing/2014/main" id="{03236087-A57E-1EE1-5613-D5E4369574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9405" y="4991100"/>
              <a:ext cx="2134823" cy="2134823"/>
            </a:xfrm>
            <a:prstGeom prst="rect">
              <a:avLst/>
            </a:prstGeom>
          </p:spPr>
        </p:pic>
      </p:grpSp>
      <p:grpSp>
        <p:nvGrpSpPr>
          <p:cNvPr id="5" name="Group 4">
            <a:extLst>
              <a:ext uri="{FF2B5EF4-FFF2-40B4-BE49-F238E27FC236}">
                <a16:creationId xmlns:a16="http://schemas.microsoft.com/office/drawing/2014/main" id="{632FDD81-D681-2B10-5826-5163119C18D9}"/>
              </a:ext>
            </a:extLst>
          </p:cNvPr>
          <p:cNvGrpSpPr/>
          <p:nvPr/>
        </p:nvGrpSpPr>
        <p:grpSpPr>
          <a:xfrm>
            <a:off x="412846" y="2902679"/>
            <a:ext cx="17541184" cy="742703"/>
            <a:chOff x="158042" y="3231123"/>
            <a:chExt cx="17541184" cy="742703"/>
          </a:xfrm>
        </p:grpSpPr>
        <p:sp>
          <p:nvSpPr>
            <p:cNvPr id="47" name="Rectangle 46">
              <a:extLst>
                <a:ext uri="{FF2B5EF4-FFF2-40B4-BE49-F238E27FC236}">
                  <a16:creationId xmlns:a16="http://schemas.microsoft.com/office/drawing/2014/main" id="{2963A777-2F4D-93D1-4F09-961554DE12A0}"/>
                </a:ext>
              </a:extLst>
            </p:cNvPr>
            <p:cNvSpPr/>
            <p:nvPr/>
          </p:nvSpPr>
          <p:spPr>
            <a:xfrm>
              <a:off x="1117937" y="3265940"/>
              <a:ext cx="16581289" cy="707886"/>
            </a:xfrm>
            <a:prstGeom prst="rect">
              <a:avLst/>
            </a:prstGeom>
          </p:spPr>
          <p:txBody>
            <a:bodyPr wrap="square">
              <a:spAutoFit/>
            </a:bodyPr>
            <a:lstStyle/>
            <a:p>
              <a:pPr algn="just">
                <a:spcBef>
                  <a:spcPts val="300"/>
                </a:spcBef>
                <a:spcAft>
                  <a:spcPts val="300"/>
                </a:spcAft>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HOẠT ĐỘNG NHÓM: </a:t>
              </a:r>
              <a:r>
                <a:rPr lang="en-US" sz="4000">
                  <a:latin typeface="Arial" panose="020B0604020202020204" pitchFamily="34" charset="0"/>
                  <a:ea typeface="Calibri" panose="020F0502020204030204" pitchFamily="34" charset="0"/>
                  <a:cs typeface="Arial" panose="020B0604020202020204" pitchFamily="34" charset="0"/>
                </a:rPr>
                <a:t>Các em thảo </a:t>
              </a:r>
              <a:r>
                <a:rPr lang="en-US" sz="4000" dirty="0" err="1">
                  <a:latin typeface="Arial" panose="020B0604020202020204" pitchFamily="34" charset="0"/>
                  <a:ea typeface="Calibri" panose="020F0502020204030204" pitchFamily="34" charset="0"/>
                  <a:cs typeface="Arial" panose="020B0604020202020204" pitchFamily="34" charset="0"/>
                </a:rPr>
                <a:t>luận</a:t>
              </a:r>
              <a:r>
                <a:rPr lang="en-US"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và</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trả</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lời</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các</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câu</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hỏi</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dưới</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đây</a:t>
              </a:r>
              <a:r>
                <a:rPr lang="fr-FR"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EACF7C1-A551-C374-02D8-1AE5314AD771}"/>
                </a:ext>
              </a:extLst>
            </p:cNvPr>
            <p:cNvPicPr>
              <a:picLocks noChangeAspect="1"/>
            </p:cNvPicPr>
            <p:nvPr/>
          </p:nvPicPr>
          <p:blipFill>
            <a:blip r:embed="rId7"/>
            <a:stretch>
              <a:fillRect/>
            </a:stretch>
          </p:blipFill>
          <p:spPr>
            <a:xfrm>
              <a:off x="158042" y="3231123"/>
              <a:ext cx="884858" cy="707886"/>
            </a:xfrm>
            <a:prstGeom prst="rect">
              <a:avLst/>
            </a:prstGeom>
          </p:spPr>
        </p:pic>
      </p:grpSp>
      <p:grpSp>
        <p:nvGrpSpPr>
          <p:cNvPr id="13" name="Group 12">
            <a:extLst>
              <a:ext uri="{FF2B5EF4-FFF2-40B4-BE49-F238E27FC236}">
                <a16:creationId xmlns:a16="http://schemas.microsoft.com/office/drawing/2014/main" id="{C7A282F9-2C81-41DF-BF7D-3015BFF7E1EE}"/>
              </a:ext>
            </a:extLst>
          </p:cNvPr>
          <p:cNvGrpSpPr/>
          <p:nvPr/>
        </p:nvGrpSpPr>
        <p:grpSpPr>
          <a:xfrm>
            <a:off x="10047128" y="4397951"/>
            <a:ext cx="6521822" cy="4724399"/>
            <a:chOff x="10047126" y="4932534"/>
            <a:chExt cx="6521822" cy="4724399"/>
          </a:xfrm>
        </p:grpSpPr>
        <p:grpSp>
          <p:nvGrpSpPr>
            <p:cNvPr id="8" name="Group 7">
              <a:extLst>
                <a:ext uri="{FF2B5EF4-FFF2-40B4-BE49-F238E27FC236}">
                  <a16:creationId xmlns:a16="http://schemas.microsoft.com/office/drawing/2014/main" id="{04FCDA22-E649-2608-13A0-DF81D2D63ED5}"/>
                </a:ext>
              </a:extLst>
            </p:cNvPr>
            <p:cNvGrpSpPr/>
            <p:nvPr/>
          </p:nvGrpSpPr>
          <p:grpSpPr>
            <a:xfrm>
              <a:off x="10047126" y="4932534"/>
              <a:ext cx="6521822" cy="4724399"/>
              <a:chOff x="982147" y="2278775"/>
              <a:chExt cx="6307580" cy="4724399"/>
            </a:xfrm>
          </p:grpSpPr>
          <p:sp>
            <p:nvSpPr>
              <p:cNvPr id="10" name="AutoShape 6">
                <a:extLst>
                  <a:ext uri="{FF2B5EF4-FFF2-40B4-BE49-F238E27FC236}">
                    <a16:creationId xmlns:a16="http://schemas.microsoft.com/office/drawing/2014/main" id="{0DDD028F-6AE6-9A5C-499C-1C43CE6DB4B9}"/>
                  </a:ext>
                </a:extLst>
              </p:cNvPr>
              <p:cNvSpPr/>
              <p:nvPr/>
            </p:nvSpPr>
            <p:spPr>
              <a:xfrm>
                <a:off x="982147" y="2278775"/>
                <a:ext cx="6307580" cy="4724399"/>
              </a:xfrm>
              <a:prstGeom prst="rect">
                <a:avLst/>
              </a:prstGeom>
              <a:solidFill>
                <a:schemeClr val="accent6">
                  <a:lumMod val="20000"/>
                  <a:lumOff val="80000"/>
                  <a:alpha val="6667"/>
                </a:schemeClr>
              </a:solidFill>
              <a:ln>
                <a:solidFill>
                  <a:schemeClr val="accent6">
                    <a:lumMod val="75000"/>
                  </a:schemeClr>
                </a:solidFill>
              </a:ln>
            </p:spPr>
            <p:txBody>
              <a:bodyPr/>
              <a:lstStyle/>
              <a:p>
                <a:endParaRPr lang="en-US"/>
              </a:p>
            </p:txBody>
          </p:sp>
          <p:sp>
            <p:nvSpPr>
              <p:cNvPr id="11" name="TextBox 10">
                <a:extLst>
                  <a:ext uri="{FF2B5EF4-FFF2-40B4-BE49-F238E27FC236}">
                    <a16:creationId xmlns:a16="http://schemas.microsoft.com/office/drawing/2014/main" id="{7A475535-B8B5-FBA7-2C51-E43C33AB8144}"/>
                  </a:ext>
                </a:extLst>
              </p:cNvPr>
              <p:cNvSpPr txBox="1"/>
              <p:nvPr/>
            </p:nvSpPr>
            <p:spPr>
              <a:xfrm>
                <a:off x="1401343" y="4161767"/>
                <a:ext cx="5469188" cy="2482667"/>
              </a:xfrm>
              <a:prstGeom prst="rect">
                <a:avLst/>
              </a:prstGeom>
              <a:noFill/>
            </p:spPr>
            <p:txBody>
              <a:bodyPr wrap="square">
                <a:spAutoFit/>
              </a:bodyPr>
              <a:lstStyle/>
              <a:p>
                <a:pPr algn="just">
                  <a:lnSpc>
                    <a:spcPct val="150000"/>
                  </a:lnSpc>
                  <a:buClr>
                    <a:srgbClr val="080808"/>
                  </a:buClr>
                  <a:tabLst>
                    <a:tab pos="200025" algn="l"/>
                  </a:tabLst>
                </a:pPr>
                <a:r>
                  <a:rPr lang="vi-VN" sz="3600" dirty="0">
                    <a:solidFill>
                      <a:srgbClr val="080808"/>
                    </a:solidFill>
                    <a:latin typeface="Arial" panose="020B0604020202020204" pitchFamily="34" charset="0"/>
                    <a:ea typeface="Calibri" panose="020F0502020204030204" pitchFamily="34" charset="0"/>
                    <a:cs typeface="Arial" panose="020B0604020202020204" pitchFamily="34" charset="0"/>
                  </a:rPr>
                  <a:t>Em làm thế nào để xác định được những biểu hiện đó</a:t>
                </a:r>
                <a:r>
                  <a:rPr lang="en-US" sz="3600" dirty="0">
                    <a:solidFill>
                      <a:srgbClr val="080808"/>
                    </a:solidFill>
                    <a:latin typeface="Arial" panose="020B0604020202020204" pitchFamily="34" charset="0"/>
                    <a:ea typeface="Calibri" panose="020F0502020204030204" pitchFamily="34" charset="0"/>
                    <a:cs typeface="Arial" panose="020B0604020202020204" pitchFamily="34" charset="0"/>
                  </a:rPr>
                  <a:t>?</a:t>
                </a:r>
                <a:endParaRPr lang="en-US" sz="36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12" name="Picture 5">
              <a:extLst>
                <a:ext uri="{FF2B5EF4-FFF2-40B4-BE49-F238E27FC236}">
                  <a16:creationId xmlns:a16="http://schemas.microsoft.com/office/drawing/2014/main" id="{FE35AEB7-CE9E-816F-06C6-9AD58CEBA8D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551383" y="5543104"/>
              <a:ext cx="3352965" cy="913683"/>
            </a:xfrm>
            <a:prstGeom prst="rect">
              <a:avLst/>
            </a:prstGeom>
          </p:spPr>
        </p:pic>
      </p:grpSp>
      <p:sp>
        <p:nvSpPr>
          <p:cNvPr id="15" name="TextBox 14">
            <a:extLst>
              <a:ext uri="{FF2B5EF4-FFF2-40B4-BE49-F238E27FC236}">
                <a16:creationId xmlns:a16="http://schemas.microsoft.com/office/drawing/2014/main" id="{F17B3FEB-66B0-999F-ED78-C62D1B42218F}"/>
              </a:ext>
            </a:extLst>
          </p:cNvPr>
          <p:cNvSpPr txBox="1"/>
          <p:nvPr/>
        </p:nvSpPr>
        <p:spPr>
          <a:xfrm>
            <a:off x="1163400" y="744467"/>
            <a:ext cx="16304124" cy="1911549"/>
          </a:xfrm>
          <a:prstGeom prst="rect">
            <a:avLst/>
          </a:prstGeom>
          <a:noFill/>
        </p:spPr>
        <p:txBody>
          <a:bodyPr wrap="square">
            <a:spAutoFit/>
          </a:bodyPr>
          <a:lstStyle/>
          <a:p>
            <a:pPr algn="ctr">
              <a:lnSpc>
                <a:spcPct val="150000"/>
              </a:lnSpc>
            </a:pPr>
            <a:r>
              <a:rPr lang="en-US" sz="4200" b="1">
                <a:solidFill>
                  <a:srgbClr val="C00000"/>
                </a:solidFill>
                <a:latin typeface="Arial" panose="020B0604020202020204" pitchFamily="34" charset="0"/>
                <a:cs typeface="Arial" panose="020B0604020202020204" pitchFamily="34" charset="0"/>
              </a:rPr>
              <a:t>Nhiệm vụ 2: Chỉ ra những biểu hiện của sự nỗ lực hoàn thiện bản thân</a:t>
            </a:r>
            <a:endParaRPr lang="en-US" sz="4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573454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down)">
                                      <p:cBhvr>
                                        <p:cTn id="14" dur="500"/>
                                        <p:tgtEl>
                                          <p:spTgt spid="59"/>
                                        </p:tgtEl>
                                      </p:cBhvr>
                                    </p:animEffect>
                                  </p:childTnLst>
                                </p:cTn>
                              </p:par>
                              <p:par>
                                <p:cTn id="15" presetID="2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715">
            <a:off x="-283797" y="-101291"/>
            <a:ext cx="1450030" cy="113063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9553">
            <a:off x="17506741" y="9126432"/>
            <a:ext cx="1562518" cy="1289788"/>
          </a:xfrm>
          <a:prstGeom prst="rect">
            <a:avLst/>
          </a:prstGeom>
        </p:spPr>
      </p:pic>
      <p:grpSp>
        <p:nvGrpSpPr>
          <p:cNvPr id="21" name="Group 21"/>
          <p:cNvGrpSpPr/>
          <p:nvPr/>
        </p:nvGrpSpPr>
        <p:grpSpPr>
          <a:xfrm>
            <a:off x="-415640" y="9437639"/>
            <a:ext cx="1142219" cy="1142219"/>
            <a:chOff x="0" y="0"/>
            <a:chExt cx="1522959" cy="1522959"/>
          </a:xfrm>
        </p:grpSpPr>
        <p:grpSp>
          <p:nvGrpSpPr>
            <p:cNvPr id="22" name="Group 22"/>
            <p:cNvGrpSpPr/>
            <p:nvPr/>
          </p:nvGrpSpPr>
          <p:grpSpPr>
            <a:xfrm>
              <a:off x="0" y="0"/>
              <a:ext cx="1522959" cy="1522959"/>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B4F47"/>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25"/>
            <p:cNvGrpSpPr/>
            <p:nvPr/>
          </p:nvGrpSpPr>
          <p:grpSpPr>
            <a:xfrm>
              <a:off x="162981" y="162981"/>
              <a:ext cx="1196997" cy="1196997"/>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sp>
        <p:nvSpPr>
          <p:cNvPr id="38" name="Rectangle: Rounded Corners 37">
            <a:extLst>
              <a:ext uri="{FF2B5EF4-FFF2-40B4-BE49-F238E27FC236}">
                <a16:creationId xmlns:a16="http://schemas.microsoft.com/office/drawing/2014/main" id="{9CF79374-C416-4539-8C5C-E35118EF3FC1}"/>
              </a:ext>
            </a:extLst>
          </p:cNvPr>
          <p:cNvSpPr/>
          <p:nvPr/>
        </p:nvSpPr>
        <p:spPr>
          <a:xfrm>
            <a:off x="1636778" y="2104743"/>
            <a:ext cx="5867400" cy="116754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Biểu</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hiện</a:t>
            </a:r>
            <a:endParaRPr lang="en-US" sz="4000" b="1" dirty="0">
              <a:solidFill>
                <a:schemeClr val="tx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1908D087-DD9B-47CB-2555-64BC4D3EB5D8}"/>
              </a:ext>
            </a:extLst>
          </p:cNvPr>
          <p:cNvGrpSpPr/>
          <p:nvPr/>
        </p:nvGrpSpPr>
        <p:grpSpPr>
          <a:xfrm>
            <a:off x="2227493" y="3357644"/>
            <a:ext cx="13771967" cy="1655721"/>
            <a:chOff x="2267115" y="3487779"/>
            <a:chExt cx="13771967" cy="1655721"/>
          </a:xfrm>
        </p:grpSpPr>
        <p:sp>
          <p:nvSpPr>
            <p:cNvPr id="39" name="Speech Bubble: Rectangle with Corners Rounded 38">
              <a:extLst>
                <a:ext uri="{FF2B5EF4-FFF2-40B4-BE49-F238E27FC236}">
                  <a16:creationId xmlns:a16="http://schemas.microsoft.com/office/drawing/2014/main" id="{E593E802-5442-5484-2898-5CC87BD0538F}"/>
                </a:ext>
              </a:extLst>
            </p:cNvPr>
            <p:cNvSpPr/>
            <p:nvPr/>
          </p:nvSpPr>
          <p:spPr>
            <a:xfrm>
              <a:off x="2267115" y="3897425"/>
              <a:ext cx="13754099" cy="1194885"/>
            </a:xfrm>
            <a:prstGeom prst="wedgeRoundRectCallout">
              <a:avLst>
                <a:gd name="adj1" fmla="val -53347"/>
                <a:gd name="adj2" fmla="val -51072"/>
                <a:gd name="adj3" fmla="val 16667"/>
              </a:avLst>
            </a:prstGeom>
            <a:solidFill>
              <a:srgbClr val="F8EDE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Cần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cù</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siêng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năng</a:t>
              </a:r>
              <a:r>
                <a:rPr lang="en-US" sz="4000" dirty="0">
                  <a:solidFill>
                    <a:schemeClr val="tx1"/>
                  </a:solidFill>
                  <a:latin typeface="Arial" panose="020B0604020202020204" pitchFamily="34" charset="0"/>
                  <a:cs typeface="Arial" panose="020B0604020202020204" pitchFamily="34" charset="0"/>
                </a:rPr>
                <a:t>.</a:t>
              </a:r>
            </a:p>
          </p:txBody>
        </p:sp>
        <p:pic>
          <p:nvPicPr>
            <p:cNvPr id="4" name="Picture 3" descr="A picture containing text&#10;&#10;Description automatically generated">
              <a:extLst>
                <a:ext uri="{FF2B5EF4-FFF2-40B4-BE49-F238E27FC236}">
                  <a16:creationId xmlns:a16="http://schemas.microsoft.com/office/drawing/2014/main" id="{1BCCC014-15B8-ECD8-0102-386D1CF740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10194" y="3487779"/>
              <a:ext cx="2528888" cy="1655721"/>
            </a:xfrm>
            <a:prstGeom prst="rect">
              <a:avLst/>
            </a:prstGeom>
          </p:spPr>
        </p:pic>
      </p:grpSp>
      <p:grpSp>
        <p:nvGrpSpPr>
          <p:cNvPr id="8" name="Group 7">
            <a:extLst>
              <a:ext uri="{FF2B5EF4-FFF2-40B4-BE49-F238E27FC236}">
                <a16:creationId xmlns:a16="http://schemas.microsoft.com/office/drawing/2014/main" id="{BB093EB5-3CE6-490C-9A62-E6A535DC8627}"/>
              </a:ext>
            </a:extLst>
          </p:cNvPr>
          <p:cNvGrpSpPr/>
          <p:nvPr/>
        </p:nvGrpSpPr>
        <p:grpSpPr>
          <a:xfrm>
            <a:off x="2017778" y="4935754"/>
            <a:ext cx="13963814" cy="1789682"/>
            <a:chOff x="2057400" y="5065889"/>
            <a:chExt cx="13963814" cy="1789682"/>
          </a:xfrm>
        </p:grpSpPr>
        <p:sp>
          <p:nvSpPr>
            <p:cNvPr id="40" name="Speech Bubble: Rectangle with Corners Rounded 39">
              <a:extLst>
                <a:ext uri="{FF2B5EF4-FFF2-40B4-BE49-F238E27FC236}">
                  <a16:creationId xmlns:a16="http://schemas.microsoft.com/office/drawing/2014/main" id="{7053566D-5C16-6ABB-A6A5-B31FEB45AF60}"/>
                </a:ext>
              </a:extLst>
            </p:cNvPr>
            <p:cNvSpPr/>
            <p:nvPr/>
          </p:nvSpPr>
          <p:spPr>
            <a:xfrm>
              <a:off x="2267115" y="5417381"/>
              <a:ext cx="13754099" cy="1194885"/>
            </a:xfrm>
            <a:prstGeom prst="wedgeRoundRectCallout">
              <a:avLst>
                <a:gd name="adj1" fmla="val 53024"/>
                <a:gd name="adj2" fmla="val -51072"/>
                <a:gd name="adj3" fmla="val 16667"/>
              </a:avLst>
            </a:prstGeom>
            <a:solidFill>
              <a:srgbClr val="F8EDE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Tìm cho mình một tấm gương có thể học hỏi.</a:t>
              </a:r>
              <a:endParaRPr lang="en-US" sz="4000" dirty="0">
                <a:solidFill>
                  <a:schemeClr val="tx1"/>
                </a:solidFill>
                <a:latin typeface="Arial" panose="020B0604020202020204" pitchFamily="34" charset="0"/>
                <a:cs typeface="Arial" panose="020B0604020202020204" pitchFamily="34" charset="0"/>
              </a:endParaRPr>
            </a:p>
          </p:txBody>
        </p:sp>
        <p:pic>
          <p:nvPicPr>
            <p:cNvPr id="7" name="Picture 6" descr="Icon&#10;&#10;Description automatically generated">
              <a:extLst>
                <a:ext uri="{FF2B5EF4-FFF2-40B4-BE49-F238E27FC236}">
                  <a16:creationId xmlns:a16="http://schemas.microsoft.com/office/drawing/2014/main" id="{CE5C22EE-8F2A-3693-00C4-898AA512FD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7400" y="5065889"/>
              <a:ext cx="1789682" cy="1789682"/>
            </a:xfrm>
            <a:prstGeom prst="rect">
              <a:avLst/>
            </a:prstGeom>
          </p:spPr>
        </p:pic>
      </p:grpSp>
      <p:grpSp>
        <p:nvGrpSpPr>
          <p:cNvPr id="15" name="Group 14">
            <a:extLst>
              <a:ext uri="{FF2B5EF4-FFF2-40B4-BE49-F238E27FC236}">
                <a16:creationId xmlns:a16="http://schemas.microsoft.com/office/drawing/2014/main" id="{35210D0D-EDB0-68D0-6861-E180CD25F43E}"/>
              </a:ext>
            </a:extLst>
          </p:cNvPr>
          <p:cNvGrpSpPr/>
          <p:nvPr/>
        </p:nvGrpSpPr>
        <p:grpSpPr>
          <a:xfrm>
            <a:off x="2227492" y="6497610"/>
            <a:ext cx="13987370" cy="1655721"/>
            <a:chOff x="2267114" y="6627745"/>
            <a:chExt cx="13987370" cy="1655721"/>
          </a:xfrm>
        </p:grpSpPr>
        <p:sp>
          <p:nvSpPr>
            <p:cNvPr id="41" name="Speech Bubble: Rectangle with Corners Rounded 40">
              <a:extLst>
                <a:ext uri="{FF2B5EF4-FFF2-40B4-BE49-F238E27FC236}">
                  <a16:creationId xmlns:a16="http://schemas.microsoft.com/office/drawing/2014/main" id="{3E4DC338-706E-985A-6ADE-E0B1CCC15EFF}"/>
                </a:ext>
              </a:extLst>
            </p:cNvPr>
            <p:cNvSpPr/>
            <p:nvPr/>
          </p:nvSpPr>
          <p:spPr>
            <a:xfrm>
              <a:off x="2267114" y="6953728"/>
              <a:ext cx="13754099" cy="1194885"/>
            </a:xfrm>
            <a:prstGeom prst="wedgeRoundRectCallout">
              <a:avLst>
                <a:gd name="adj1" fmla="val -53347"/>
                <a:gd name="adj2" fmla="val -51072"/>
                <a:gd name="adj3" fmla="val 16667"/>
              </a:avLst>
            </a:prstGeom>
            <a:solidFill>
              <a:srgbClr val="F8EDE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Suy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nghĩ</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tích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cực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quan</a:t>
              </a:r>
              <a:r>
                <a:rPr lang="en-US" sz="4000" dirty="0">
                  <a:solidFill>
                    <a:schemeClr val="tx1"/>
                  </a:solidFill>
                  <a:latin typeface="Arial" panose="020B0604020202020204" pitchFamily="34" charset="0"/>
                  <a:cs typeface="Arial" panose="020B0604020202020204" pitchFamily="34" charset="0"/>
                </a:rPr>
                <a:t>.</a:t>
              </a:r>
            </a:p>
          </p:txBody>
        </p:sp>
        <p:pic>
          <p:nvPicPr>
            <p:cNvPr id="14" name="Picture 13" descr="A picture containing toy, doll, vector graphics&#10;&#10;Description automatically generated">
              <a:extLst>
                <a:ext uri="{FF2B5EF4-FFF2-40B4-BE49-F238E27FC236}">
                  <a16:creationId xmlns:a16="http://schemas.microsoft.com/office/drawing/2014/main" id="{AB51A683-7E94-6119-3C07-908D0287B0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38326" y="6627745"/>
              <a:ext cx="1516158" cy="1655721"/>
            </a:xfrm>
            <a:prstGeom prst="rect">
              <a:avLst/>
            </a:prstGeom>
          </p:spPr>
        </p:pic>
      </p:grpSp>
      <p:grpSp>
        <p:nvGrpSpPr>
          <p:cNvPr id="18" name="Group 17">
            <a:extLst>
              <a:ext uri="{FF2B5EF4-FFF2-40B4-BE49-F238E27FC236}">
                <a16:creationId xmlns:a16="http://schemas.microsoft.com/office/drawing/2014/main" id="{861C0F64-31C7-77BB-FE32-FDE608349748}"/>
              </a:ext>
            </a:extLst>
          </p:cNvPr>
          <p:cNvGrpSpPr/>
          <p:nvPr/>
        </p:nvGrpSpPr>
        <p:grpSpPr>
          <a:xfrm>
            <a:off x="1299213" y="8192611"/>
            <a:ext cx="14682377" cy="1386030"/>
            <a:chOff x="1338835" y="8322746"/>
            <a:chExt cx="14682377" cy="1386030"/>
          </a:xfrm>
        </p:grpSpPr>
        <p:sp>
          <p:nvSpPr>
            <p:cNvPr id="42" name="Speech Bubble: Rectangle with Corners Rounded 41">
              <a:extLst>
                <a:ext uri="{FF2B5EF4-FFF2-40B4-BE49-F238E27FC236}">
                  <a16:creationId xmlns:a16="http://schemas.microsoft.com/office/drawing/2014/main" id="{98F81953-CCF7-A3D0-7FC2-1F8742B96CC5}"/>
                </a:ext>
              </a:extLst>
            </p:cNvPr>
            <p:cNvSpPr/>
            <p:nvPr/>
          </p:nvSpPr>
          <p:spPr>
            <a:xfrm>
              <a:off x="2267113" y="8418319"/>
              <a:ext cx="13754099" cy="1194885"/>
            </a:xfrm>
            <a:prstGeom prst="wedgeRoundRectCallout">
              <a:avLst>
                <a:gd name="adj1" fmla="val 53024"/>
                <a:gd name="adj2" fmla="val -51072"/>
                <a:gd name="adj3" fmla="val 16667"/>
              </a:avLst>
            </a:prstGeom>
            <a:solidFill>
              <a:srgbClr val="F8EDE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Cố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gắng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ngừng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dù</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hoàn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cảnh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khăn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ra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sao</a:t>
              </a:r>
              <a:r>
                <a:rPr lang="en-US" sz="4000" dirty="0">
                  <a:solidFill>
                    <a:schemeClr val="tx1"/>
                  </a:solidFill>
                  <a:latin typeface="Arial" panose="020B0604020202020204" pitchFamily="34" charset="0"/>
                  <a:cs typeface="Arial" panose="020B0604020202020204" pitchFamily="34" charset="0"/>
                </a:rPr>
                <a:t>.</a:t>
              </a:r>
            </a:p>
          </p:txBody>
        </p:sp>
        <p:pic>
          <p:nvPicPr>
            <p:cNvPr id="17" name="Picture 16" descr="A picture containing text, table&#10;&#10;Description automatically generated">
              <a:extLst>
                <a:ext uri="{FF2B5EF4-FFF2-40B4-BE49-F238E27FC236}">
                  <a16:creationId xmlns:a16="http://schemas.microsoft.com/office/drawing/2014/main" id="{6C69A1A6-1793-B02A-9EED-8F1BC19380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8835" y="8322746"/>
              <a:ext cx="1327851" cy="1386030"/>
            </a:xfrm>
            <a:prstGeom prst="rect">
              <a:avLst/>
            </a:prstGeom>
          </p:spPr>
        </p:pic>
      </p:grpSp>
      <p:grpSp>
        <p:nvGrpSpPr>
          <p:cNvPr id="19" name="Group 21">
            <a:extLst>
              <a:ext uri="{FF2B5EF4-FFF2-40B4-BE49-F238E27FC236}">
                <a16:creationId xmlns:a16="http://schemas.microsoft.com/office/drawing/2014/main" id="{FF06FA05-6239-2903-6D8B-29DC04D44002}"/>
              </a:ext>
            </a:extLst>
          </p:cNvPr>
          <p:cNvGrpSpPr/>
          <p:nvPr/>
        </p:nvGrpSpPr>
        <p:grpSpPr>
          <a:xfrm>
            <a:off x="17526000" y="-278232"/>
            <a:ext cx="1142219" cy="1142219"/>
            <a:chOff x="0" y="0"/>
            <a:chExt cx="1522959" cy="1522959"/>
          </a:xfrm>
        </p:grpSpPr>
        <p:grpSp>
          <p:nvGrpSpPr>
            <p:cNvPr id="20" name="Group 22">
              <a:extLst>
                <a:ext uri="{FF2B5EF4-FFF2-40B4-BE49-F238E27FC236}">
                  <a16:creationId xmlns:a16="http://schemas.microsoft.com/office/drawing/2014/main" id="{B6CD2217-E606-8AE1-7461-87430E9310B5}"/>
                </a:ext>
              </a:extLst>
            </p:cNvPr>
            <p:cNvGrpSpPr/>
            <p:nvPr/>
          </p:nvGrpSpPr>
          <p:grpSpPr>
            <a:xfrm>
              <a:off x="0" y="0"/>
              <a:ext cx="1522959" cy="1522959"/>
              <a:chOff x="0" y="0"/>
              <a:chExt cx="812800" cy="812800"/>
            </a:xfrm>
          </p:grpSpPr>
          <p:sp>
            <p:nvSpPr>
              <p:cNvPr id="31" name="Freeform 23">
                <a:extLst>
                  <a:ext uri="{FF2B5EF4-FFF2-40B4-BE49-F238E27FC236}">
                    <a16:creationId xmlns:a16="http://schemas.microsoft.com/office/drawing/2014/main" id="{1E19E99E-33A3-3E24-4629-444AE3A9B355}"/>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B4F47"/>
              </a:solidFill>
            </p:spPr>
            <p:txBody>
              <a:bodyPr/>
              <a:lstStyle/>
              <a:p>
                <a:endParaRPr lang="en-US"/>
              </a:p>
            </p:txBody>
          </p:sp>
          <p:sp>
            <p:nvSpPr>
              <p:cNvPr id="32" name="TextBox 24">
                <a:extLst>
                  <a:ext uri="{FF2B5EF4-FFF2-40B4-BE49-F238E27FC236}">
                    <a16:creationId xmlns:a16="http://schemas.microsoft.com/office/drawing/2014/main" id="{0AF6DB44-F18C-6C84-9189-9A1E1D94B21A}"/>
                  </a:ext>
                </a:extLst>
              </p:cNvPr>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8" name="Group 25">
              <a:extLst>
                <a:ext uri="{FF2B5EF4-FFF2-40B4-BE49-F238E27FC236}">
                  <a16:creationId xmlns:a16="http://schemas.microsoft.com/office/drawing/2014/main" id="{0D33D5EB-CAD4-716A-A056-5EE055495E41}"/>
                </a:ext>
              </a:extLst>
            </p:cNvPr>
            <p:cNvGrpSpPr/>
            <p:nvPr/>
          </p:nvGrpSpPr>
          <p:grpSpPr>
            <a:xfrm>
              <a:off x="162981" y="162981"/>
              <a:ext cx="1196997" cy="1196997"/>
              <a:chOff x="0" y="0"/>
              <a:chExt cx="812800" cy="812800"/>
            </a:xfrm>
          </p:grpSpPr>
          <p:sp>
            <p:nvSpPr>
              <p:cNvPr id="29" name="Freeform 26">
                <a:extLst>
                  <a:ext uri="{FF2B5EF4-FFF2-40B4-BE49-F238E27FC236}">
                    <a16:creationId xmlns:a16="http://schemas.microsoft.com/office/drawing/2014/main" id="{546A34FB-3A64-6F2D-B0ED-5BE5ED12CCC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30" name="TextBox 27">
                <a:extLst>
                  <a:ext uri="{FF2B5EF4-FFF2-40B4-BE49-F238E27FC236}">
                    <a16:creationId xmlns:a16="http://schemas.microsoft.com/office/drawing/2014/main" id="{D1F3CC41-794B-424C-5A38-49B951589573}"/>
                  </a:ext>
                </a:extLst>
              </p:cNvPr>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grpSp>
        <p:nvGrpSpPr>
          <p:cNvPr id="3" name="Group 2">
            <a:extLst>
              <a:ext uri="{FF2B5EF4-FFF2-40B4-BE49-F238E27FC236}">
                <a16:creationId xmlns:a16="http://schemas.microsoft.com/office/drawing/2014/main" id="{9FD1E624-3B77-D42D-D869-C09835DA8B3E}"/>
              </a:ext>
            </a:extLst>
          </p:cNvPr>
          <p:cNvGrpSpPr/>
          <p:nvPr/>
        </p:nvGrpSpPr>
        <p:grpSpPr>
          <a:xfrm>
            <a:off x="5446400" y="0"/>
            <a:ext cx="7583876" cy="1388058"/>
            <a:chOff x="4834930" y="84191"/>
            <a:chExt cx="7359542" cy="1232175"/>
          </a:xfrm>
        </p:grpSpPr>
        <p:sp>
          <p:nvSpPr>
            <p:cNvPr id="6" name="Round Same Side Corner Rectangle 11">
              <a:extLst>
                <a:ext uri="{FF2B5EF4-FFF2-40B4-BE49-F238E27FC236}">
                  <a16:creationId xmlns:a16="http://schemas.microsoft.com/office/drawing/2014/main" id="{CC2E1458-AF4B-5A0A-1ED1-6BC47F70055A}"/>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FDFF3A8-B5F7-A0FC-F1D9-D4852D0C9C2A}"/>
                </a:ext>
              </a:extLst>
            </p:cNvPr>
            <p:cNvSpPr txBox="1"/>
            <p:nvPr/>
          </p:nvSpPr>
          <p:spPr>
            <a:xfrm>
              <a:off x="5254230" y="277036"/>
              <a:ext cx="6403317" cy="819637"/>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GỢI Ý TRẢ LỜI</a:t>
              </a:r>
              <a:endParaRPr lang="en-US" sz="5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3296706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right)">
                                      <p:cBhvr>
                                        <p:cTn id="21" dur="500"/>
                                        <p:tgtEl>
                                          <p:spTgt spid="8"/>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right)">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715">
            <a:off x="-283797" y="-101291"/>
            <a:ext cx="1450030" cy="113063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9553">
            <a:off x="17506740" y="9154807"/>
            <a:ext cx="1562518" cy="1289788"/>
          </a:xfrm>
          <a:prstGeom prst="rect">
            <a:avLst/>
          </a:prstGeom>
        </p:spPr>
      </p:pic>
      <p:grpSp>
        <p:nvGrpSpPr>
          <p:cNvPr id="21" name="Group 21"/>
          <p:cNvGrpSpPr/>
          <p:nvPr/>
        </p:nvGrpSpPr>
        <p:grpSpPr>
          <a:xfrm>
            <a:off x="-415640" y="9437639"/>
            <a:ext cx="1142219" cy="1142219"/>
            <a:chOff x="0" y="0"/>
            <a:chExt cx="1522959" cy="1522959"/>
          </a:xfrm>
        </p:grpSpPr>
        <p:grpSp>
          <p:nvGrpSpPr>
            <p:cNvPr id="22" name="Group 22"/>
            <p:cNvGrpSpPr/>
            <p:nvPr/>
          </p:nvGrpSpPr>
          <p:grpSpPr>
            <a:xfrm>
              <a:off x="0" y="0"/>
              <a:ext cx="1522959" cy="1522959"/>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B4F47"/>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25"/>
            <p:cNvGrpSpPr/>
            <p:nvPr/>
          </p:nvGrpSpPr>
          <p:grpSpPr>
            <a:xfrm>
              <a:off x="162981" y="162981"/>
              <a:ext cx="1196997" cy="1196997"/>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sp>
        <p:nvSpPr>
          <p:cNvPr id="38" name="Rectangle: Rounded Corners 37">
            <a:extLst>
              <a:ext uri="{FF2B5EF4-FFF2-40B4-BE49-F238E27FC236}">
                <a16:creationId xmlns:a16="http://schemas.microsoft.com/office/drawing/2014/main" id="{9CF79374-C416-4539-8C5C-E35118EF3FC1}"/>
              </a:ext>
            </a:extLst>
          </p:cNvPr>
          <p:cNvSpPr/>
          <p:nvPr/>
        </p:nvSpPr>
        <p:spPr>
          <a:xfrm>
            <a:off x="1636778" y="2104743"/>
            <a:ext cx="5867400" cy="116754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Biểu</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hiện</a:t>
            </a:r>
            <a:endParaRPr lang="en-US" sz="4000" b="1" dirty="0">
              <a:solidFill>
                <a:schemeClr val="tx1"/>
              </a:solidFill>
              <a:latin typeface="Arial" panose="020B0604020202020204" pitchFamily="34" charset="0"/>
              <a:cs typeface="Arial" panose="020B0604020202020204" pitchFamily="34" charset="0"/>
            </a:endParaRPr>
          </a:p>
        </p:txBody>
      </p:sp>
      <p:grpSp>
        <p:nvGrpSpPr>
          <p:cNvPr id="19" name="Group 21">
            <a:extLst>
              <a:ext uri="{FF2B5EF4-FFF2-40B4-BE49-F238E27FC236}">
                <a16:creationId xmlns:a16="http://schemas.microsoft.com/office/drawing/2014/main" id="{FF06FA05-6239-2903-6D8B-29DC04D44002}"/>
              </a:ext>
            </a:extLst>
          </p:cNvPr>
          <p:cNvGrpSpPr/>
          <p:nvPr/>
        </p:nvGrpSpPr>
        <p:grpSpPr>
          <a:xfrm>
            <a:off x="17526000" y="-278232"/>
            <a:ext cx="1142219" cy="1142219"/>
            <a:chOff x="0" y="0"/>
            <a:chExt cx="1522959" cy="1522959"/>
          </a:xfrm>
        </p:grpSpPr>
        <p:grpSp>
          <p:nvGrpSpPr>
            <p:cNvPr id="20" name="Group 22">
              <a:extLst>
                <a:ext uri="{FF2B5EF4-FFF2-40B4-BE49-F238E27FC236}">
                  <a16:creationId xmlns:a16="http://schemas.microsoft.com/office/drawing/2014/main" id="{B6CD2217-E606-8AE1-7461-87430E9310B5}"/>
                </a:ext>
              </a:extLst>
            </p:cNvPr>
            <p:cNvGrpSpPr/>
            <p:nvPr/>
          </p:nvGrpSpPr>
          <p:grpSpPr>
            <a:xfrm>
              <a:off x="0" y="0"/>
              <a:ext cx="1522959" cy="1522959"/>
              <a:chOff x="0" y="0"/>
              <a:chExt cx="812800" cy="812800"/>
            </a:xfrm>
          </p:grpSpPr>
          <p:sp>
            <p:nvSpPr>
              <p:cNvPr id="31" name="Freeform 23">
                <a:extLst>
                  <a:ext uri="{FF2B5EF4-FFF2-40B4-BE49-F238E27FC236}">
                    <a16:creationId xmlns:a16="http://schemas.microsoft.com/office/drawing/2014/main" id="{1E19E99E-33A3-3E24-4629-444AE3A9B355}"/>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B4F47"/>
              </a:solidFill>
            </p:spPr>
            <p:txBody>
              <a:bodyPr/>
              <a:lstStyle/>
              <a:p>
                <a:endParaRPr lang="en-US"/>
              </a:p>
            </p:txBody>
          </p:sp>
          <p:sp>
            <p:nvSpPr>
              <p:cNvPr id="32" name="TextBox 24">
                <a:extLst>
                  <a:ext uri="{FF2B5EF4-FFF2-40B4-BE49-F238E27FC236}">
                    <a16:creationId xmlns:a16="http://schemas.microsoft.com/office/drawing/2014/main" id="{0AF6DB44-F18C-6C84-9189-9A1E1D94B21A}"/>
                  </a:ext>
                </a:extLst>
              </p:cNvPr>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8" name="Group 25">
              <a:extLst>
                <a:ext uri="{FF2B5EF4-FFF2-40B4-BE49-F238E27FC236}">
                  <a16:creationId xmlns:a16="http://schemas.microsoft.com/office/drawing/2014/main" id="{0D33D5EB-CAD4-716A-A056-5EE055495E41}"/>
                </a:ext>
              </a:extLst>
            </p:cNvPr>
            <p:cNvGrpSpPr/>
            <p:nvPr/>
          </p:nvGrpSpPr>
          <p:grpSpPr>
            <a:xfrm>
              <a:off x="162981" y="162981"/>
              <a:ext cx="1196997" cy="1196997"/>
              <a:chOff x="0" y="0"/>
              <a:chExt cx="812800" cy="812800"/>
            </a:xfrm>
          </p:grpSpPr>
          <p:sp>
            <p:nvSpPr>
              <p:cNvPr id="29" name="Freeform 26">
                <a:extLst>
                  <a:ext uri="{FF2B5EF4-FFF2-40B4-BE49-F238E27FC236}">
                    <a16:creationId xmlns:a16="http://schemas.microsoft.com/office/drawing/2014/main" id="{546A34FB-3A64-6F2D-B0ED-5BE5ED12CCC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30" name="TextBox 27">
                <a:extLst>
                  <a:ext uri="{FF2B5EF4-FFF2-40B4-BE49-F238E27FC236}">
                    <a16:creationId xmlns:a16="http://schemas.microsoft.com/office/drawing/2014/main" id="{D1F3CC41-794B-424C-5A38-49B951589573}"/>
                  </a:ext>
                </a:extLst>
              </p:cNvPr>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grpSp>
        <p:nvGrpSpPr>
          <p:cNvPr id="6" name="Group 5">
            <a:extLst>
              <a:ext uri="{FF2B5EF4-FFF2-40B4-BE49-F238E27FC236}">
                <a16:creationId xmlns:a16="http://schemas.microsoft.com/office/drawing/2014/main" id="{A42FB775-3396-245D-73C7-0D77D5EEF919}"/>
              </a:ext>
            </a:extLst>
          </p:cNvPr>
          <p:cNvGrpSpPr/>
          <p:nvPr/>
        </p:nvGrpSpPr>
        <p:grpSpPr>
          <a:xfrm>
            <a:off x="2227491" y="3746131"/>
            <a:ext cx="13754099" cy="1445079"/>
            <a:chOff x="2227491" y="3717187"/>
            <a:chExt cx="13754099" cy="1445079"/>
          </a:xfrm>
        </p:grpSpPr>
        <p:sp>
          <p:nvSpPr>
            <p:cNvPr id="39" name="Speech Bubble: Rectangle with Corners Rounded 38">
              <a:extLst>
                <a:ext uri="{FF2B5EF4-FFF2-40B4-BE49-F238E27FC236}">
                  <a16:creationId xmlns:a16="http://schemas.microsoft.com/office/drawing/2014/main" id="{E593E802-5442-5484-2898-5CC87BD0538F}"/>
                </a:ext>
              </a:extLst>
            </p:cNvPr>
            <p:cNvSpPr/>
            <p:nvPr/>
          </p:nvSpPr>
          <p:spPr>
            <a:xfrm>
              <a:off x="2227491" y="3753679"/>
              <a:ext cx="13754099" cy="1389821"/>
            </a:xfrm>
            <a:prstGeom prst="wedgeRoundRectCallout">
              <a:avLst>
                <a:gd name="adj1" fmla="val -53347"/>
                <a:gd name="adj2" fmla="val -51072"/>
                <a:gd name="adj3" fmla="val 16667"/>
              </a:avLst>
            </a:prstGeom>
            <a:solidFill>
              <a:srgbClr val="F8EDE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Đọc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sách</a:t>
              </a:r>
              <a:r>
                <a:rPr lang="en-US" sz="4000" dirty="0">
                  <a:solidFill>
                    <a:schemeClr val="tx1"/>
                  </a:solidFill>
                  <a:latin typeface="Arial" panose="020B0604020202020204" pitchFamily="34" charset="0"/>
                  <a:cs typeface="Arial" panose="020B0604020202020204" pitchFamily="34" charset="0"/>
                </a:rPr>
                <a:t>.</a:t>
              </a:r>
            </a:p>
          </p:txBody>
        </p:sp>
        <p:pic>
          <p:nvPicPr>
            <p:cNvPr id="3" name="Picture 10">
              <a:extLst>
                <a:ext uri="{FF2B5EF4-FFF2-40B4-BE49-F238E27FC236}">
                  <a16:creationId xmlns:a16="http://schemas.microsoft.com/office/drawing/2014/main" id="{395A1996-75EC-CC0A-5E06-3D430711AE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178501" y="3717187"/>
              <a:ext cx="1795129" cy="1445079"/>
            </a:xfrm>
            <a:prstGeom prst="rect">
              <a:avLst/>
            </a:prstGeom>
          </p:spPr>
        </p:pic>
      </p:grpSp>
      <p:grpSp>
        <p:nvGrpSpPr>
          <p:cNvPr id="11" name="Group 10">
            <a:extLst>
              <a:ext uri="{FF2B5EF4-FFF2-40B4-BE49-F238E27FC236}">
                <a16:creationId xmlns:a16="http://schemas.microsoft.com/office/drawing/2014/main" id="{BE45AC26-AB5A-20EA-F2B4-C19A49AC3767}"/>
              </a:ext>
            </a:extLst>
          </p:cNvPr>
          <p:cNvGrpSpPr/>
          <p:nvPr/>
        </p:nvGrpSpPr>
        <p:grpSpPr>
          <a:xfrm>
            <a:off x="2241141" y="5718574"/>
            <a:ext cx="13754099" cy="1585232"/>
            <a:chOff x="2227493" y="5222321"/>
            <a:chExt cx="13754099" cy="1585232"/>
          </a:xfrm>
        </p:grpSpPr>
        <p:sp>
          <p:nvSpPr>
            <p:cNvPr id="40" name="Speech Bubble: Rectangle with Corners Rounded 39">
              <a:extLst>
                <a:ext uri="{FF2B5EF4-FFF2-40B4-BE49-F238E27FC236}">
                  <a16:creationId xmlns:a16="http://schemas.microsoft.com/office/drawing/2014/main" id="{7053566D-5C16-6ABB-A6A5-B31FEB45AF60}"/>
                </a:ext>
              </a:extLst>
            </p:cNvPr>
            <p:cNvSpPr/>
            <p:nvPr/>
          </p:nvSpPr>
          <p:spPr>
            <a:xfrm>
              <a:off x="2227493" y="5287246"/>
              <a:ext cx="13754099" cy="1520307"/>
            </a:xfrm>
            <a:prstGeom prst="wedgeRoundRectCallout">
              <a:avLst>
                <a:gd name="adj1" fmla="val 53024"/>
                <a:gd name="adj2" fmla="val -51072"/>
                <a:gd name="adj3" fmla="val 16667"/>
              </a:avLst>
            </a:prstGeom>
            <a:solidFill>
              <a:srgbClr val="F8EDE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Đặt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mục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tiêu</a:t>
              </a:r>
              <a:r>
                <a:rPr lang="en-US" sz="4000" dirty="0">
                  <a:solidFill>
                    <a:schemeClr val="tx1"/>
                  </a:solidFill>
                  <a:latin typeface="Arial" panose="020B0604020202020204" pitchFamily="34" charset="0"/>
                  <a:cs typeface="Arial" panose="020B0604020202020204" pitchFamily="34" charset="0"/>
                </a:rPr>
                <a:t>.</a:t>
              </a:r>
            </a:p>
          </p:txBody>
        </p:sp>
        <p:pic>
          <p:nvPicPr>
            <p:cNvPr id="10" name="Picture 9" descr="A picture containing text, queen&#10;&#10;Description automatically generated">
              <a:extLst>
                <a:ext uri="{FF2B5EF4-FFF2-40B4-BE49-F238E27FC236}">
                  <a16:creationId xmlns:a16="http://schemas.microsoft.com/office/drawing/2014/main" id="{21372BFE-42E2-BC11-6639-3CC1B26AF6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9112" y="5222321"/>
              <a:ext cx="2383690" cy="1585232"/>
            </a:xfrm>
            <a:prstGeom prst="rect">
              <a:avLst/>
            </a:prstGeom>
          </p:spPr>
        </p:pic>
      </p:grpSp>
      <p:grpSp>
        <p:nvGrpSpPr>
          <p:cNvPr id="34" name="Group 33">
            <a:extLst>
              <a:ext uri="{FF2B5EF4-FFF2-40B4-BE49-F238E27FC236}">
                <a16:creationId xmlns:a16="http://schemas.microsoft.com/office/drawing/2014/main" id="{FB5C81A1-4607-03B3-C8A2-CB72E64F45A2}"/>
              </a:ext>
            </a:extLst>
          </p:cNvPr>
          <p:cNvGrpSpPr/>
          <p:nvPr/>
        </p:nvGrpSpPr>
        <p:grpSpPr>
          <a:xfrm>
            <a:off x="2241140" y="7413196"/>
            <a:ext cx="14047077" cy="2133600"/>
            <a:chOff x="2241140" y="7413196"/>
            <a:chExt cx="14047077" cy="2133600"/>
          </a:xfrm>
        </p:grpSpPr>
        <p:sp>
          <p:nvSpPr>
            <p:cNvPr id="41" name="Speech Bubble: Rectangle with Corners Rounded 40">
              <a:extLst>
                <a:ext uri="{FF2B5EF4-FFF2-40B4-BE49-F238E27FC236}">
                  <a16:creationId xmlns:a16="http://schemas.microsoft.com/office/drawing/2014/main" id="{3E4DC338-706E-985A-6ADE-E0B1CCC15EFF}"/>
                </a:ext>
              </a:extLst>
            </p:cNvPr>
            <p:cNvSpPr/>
            <p:nvPr/>
          </p:nvSpPr>
          <p:spPr>
            <a:xfrm>
              <a:off x="2241140" y="7849675"/>
              <a:ext cx="13754099" cy="1520307"/>
            </a:xfrm>
            <a:prstGeom prst="wedgeRoundRectCallout">
              <a:avLst>
                <a:gd name="adj1" fmla="val -53347"/>
                <a:gd name="adj2" fmla="val -51072"/>
                <a:gd name="adj3" fmla="val 16667"/>
              </a:avLst>
            </a:prstGeom>
            <a:solidFill>
              <a:srgbClr val="F8EDE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Rèn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luyện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sức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khỏe</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tốt</a:t>
              </a:r>
              <a:r>
                <a:rPr lang="en-US" sz="4000" dirty="0">
                  <a:solidFill>
                    <a:schemeClr val="tx1"/>
                  </a:solidFill>
                  <a:latin typeface="Arial" panose="020B0604020202020204" pitchFamily="34" charset="0"/>
                  <a:cs typeface="Arial" panose="020B0604020202020204" pitchFamily="34" charset="0"/>
                </a:rPr>
                <a:t>.</a:t>
              </a:r>
            </a:p>
          </p:txBody>
        </p:sp>
        <p:pic>
          <p:nvPicPr>
            <p:cNvPr id="33" name="Picture 32">
              <a:extLst>
                <a:ext uri="{FF2B5EF4-FFF2-40B4-BE49-F238E27FC236}">
                  <a16:creationId xmlns:a16="http://schemas.microsoft.com/office/drawing/2014/main" id="{EE8B60C7-FE89-9D1A-1C0B-1E03F462BE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54617" y="7413196"/>
              <a:ext cx="2133600" cy="2133600"/>
            </a:xfrm>
            <a:prstGeom prst="rect">
              <a:avLst/>
            </a:prstGeom>
          </p:spPr>
        </p:pic>
      </p:grpSp>
      <p:grpSp>
        <p:nvGrpSpPr>
          <p:cNvPr id="4" name="Group 3">
            <a:extLst>
              <a:ext uri="{FF2B5EF4-FFF2-40B4-BE49-F238E27FC236}">
                <a16:creationId xmlns:a16="http://schemas.microsoft.com/office/drawing/2014/main" id="{4A84984D-8D10-49B1-DFA3-317ED57A2836}"/>
              </a:ext>
            </a:extLst>
          </p:cNvPr>
          <p:cNvGrpSpPr/>
          <p:nvPr/>
        </p:nvGrpSpPr>
        <p:grpSpPr>
          <a:xfrm>
            <a:off x="5446400" y="0"/>
            <a:ext cx="7583876" cy="1388058"/>
            <a:chOff x="4834930" y="84191"/>
            <a:chExt cx="7359542" cy="1232175"/>
          </a:xfrm>
        </p:grpSpPr>
        <p:sp>
          <p:nvSpPr>
            <p:cNvPr id="5" name="Round Same Side Corner Rectangle 11">
              <a:extLst>
                <a:ext uri="{FF2B5EF4-FFF2-40B4-BE49-F238E27FC236}">
                  <a16:creationId xmlns:a16="http://schemas.microsoft.com/office/drawing/2014/main" id="{7B0038EC-77BC-4391-330E-BCDDC3898F13}"/>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D628692-E9DA-4205-6652-66594A80A0EF}"/>
                </a:ext>
              </a:extLst>
            </p:cNvPr>
            <p:cNvSpPr txBox="1"/>
            <p:nvPr/>
          </p:nvSpPr>
          <p:spPr>
            <a:xfrm>
              <a:off x="5254230" y="277036"/>
              <a:ext cx="6403317" cy="819637"/>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GỢI Ý TRẢ LỜI</a:t>
              </a:r>
              <a:endParaRPr lang="en-US" sz="5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922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right)">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715">
            <a:off x="17276843" y="-355558"/>
            <a:ext cx="1450030" cy="1130633"/>
          </a:xfrm>
          <a:prstGeom prst="rect">
            <a:avLst/>
          </a:prstGeom>
        </p:spPr>
      </p:pic>
      <p:grpSp>
        <p:nvGrpSpPr>
          <p:cNvPr id="26" name="Group 26"/>
          <p:cNvGrpSpPr/>
          <p:nvPr/>
        </p:nvGrpSpPr>
        <p:grpSpPr>
          <a:xfrm>
            <a:off x="-151619" y="-129782"/>
            <a:ext cx="1142219" cy="1142219"/>
            <a:chOff x="0" y="0"/>
            <a:chExt cx="1522959" cy="1522959"/>
          </a:xfrm>
        </p:grpSpPr>
        <p:grpSp>
          <p:nvGrpSpPr>
            <p:cNvPr id="27" name="Group 27"/>
            <p:cNvGrpSpPr/>
            <p:nvPr/>
          </p:nvGrpSpPr>
          <p:grpSpPr>
            <a:xfrm>
              <a:off x="0" y="0"/>
              <a:ext cx="1522959" cy="1522959"/>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0" name="Group 30"/>
            <p:cNvGrpSpPr/>
            <p:nvPr/>
          </p:nvGrpSpPr>
          <p:grpSpPr>
            <a:xfrm>
              <a:off x="162981" y="162981"/>
              <a:ext cx="1196997" cy="1196997"/>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grpSp>
        <p:nvGrpSpPr>
          <p:cNvPr id="5" name="Group 4">
            <a:extLst>
              <a:ext uri="{FF2B5EF4-FFF2-40B4-BE49-F238E27FC236}">
                <a16:creationId xmlns:a16="http://schemas.microsoft.com/office/drawing/2014/main" id="{9FF24500-247E-EB66-52F9-A91BD901C7EE}"/>
              </a:ext>
            </a:extLst>
          </p:cNvPr>
          <p:cNvGrpSpPr/>
          <p:nvPr/>
        </p:nvGrpSpPr>
        <p:grpSpPr>
          <a:xfrm>
            <a:off x="990600" y="1943100"/>
            <a:ext cx="6091798" cy="1183095"/>
            <a:chOff x="1126462" y="2270419"/>
            <a:chExt cx="6091798" cy="1183095"/>
          </a:xfrm>
        </p:grpSpPr>
        <p:sp>
          <p:nvSpPr>
            <p:cNvPr id="4" name="Rectangle: Rounded Corners 3">
              <a:extLst>
                <a:ext uri="{FF2B5EF4-FFF2-40B4-BE49-F238E27FC236}">
                  <a16:creationId xmlns:a16="http://schemas.microsoft.com/office/drawing/2014/main" id="{C8B4BDA5-9E64-0D0D-F70E-0FA72E517F2D}"/>
                </a:ext>
              </a:extLst>
            </p:cNvPr>
            <p:cNvSpPr/>
            <p:nvPr/>
          </p:nvSpPr>
          <p:spPr>
            <a:xfrm>
              <a:off x="1355409" y="2270419"/>
              <a:ext cx="5862851" cy="1167549"/>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Cách </a:t>
              </a:r>
              <a:r>
                <a:rPr lang="en-US" sz="4000" b="1" dirty="0" err="1">
                  <a:solidFill>
                    <a:schemeClr val="tx1"/>
                  </a:solidFill>
                  <a:latin typeface="Arial" panose="020B0604020202020204" pitchFamily="34" charset="0"/>
                  <a:cs typeface="Arial" panose="020B0604020202020204" pitchFamily="34" charset="0"/>
                </a:rPr>
                <a:t>xác</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định</a:t>
              </a:r>
              <a:endParaRPr lang="en-US" sz="4000" b="1" dirty="0">
                <a:solidFill>
                  <a:schemeClr val="tx1"/>
                </a:solidFill>
                <a:latin typeface="Arial" panose="020B0604020202020204" pitchFamily="34" charset="0"/>
                <a:cs typeface="Arial" panose="020B0604020202020204" pitchFamily="34" charset="0"/>
              </a:endParaRPr>
            </a:p>
          </p:txBody>
        </p:sp>
        <p:pic>
          <p:nvPicPr>
            <p:cNvPr id="3" name="Picture 18">
              <a:extLst>
                <a:ext uri="{FF2B5EF4-FFF2-40B4-BE49-F238E27FC236}">
                  <a16:creationId xmlns:a16="http://schemas.microsoft.com/office/drawing/2014/main" id="{9D030C3A-7595-84B6-833D-119B7BB045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6462" y="2285965"/>
              <a:ext cx="1079905" cy="1167549"/>
            </a:xfrm>
            <a:prstGeom prst="rect">
              <a:avLst/>
            </a:prstGeom>
          </p:spPr>
        </p:pic>
      </p:grpSp>
      <p:grpSp>
        <p:nvGrpSpPr>
          <p:cNvPr id="6" name="Group 5">
            <a:extLst>
              <a:ext uri="{FF2B5EF4-FFF2-40B4-BE49-F238E27FC236}">
                <a16:creationId xmlns:a16="http://schemas.microsoft.com/office/drawing/2014/main" id="{E819E50A-C7A4-006B-D473-5E00420467B9}"/>
              </a:ext>
            </a:extLst>
          </p:cNvPr>
          <p:cNvGrpSpPr/>
          <p:nvPr/>
        </p:nvGrpSpPr>
        <p:grpSpPr>
          <a:xfrm>
            <a:off x="5446400" y="0"/>
            <a:ext cx="7583876" cy="1388058"/>
            <a:chOff x="4834930" y="84191"/>
            <a:chExt cx="7359542" cy="1232175"/>
          </a:xfrm>
        </p:grpSpPr>
        <p:sp>
          <p:nvSpPr>
            <p:cNvPr id="7" name="Round Same Side Corner Rectangle 11">
              <a:extLst>
                <a:ext uri="{FF2B5EF4-FFF2-40B4-BE49-F238E27FC236}">
                  <a16:creationId xmlns:a16="http://schemas.microsoft.com/office/drawing/2014/main" id="{9B981A15-09E2-E0F6-7F0C-B5EF3D2E52B9}"/>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09E1ECA-E7D7-393E-F793-060DD1DC1401}"/>
                </a:ext>
              </a:extLst>
            </p:cNvPr>
            <p:cNvSpPr txBox="1"/>
            <p:nvPr/>
          </p:nvSpPr>
          <p:spPr>
            <a:xfrm>
              <a:off x="5254230" y="277036"/>
              <a:ext cx="6403317" cy="819637"/>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GỢI Ý TRẢ 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9" name="Rectangle: Rounded Corners 8">
            <a:extLst>
              <a:ext uri="{FF2B5EF4-FFF2-40B4-BE49-F238E27FC236}">
                <a16:creationId xmlns:a16="http://schemas.microsoft.com/office/drawing/2014/main" id="{88ECDDEA-58DF-28CA-9CCA-8E302F416EB3}"/>
              </a:ext>
            </a:extLst>
          </p:cNvPr>
          <p:cNvSpPr/>
          <p:nvPr/>
        </p:nvSpPr>
        <p:spPr>
          <a:xfrm>
            <a:off x="403160" y="3665691"/>
            <a:ext cx="5311839" cy="277321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Hiểu rõ mong muốn và mục tiêu của bản thân</a:t>
            </a:r>
          </a:p>
        </p:txBody>
      </p:sp>
      <p:sp>
        <p:nvSpPr>
          <p:cNvPr id="10" name="Rectangle: Rounded Corners 9">
            <a:extLst>
              <a:ext uri="{FF2B5EF4-FFF2-40B4-BE49-F238E27FC236}">
                <a16:creationId xmlns:a16="http://schemas.microsoft.com/office/drawing/2014/main" id="{5713446E-41D1-7AE8-D066-F2FFC3AA55B6}"/>
              </a:ext>
            </a:extLst>
          </p:cNvPr>
          <p:cNvSpPr/>
          <p:nvPr/>
        </p:nvSpPr>
        <p:spPr>
          <a:xfrm>
            <a:off x="6210299" y="3665691"/>
            <a:ext cx="4800600" cy="277321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Tin tưởng bản thân mình chắc chắn sẽ làm được</a:t>
            </a:r>
          </a:p>
        </p:txBody>
      </p:sp>
      <p:sp>
        <p:nvSpPr>
          <p:cNvPr id="11" name="Rectangle: Rounded Corners 10">
            <a:extLst>
              <a:ext uri="{FF2B5EF4-FFF2-40B4-BE49-F238E27FC236}">
                <a16:creationId xmlns:a16="http://schemas.microsoft.com/office/drawing/2014/main" id="{A2FFFD34-B480-4D46-72DD-F8B92DA6CF9E}"/>
              </a:ext>
            </a:extLst>
          </p:cNvPr>
          <p:cNvSpPr/>
          <p:nvPr/>
        </p:nvSpPr>
        <p:spPr>
          <a:xfrm>
            <a:off x="11506200" y="3665691"/>
            <a:ext cx="6378640" cy="277321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Không để ý đến những tác động xung quanh ảnh hưởng đến sự nỗ lực của mình</a:t>
            </a:r>
          </a:p>
        </p:txBody>
      </p:sp>
      <p:pic>
        <p:nvPicPr>
          <p:cNvPr id="1026" name="Picture 2" descr="Xác định mục tiêu nghề nghiệp của bản thân">
            <a:extLst>
              <a:ext uri="{FF2B5EF4-FFF2-40B4-BE49-F238E27FC236}">
                <a16:creationId xmlns:a16="http://schemas.microsoft.com/office/drawing/2014/main" id="{6D20BED6-08AE-DE53-F8A8-0E15410376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569" y="6875457"/>
            <a:ext cx="4699019" cy="2936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Lắng nghe chính mình, luôn tin tưởng bản thân, trân trọng hiện tại, chắc  chắn cuộc sống sẽ &quot;trả ơn&quot; bạn xứng đáng - Happy Live">
            <a:extLst>
              <a:ext uri="{FF2B5EF4-FFF2-40B4-BE49-F238E27FC236}">
                <a16:creationId xmlns:a16="http://schemas.microsoft.com/office/drawing/2014/main" id="{BBBCEB09-905F-FF25-25F2-92BB94DC53E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686"/>
          <a:stretch/>
        </p:blipFill>
        <p:spPr bwMode="auto">
          <a:xfrm>
            <a:off x="6179004" y="6875457"/>
            <a:ext cx="4831895" cy="2936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8 Cách để ngừng lo lắng người khác nghĩ gì | Vietcetera">
            <a:extLst>
              <a:ext uri="{FF2B5EF4-FFF2-40B4-BE49-F238E27FC236}">
                <a16:creationId xmlns:a16="http://schemas.microsoft.com/office/drawing/2014/main" id="{14B61C5B-F8A6-67E5-5793-5E9E478B051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080112" y="6875457"/>
            <a:ext cx="5230816" cy="2936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741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par>
                                <p:cTn id="21" presetID="22" presetClass="entr" presetSubtype="1"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wipe(up)">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wipe(down)">
                                      <p:cBhvr>
                                        <p:cTn id="3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grpSp>
        <p:nvGrpSpPr>
          <p:cNvPr id="23" name="Group 23"/>
          <p:cNvGrpSpPr/>
          <p:nvPr/>
        </p:nvGrpSpPr>
        <p:grpSpPr>
          <a:xfrm>
            <a:off x="-266067" y="9114022"/>
            <a:ext cx="1172978" cy="1172978"/>
            <a:chOff x="0" y="0"/>
            <a:chExt cx="1563971" cy="1563971"/>
          </a:xfrm>
        </p:grpSpPr>
        <p:grpSp>
          <p:nvGrpSpPr>
            <p:cNvPr id="24" name="Group 24"/>
            <p:cNvGrpSpPr/>
            <p:nvPr/>
          </p:nvGrpSpPr>
          <p:grpSpPr>
            <a:xfrm>
              <a:off x="0" y="0"/>
              <a:ext cx="1563971" cy="156397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7" name="Group 27"/>
            <p:cNvGrpSpPr/>
            <p:nvPr/>
          </p:nvGrpSpPr>
          <p:grpSpPr>
            <a:xfrm>
              <a:off x="167370" y="167370"/>
              <a:ext cx="1229231" cy="1229231"/>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30" name="Group 30"/>
          <p:cNvGrpSpPr/>
          <p:nvPr/>
        </p:nvGrpSpPr>
        <p:grpSpPr>
          <a:xfrm>
            <a:off x="17474115" y="-309146"/>
            <a:ext cx="1142219" cy="1142219"/>
            <a:chOff x="0" y="0"/>
            <a:chExt cx="1522959" cy="1522959"/>
          </a:xfrm>
        </p:grpSpPr>
        <p:grpSp>
          <p:nvGrpSpPr>
            <p:cNvPr id="31" name="Group 31"/>
            <p:cNvGrpSpPr/>
            <p:nvPr/>
          </p:nvGrpSpPr>
          <p:grpSpPr>
            <a:xfrm>
              <a:off x="0" y="0"/>
              <a:ext cx="1522959" cy="1522959"/>
              <a:chOff x="0" y="0"/>
              <a:chExt cx="812800" cy="812800"/>
            </a:xfrm>
          </p:grpSpPr>
          <p:sp>
            <p:nvSpPr>
              <p:cNvPr id="32" name="Freeform 3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4" name="Group 34"/>
            <p:cNvGrpSpPr/>
            <p:nvPr/>
          </p:nvGrpSpPr>
          <p:grpSpPr>
            <a:xfrm>
              <a:off x="162981" y="162981"/>
              <a:ext cx="1196997" cy="1196997"/>
              <a:chOff x="0" y="0"/>
              <a:chExt cx="812800" cy="812800"/>
            </a:xfrm>
          </p:grpSpPr>
          <p:sp>
            <p:nvSpPr>
              <p:cNvPr id="35" name="Freeform 3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sp>
        <p:nvSpPr>
          <p:cNvPr id="15" name="TextBox 14">
            <a:extLst>
              <a:ext uri="{FF2B5EF4-FFF2-40B4-BE49-F238E27FC236}">
                <a16:creationId xmlns:a16="http://schemas.microsoft.com/office/drawing/2014/main" id="{F17B3FEB-66B0-999F-ED78-C62D1B42218F}"/>
              </a:ext>
            </a:extLst>
          </p:cNvPr>
          <p:cNvSpPr txBox="1"/>
          <p:nvPr/>
        </p:nvSpPr>
        <p:spPr>
          <a:xfrm>
            <a:off x="1181769" y="433784"/>
            <a:ext cx="15619662" cy="1998176"/>
          </a:xfrm>
          <a:prstGeom prst="rect">
            <a:avLst/>
          </a:prstGeom>
          <a:noFill/>
        </p:spPr>
        <p:txBody>
          <a:bodyPr wrap="square">
            <a:spAutoFit/>
          </a:bodyPr>
          <a:lstStyle/>
          <a:p>
            <a:pPr algn="ctr">
              <a:lnSpc>
                <a:spcPct val="150000"/>
              </a:lnSpc>
            </a:pPr>
            <a:r>
              <a:rPr lang="en-US" sz="4400" b="1">
                <a:solidFill>
                  <a:srgbClr val="C00000"/>
                </a:solidFill>
                <a:latin typeface="Arial" panose="020B0604020202020204" pitchFamily="34" charset="0"/>
                <a:cs typeface="Arial" panose="020B0604020202020204" pitchFamily="34" charset="0"/>
              </a:rPr>
              <a:t>Nhiệm vụ 3: Những </a:t>
            </a:r>
            <a:r>
              <a:rPr lang="en-US" sz="4400" b="1" dirty="0" err="1">
                <a:solidFill>
                  <a:srgbClr val="C00000"/>
                </a:solidFill>
                <a:latin typeface="Arial" panose="020B0604020202020204" pitchFamily="34" charset="0"/>
                <a:cs typeface="Arial" panose="020B0604020202020204" pitchFamily="34" charset="0"/>
              </a:rPr>
              <a:t>khó</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khăn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trong</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việc</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nỗ</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lực</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hoàn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thiện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bản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thân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và</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đề</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xuất</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cách</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khắc</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phục</a:t>
            </a:r>
            <a:endParaRPr lang="en-US" sz="4400" b="1" dirty="0">
              <a:solidFill>
                <a:srgbClr val="C00000"/>
              </a:solidFill>
              <a:latin typeface="Arial" panose="020B0604020202020204" pitchFamily="34" charset="0"/>
              <a:cs typeface="Arial" panose="020B0604020202020204" pitchFamily="34" charset="0"/>
            </a:endParaRPr>
          </a:p>
        </p:txBody>
      </p:sp>
      <p:grpSp>
        <p:nvGrpSpPr>
          <p:cNvPr id="50" name="Group 49">
            <a:extLst>
              <a:ext uri="{FF2B5EF4-FFF2-40B4-BE49-F238E27FC236}">
                <a16:creationId xmlns:a16="http://schemas.microsoft.com/office/drawing/2014/main" id="{CA3BEDA7-171F-557C-4A75-D63C5A574269}"/>
              </a:ext>
            </a:extLst>
          </p:cNvPr>
          <p:cNvGrpSpPr/>
          <p:nvPr/>
        </p:nvGrpSpPr>
        <p:grpSpPr>
          <a:xfrm>
            <a:off x="1130200" y="3007238"/>
            <a:ext cx="7751579" cy="5728481"/>
            <a:chOff x="990600" y="2705416"/>
            <a:chExt cx="7751579" cy="5728481"/>
          </a:xfrm>
        </p:grpSpPr>
        <p:grpSp>
          <p:nvGrpSpPr>
            <p:cNvPr id="51" name="Group 50">
              <a:extLst>
                <a:ext uri="{FF2B5EF4-FFF2-40B4-BE49-F238E27FC236}">
                  <a16:creationId xmlns:a16="http://schemas.microsoft.com/office/drawing/2014/main" id="{B2C777F4-D442-68B6-7546-60A1A526041F}"/>
                </a:ext>
              </a:extLst>
            </p:cNvPr>
            <p:cNvGrpSpPr/>
            <p:nvPr/>
          </p:nvGrpSpPr>
          <p:grpSpPr>
            <a:xfrm>
              <a:off x="990600" y="2705416"/>
              <a:ext cx="7751579" cy="5728481"/>
              <a:chOff x="9609643" y="2809569"/>
              <a:chExt cx="7751579" cy="5728481"/>
            </a:xfrm>
          </p:grpSpPr>
          <p:sp>
            <p:nvSpPr>
              <p:cNvPr id="53" name="Rectangle: Rounded Corners 52">
                <a:extLst>
                  <a:ext uri="{FF2B5EF4-FFF2-40B4-BE49-F238E27FC236}">
                    <a16:creationId xmlns:a16="http://schemas.microsoft.com/office/drawing/2014/main" id="{A885956F-B2CD-3B46-3922-08490CF59482}"/>
                  </a:ext>
                </a:extLst>
              </p:cNvPr>
              <p:cNvSpPr/>
              <p:nvPr/>
            </p:nvSpPr>
            <p:spPr>
              <a:xfrm>
                <a:off x="9778523" y="3485496"/>
                <a:ext cx="7582699" cy="5052554"/>
              </a:xfrm>
              <a:prstGeom prst="roundRect">
                <a:avLst/>
              </a:prstGeom>
              <a:solidFill>
                <a:srgbClr val="EEB7B0"/>
              </a:solidFill>
              <a:ln w="16876" cap="flat">
                <a:solidFill>
                  <a:srgbClr val="000000"/>
                </a:solidFill>
                <a:prstDash val="solid"/>
                <a:miter/>
              </a:ln>
            </p:spPr>
            <p:txBody>
              <a:bodyPr rtlCol="0" anchor="ctr"/>
              <a:lstStyle/>
              <a:p>
                <a:endParaRPr lang="en-US"/>
              </a:p>
            </p:txBody>
          </p:sp>
          <p:sp>
            <p:nvSpPr>
              <p:cNvPr id="54" name="Rectangle: Rounded Corners 53">
                <a:extLst>
                  <a:ext uri="{FF2B5EF4-FFF2-40B4-BE49-F238E27FC236}">
                    <a16:creationId xmlns:a16="http://schemas.microsoft.com/office/drawing/2014/main" id="{4E46ADB6-39FE-ACC2-D57F-66C6544E5A4A}"/>
                  </a:ext>
                </a:extLst>
              </p:cNvPr>
              <p:cNvSpPr/>
              <p:nvPr/>
            </p:nvSpPr>
            <p:spPr>
              <a:xfrm>
                <a:off x="9609643" y="3333412"/>
                <a:ext cx="7582699" cy="5052554"/>
              </a:xfrm>
              <a:prstGeom prst="roundRect">
                <a:avLst/>
              </a:prstGeom>
              <a:solidFill>
                <a:srgbClr val="FFFFFF"/>
              </a:solidFill>
              <a:ln w="16876" cap="flat">
                <a:solidFill>
                  <a:srgbClr val="000000"/>
                </a:solidFill>
                <a:prstDash val="solid"/>
                <a:miter/>
              </a:ln>
            </p:spPr>
            <p:txBody>
              <a:bodyPr rtlCol="0" anchor="ctr"/>
              <a:lstStyle/>
              <a:p>
                <a:endParaRPr lang="en-US"/>
              </a:p>
            </p:txBody>
          </p:sp>
          <p:sp>
            <p:nvSpPr>
              <p:cNvPr id="55" name="Rectangle: Rounded Corners 54">
                <a:extLst>
                  <a:ext uri="{FF2B5EF4-FFF2-40B4-BE49-F238E27FC236}">
                    <a16:creationId xmlns:a16="http://schemas.microsoft.com/office/drawing/2014/main" id="{B5AC4053-AD68-0835-C3B5-FE4EB3EA5238}"/>
                  </a:ext>
                </a:extLst>
              </p:cNvPr>
              <p:cNvSpPr/>
              <p:nvPr/>
            </p:nvSpPr>
            <p:spPr>
              <a:xfrm>
                <a:off x="11720640" y="2809569"/>
                <a:ext cx="3360706" cy="895603"/>
              </a:xfrm>
              <a:prstGeom prst="roundRect">
                <a:avLst/>
              </a:prstGeom>
              <a:solidFill>
                <a:srgbClr val="EEB7B0"/>
              </a:solidFill>
              <a:ln w="16876" cap="flat">
                <a:solidFill>
                  <a:srgbClr val="000000"/>
                </a:solidFill>
                <a:prstDash val="solid"/>
                <a:miter/>
              </a:ln>
            </p:spPr>
            <p:txBody>
              <a:bodyPr rtlCol="0" anchor="ctr"/>
              <a:lstStyle/>
              <a:p>
                <a:endParaRPr lang="en-US"/>
              </a:p>
            </p:txBody>
          </p:sp>
        </p:grpSp>
        <p:sp>
          <p:nvSpPr>
            <p:cNvPr id="52" name="TextBox 51">
              <a:extLst>
                <a:ext uri="{FF2B5EF4-FFF2-40B4-BE49-F238E27FC236}">
                  <a16:creationId xmlns:a16="http://schemas.microsoft.com/office/drawing/2014/main" id="{09B50B9B-713D-5B1A-DF71-03E9F63EC27B}"/>
                </a:ext>
              </a:extLst>
            </p:cNvPr>
            <p:cNvSpPr txBox="1"/>
            <p:nvPr/>
          </p:nvSpPr>
          <p:spPr>
            <a:xfrm>
              <a:off x="1442333" y="4315013"/>
              <a:ext cx="6679232" cy="2881045"/>
            </a:xfrm>
            <a:prstGeom prst="rect">
              <a:avLst/>
            </a:prstGeom>
            <a:noFill/>
          </p:spPr>
          <p:txBody>
            <a:bodyPr wrap="square">
              <a:spAutoFit/>
            </a:bodyPr>
            <a:lstStyle/>
            <a:p>
              <a:pPr algn="ctr">
                <a:lnSpc>
                  <a:spcPct val="150000"/>
                </a:lnSpc>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Trong quá trình hoàn thiện bản thân em đã gặp những khó khăn gì?</a:t>
              </a:r>
              <a:endParaRPr lang="en-US" sz="4200" dirty="0">
                <a:latin typeface="Arial" panose="020B060402020202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0817245B-07AA-4607-B6B5-2BE0BDBBCE80}"/>
              </a:ext>
            </a:extLst>
          </p:cNvPr>
          <p:cNvGrpSpPr/>
          <p:nvPr/>
        </p:nvGrpSpPr>
        <p:grpSpPr>
          <a:xfrm>
            <a:off x="9575103" y="3007238"/>
            <a:ext cx="7751579" cy="5728481"/>
            <a:chOff x="990600" y="2857500"/>
            <a:chExt cx="7751579" cy="5576397"/>
          </a:xfrm>
        </p:grpSpPr>
        <p:grpSp>
          <p:nvGrpSpPr>
            <p:cNvPr id="57" name="Group 56">
              <a:extLst>
                <a:ext uri="{FF2B5EF4-FFF2-40B4-BE49-F238E27FC236}">
                  <a16:creationId xmlns:a16="http://schemas.microsoft.com/office/drawing/2014/main" id="{03475426-0D45-9B76-45BE-00858D542588}"/>
                </a:ext>
              </a:extLst>
            </p:cNvPr>
            <p:cNvGrpSpPr/>
            <p:nvPr/>
          </p:nvGrpSpPr>
          <p:grpSpPr>
            <a:xfrm>
              <a:off x="990600" y="2857500"/>
              <a:ext cx="7751579" cy="5576397"/>
              <a:chOff x="9609643" y="2961653"/>
              <a:chExt cx="7751579" cy="5576397"/>
            </a:xfrm>
          </p:grpSpPr>
          <p:sp>
            <p:nvSpPr>
              <p:cNvPr id="59" name="Rectangle: Rounded Corners 58">
                <a:extLst>
                  <a:ext uri="{FF2B5EF4-FFF2-40B4-BE49-F238E27FC236}">
                    <a16:creationId xmlns:a16="http://schemas.microsoft.com/office/drawing/2014/main" id="{0CDCC6C7-BEA1-7613-C83E-CD8267AC21ED}"/>
                  </a:ext>
                </a:extLst>
              </p:cNvPr>
              <p:cNvSpPr/>
              <p:nvPr/>
            </p:nvSpPr>
            <p:spPr>
              <a:xfrm>
                <a:off x="9778523" y="3485496"/>
                <a:ext cx="7582699" cy="5052554"/>
              </a:xfrm>
              <a:prstGeom prst="roundRect">
                <a:avLst/>
              </a:prstGeom>
              <a:solidFill>
                <a:srgbClr val="EEB7B0"/>
              </a:solidFill>
              <a:ln w="16876" cap="flat">
                <a:solidFill>
                  <a:srgbClr val="000000"/>
                </a:solidFill>
                <a:prstDash val="solid"/>
                <a:miter/>
              </a:ln>
            </p:spPr>
            <p:txBody>
              <a:bodyPr rtlCol="0" anchor="ctr"/>
              <a:lstStyle/>
              <a:p>
                <a:endParaRPr lang="en-US"/>
              </a:p>
            </p:txBody>
          </p:sp>
          <p:sp>
            <p:nvSpPr>
              <p:cNvPr id="60" name="Rectangle: Rounded Corners 59">
                <a:extLst>
                  <a:ext uri="{FF2B5EF4-FFF2-40B4-BE49-F238E27FC236}">
                    <a16:creationId xmlns:a16="http://schemas.microsoft.com/office/drawing/2014/main" id="{4E96B6EC-CDCD-4870-7BF3-AEF1C1B810F0}"/>
                  </a:ext>
                </a:extLst>
              </p:cNvPr>
              <p:cNvSpPr/>
              <p:nvPr/>
            </p:nvSpPr>
            <p:spPr>
              <a:xfrm>
                <a:off x="9609643" y="3333412"/>
                <a:ext cx="7582699" cy="5052554"/>
              </a:xfrm>
              <a:prstGeom prst="roundRect">
                <a:avLst/>
              </a:prstGeom>
              <a:solidFill>
                <a:srgbClr val="FFFFFF"/>
              </a:solidFill>
              <a:ln w="16876" cap="flat">
                <a:solidFill>
                  <a:srgbClr val="000000"/>
                </a:solidFill>
                <a:prstDash val="solid"/>
                <a:miter/>
              </a:ln>
            </p:spPr>
            <p:txBody>
              <a:bodyPr rtlCol="0" anchor="ctr"/>
              <a:lstStyle/>
              <a:p>
                <a:endParaRPr lang="en-US"/>
              </a:p>
            </p:txBody>
          </p:sp>
          <p:sp>
            <p:nvSpPr>
              <p:cNvPr id="61" name="Rectangle: Rounded Corners 60">
                <a:extLst>
                  <a:ext uri="{FF2B5EF4-FFF2-40B4-BE49-F238E27FC236}">
                    <a16:creationId xmlns:a16="http://schemas.microsoft.com/office/drawing/2014/main" id="{8807E341-A14A-3318-310B-95A605AC2A59}"/>
                  </a:ext>
                </a:extLst>
              </p:cNvPr>
              <p:cNvSpPr/>
              <p:nvPr/>
            </p:nvSpPr>
            <p:spPr>
              <a:xfrm>
                <a:off x="11720640" y="2961653"/>
                <a:ext cx="3360706" cy="871826"/>
              </a:xfrm>
              <a:prstGeom prst="roundRect">
                <a:avLst/>
              </a:prstGeom>
              <a:solidFill>
                <a:srgbClr val="EEB7B0"/>
              </a:solidFill>
              <a:ln w="16876" cap="flat">
                <a:solidFill>
                  <a:srgbClr val="000000"/>
                </a:solidFill>
                <a:prstDash val="solid"/>
                <a:miter/>
              </a:ln>
            </p:spPr>
            <p:txBody>
              <a:bodyPr rtlCol="0" anchor="ctr"/>
              <a:lstStyle/>
              <a:p>
                <a:endParaRPr lang="en-US"/>
              </a:p>
            </p:txBody>
          </p:sp>
        </p:grpSp>
        <p:sp>
          <p:nvSpPr>
            <p:cNvPr id="58" name="TextBox 57">
              <a:extLst>
                <a:ext uri="{FF2B5EF4-FFF2-40B4-BE49-F238E27FC236}">
                  <a16:creationId xmlns:a16="http://schemas.microsoft.com/office/drawing/2014/main" id="{D455AA45-3BE5-1F58-6CB4-8FAC2456EC32}"/>
                </a:ext>
              </a:extLst>
            </p:cNvPr>
            <p:cNvSpPr txBox="1"/>
            <p:nvPr/>
          </p:nvSpPr>
          <p:spPr>
            <a:xfrm>
              <a:off x="1779201" y="4424363"/>
              <a:ext cx="6343256" cy="2804557"/>
            </a:xfrm>
            <a:prstGeom prst="rect">
              <a:avLst/>
            </a:prstGeom>
            <a:noFill/>
          </p:spPr>
          <p:txBody>
            <a:bodyPr wrap="square">
              <a:spAutoFit/>
            </a:bodyPr>
            <a:lstStyle/>
            <a:p>
              <a:pPr algn="ctr">
                <a:lnSpc>
                  <a:spcPct val="150000"/>
                </a:lnSpc>
              </a:pPr>
              <a:r>
                <a:rPr lang="en-US" sz="4200">
                  <a:latin typeface="Arial" panose="020B0604020202020204" pitchFamily="34" charset="0"/>
                  <a:cs typeface="Arial" panose="020B0604020202020204" pitchFamily="34" charset="0"/>
                </a:rPr>
                <a:t>Em hãy chia sẻ những khó khăn khi thực hiện quá trình đó</a:t>
              </a:r>
              <a:endParaRPr lang="en-US" sz="4200" dirty="0">
                <a:latin typeface="Arial" panose="020B0604020202020204" pitchFamily="34" charset="0"/>
                <a:cs typeface="Arial" panose="020B0604020202020204" pitchFamily="34" charset="0"/>
              </a:endParaRPr>
            </a:p>
          </p:txBody>
        </p:sp>
      </p:grpSp>
      <p:pic>
        <p:nvPicPr>
          <p:cNvPr id="74" name="Picture 2">
            <a:extLst>
              <a:ext uri="{FF2B5EF4-FFF2-40B4-BE49-F238E27FC236}">
                <a16:creationId xmlns:a16="http://schemas.microsoft.com/office/drawing/2014/main" id="{A49A7A45-3C24-A13F-4338-06AC5ED21E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66014" y="8013560"/>
            <a:ext cx="2974642" cy="2260727"/>
          </a:xfrm>
          <a:prstGeom prst="rect">
            <a:avLst/>
          </a:prstGeom>
        </p:spPr>
      </p:pic>
    </p:spTree>
    <p:extLst>
      <p:ext uri="{BB962C8B-B14F-4D97-AF65-F5344CB8AC3E}">
        <p14:creationId xmlns:p14="http://schemas.microsoft.com/office/powerpoint/2010/main" val="22682229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fill="hold"/>
                                        <p:tgtEl>
                                          <p:spTgt spid="56"/>
                                        </p:tgtEl>
                                        <p:attrNameLst>
                                          <p:attrName>ppt_x</p:attrName>
                                        </p:attrNameLst>
                                      </p:cBhvr>
                                      <p:tavLst>
                                        <p:tav tm="0">
                                          <p:val>
                                            <p:strVal val="#ppt_x"/>
                                          </p:val>
                                        </p:tav>
                                        <p:tav tm="100000">
                                          <p:val>
                                            <p:strVal val="#ppt_x"/>
                                          </p:val>
                                        </p:tav>
                                      </p:tavLst>
                                    </p:anim>
                                    <p:anim calcmode="lin" valueType="num">
                                      <p:cBhvr additive="base">
                                        <p:cTn id="1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715">
            <a:off x="58430" y="8878201"/>
            <a:ext cx="1450030" cy="1130633"/>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9553">
            <a:off x="17012976" y="-95466"/>
            <a:ext cx="1562518" cy="1289788"/>
          </a:xfrm>
          <a:prstGeom prst="rect">
            <a:avLst/>
          </a:prstGeom>
        </p:spPr>
      </p:pic>
      <p:grpSp>
        <p:nvGrpSpPr>
          <p:cNvPr id="21" name="Group 21"/>
          <p:cNvGrpSpPr/>
          <p:nvPr/>
        </p:nvGrpSpPr>
        <p:grpSpPr>
          <a:xfrm>
            <a:off x="17207749" y="9274777"/>
            <a:ext cx="1172978" cy="1172978"/>
            <a:chOff x="0" y="0"/>
            <a:chExt cx="1563971" cy="1563971"/>
          </a:xfrm>
        </p:grpSpPr>
        <p:grpSp>
          <p:nvGrpSpPr>
            <p:cNvPr id="22" name="Group 22"/>
            <p:cNvGrpSpPr/>
            <p:nvPr/>
          </p:nvGrpSpPr>
          <p:grpSpPr>
            <a:xfrm>
              <a:off x="0" y="0"/>
              <a:ext cx="1563971" cy="1563971"/>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5" name="Group 25"/>
            <p:cNvGrpSpPr/>
            <p:nvPr/>
          </p:nvGrpSpPr>
          <p:grpSpPr>
            <a:xfrm>
              <a:off x="167370" y="167370"/>
              <a:ext cx="1229231" cy="1229231"/>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sp>
        <p:nvSpPr>
          <p:cNvPr id="39" name="Rectangle: Rounded Corners 38">
            <a:extLst>
              <a:ext uri="{FF2B5EF4-FFF2-40B4-BE49-F238E27FC236}">
                <a16:creationId xmlns:a16="http://schemas.microsoft.com/office/drawing/2014/main" id="{ADFCDB40-F714-FC9A-2591-380F6F120AF4}"/>
              </a:ext>
            </a:extLst>
          </p:cNvPr>
          <p:cNvSpPr/>
          <p:nvPr/>
        </p:nvSpPr>
        <p:spPr>
          <a:xfrm>
            <a:off x="990538" y="2841382"/>
            <a:ext cx="6749716" cy="3621729"/>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cs typeface="Arial" panose="020B0604020202020204" pitchFamily="34" charset="0"/>
              </a:rPr>
              <a:t>Khó</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khăn</a:t>
            </a:r>
            <a:r>
              <a:rPr lang="en-US" sz="4000" b="1" dirty="0">
                <a:solidFill>
                  <a:schemeClr val="tx1"/>
                </a:solidFill>
                <a:latin typeface="Arial" panose="020B0604020202020204" pitchFamily="34" charset="0"/>
                <a:cs typeface="Arial" panose="020B0604020202020204" pitchFamily="34" charset="0"/>
              </a:rPr>
              <a:t>: </a:t>
            </a:r>
          </a:p>
          <a:p>
            <a:pPr algn="just">
              <a:lnSpc>
                <a:spcPct val="150000"/>
              </a:lnSpc>
            </a:pPr>
            <a:r>
              <a:rPr lang="en-US" sz="3600" dirty="0">
                <a:solidFill>
                  <a:schemeClr val="tx1"/>
                </a:solidFill>
                <a:latin typeface="Arial" panose="020B0604020202020204" pitchFamily="34" charset="0"/>
                <a:cs typeface="Arial" panose="020B0604020202020204" pitchFamily="34" charset="0"/>
              </a:rPr>
              <a:t>Luôn lo </a:t>
            </a:r>
            <a:r>
              <a:rPr lang="en-US" sz="3600" dirty="0" err="1">
                <a:solidFill>
                  <a:schemeClr val="tx1"/>
                </a:solidFill>
                <a:latin typeface="Arial" panose="020B0604020202020204" pitchFamily="34" charset="0"/>
                <a:cs typeface="Arial" panose="020B0604020202020204" pitchFamily="34" charset="0"/>
              </a:rPr>
              <a:t>sợ</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mọi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sự</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nỗ</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lực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của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mình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sẽ</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không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thành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công</a:t>
            </a:r>
            <a:r>
              <a:rPr lang="en-US" sz="3600" dirty="0">
                <a:solidFill>
                  <a:schemeClr val="tx1"/>
                </a:solidFill>
                <a:latin typeface="Arial" panose="020B0604020202020204" pitchFamily="34" charset="0"/>
                <a:cs typeface="Arial" panose="020B0604020202020204" pitchFamily="34" charset="0"/>
              </a:rPr>
              <a:t>.</a:t>
            </a:r>
          </a:p>
        </p:txBody>
      </p:sp>
      <p:pic>
        <p:nvPicPr>
          <p:cNvPr id="41" name="Graphic 40" descr="Back with solid fill">
            <a:extLst>
              <a:ext uri="{FF2B5EF4-FFF2-40B4-BE49-F238E27FC236}">
                <a16:creationId xmlns:a16="http://schemas.microsoft.com/office/drawing/2014/main" id="{BBAD22E8-2914-EE9D-6AE7-807D9138322B}"/>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18358" y="3685900"/>
            <a:ext cx="1553300" cy="1307306"/>
          </a:xfrm>
          <a:prstGeom prst="rect">
            <a:avLst/>
          </a:prstGeom>
        </p:spPr>
      </p:pic>
      <p:sp>
        <p:nvSpPr>
          <p:cNvPr id="43" name="Rectangle: Rounded Corners 42">
            <a:extLst>
              <a:ext uri="{FF2B5EF4-FFF2-40B4-BE49-F238E27FC236}">
                <a16:creationId xmlns:a16="http://schemas.microsoft.com/office/drawing/2014/main" id="{443498C1-3F2E-66A6-2426-CFD0462EA37F}"/>
              </a:ext>
            </a:extLst>
          </p:cNvPr>
          <p:cNvSpPr/>
          <p:nvPr/>
        </p:nvSpPr>
        <p:spPr>
          <a:xfrm>
            <a:off x="10449763" y="2841382"/>
            <a:ext cx="6749716" cy="3623439"/>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tx1"/>
                </a:solidFill>
                <a:latin typeface="Arial" panose="020B0604020202020204" pitchFamily="34" charset="0"/>
                <a:cs typeface="Arial" panose="020B0604020202020204" pitchFamily="34" charset="0"/>
              </a:rPr>
              <a:t>Cách </a:t>
            </a:r>
            <a:r>
              <a:rPr lang="en-US" sz="4000" b="1" dirty="0" err="1">
                <a:solidFill>
                  <a:schemeClr val="tx1"/>
                </a:solidFill>
                <a:latin typeface="Arial" panose="020B0604020202020204" pitchFamily="34" charset="0"/>
                <a:cs typeface="Arial" panose="020B0604020202020204" pitchFamily="34" charset="0"/>
              </a:rPr>
              <a:t>khắc</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phục</a:t>
            </a:r>
            <a:endParaRPr lang="en-US" sz="4000" b="1" dirty="0">
              <a:solidFill>
                <a:schemeClr val="tx1"/>
              </a:solidFill>
              <a:latin typeface="Arial" panose="020B0604020202020204" pitchFamily="34" charset="0"/>
              <a:cs typeface="Arial" panose="020B0604020202020204" pitchFamily="34" charset="0"/>
            </a:endParaRPr>
          </a:p>
          <a:p>
            <a:pPr algn="just">
              <a:lnSpc>
                <a:spcPct val="150000"/>
              </a:lnSpc>
            </a:pPr>
            <a:r>
              <a:rPr lang="vi-VN" sz="3600" dirty="0">
                <a:solidFill>
                  <a:schemeClr val="tx1"/>
                </a:solidFill>
                <a:latin typeface="Arial" panose="020B0604020202020204" pitchFamily="34" charset="0"/>
                <a:cs typeface="Arial" panose="020B0604020202020204" pitchFamily="34" charset="0"/>
              </a:rPr>
              <a:t>Đọc sách để lấy thêm động lực và giúp suy nghĩ tích cực, lạc quan hơn.</a:t>
            </a:r>
            <a:endParaRPr lang="en-US" sz="3600" dirty="0">
              <a:solidFill>
                <a:schemeClr val="tx1"/>
              </a:solidFill>
              <a:latin typeface="Arial" panose="020B0604020202020204" pitchFamily="34" charset="0"/>
              <a:cs typeface="Arial" panose="020B0604020202020204" pitchFamily="34" charset="0"/>
            </a:endParaRPr>
          </a:p>
        </p:txBody>
      </p:sp>
      <p:pic>
        <p:nvPicPr>
          <p:cNvPr id="44" name="Picture 12">
            <a:extLst>
              <a:ext uri="{FF2B5EF4-FFF2-40B4-BE49-F238E27FC236}">
                <a16:creationId xmlns:a16="http://schemas.microsoft.com/office/drawing/2014/main" id="{CC3C5A0E-9904-99E2-E3D3-9AB5FAC649B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88088" y="7445618"/>
            <a:ext cx="7635611" cy="2790179"/>
          </a:xfrm>
          <a:prstGeom prst="rect">
            <a:avLst/>
          </a:prstGeom>
        </p:spPr>
      </p:pic>
      <p:grpSp>
        <p:nvGrpSpPr>
          <p:cNvPr id="2" name="Group 1">
            <a:extLst>
              <a:ext uri="{FF2B5EF4-FFF2-40B4-BE49-F238E27FC236}">
                <a16:creationId xmlns:a16="http://schemas.microsoft.com/office/drawing/2014/main" id="{071007ED-E067-871B-B410-B5C84AB82981}"/>
              </a:ext>
            </a:extLst>
          </p:cNvPr>
          <p:cNvGrpSpPr/>
          <p:nvPr/>
        </p:nvGrpSpPr>
        <p:grpSpPr>
          <a:xfrm>
            <a:off x="-1670407" y="472561"/>
            <a:ext cx="12033609" cy="1492648"/>
            <a:chOff x="3467284" y="286730"/>
            <a:chExt cx="12033609" cy="1492648"/>
          </a:xfrm>
        </p:grpSpPr>
        <p:grpSp>
          <p:nvGrpSpPr>
            <p:cNvPr id="3" name="Group 18">
              <a:extLst>
                <a:ext uri="{FF2B5EF4-FFF2-40B4-BE49-F238E27FC236}">
                  <a16:creationId xmlns:a16="http://schemas.microsoft.com/office/drawing/2014/main" id="{664AED40-48E8-2D78-F186-195EBAAD1713}"/>
                </a:ext>
              </a:extLst>
            </p:cNvPr>
            <p:cNvGrpSpPr/>
            <p:nvPr/>
          </p:nvGrpSpPr>
          <p:grpSpPr>
            <a:xfrm>
              <a:off x="3467284" y="286730"/>
              <a:ext cx="12033609" cy="1492648"/>
              <a:chOff x="0" y="-38100"/>
              <a:chExt cx="3284054" cy="444825"/>
            </a:xfrm>
          </p:grpSpPr>
          <p:sp>
            <p:nvSpPr>
              <p:cNvPr id="5" name="Freeform 19">
                <a:extLst>
                  <a:ext uri="{FF2B5EF4-FFF2-40B4-BE49-F238E27FC236}">
                    <a16:creationId xmlns:a16="http://schemas.microsoft.com/office/drawing/2014/main" id="{B1678319-A57D-ACE2-66F9-AFEAA65C5285}"/>
                  </a:ext>
                </a:extLst>
              </p:cNvPr>
              <p:cNvSpPr/>
              <p:nvPr/>
            </p:nvSpPr>
            <p:spPr>
              <a:xfrm>
                <a:off x="203200" y="-326"/>
                <a:ext cx="3080854"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6" name="TextBox 20">
                <a:extLst>
                  <a:ext uri="{FF2B5EF4-FFF2-40B4-BE49-F238E27FC236}">
                    <a16:creationId xmlns:a16="http://schemas.microsoft.com/office/drawing/2014/main" id="{5F3E5841-791A-D51A-460B-71C51AFF4B24}"/>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4" name="TextBox 3">
              <a:extLst>
                <a:ext uri="{FF2B5EF4-FFF2-40B4-BE49-F238E27FC236}">
                  <a16:creationId xmlns:a16="http://schemas.microsoft.com/office/drawing/2014/main" id="{07349EDA-8B1B-63FC-44A2-6FFA9B9534C5}"/>
                </a:ext>
              </a:extLst>
            </p:cNvPr>
            <p:cNvSpPr txBox="1"/>
            <p:nvPr/>
          </p:nvSpPr>
          <p:spPr>
            <a:xfrm>
              <a:off x="5509745" y="590412"/>
              <a:ext cx="8771945"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GỢI Ý TRẢ LỜI</a:t>
              </a:r>
              <a:endParaRPr lang="en-US" sz="5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8155396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arn(inVertical)">
                                      <p:cBhvr>
                                        <p:cTn id="21" dur="500"/>
                                        <p:tgtEl>
                                          <p:spTgt spid="43"/>
                                        </p:tgtEl>
                                      </p:cBhvr>
                                    </p:animEffect>
                                  </p:childTnLst>
                                </p:cTn>
                              </p:par>
                              <p:par>
                                <p:cTn id="22" presetID="16" presetClass="entr" presetSubtype="21"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715">
            <a:off x="58430" y="8878201"/>
            <a:ext cx="1450030" cy="1130633"/>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9553">
            <a:off x="17012976" y="-95466"/>
            <a:ext cx="1562518" cy="1289788"/>
          </a:xfrm>
          <a:prstGeom prst="rect">
            <a:avLst/>
          </a:prstGeom>
        </p:spPr>
      </p:pic>
      <p:grpSp>
        <p:nvGrpSpPr>
          <p:cNvPr id="21" name="Group 21"/>
          <p:cNvGrpSpPr/>
          <p:nvPr/>
        </p:nvGrpSpPr>
        <p:grpSpPr>
          <a:xfrm>
            <a:off x="17207749" y="9274777"/>
            <a:ext cx="1172978" cy="1172978"/>
            <a:chOff x="0" y="0"/>
            <a:chExt cx="1563971" cy="1563971"/>
          </a:xfrm>
        </p:grpSpPr>
        <p:grpSp>
          <p:nvGrpSpPr>
            <p:cNvPr id="22" name="Group 22"/>
            <p:cNvGrpSpPr/>
            <p:nvPr/>
          </p:nvGrpSpPr>
          <p:grpSpPr>
            <a:xfrm>
              <a:off x="0" y="0"/>
              <a:ext cx="1563971" cy="1563971"/>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5" name="Group 25"/>
            <p:cNvGrpSpPr/>
            <p:nvPr/>
          </p:nvGrpSpPr>
          <p:grpSpPr>
            <a:xfrm>
              <a:off x="167370" y="167370"/>
              <a:ext cx="1229231" cy="1229231"/>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sp>
        <p:nvSpPr>
          <p:cNvPr id="39" name="Rectangle: Rounded Corners 38">
            <a:extLst>
              <a:ext uri="{FF2B5EF4-FFF2-40B4-BE49-F238E27FC236}">
                <a16:creationId xmlns:a16="http://schemas.microsoft.com/office/drawing/2014/main" id="{ADFCDB40-F714-FC9A-2591-380F6F120AF4}"/>
              </a:ext>
            </a:extLst>
          </p:cNvPr>
          <p:cNvSpPr/>
          <p:nvPr/>
        </p:nvSpPr>
        <p:spPr>
          <a:xfrm>
            <a:off x="762000" y="3005410"/>
            <a:ext cx="6923376" cy="3621729"/>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cs typeface="Arial" panose="020B0604020202020204" pitchFamily="34" charset="0"/>
              </a:rPr>
              <a:t>Khó</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khăn</a:t>
            </a:r>
            <a:r>
              <a:rPr lang="en-US" sz="4000" b="1" dirty="0">
                <a:solidFill>
                  <a:schemeClr val="tx1"/>
                </a:solidFill>
                <a:latin typeface="Arial" panose="020B0604020202020204" pitchFamily="34" charset="0"/>
                <a:cs typeface="Arial" panose="020B0604020202020204" pitchFamily="34" charset="0"/>
              </a:rPr>
              <a:t>: </a:t>
            </a:r>
          </a:p>
          <a:p>
            <a:pPr algn="just">
              <a:lnSpc>
                <a:spcPct val="150000"/>
              </a:lnSpc>
            </a:pPr>
            <a:r>
              <a:rPr lang="vi-VN" sz="3600" dirty="0">
                <a:solidFill>
                  <a:schemeClr val="tx1"/>
                </a:solidFill>
                <a:latin typeface="Arial" panose="020B0604020202020204" pitchFamily="34" charset="0"/>
                <a:cs typeface="Arial" panose="020B0604020202020204" pitchFamily="34" charset="0"/>
              </a:rPr>
              <a:t>Luôn gặp phải những ánh mắt, lời nói dè bĩu, chê bai khiến bản thân chùn bước, nản chí.</a:t>
            </a:r>
            <a:endParaRPr lang="en-US" sz="3600" dirty="0">
              <a:solidFill>
                <a:schemeClr val="tx1"/>
              </a:solidFill>
              <a:latin typeface="Arial" panose="020B0604020202020204" pitchFamily="34" charset="0"/>
              <a:cs typeface="Arial" panose="020B0604020202020204" pitchFamily="34" charset="0"/>
            </a:endParaRPr>
          </a:p>
        </p:txBody>
      </p:sp>
      <p:pic>
        <p:nvPicPr>
          <p:cNvPr id="41" name="Graphic 40" descr="Back with solid fill">
            <a:extLst>
              <a:ext uri="{FF2B5EF4-FFF2-40B4-BE49-F238E27FC236}">
                <a16:creationId xmlns:a16="http://schemas.microsoft.com/office/drawing/2014/main" id="{BBAD22E8-2914-EE9D-6AE7-807D9138322B}"/>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95699" y="3869415"/>
            <a:ext cx="1553300" cy="1307306"/>
          </a:xfrm>
          <a:prstGeom prst="rect">
            <a:avLst/>
          </a:prstGeom>
        </p:spPr>
      </p:pic>
      <p:sp>
        <p:nvSpPr>
          <p:cNvPr id="43" name="Rectangle: Rounded Corners 42">
            <a:extLst>
              <a:ext uri="{FF2B5EF4-FFF2-40B4-BE49-F238E27FC236}">
                <a16:creationId xmlns:a16="http://schemas.microsoft.com/office/drawing/2014/main" id="{443498C1-3F2E-66A6-2426-CFD0462EA37F}"/>
              </a:ext>
            </a:extLst>
          </p:cNvPr>
          <p:cNvSpPr/>
          <p:nvPr/>
        </p:nvSpPr>
        <p:spPr>
          <a:xfrm>
            <a:off x="10059322" y="3005410"/>
            <a:ext cx="7696200" cy="3621729"/>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tx1"/>
                </a:solidFill>
                <a:latin typeface="Arial" panose="020B0604020202020204" pitchFamily="34" charset="0"/>
                <a:cs typeface="Arial" panose="020B0604020202020204" pitchFamily="34" charset="0"/>
              </a:rPr>
              <a:t>Cách </a:t>
            </a:r>
            <a:r>
              <a:rPr lang="en-US" sz="4000" b="1" dirty="0" err="1">
                <a:solidFill>
                  <a:schemeClr val="tx1"/>
                </a:solidFill>
                <a:latin typeface="Arial" panose="020B0604020202020204" pitchFamily="34" charset="0"/>
                <a:cs typeface="Arial" panose="020B0604020202020204" pitchFamily="34" charset="0"/>
              </a:rPr>
              <a:t>khắc</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phục</a:t>
            </a:r>
            <a:endParaRPr lang="en-US" sz="4000" b="1" dirty="0">
              <a:solidFill>
                <a:schemeClr val="tx1"/>
              </a:solidFill>
              <a:latin typeface="Arial" panose="020B0604020202020204" pitchFamily="34" charset="0"/>
              <a:cs typeface="Arial" panose="020B0604020202020204" pitchFamily="34" charset="0"/>
            </a:endParaRPr>
          </a:p>
          <a:p>
            <a:pPr algn="just">
              <a:lnSpc>
                <a:spcPct val="150000"/>
              </a:lnSpc>
            </a:pPr>
            <a:r>
              <a:rPr lang="vi-VN" sz="3600" dirty="0">
                <a:solidFill>
                  <a:schemeClr val="tx1"/>
                </a:solidFill>
                <a:latin typeface="Arial" panose="020B0604020202020204" pitchFamily="34" charset="0"/>
                <a:cs typeface="Arial" panose="020B0604020202020204" pitchFamily="34" charset="0"/>
              </a:rPr>
              <a:t>Không để ý và </a:t>
            </a:r>
            <a:r>
              <a:rPr lang="en-US" sz="3600" dirty="0" err="1">
                <a:solidFill>
                  <a:schemeClr val="tx1"/>
                </a:solidFill>
                <a:latin typeface="Arial" panose="020B0604020202020204" pitchFamily="34" charset="0"/>
                <a:cs typeface="Arial" panose="020B0604020202020204" pitchFamily="34" charset="0"/>
              </a:rPr>
              <a:t>luôn</a:t>
            </a:r>
            <a:r>
              <a:rPr lang="en-US" sz="3600" dirty="0">
                <a:solidFill>
                  <a:schemeClr val="tx1"/>
                </a:solidFill>
                <a:latin typeface="Arial" panose="020B0604020202020204" pitchFamily="34" charset="0"/>
                <a:cs typeface="Arial" panose="020B0604020202020204" pitchFamily="34" charset="0"/>
              </a:rPr>
              <a:t> </a:t>
            </a:r>
            <a:r>
              <a:rPr lang="vi-VN" sz="3600" dirty="0">
                <a:solidFill>
                  <a:schemeClr val="tx1"/>
                </a:solidFill>
                <a:latin typeface="Arial" panose="020B0604020202020204" pitchFamily="34" charset="0"/>
                <a:cs typeface="Arial" panose="020B0604020202020204" pitchFamily="34" charset="0"/>
              </a:rPr>
              <a:t>cố gắng để đạt được mục tiêu </a:t>
            </a:r>
            <a:r>
              <a:rPr lang="en-US" sz="3600" dirty="0" err="1">
                <a:solidFill>
                  <a:schemeClr val="tx1"/>
                </a:solidFill>
                <a:latin typeface="Arial" panose="020B0604020202020204" pitchFamily="34" charset="0"/>
                <a:cs typeface="Arial" panose="020B0604020202020204" pitchFamily="34" charset="0"/>
              </a:rPr>
              <a:t>và</a:t>
            </a:r>
            <a:r>
              <a:rPr lang="vi-VN" sz="3600" dirty="0">
                <a:solidFill>
                  <a:schemeClr val="tx1"/>
                </a:solidFill>
                <a:latin typeface="Arial" panose="020B0604020202020204" pitchFamily="34" charset="0"/>
                <a:cs typeface="Arial" panose="020B0604020202020204" pitchFamily="34" charset="0"/>
              </a:rPr>
              <a:t> khiến mọi người từ chê bai thành công nhận.</a:t>
            </a:r>
            <a:endParaRPr lang="en-US" sz="3600" dirty="0">
              <a:solidFill>
                <a:schemeClr val="tx1"/>
              </a:solidFill>
              <a:latin typeface="Arial" panose="020B0604020202020204" pitchFamily="34" charset="0"/>
              <a:cs typeface="Arial" panose="020B0604020202020204" pitchFamily="34" charset="0"/>
            </a:endParaRPr>
          </a:p>
        </p:txBody>
      </p:sp>
      <p:pic>
        <p:nvPicPr>
          <p:cNvPr id="3" name="Picture 2" descr="A picture containing text, table&#10;&#10;Description automatically generated">
            <a:extLst>
              <a:ext uri="{FF2B5EF4-FFF2-40B4-BE49-F238E27FC236}">
                <a16:creationId xmlns:a16="http://schemas.microsoft.com/office/drawing/2014/main" id="{8CC0BBFA-38AA-CAA9-7AAD-5D8ACF14BD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5944" y="6628230"/>
            <a:ext cx="3695700" cy="3857625"/>
          </a:xfrm>
          <a:prstGeom prst="rect">
            <a:avLst/>
          </a:prstGeom>
        </p:spPr>
      </p:pic>
      <p:grpSp>
        <p:nvGrpSpPr>
          <p:cNvPr id="2" name="Group 1">
            <a:extLst>
              <a:ext uri="{FF2B5EF4-FFF2-40B4-BE49-F238E27FC236}">
                <a16:creationId xmlns:a16="http://schemas.microsoft.com/office/drawing/2014/main" id="{B9CA0523-ACD2-6F93-C0FC-4B547F1E95DB}"/>
              </a:ext>
            </a:extLst>
          </p:cNvPr>
          <p:cNvGrpSpPr/>
          <p:nvPr/>
        </p:nvGrpSpPr>
        <p:grpSpPr>
          <a:xfrm>
            <a:off x="-1670407" y="472561"/>
            <a:ext cx="12033609" cy="1492648"/>
            <a:chOff x="3467284" y="286730"/>
            <a:chExt cx="12033609" cy="1492648"/>
          </a:xfrm>
        </p:grpSpPr>
        <p:grpSp>
          <p:nvGrpSpPr>
            <p:cNvPr id="4" name="Group 18">
              <a:extLst>
                <a:ext uri="{FF2B5EF4-FFF2-40B4-BE49-F238E27FC236}">
                  <a16:creationId xmlns:a16="http://schemas.microsoft.com/office/drawing/2014/main" id="{0DD33772-DB29-89D0-37CE-D49793739296}"/>
                </a:ext>
              </a:extLst>
            </p:cNvPr>
            <p:cNvGrpSpPr/>
            <p:nvPr/>
          </p:nvGrpSpPr>
          <p:grpSpPr>
            <a:xfrm>
              <a:off x="3467284" y="286730"/>
              <a:ext cx="12033609" cy="1492648"/>
              <a:chOff x="0" y="-38100"/>
              <a:chExt cx="3284054" cy="444825"/>
            </a:xfrm>
          </p:grpSpPr>
          <p:sp>
            <p:nvSpPr>
              <p:cNvPr id="6" name="Freeform 19">
                <a:extLst>
                  <a:ext uri="{FF2B5EF4-FFF2-40B4-BE49-F238E27FC236}">
                    <a16:creationId xmlns:a16="http://schemas.microsoft.com/office/drawing/2014/main" id="{B9AA2B33-FA76-D8AD-0CA5-06500FDB723F}"/>
                  </a:ext>
                </a:extLst>
              </p:cNvPr>
              <p:cNvSpPr/>
              <p:nvPr/>
            </p:nvSpPr>
            <p:spPr>
              <a:xfrm>
                <a:off x="203200" y="-326"/>
                <a:ext cx="3080854"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7" name="TextBox 20">
                <a:extLst>
                  <a:ext uri="{FF2B5EF4-FFF2-40B4-BE49-F238E27FC236}">
                    <a16:creationId xmlns:a16="http://schemas.microsoft.com/office/drawing/2014/main" id="{68016069-9824-5776-73A8-0B7F642FE4F8}"/>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4">
              <a:extLst>
                <a:ext uri="{FF2B5EF4-FFF2-40B4-BE49-F238E27FC236}">
                  <a16:creationId xmlns:a16="http://schemas.microsoft.com/office/drawing/2014/main" id="{E0A179AF-8FE2-9B0E-2762-94B9774963CF}"/>
                </a:ext>
              </a:extLst>
            </p:cNvPr>
            <p:cNvSpPr txBox="1"/>
            <p:nvPr/>
          </p:nvSpPr>
          <p:spPr>
            <a:xfrm>
              <a:off x="5509745" y="590412"/>
              <a:ext cx="8771945"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GỢI Ý TRẢ LỜI</a:t>
              </a:r>
              <a:endParaRPr lang="en-US" sz="5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0534013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barn(inVertical)">
                                      <p:cBhvr>
                                        <p:cTn id="16" dur="500"/>
                                        <p:tgtEl>
                                          <p:spTgt spid="43"/>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5392400" y="-1184854"/>
            <a:ext cx="3352965" cy="2840876"/>
          </a:xfrm>
          <a:prstGeom prst="rect">
            <a:avLst/>
          </a:prstGeom>
        </p:spPr>
      </p:pic>
      <p:grpSp>
        <p:nvGrpSpPr>
          <p:cNvPr id="21" name="Group 21"/>
          <p:cNvGrpSpPr/>
          <p:nvPr/>
        </p:nvGrpSpPr>
        <p:grpSpPr>
          <a:xfrm>
            <a:off x="-341515" y="-83201"/>
            <a:ext cx="1142219" cy="1142219"/>
            <a:chOff x="0" y="0"/>
            <a:chExt cx="1522959" cy="1522959"/>
          </a:xfrm>
        </p:grpSpPr>
        <p:grpSp>
          <p:nvGrpSpPr>
            <p:cNvPr id="22" name="Group 22"/>
            <p:cNvGrpSpPr/>
            <p:nvPr/>
          </p:nvGrpSpPr>
          <p:grpSpPr>
            <a:xfrm>
              <a:off x="0" y="0"/>
              <a:ext cx="1522959" cy="1522959"/>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D9479"/>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25"/>
            <p:cNvGrpSpPr/>
            <p:nvPr/>
          </p:nvGrpSpPr>
          <p:grpSpPr>
            <a:xfrm>
              <a:off x="162981" y="162981"/>
              <a:ext cx="1196997" cy="1196997"/>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sp>
        <p:nvSpPr>
          <p:cNvPr id="32" name="TextBox 3">
            <a:extLst>
              <a:ext uri="{FF2B5EF4-FFF2-40B4-BE49-F238E27FC236}">
                <a16:creationId xmlns:a16="http://schemas.microsoft.com/office/drawing/2014/main" id="{5DBE1595-8868-2585-A0E8-8DD5637A9E71}"/>
              </a:ext>
            </a:extLst>
          </p:cNvPr>
          <p:cNvSpPr txBox="1"/>
          <p:nvPr/>
        </p:nvSpPr>
        <p:spPr>
          <a:xfrm>
            <a:off x="2334795" y="646212"/>
            <a:ext cx="13618410" cy="1013098"/>
          </a:xfrm>
          <a:prstGeom prst="rect">
            <a:avLst/>
          </a:prstGeom>
        </p:spPr>
        <p:txBody>
          <a:bodyPr wrap="square" lIns="0" tIns="0" rIns="0" bIns="0" rtlCol="0" anchor="t">
            <a:spAutoFit/>
          </a:bodyPr>
          <a:lstStyle/>
          <a:p>
            <a:pPr algn="ctr">
              <a:lnSpc>
                <a:spcPts val="7861"/>
              </a:lnSpc>
            </a:pPr>
            <a:r>
              <a:rPr lang="en-US" sz="6600" b="1" dirty="0">
                <a:solidFill>
                  <a:schemeClr val="accent6">
                    <a:lumMod val="50000"/>
                  </a:schemeClr>
                </a:solidFill>
                <a:latin typeface="Arial" panose="020B0604020202020204" pitchFamily="34" charset="0"/>
                <a:cs typeface="Arial" panose="020B0604020202020204" pitchFamily="34" charset="0"/>
              </a:rPr>
              <a:t>NỘI DUNG BÀI HỌC</a:t>
            </a:r>
          </a:p>
        </p:txBody>
      </p:sp>
      <p:sp>
        <p:nvSpPr>
          <p:cNvPr id="33" name="Rectangle 32">
            <a:extLst>
              <a:ext uri="{FF2B5EF4-FFF2-40B4-BE49-F238E27FC236}">
                <a16:creationId xmlns:a16="http://schemas.microsoft.com/office/drawing/2014/main" id="{1714B639-E701-A816-9F4A-A6E4E0F282D0}"/>
              </a:ext>
            </a:extLst>
          </p:cNvPr>
          <p:cNvSpPr/>
          <p:nvPr/>
        </p:nvSpPr>
        <p:spPr>
          <a:xfrm>
            <a:off x="1144822" y="2049559"/>
            <a:ext cx="15930037" cy="140798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Hoạt động 1. </a:t>
            </a:r>
            <a:r>
              <a:rPr lang="en-US" sz="4000" dirty="0">
                <a:solidFill>
                  <a:schemeClr val="tx1"/>
                </a:solidFill>
                <a:latin typeface="Arial" panose="020B0604020202020204" pitchFamily="34" charset="0"/>
                <a:cs typeface="Arial" panose="020B0604020202020204" pitchFamily="34" charset="0"/>
              </a:rPr>
              <a:t>Khám </a:t>
            </a:r>
            <a:r>
              <a:rPr lang="en-US" sz="4000" dirty="0" err="1">
                <a:solidFill>
                  <a:schemeClr val="tx1"/>
                </a:solidFill>
                <a:latin typeface="Arial" panose="020B0604020202020204" pitchFamily="34" charset="0"/>
                <a:cs typeface="Arial" panose="020B0604020202020204" pitchFamily="34" charset="0"/>
              </a:rPr>
              <a:t>phá</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nét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riêng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bản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thân</a:t>
            </a:r>
            <a:endParaRPr lang="en-US" sz="4000" dirty="0">
              <a:solidFill>
                <a:schemeClr val="tx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992389A7-4A6A-6290-4BFF-C0E45C4D03A3}"/>
              </a:ext>
            </a:extLst>
          </p:cNvPr>
          <p:cNvSpPr/>
          <p:nvPr/>
        </p:nvSpPr>
        <p:spPr>
          <a:xfrm>
            <a:off x="1144823" y="3798279"/>
            <a:ext cx="15930037" cy="140798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Hoạt động 2. </a:t>
            </a:r>
            <a:r>
              <a:rPr lang="en-US" sz="4000" dirty="0">
                <a:solidFill>
                  <a:schemeClr val="tx1"/>
                </a:solidFill>
                <a:latin typeface="Arial" panose="020B0604020202020204" pitchFamily="34" charset="0"/>
                <a:cs typeface="Arial" panose="020B0604020202020204" pitchFamily="34" charset="0"/>
              </a:rPr>
              <a:t>Phân </a:t>
            </a:r>
            <a:r>
              <a:rPr lang="en-US" sz="4000" dirty="0" err="1">
                <a:solidFill>
                  <a:schemeClr val="tx1"/>
                </a:solidFill>
                <a:latin typeface="Arial" panose="020B0604020202020204" pitchFamily="34" charset="0"/>
                <a:cs typeface="Arial" panose="020B0604020202020204" pitchFamily="34" charset="0"/>
              </a:rPr>
              <a:t>tích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điểm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mạnh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điểm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yếu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bản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thân</a:t>
            </a:r>
            <a:endParaRPr lang="en-US" sz="4000" dirty="0">
              <a:solidFill>
                <a:schemeClr val="tx1"/>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5D7C54D0-863E-64DD-3B13-214C8F9D60DC}"/>
              </a:ext>
            </a:extLst>
          </p:cNvPr>
          <p:cNvSpPr/>
          <p:nvPr/>
        </p:nvSpPr>
        <p:spPr>
          <a:xfrm>
            <a:off x="1143002" y="5762457"/>
            <a:ext cx="16001998" cy="140798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Hoạt động 3. </a:t>
            </a:r>
            <a:r>
              <a:rPr lang="en-US" sz="4000" dirty="0">
                <a:solidFill>
                  <a:schemeClr val="tx1"/>
                </a:solidFill>
                <a:latin typeface="Arial" panose="020B0604020202020204" pitchFamily="34" charset="0"/>
                <a:cs typeface="Arial" panose="020B0604020202020204" pitchFamily="34" charset="0"/>
              </a:rPr>
              <a:t>Xác </a:t>
            </a:r>
            <a:r>
              <a:rPr lang="en-US" sz="4000" dirty="0" err="1">
                <a:solidFill>
                  <a:schemeClr val="tx1"/>
                </a:solidFill>
                <a:latin typeface="Arial" panose="020B0604020202020204" pitchFamily="34" charset="0"/>
                <a:cs typeface="Arial" panose="020B0604020202020204" pitchFamily="34" charset="0"/>
              </a:rPr>
              <a:t>định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biểu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hiện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sự</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nỗ</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lực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hoàn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thiện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bản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thân</a:t>
            </a:r>
            <a:endParaRPr lang="en-US" sz="4000" dirty="0">
              <a:solidFill>
                <a:schemeClr val="tx1"/>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ABB1CFE1-E52C-C761-D1E0-55FAEFC598D1}"/>
              </a:ext>
            </a:extLst>
          </p:cNvPr>
          <p:cNvSpPr/>
          <p:nvPr/>
        </p:nvSpPr>
        <p:spPr>
          <a:xfrm>
            <a:off x="1143001" y="7699964"/>
            <a:ext cx="16001999" cy="194082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Hoạt động 4. </a:t>
            </a:r>
            <a:r>
              <a:rPr lang="en-US" sz="4000" dirty="0">
                <a:solidFill>
                  <a:schemeClr val="tx1"/>
                </a:solidFill>
                <a:latin typeface="Arial" panose="020B0604020202020204" pitchFamily="34" charset="0"/>
                <a:cs typeface="Arial" panose="020B0604020202020204" pitchFamily="34" charset="0"/>
              </a:rPr>
              <a:t>Cách </a:t>
            </a:r>
            <a:r>
              <a:rPr lang="en-US" sz="4000" dirty="0" err="1">
                <a:solidFill>
                  <a:schemeClr val="tx1"/>
                </a:solidFill>
                <a:latin typeface="Arial" panose="020B0604020202020204" pitchFamily="34" charset="0"/>
                <a:cs typeface="Arial" panose="020B0604020202020204" pitchFamily="34" charset="0"/>
              </a:rPr>
              <a:t>thể</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hiện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sự</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tự</a:t>
            </a:r>
            <a:r>
              <a:rPr lang="en-US" sz="4000" dirty="0">
                <a:solidFill>
                  <a:schemeClr val="tx1"/>
                </a:solidFill>
                <a:latin typeface="Arial" panose="020B0604020202020204" pitchFamily="34" charset="0"/>
                <a:cs typeface="Arial" panose="020B0604020202020204" pitchFamily="34" charset="0"/>
              </a:rPr>
              <a:t> tin </a:t>
            </a:r>
            <a:r>
              <a:rPr lang="en-US" sz="4000" dirty="0" err="1">
                <a:solidFill>
                  <a:schemeClr val="tx1"/>
                </a:solidFill>
                <a:latin typeface="Arial" panose="020B0604020202020204" pitchFamily="34" charset="0"/>
                <a:cs typeface="Arial" panose="020B0604020202020204" pitchFamily="34" charset="0"/>
              </a:rPr>
              <a:t>đối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với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những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đặc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điểm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riêng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bản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thân</a:t>
            </a:r>
            <a:endParaRPr lang="en-US" sz="4000" dirty="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1+#ppt_w/2"/>
                                          </p:val>
                                        </p:tav>
                                        <p:tav tm="100000">
                                          <p:val>
                                            <p:strVal val="#ppt_x"/>
                                          </p:val>
                                        </p:tav>
                                      </p:tavLst>
                                    </p:anim>
                                    <p:anim calcmode="lin" valueType="num">
                                      <p:cBhvr additive="base">
                                        <p:cTn id="14"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0-#ppt_w/2"/>
                                          </p:val>
                                        </p:tav>
                                        <p:tav tm="100000">
                                          <p:val>
                                            <p:strVal val="#ppt_x"/>
                                          </p:val>
                                        </p:tav>
                                      </p:tavLst>
                                    </p:anim>
                                    <p:anim calcmode="lin" valueType="num">
                                      <p:cBhvr additive="base">
                                        <p:cTn id="20"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1+#ppt_w/2"/>
                                          </p:val>
                                        </p:tav>
                                        <p:tav tm="100000">
                                          <p:val>
                                            <p:strVal val="#ppt_x"/>
                                          </p:val>
                                        </p:tav>
                                      </p:tavLst>
                                    </p:anim>
                                    <p:anim calcmode="lin" valueType="num">
                                      <p:cBhvr additive="base">
                                        <p:cTn id="26"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5"/>
          <p:cNvGrpSpPr/>
          <p:nvPr/>
        </p:nvGrpSpPr>
        <p:grpSpPr>
          <a:xfrm>
            <a:off x="17391015" y="9474257"/>
            <a:ext cx="1172978" cy="1172978"/>
            <a:chOff x="0" y="0"/>
            <a:chExt cx="1563971" cy="1563971"/>
          </a:xfrm>
        </p:grpSpPr>
        <p:grpSp>
          <p:nvGrpSpPr>
            <p:cNvPr id="16" name="Group 16"/>
            <p:cNvGrpSpPr/>
            <p:nvPr/>
          </p:nvGrpSpPr>
          <p:grpSpPr>
            <a:xfrm>
              <a:off x="0" y="0"/>
              <a:ext cx="1563971" cy="1563971"/>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9" name="Group 19"/>
            <p:cNvGrpSpPr/>
            <p:nvPr/>
          </p:nvGrpSpPr>
          <p:grpSpPr>
            <a:xfrm>
              <a:off x="167370" y="167370"/>
              <a:ext cx="1229231" cy="1229231"/>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2" name="Group 22"/>
          <p:cNvGrpSpPr/>
          <p:nvPr/>
        </p:nvGrpSpPr>
        <p:grpSpPr>
          <a:xfrm>
            <a:off x="-152400" y="0"/>
            <a:ext cx="1142219" cy="1142219"/>
            <a:chOff x="0" y="0"/>
            <a:chExt cx="1522959" cy="1522959"/>
          </a:xfrm>
        </p:grpSpPr>
        <p:grpSp>
          <p:nvGrpSpPr>
            <p:cNvPr id="23" name="Group 23"/>
            <p:cNvGrpSpPr/>
            <p:nvPr/>
          </p:nvGrpSpPr>
          <p:grpSpPr>
            <a:xfrm>
              <a:off x="0" y="0"/>
              <a:ext cx="1522959" cy="1522959"/>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6" name="Group 26"/>
            <p:cNvGrpSpPr/>
            <p:nvPr/>
          </p:nvGrpSpPr>
          <p:grpSpPr>
            <a:xfrm>
              <a:off x="162981" y="162981"/>
              <a:ext cx="1196997" cy="1196997"/>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sp>
        <p:nvSpPr>
          <p:cNvPr id="4" name="TextBox 3">
            <a:extLst>
              <a:ext uri="{FF2B5EF4-FFF2-40B4-BE49-F238E27FC236}">
                <a16:creationId xmlns:a16="http://schemas.microsoft.com/office/drawing/2014/main" id="{8B856003-33BC-F279-352F-0564D0FA8932}"/>
              </a:ext>
            </a:extLst>
          </p:cNvPr>
          <p:cNvSpPr txBox="1"/>
          <p:nvPr/>
        </p:nvSpPr>
        <p:spPr>
          <a:xfrm>
            <a:off x="3352800" y="580698"/>
            <a:ext cx="12344400" cy="784830"/>
          </a:xfrm>
          <a:prstGeom prst="rect">
            <a:avLst/>
          </a:prstGeom>
          <a:noFill/>
        </p:spPr>
        <p:txBody>
          <a:bodyPr wrap="square" rtlCol="0">
            <a:spAutoFit/>
          </a:bodyPr>
          <a:lstStyle/>
          <a:p>
            <a:pPr algn="ctr"/>
            <a:r>
              <a:rPr lang="en-US" sz="4400" b="1" u="sng" dirty="0">
                <a:solidFill>
                  <a:srgbClr val="FF0000"/>
                </a:solidFill>
                <a:latin typeface="Arial" panose="020B0604020202020204" pitchFamily="34" charset="0"/>
                <a:cs typeface="Arial" panose="020B0604020202020204" pitchFamily="34" charset="0"/>
              </a:rPr>
              <a:t>Ý </a:t>
            </a:r>
            <a:r>
              <a:rPr lang="en-US" sz="4400" b="1" u="sng" dirty="0" err="1">
                <a:solidFill>
                  <a:srgbClr val="FF0000"/>
                </a:solidFill>
                <a:latin typeface="Arial" panose="020B0604020202020204" pitchFamily="34" charset="0"/>
                <a:cs typeface="Arial" panose="020B0604020202020204" pitchFamily="34" charset="0"/>
              </a:rPr>
              <a:t>nghĩa</a:t>
            </a:r>
            <a:r>
              <a:rPr lang="en-US" sz="4400" b="1" u="sng" dirty="0">
                <a:solidFill>
                  <a:srgbClr val="FF0000"/>
                </a:solidFill>
                <a:latin typeface="Arial" panose="020B0604020202020204" pitchFamily="34" charset="0"/>
                <a:cs typeface="Arial" panose="020B0604020202020204" pitchFamily="34" charset="0"/>
              </a:rPr>
              <a:t> </a:t>
            </a:r>
            <a:r>
              <a:rPr lang="en-US" sz="4400" b="1" u="sng" dirty="0" err="1">
                <a:solidFill>
                  <a:srgbClr val="FF0000"/>
                </a:solidFill>
                <a:latin typeface="Arial" panose="020B0604020202020204" pitchFamily="34" charset="0"/>
                <a:cs typeface="Arial" panose="020B0604020202020204" pitchFamily="34" charset="0"/>
              </a:rPr>
              <a:t>của</a:t>
            </a:r>
            <a:r>
              <a:rPr lang="en-US" sz="4400" b="1" u="sng" dirty="0">
                <a:solidFill>
                  <a:srgbClr val="FF0000"/>
                </a:solidFill>
                <a:latin typeface="Arial" panose="020B0604020202020204" pitchFamily="34" charset="0"/>
                <a:cs typeface="Arial" panose="020B0604020202020204" pitchFamily="34" charset="0"/>
              </a:rPr>
              <a:t> </a:t>
            </a:r>
            <a:r>
              <a:rPr lang="en-US" sz="4400" b="1" u="sng" dirty="0" err="1">
                <a:solidFill>
                  <a:srgbClr val="FF0000"/>
                </a:solidFill>
                <a:latin typeface="Arial" panose="020B0604020202020204" pitchFamily="34" charset="0"/>
                <a:cs typeface="Arial" panose="020B0604020202020204" pitchFamily="34" charset="0"/>
              </a:rPr>
              <a:t>sự</a:t>
            </a:r>
            <a:r>
              <a:rPr lang="en-US" sz="4400" b="1" u="sng" dirty="0">
                <a:solidFill>
                  <a:srgbClr val="FF0000"/>
                </a:solidFill>
                <a:latin typeface="Arial" panose="020B0604020202020204" pitchFamily="34" charset="0"/>
                <a:cs typeface="Arial" panose="020B0604020202020204" pitchFamily="34" charset="0"/>
              </a:rPr>
              <a:t> </a:t>
            </a:r>
            <a:r>
              <a:rPr lang="en-US" sz="4400" b="1" u="sng" dirty="0" err="1">
                <a:solidFill>
                  <a:srgbClr val="FF0000"/>
                </a:solidFill>
                <a:latin typeface="Arial" panose="020B0604020202020204" pitchFamily="34" charset="0"/>
                <a:cs typeface="Arial" panose="020B0604020202020204" pitchFamily="34" charset="0"/>
              </a:rPr>
              <a:t>nỗ</a:t>
            </a:r>
            <a:r>
              <a:rPr lang="en-US" sz="4400" b="1" u="sng" dirty="0">
                <a:solidFill>
                  <a:srgbClr val="FF0000"/>
                </a:solidFill>
                <a:latin typeface="Arial" panose="020B0604020202020204" pitchFamily="34" charset="0"/>
                <a:cs typeface="Arial" panose="020B0604020202020204" pitchFamily="34" charset="0"/>
              </a:rPr>
              <a:t> </a:t>
            </a:r>
            <a:r>
              <a:rPr lang="en-US" sz="4400" b="1" u="sng" dirty="0" err="1">
                <a:solidFill>
                  <a:srgbClr val="FF0000"/>
                </a:solidFill>
                <a:latin typeface="Arial" panose="020B0604020202020204" pitchFamily="34" charset="0"/>
                <a:cs typeface="Arial" panose="020B0604020202020204" pitchFamily="34" charset="0"/>
              </a:rPr>
              <a:t>lực</a:t>
            </a:r>
            <a:r>
              <a:rPr lang="en-US" sz="4400" b="1" u="sng" dirty="0">
                <a:solidFill>
                  <a:srgbClr val="FF0000"/>
                </a:solidFill>
                <a:latin typeface="Arial" panose="020B0604020202020204" pitchFamily="34" charset="0"/>
                <a:cs typeface="Arial" panose="020B0604020202020204" pitchFamily="34" charset="0"/>
              </a:rPr>
              <a:t> </a:t>
            </a:r>
            <a:r>
              <a:rPr lang="en-US" sz="4400" b="1" u="sng" dirty="0" err="1">
                <a:solidFill>
                  <a:srgbClr val="FF0000"/>
                </a:solidFill>
                <a:latin typeface="Arial" panose="020B0604020202020204" pitchFamily="34" charset="0"/>
                <a:cs typeface="Arial" panose="020B0604020202020204" pitchFamily="34" charset="0"/>
              </a:rPr>
              <a:t>trong</a:t>
            </a:r>
            <a:r>
              <a:rPr lang="en-US" sz="4400" b="1" u="sng" dirty="0">
                <a:solidFill>
                  <a:srgbClr val="FF0000"/>
                </a:solidFill>
                <a:latin typeface="Arial" panose="020B0604020202020204" pitchFamily="34" charset="0"/>
                <a:cs typeface="Arial" panose="020B0604020202020204" pitchFamily="34" charset="0"/>
              </a:rPr>
              <a:t> </a:t>
            </a:r>
            <a:r>
              <a:rPr lang="en-US" sz="4400" b="1" u="sng" dirty="0" err="1">
                <a:solidFill>
                  <a:srgbClr val="FF0000"/>
                </a:solidFill>
                <a:latin typeface="Arial" panose="020B0604020202020204" pitchFamily="34" charset="0"/>
                <a:cs typeface="Arial" panose="020B0604020202020204" pitchFamily="34" charset="0"/>
              </a:rPr>
              <a:t>cuộc</a:t>
            </a:r>
            <a:r>
              <a:rPr lang="en-US" sz="4400" b="1" u="sng" dirty="0">
                <a:solidFill>
                  <a:srgbClr val="FF0000"/>
                </a:solidFill>
                <a:latin typeface="Arial" panose="020B0604020202020204" pitchFamily="34" charset="0"/>
                <a:cs typeface="Arial" panose="020B0604020202020204" pitchFamily="34" charset="0"/>
              </a:rPr>
              <a:t> </a:t>
            </a:r>
            <a:r>
              <a:rPr lang="en-US" sz="4400" b="1" u="sng" dirty="0" err="1">
                <a:solidFill>
                  <a:srgbClr val="FF0000"/>
                </a:solidFill>
                <a:latin typeface="Arial" panose="020B0604020202020204" pitchFamily="34" charset="0"/>
                <a:cs typeface="Arial" panose="020B0604020202020204" pitchFamily="34" charset="0"/>
              </a:rPr>
              <a:t>sống</a:t>
            </a:r>
            <a:endParaRPr lang="en-US" sz="4400" b="1" u="sng" dirty="0">
              <a:solidFill>
                <a:srgbClr val="FF0000"/>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A6E2A82-9207-4FEC-1705-1770D591D090}"/>
              </a:ext>
            </a:extLst>
          </p:cNvPr>
          <p:cNvGrpSpPr/>
          <p:nvPr/>
        </p:nvGrpSpPr>
        <p:grpSpPr>
          <a:xfrm>
            <a:off x="1600197" y="1888484"/>
            <a:ext cx="15087601" cy="1221805"/>
            <a:chOff x="1730415" y="3451830"/>
            <a:chExt cx="15087601" cy="1221805"/>
          </a:xfrm>
        </p:grpSpPr>
        <p:sp>
          <p:nvSpPr>
            <p:cNvPr id="6" name="Rectangle: Rounded Corners 5">
              <a:extLst>
                <a:ext uri="{FF2B5EF4-FFF2-40B4-BE49-F238E27FC236}">
                  <a16:creationId xmlns:a16="http://schemas.microsoft.com/office/drawing/2014/main" id="{6270258F-0913-A349-994E-5F00E4BEA548}"/>
                </a:ext>
              </a:extLst>
            </p:cNvPr>
            <p:cNvSpPr/>
            <p:nvPr/>
          </p:nvSpPr>
          <p:spPr>
            <a:xfrm>
              <a:off x="1730415" y="3451830"/>
              <a:ext cx="15087601" cy="1221805"/>
            </a:xfrm>
            <a:prstGeom prst="roundRect">
              <a:avLst/>
            </a:prstGeom>
            <a:solidFill>
              <a:srgbClr val="FEF1E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9C08EF9-53A4-8288-69F7-4382FB54D9B4}"/>
                </a:ext>
              </a:extLst>
            </p:cNvPr>
            <p:cNvSpPr txBox="1"/>
            <p:nvPr/>
          </p:nvSpPr>
          <p:spPr>
            <a:xfrm>
              <a:off x="3007689" y="3729529"/>
              <a:ext cx="12533050" cy="707886"/>
            </a:xfrm>
            <a:prstGeom prst="rect">
              <a:avLst/>
            </a:prstGeom>
            <a:noFill/>
          </p:spPr>
          <p:txBody>
            <a:bodyPr wrap="square">
              <a:spAutoFit/>
            </a:bodyPr>
            <a:lstStyle/>
            <a:p>
              <a:pPr marR="0" lvl="0" algn="ctr" defTabSz="914400" rtl="0" eaLnBrk="1" fontAlgn="auto" latinLnBrk="0" hangingPunct="1">
                <a:spcBef>
                  <a:spcPts val="0"/>
                </a:spcBef>
                <a:spcAft>
                  <a:spcPts val="0"/>
                </a:spcAft>
                <a:buClrTx/>
                <a:buSzTx/>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Mang lại một cuộc sống tươi đẹp hơn.</a:t>
              </a:r>
            </a:p>
          </p:txBody>
        </p:sp>
      </p:grpSp>
      <p:grpSp>
        <p:nvGrpSpPr>
          <p:cNvPr id="8" name="Group 7">
            <a:extLst>
              <a:ext uri="{FF2B5EF4-FFF2-40B4-BE49-F238E27FC236}">
                <a16:creationId xmlns:a16="http://schemas.microsoft.com/office/drawing/2014/main" id="{E6394C8E-378E-A896-3736-41EA2EC22AF1}"/>
              </a:ext>
            </a:extLst>
          </p:cNvPr>
          <p:cNvGrpSpPr/>
          <p:nvPr/>
        </p:nvGrpSpPr>
        <p:grpSpPr>
          <a:xfrm>
            <a:off x="1600197" y="3395084"/>
            <a:ext cx="15087601" cy="1066212"/>
            <a:chOff x="1730415" y="3451830"/>
            <a:chExt cx="15087601" cy="1066212"/>
          </a:xfrm>
        </p:grpSpPr>
        <p:sp>
          <p:nvSpPr>
            <p:cNvPr id="9" name="Rectangle: Rounded Corners 8">
              <a:extLst>
                <a:ext uri="{FF2B5EF4-FFF2-40B4-BE49-F238E27FC236}">
                  <a16:creationId xmlns:a16="http://schemas.microsoft.com/office/drawing/2014/main" id="{65D4701E-B161-A5FF-A27F-A1EFDF4FD3EC}"/>
                </a:ext>
              </a:extLst>
            </p:cNvPr>
            <p:cNvSpPr/>
            <p:nvPr/>
          </p:nvSpPr>
          <p:spPr>
            <a:xfrm>
              <a:off x="1730415" y="3451830"/>
              <a:ext cx="15087601" cy="1066212"/>
            </a:xfrm>
            <a:prstGeom prst="roundRect">
              <a:avLst/>
            </a:prstGeom>
            <a:solidFill>
              <a:srgbClr val="FEF1E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78C552D-5DEF-FB69-3E1E-3D1AE809DD1B}"/>
                </a:ext>
              </a:extLst>
            </p:cNvPr>
            <p:cNvSpPr txBox="1"/>
            <p:nvPr/>
          </p:nvSpPr>
          <p:spPr>
            <a:xfrm>
              <a:off x="2372801" y="3627231"/>
              <a:ext cx="14161068" cy="707886"/>
            </a:xfrm>
            <a:prstGeom prst="rect">
              <a:avLst/>
            </a:prstGeom>
            <a:noFill/>
          </p:spPr>
          <p:txBody>
            <a:bodyPr wrap="square">
              <a:spAutoFit/>
            </a:bodyPr>
            <a:lstStyle/>
            <a:p>
              <a:pPr marR="0" lvl="0" algn="ctr" defTabSz="914400" rtl="0" eaLnBrk="1" fontAlgn="auto" latinLnBrk="0" hangingPunct="1">
                <a:spcBef>
                  <a:spcPts val="0"/>
                </a:spcBef>
                <a:spcAft>
                  <a:spcPts val="0"/>
                </a:spcAft>
                <a:buClrTx/>
                <a:buSzTx/>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Mang đến nhiều mối quan hệ tốt đẹp hơn.</a:t>
              </a:r>
            </a:p>
          </p:txBody>
        </p:sp>
      </p:grpSp>
      <p:grpSp>
        <p:nvGrpSpPr>
          <p:cNvPr id="13" name="Group 12">
            <a:extLst>
              <a:ext uri="{FF2B5EF4-FFF2-40B4-BE49-F238E27FC236}">
                <a16:creationId xmlns:a16="http://schemas.microsoft.com/office/drawing/2014/main" id="{5611017B-DA66-1EDF-9AF4-F7492271139D}"/>
              </a:ext>
            </a:extLst>
          </p:cNvPr>
          <p:cNvGrpSpPr/>
          <p:nvPr/>
        </p:nvGrpSpPr>
        <p:grpSpPr>
          <a:xfrm>
            <a:off x="1600199" y="7533227"/>
            <a:ext cx="15087601" cy="2064496"/>
            <a:chOff x="1730415" y="3451830"/>
            <a:chExt cx="15087601" cy="1316238"/>
          </a:xfrm>
        </p:grpSpPr>
        <p:sp>
          <p:nvSpPr>
            <p:cNvPr id="29" name="Rectangle: Rounded Corners 28">
              <a:extLst>
                <a:ext uri="{FF2B5EF4-FFF2-40B4-BE49-F238E27FC236}">
                  <a16:creationId xmlns:a16="http://schemas.microsoft.com/office/drawing/2014/main" id="{364CBB3B-9398-6343-75C2-AC10A686C283}"/>
                </a:ext>
              </a:extLst>
            </p:cNvPr>
            <p:cNvSpPr/>
            <p:nvPr/>
          </p:nvSpPr>
          <p:spPr>
            <a:xfrm>
              <a:off x="1730415" y="3451830"/>
              <a:ext cx="15087601" cy="1316238"/>
            </a:xfrm>
            <a:prstGeom prst="roundRect">
              <a:avLst/>
            </a:prstGeom>
            <a:solidFill>
              <a:srgbClr val="FEF1E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A6034EB-FDF8-5C16-0EFC-BD8829BD87BA}"/>
                </a:ext>
              </a:extLst>
            </p:cNvPr>
            <p:cNvSpPr txBox="1"/>
            <p:nvPr/>
          </p:nvSpPr>
          <p:spPr>
            <a:xfrm>
              <a:off x="2307189" y="3539207"/>
              <a:ext cx="13934052" cy="1163496"/>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Có sức mạnh lan tỏa nhiều điều tốt đẹp hơn đến với mọi người xung quanh.</a:t>
              </a:r>
            </a:p>
          </p:txBody>
        </p:sp>
      </p:grpSp>
      <p:grpSp>
        <p:nvGrpSpPr>
          <p:cNvPr id="31" name="Group 30">
            <a:extLst>
              <a:ext uri="{FF2B5EF4-FFF2-40B4-BE49-F238E27FC236}">
                <a16:creationId xmlns:a16="http://schemas.microsoft.com/office/drawing/2014/main" id="{3D64A7A1-D180-3BA0-458A-49CB1C97BEBF}"/>
              </a:ext>
            </a:extLst>
          </p:cNvPr>
          <p:cNvGrpSpPr/>
          <p:nvPr/>
        </p:nvGrpSpPr>
        <p:grpSpPr>
          <a:xfrm>
            <a:off x="1600199" y="4816957"/>
            <a:ext cx="15087601" cy="1066212"/>
            <a:chOff x="1730415" y="3451830"/>
            <a:chExt cx="15087601" cy="1066212"/>
          </a:xfrm>
        </p:grpSpPr>
        <p:sp>
          <p:nvSpPr>
            <p:cNvPr id="32" name="Rectangle: Rounded Corners 31">
              <a:extLst>
                <a:ext uri="{FF2B5EF4-FFF2-40B4-BE49-F238E27FC236}">
                  <a16:creationId xmlns:a16="http://schemas.microsoft.com/office/drawing/2014/main" id="{9717D713-0ECC-B22B-55A6-2F4DFDF6C09D}"/>
                </a:ext>
              </a:extLst>
            </p:cNvPr>
            <p:cNvSpPr/>
            <p:nvPr/>
          </p:nvSpPr>
          <p:spPr>
            <a:xfrm>
              <a:off x="1730415" y="3451830"/>
              <a:ext cx="15087601" cy="1066212"/>
            </a:xfrm>
            <a:prstGeom prst="roundRect">
              <a:avLst/>
            </a:prstGeom>
            <a:solidFill>
              <a:srgbClr val="FEF1E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AC55971-8591-DA9B-0F04-E5DEA25E9835}"/>
                </a:ext>
              </a:extLst>
            </p:cNvPr>
            <p:cNvSpPr txBox="1"/>
            <p:nvPr/>
          </p:nvSpPr>
          <p:spPr>
            <a:xfrm>
              <a:off x="2372801" y="3627231"/>
              <a:ext cx="14161068" cy="707886"/>
            </a:xfrm>
            <a:prstGeom prst="rect">
              <a:avLst/>
            </a:prstGeom>
            <a:noFill/>
          </p:spPr>
          <p:txBody>
            <a:bodyPr wrap="square">
              <a:spAutoFit/>
            </a:bodyPr>
            <a:lstStyle/>
            <a:p>
              <a:pPr marR="0" lvl="0" algn="ctr" defTabSz="914400" rtl="0" eaLnBrk="1" fontAlgn="auto" latinLnBrk="0" hangingPunct="1">
                <a:spcBef>
                  <a:spcPts val="0"/>
                </a:spcBef>
                <a:spcAft>
                  <a:spcPts val="0"/>
                </a:spcAft>
                <a:buClrTx/>
                <a:buSzTx/>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Giúp bản thân có một tầm lòng bao dung, rộng lượng hơn.</a:t>
              </a:r>
            </a:p>
          </p:txBody>
        </p:sp>
      </p:grpSp>
      <p:grpSp>
        <p:nvGrpSpPr>
          <p:cNvPr id="34" name="Group 33">
            <a:extLst>
              <a:ext uri="{FF2B5EF4-FFF2-40B4-BE49-F238E27FC236}">
                <a16:creationId xmlns:a16="http://schemas.microsoft.com/office/drawing/2014/main" id="{9867609E-9278-4ADD-FE0B-901BD5716C63}"/>
              </a:ext>
            </a:extLst>
          </p:cNvPr>
          <p:cNvGrpSpPr/>
          <p:nvPr/>
        </p:nvGrpSpPr>
        <p:grpSpPr>
          <a:xfrm>
            <a:off x="1600198" y="6162940"/>
            <a:ext cx="15087601" cy="1066212"/>
            <a:chOff x="1730415" y="3451830"/>
            <a:chExt cx="15087601" cy="1066212"/>
          </a:xfrm>
        </p:grpSpPr>
        <p:sp>
          <p:nvSpPr>
            <p:cNvPr id="35" name="Rectangle: Rounded Corners 34">
              <a:extLst>
                <a:ext uri="{FF2B5EF4-FFF2-40B4-BE49-F238E27FC236}">
                  <a16:creationId xmlns:a16="http://schemas.microsoft.com/office/drawing/2014/main" id="{5D0978A1-1FC4-80CB-7636-89313C819DCE}"/>
                </a:ext>
              </a:extLst>
            </p:cNvPr>
            <p:cNvSpPr/>
            <p:nvPr/>
          </p:nvSpPr>
          <p:spPr>
            <a:xfrm>
              <a:off x="1730415" y="3451830"/>
              <a:ext cx="15087601" cy="1066212"/>
            </a:xfrm>
            <a:prstGeom prst="roundRect">
              <a:avLst/>
            </a:prstGeom>
            <a:solidFill>
              <a:srgbClr val="FEF1E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145611B-BC5E-C6EF-8DAA-6CD6E8A9BD1F}"/>
                </a:ext>
              </a:extLst>
            </p:cNvPr>
            <p:cNvSpPr txBox="1"/>
            <p:nvPr/>
          </p:nvSpPr>
          <p:spPr>
            <a:xfrm>
              <a:off x="2372801" y="3627231"/>
              <a:ext cx="14161068" cy="707886"/>
            </a:xfrm>
            <a:prstGeom prst="rect">
              <a:avLst/>
            </a:prstGeom>
            <a:noFill/>
          </p:spPr>
          <p:txBody>
            <a:bodyPr wrap="square">
              <a:spAutoFit/>
            </a:bodyPr>
            <a:lstStyle/>
            <a:p>
              <a:pPr marR="0" lvl="0" algn="ctr" defTabSz="914400" rtl="0" eaLnBrk="1" fontAlgn="auto" latinLnBrk="0" hangingPunct="1">
                <a:spcBef>
                  <a:spcPts val="0"/>
                </a:spcBef>
                <a:spcAft>
                  <a:spcPts val="0"/>
                </a:spcAft>
                <a:buClrTx/>
                <a:buSzTx/>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Giúp bản thân trở nên tốt hơn từng ngày.</a:t>
              </a:r>
            </a:p>
          </p:txBody>
        </p:sp>
      </p:grpSp>
    </p:spTree>
    <p:extLst>
      <p:ext uri="{BB962C8B-B14F-4D97-AF65-F5344CB8AC3E}">
        <p14:creationId xmlns:p14="http://schemas.microsoft.com/office/powerpoint/2010/main" val="284011999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0-#ppt_w/2"/>
                                          </p:val>
                                        </p:tav>
                                        <p:tav tm="100000">
                                          <p:val>
                                            <p:strVal val="#ppt_x"/>
                                          </p:val>
                                        </p:tav>
                                      </p:tavLst>
                                    </p:anim>
                                    <p:anim calcmode="lin" valueType="num">
                                      <p:cBhvr additive="base">
                                        <p:cTn id="25" dur="500" fill="hold"/>
                                        <p:tgtEl>
                                          <p:spTgt spid="31"/>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1+#ppt_w/2"/>
                                          </p:val>
                                        </p:tav>
                                        <p:tav tm="100000">
                                          <p:val>
                                            <p:strVal val="#ppt_x"/>
                                          </p:val>
                                        </p:tav>
                                      </p:tavLst>
                                    </p:anim>
                                    <p:anim calcmode="lin" valueType="num">
                                      <p:cBhvr additive="base">
                                        <p:cTn id="30" dur="500" fill="hold"/>
                                        <p:tgtEl>
                                          <p:spTgt spid="34"/>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8"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0-#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32799" y="8104011"/>
            <a:ext cx="6465058" cy="92861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96227" y="-217809"/>
            <a:ext cx="2544579" cy="239599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8492" y="-999804"/>
            <a:ext cx="4294383"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366916" y="7231994"/>
            <a:ext cx="4294383" cy="411480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1218" y="8965596"/>
            <a:ext cx="3352965" cy="284087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4161143" y="-1503017"/>
            <a:ext cx="3352965" cy="2840876"/>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49553">
            <a:off x="15728222" y="1770178"/>
            <a:ext cx="1562518" cy="128978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841545">
            <a:off x="3987812" y="-155616"/>
            <a:ext cx="1120358" cy="997119"/>
          </a:xfrm>
          <a:prstGeom prst="rect">
            <a:avLst/>
          </a:prstGeom>
        </p:spPr>
      </p:pic>
      <p:grpSp>
        <p:nvGrpSpPr>
          <p:cNvPr id="14" name="Group 14"/>
          <p:cNvGrpSpPr>
            <a:grpSpLocks noChangeAspect="1"/>
          </p:cNvGrpSpPr>
          <p:nvPr/>
        </p:nvGrpSpPr>
        <p:grpSpPr>
          <a:xfrm>
            <a:off x="14544244" y="7545264"/>
            <a:ext cx="458160" cy="436499"/>
            <a:chOff x="0" y="0"/>
            <a:chExt cx="1772920" cy="1689100"/>
          </a:xfrm>
        </p:grpSpPr>
        <p:sp>
          <p:nvSpPr>
            <p:cNvPr id="15" name="Freeform 15"/>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ADDC2"/>
            </a:solidFill>
          </p:spPr>
          <p:txBody>
            <a:bodyPr/>
            <a:lstStyle/>
            <a:p>
              <a:endParaRPr lang="en-US"/>
            </a:p>
          </p:txBody>
        </p:sp>
      </p:grpSp>
      <p:grpSp>
        <p:nvGrpSpPr>
          <p:cNvPr id="16" name="Group 16"/>
          <p:cNvGrpSpPr>
            <a:grpSpLocks noChangeAspect="1"/>
          </p:cNvGrpSpPr>
          <p:nvPr/>
        </p:nvGrpSpPr>
        <p:grpSpPr>
          <a:xfrm>
            <a:off x="2438400" y="9164851"/>
            <a:ext cx="261444" cy="249084"/>
            <a:chOff x="0" y="0"/>
            <a:chExt cx="1772920" cy="1689100"/>
          </a:xfrm>
        </p:grpSpPr>
        <p:sp>
          <p:nvSpPr>
            <p:cNvPr id="17" name="Freeform 17"/>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745E4D"/>
            </a:solidFill>
          </p:spPr>
          <p:txBody>
            <a:bodyPr/>
            <a:lstStyle/>
            <a:p>
              <a:endParaRPr lang="en-US"/>
            </a:p>
          </p:txBody>
        </p:sp>
      </p:grpSp>
      <p:grpSp>
        <p:nvGrpSpPr>
          <p:cNvPr id="18" name="Group 18"/>
          <p:cNvGrpSpPr>
            <a:grpSpLocks noChangeAspect="1"/>
          </p:cNvGrpSpPr>
          <p:nvPr/>
        </p:nvGrpSpPr>
        <p:grpSpPr>
          <a:xfrm>
            <a:off x="3550358" y="2865912"/>
            <a:ext cx="261444" cy="249084"/>
            <a:chOff x="0" y="0"/>
            <a:chExt cx="1772920" cy="1689100"/>
          </a:xfrm>
        </p:grpSpPr>
        <p:sp>
          <p:nvSpPr>
            <p:cNvPr id="19" name="Freeform 19"/>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745E4D"/>
            </a:solidFill>
          </p:spPr>
          <p:txBody>
            <a:bodyPr/>
            <a:lstStyle/>
            <a:p>
              <a:endParaRPr lang="en-US"/>
            </a:p>
          </p:txBody>
        </p:sp>
      </p:grpSp>
      <p:grpSp>
        <p:nvGrpSpPr>
          <p:cNvPr id="22" name="Group 22"/>
          <p:cNvGrpSpPr/>
          <p:nvPr/>
        </p:nvGrpSpPr>
        <p:grpSpPr>
          <a:xfrm>
            <a:off x="-533592" y="4726612"/>
            <a:ext cx="1067183" cy="1067183"/>
            <a:chOff x="0" y="0"/>
            <a:chExt cx="1422911" cy="1422911"/>
          </a:xfrm>
        </p:grpSpPr>
        <p:grpSp>
          <p:nvGrpSpPr>
            <p:cNvPr id="23" name="Group 23"/>
            <p:cNvGrpSpPr/>
            <p:nvPr/>
          </p:nvGrpSpPr>
          <p:grpSpPr>
            <a:xfrm>
              <a:off x="0" y="0"/>
              <a:ext cx="1422911" cy="142291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25" name="TextBox 25"/>
              <p:cNvSpPr txBox="1"/>
              <p:nvPr/>
            </p:nvSpPr>
            <p:spPr>
              <a:xfrm>
                <a:off x="76200" y="47625"/>
                <a:ext cx="660400" cy="688975"/>
              </a:xfrm>
              <a:prstGeom prst="rect">
                <a:avLst/>
              </a:prstGeom>
            </p:spPr>
            <p:txBody>
              <a:bodyPr lIns="50800" tIns="50800" rIns="50800" bIns="50800" rtlCol="0" anchor="ctr"/>
              <a:lstStyle/>
              <a:p>
                <a:pPr algn="ctr">
                  <a:lnSpc>
                    <a:spcPts val="2885"/>
                  </a:lnSpc>
                </a:pPr>
                <a:endParaRPr dirty="0"/>
              </a:p>
            </p:txBody>
          </p:sp>
        </p:grpSp>
        <p:grpSp>
          <p:nvGrpSpPr>
            <p:cNvPr id="26" name="Group 26"/>
            <p:cNvGrpSpPr/>
            <p:nvPr/>
          </p:nvGrpSpPr>
          <p:grpSpPr>
            <a:xfrm>
              <a:off x="152274" y="152274"/>
              <a:ext cx="1118362" cy="1118362"/>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28" name="TextBox 28"/>
              <p:cNvSpPr txBox="1"/>
              <p:nvPr/>
            </p:nvSpPr>
            <p:spPr>
              <a:xfrm>
                <a:off x="76200" y="47625"/>
                <a:ext cx="660400" cy="688975"/>
              </a:xfrm>
              <a:prstGeom prst="rect">
                <a:avLst/>
              </a:prstGeom>
            </p:spPr>
            <p:txBody>
              <a:bodyPr lIns="50800" tIns="50800" rIns="50800" bIns="50800" rtlCol="0" anchor="ctr"/>
              <a:lstStyle/>
              <a:p>
                <a:pPr algn="ctr">
                  <a:lnSpc>
                    <a:spcPts val="2885"/>
                  </a:lnSpc>
                </a:pPr>
                <a:endParaRPr dirty="0"/>
              </a:p>
            </p:txBody>
          </p:sp>
        </p:grpSp>
      </p:grpSp>
      <p:grpSp>
        <p:nvGrpSpPr>
          <p:cNvPr id="29" name="Group 29"/>
          <p:cNvGrpSpPr/>
          <p:nvPr/>
        </p:nvGrpSpPr>
        <p:grpSpPr>
          <a:xfrm>
            <a:off x="10609179" y="9850018"/>
            <a:ext cx="1172978" cy="1172978"/>
            <a:chOff x="0" y="0"/>
            <a:chExt cx="1563971" cy="1563971"/>
          </a:xfrm>
        </p:grpSpPr>
        <p:grpSp>
          <p:nvGrpSpPr>
            <p:cNvPr id="30" name="Group 30"/>
            <p:cNvGrpSpPr/>
            <p:nvPr/>
          </p:nvGrpSpPr>
          <p:grpSpPr>
            <a:xfrm>
              <a:off x="0" y="0"/>
              <a:ext cx="1563971" cy="1563971"/>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dirty="0"/>
              </a:p>
            </p:txBody>
          </p:sp>
        </p:grpSp>
        <p:grpSp>
          <p:nvGrpSpPr>
            <p:cNvPr id="33" name="Group 33"/>
            <p:cNvGrpSpPr/>
            <p:nvPr/>
          </p:nvGrpSpPr>
          <p:grpSpPr>
            <a:xfrm>
              <a:off x="167370" y="167370"/>
              <a:ext cx="1229231" cy="1229231"/>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dirty="0"/>
              </a:p>
            </p:txBody>
          </p:sp>
        </p:grpSp>
      </p:grpSp>
      <p:grpSp>
        <p:nvGrpSpPr>
          <p:cNvPr id="36" name="Group 36"/>
          <p:cNvGrpSpPr/>
          <p:nvPr/>
        </p:nvGrpSpPr>
        <p:grpSpPr>
          <a:xfrm>
            <a:off x="11779539" y="-371710"/>
            <a:ext cx="1142219" cy="1142219"/>
            <a:chOff x="0" y="0"/>
            <a:chExt cx="1522959" cy="1522959"/>
          </a:xfrm>
        </p:grpSpPr>
        <p:grpSp>
          <p:nvGrpSpPr>
            <p:cNvPr id="37" name="Group 37"/>
            <p:cNvGrpSpPr/>
            <p:nvPr/>
          </p:nvGrpSpPr>
          <p:grpSpPr>
            <a:xfrm>
              <a:off x="0" y="0"/>
              <a:ext cx="1522959" cy="1522959"/>
              <a:chOff x="0" y="0"/>
              <a:chExt cx="812800" cy="812800"/>
            </a:xfrm>
          </p:grpSpPr>
          <p:sp>
            <p:nvSpPr>
              <p:cNvPr id="38" name="Freeform 3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txBody>
              <a:bodyPr/>
              <a:lstStyle/>
              <a:p>
                <a:endParaRPr lang="en-US"/>
              </a:p>
            </p:txBody>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dirty="0"/>
              </a:p>
            </p:txBody>
          </p:sp>
        </p:grpSp>
        <p:grpSp>
          <p:nvGrpSpPr>
            <p:cNvPr id="40" name="Group 40"/>
            <p:cNvGrpSpPr/>
            <p:nvPr/>
          </p:nvGrpSpPr>
          <p:grpSpPr>
            <a:xfrm>
              <a:off x="162981" y="162981"/>
              <a:ext cx="1196997" cy="1196997"/>
              <a:chOff x="0" y="0"/>
              <a:chExt cx="812800" cy="812800"/>
            </a:xfrm>
          </p:grpSpPr>
          <p:sp>
            <p:nvSpPr>
              <p:cNvPr id="41" name="Freeform 4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42" name="TextBox 42"/>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dirty="0"/>
              </a:p>
            </p:txBody>
          </p:sp>
        </p:grpSp>
      </p:grpSp>
      <p:sp>
        <p:nvSpPr>
          <p:cNvPr id="51" name="TextBox 12">
            <a:extLst>
              <a:ext uri="{FF2B5EF4-FFF2-40B4-BE49-F238E27FC236}">
                <a16:creationId xmlns:a16="http://schemas.microsoft.com/office/drawing/2014/main" id="{F1667173-6138-03AB-6F7B-43DE614F28D9}"/>
              </a:ext>
            </a:extLst>
          </p:cNvPr>
          <p:cNvSpPr txBox="1"/>
          <p:nvPr/>
        </p:nvSpPr>
        <p:spPr>
          <a:xfrm>
            <a:off x="639762" y="3680384"/>
            <a:ext cx="17328186" cy="3465179"/>
          </a:xfrm>
          <a:prstGeom prst="rect">
            <a:avLst/>
          </a:prstGeom>
        </p:spPr>
        <p:txBody>
          <a:bodyPr wrap="square" lIns="0" tIns="0" rIns="0" bIns="0" rtlCol="0" anchor="t">
            <a:spAutoFit/>
          </a:bodyPr>
          <a:lstStyle/>
          <a:p>
            <a:pPr algn="ctr">
              <a:lnSpc>
                <a:spcPct val="150000"/>
              </a:lnSpc>
            </a:pPr>
            <a:r>
              <a:rPr lang="en-US" sz="8000" b="1" dirty="0">
                <a:solidFill>
                  <a:srgbClr val="663300"/>
                </a:solidFill>
                <a:latin typeface="Arial" panose="020B0604020202020204" pitchFamily="34" charset="0"/>
                <a:cs typeface="Arial" panose="020B0604020202020204" pitchFamily="34" charset="0"/>
              </a:rPr>
              <a:t>CẢM ƠN CÁC EM ĐÃ LẮNG NGHE, HẸN GẶP LẠI!</a:t>
            </a:r>
          </a:p>
        </p:txBody>
      </p:sp>
    </p:spTree>
    <p:extLst>
      <p:ext uri="{BB962C8B-B14F-4D97-AF65-F5344CB8AC3E}">
        <p14:creationId xmlns:p14="http://schemas.microsoft.com/office/powerpoint/2010/main" val="101872031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5392400" y="-1184854"/>
            <a:ext cx="3352965" cy="2840876"/>
          </a:xfrm>
          <a:prstGeom prst="rect">
            <a:avLst/>
          </a:prstGeom>
        </p:spPr>
      </p:pic>
      <p:grpSp>
        <p:nvGrpSpPr>
          <p:cNvPr id="21" name="Group 21"/>
          <p:cNvGrpSpPr/>
          <p:nvPr/>
        </p:nvGrpSpPr>
        <p:grpSpPr>
          <a:xfrm>
            <a:off x="-341515" y="-83201"/>
            <a:ext cx="1142219" cy="1142219"/>
            <a:chOff x="0" y="0"/>
            <a:chExt cx="1522959" cy="1522959"/>
          </a:xfrm>
        </p:grpSpPr>
        <p:grpSp>
          <p:nvGrpSpPr>
            <p:cNvPr id="22" name="Group 22"/>
            <p:cNvGrpSpPr/>
            <p:nvPr/>
          </p:nvGrpSpPr>
          <p:grpSpPr>
            <a:xfrm>
              <a:off x="0" y="0"/>
              <a:ext cx="1522959" cy="1522959"/>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D9479"/>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25"/>
            <p:cNvGrpSpPr/>
            <p:nvPr/>
          </p:nvGrpSpPr>
          <p:grpSpPr>
            <a:xfrm>
              <a:off x="162981" y="162981"/>
              <a:ext cx="1196997" cy="1196997"/>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sp>
        <p:nvSpPr>
          <p:cNvPr id="32" name="TextBox 3">
            <a:extLst>
              <a:ext uri="{FF2B5EF4-FFF2-40B4-BE49-F238E27FC236}">
                <a16:creationId xmlns:a16="http://schemas.microsoft.com/office/drawing/2014/main" id="{5DBE1595-8868-2585-A0E8-8DD5637A9E71}"/>
              </a:ext>
            </a:extLst>
          </p:cNvPr>
          <p:cNvSpPr txBox="1"/>
          <p:nvPr/>
        </p:nvSpPr>
        <p:spPr>
          <a:xfrm>
            <a:off x="2334795" y="646212"/>
            <a:ext cx="13618410" cy="1013098"/>
          </a:xfrm>
          <a:prstGeom prst="rect">
            <a:avLst/>
          </a:prstGeom>
        </p:spPr>
        <p:txBody>
          <a:bodyPr wrap="square" lIns="0" tIns="0" rIns="0" bIns="0" rtlCol="0" anchor="t">
            <a:spAutoFit/>
          </a:bodyPr>
          <a:lstStyle/>
          <a:p>
            <a:pPr algn="ctr">
              <a:lnSpc>
                <a:spcPts val="7861"/>
              </a:lnSpc>
            </a:pPr>
            <a:r>
              <a:rPr lang="en-US" sz="6600" b="1" dirty="0">
                <a:solidFill>
                  <a:schemeClr val="accent6">
                    <a:lumMod val="50000"/>
                  </a:schemeClr>
                </a:solidFill>
                <a:latin typeface="Arial" panose="020B0604020202020204" pitchFamily="34" charset="0"/>
                <a:cs typeface="Arial" panose="020B0604020202020204" pitchFamily="34" charset="0"/>
              </a:rPr>
              <a:t>NỘI DUNG BÀI HỌC</a:t>
            </a:r>
          </a:p>
        </p:txBody>
      </p:sp>
      <p:sp>
        <p:nvSpPr>
          <p:cNvPr id="33" name="Rectangle 32">
            <a:extLst>
              <a:ext uri="{FF2B5EF4-FFF2-40B4-BE49-F238E27FC236}">
                <a16:creationId xmlns:a16="http://schemas.microsoft.com/office/drawing/2014/main" id="{1714B639-E701-A816-9F4A-A6E4E0F282D0}"/>
              </a:ext>
            </a:extLst>
          </p:cNvPr>
          <p:cNvSpPr/>
          <p:nvPr/>
        </p:nvSpPr>
        <p:spPr>
          <a:xfrm>
            <a:off x="1146702" y="2121629"/>
            <a:ext cx="15930037" cy="20730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Hoạt động 5. </a:t>
            </a:r>
            <a:r>
              <a:rPr lang="en-US" sz="4000" dirty="0">
                <a:solidFill>
                  <a:schemeClr val="tx1"/>
                </a:solidFill>
                <a:latin typeface="Arial" panose="020B0604020202020204" pitchFamily="34" charset="0"/>
                <a:cs typeface="Arial" panose="020B0604020202020204" pitchFamily="34" charset="0"/>
              </a:rPr>
              <a:t>Điều </a:t>
            </a:r>
            <a:r>
              <a:rPr lang="en-US" sz="4000" dirty="0" err="1">
                <a:solidFill>
                  <a:schemeClr val="tx1"/>
                </a:solidFill>
                <a:latin typeface="Arial" panose="020B0604020202020204" pitchFamily="34" charset="0"/>
                <a:cs typeface="Arial" panose="020B0604020202020204" pitchFamily="34" charset="0"/>
              </a:rPr>
              <a:t>chỉnh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bản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thân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để</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thích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ứng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với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sự</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thay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đổi</a:t>
            </a:r>
            <a:endParaRPr lang="en-US" sz="4000" dirty="0">
              <a:solidFill>
                <a:schemeClr val="tx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992389A7-4A6A-6290-4BFF-C0E45C4D03A3}"/>
              </a:ext>
            </a:extLst>
          </p:cNvPr>
          <p:cNvSpPr/>
          <p:nvPr/>
        </p:nvSpPr>
        <p:spPr>
          <a:xfrm>
            <a:off x="1146702" y="4775080"/>
            <a:ext cx="15930037" cy="175635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Hoạt động 6. </a:t>
            </a:r>
            <a:r>
              <a:rPr lang="en-US" sz="4000" dirty="0">
                <a:solidFill>
                  <a:schemeClr val="tx1"/>
                </a:solidFill>
                <a:latin typeface="Arial" panose="020B0604020202020204" pitchFamily="34" charset="0"/>
                <a:cs typeface="Arial" panose="020B0604020202020204" pitchFamily="34" charset="0"/>
              </a:rPr>
              <a:t>Nỗ </a:t>
            </a:r>
            <a:r>
              <a:rPr lang="en-US" sz="4000" dirty="0" err="1">
                <a:solidFill>
                  <a:schemeClr val="tx1"/>
                </a:solidFill>
                <a:latin typeface="Arial" panose="020B0604020202020204" pitchFamily="34" charset="0"/>
                <a:cs typeface="Arial" panose="020B0604020202020204" pitchFamily="34" charset="0"/>
              </a:rPr>
              <a:t>lực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hoàn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thiện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bản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thân</a:t>
            </a:r>
            <a:endParaRPr lang="en-US" sz="4000" dirty="0">
              <a:solidFill>
                <a:schemeClr val="tx1"/>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5D7C54D0-863E-64DD-3B13-214C8F9D60DC}"/>
              </a:ext>
            </a:extLst>
          </p:cNvPr>
          <p:cNvSpPr/>
          <p:nvPr/>
        </p:nvSpPr>
        <p:spPr>
          <a:xfrm>
            <a:off x="1112544" y="7111842"/>
            <a:ext cx="16001998" cy="22692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Hoạt động 7. </a:t>
            </a:r>
            <a:r>
              <a:rPr lang="en-US" sz="4000" dirty="0">
                <a:solidFill>
                  <a:schemeClr val="tx1"/>
                </a:solidFill>
                <a:latin typeface="Arial" panose="020B0604020202020204" pitchFamily="34" charset="0"/>
                <a:cs typeface="Arial" panose="020B0604020202020204" pitchFamily="34" charset="0"/>
              </a:rPr>
              <a:t>Chủ </a:t>
            </a:r>
            <a:r>
              <a:rPr lang="en-US" sz="4000" dirty="0" err="1">
                <a:solidFill>
                  <a:schemeClr val="tx1"/>
                </a:solidFill>
                <a:latin typeface="Arial" panose="020B0604020202020204" pitchFamily="34" charset="0"/>
                <a:cs typeface="Arial" panose="020B0604020202020204" pitchFamily="34" charset="0"/>
              </a:rPr>
              <a:t>động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hút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cùng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phấn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đấu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hoàn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thiện</a:t>
            </a:r>
            <a:r>
              <a:rPr lang="en-US" sz="4000" dirty="0">
                <a:solidFill>
                  <a:schemeClr val="tx1"/>
                </a:solidFill>
                <a:latin typeface="Arial" panose="020B0604020202020204" pitchFamily="34" charset="0"/>
                <a:cs typeface="Arial" panose="020B0604020202020204" pitchFamily="34" charset="0"/>
              </a:rPr>
              <a:t> </a:t>
            </a:r>
            <a:r>
              <a:rPr lang="en-US" sz="4000" err="1">
                <a:solidFill>
                  <a:schemeClr val="tx1"/>
                </a:solidFill>
                <a:latin typeface="Arial" panose="020B0604020202020204" pitchFamily="34" charset="0"/>
                <a:cs typeface="Arial" panose="020B0604020202020204" pitchFamily="34" charset="0"/>
              </a:rPr>
              <a:t>bản</a:t>
            </a:r>
            <a:r>
              <a:rPr lang="en-US" sz="4000">
                <a:solidFill>
                  <a:schemeClr val="tx1"/>
                </a:solidFill>
                <a:latin typeface="Arial" panose="020B0604020202020204" pitchFamily="34" charset="0"/>
                <a:cs typeface="Arial" panose="020B0604020202020204" pitchFamily="34" charset="0"/>
              </a:rPr>
              <a:t> thân</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9053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1+#ppt_w/2"/>
                                          </p:val>
                                        </p:tav>
                                        <p:tav tm="100000">
                                          <p:val>
                                            <p:strVal val="#ppt_x"/>
                                          </p:val>
                                        </p:tav>
                                      </p:tavLst>
                                    </p:anim>
                                    <p:anim calcmode="lin" valueType="num">
                                      <p:cBhvr additive="base">
                                        <p:cTn id="14"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0-#ppt_w/2"/>
                                          </p:val>
                                        </p:tav>
                                        <p:tav tm="100000">
                                          <p:val>
                                            <p:strVal val="#ppt_x"/>
                                          </p:val>
                                        </p:tav>
                                      </p:tavLst>
                                    </p:anim>
                                    <p:anim calcmode="lin" valueType="num">
                                      <p:cBhvr additive="base">
                                        <p:cTn id="20"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1218" y="8965596"/>
            <a:ext cx="3352965" cy="2840876"/>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4161143" y="-1503017"/>
            <a:ext cx="3352965" cy="2840876"/>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1715">
            <a:off x="916737" y="2128696"/>
            <a:ext cx="1450030" cy="1130633"/>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9553">
            <a:off x="16915649" y="4829477"/>
            <a:ext cx="1562518" cy="1289788"/>
          </a:xfrm>
          <a:prstGeom prst="rect">
            <a:avLst/>
          </a:prstGeom>
        </p:spPr>
      </p:pic>
      <p:grpSp>
        <p:nvGrpSpPr>
          <p:cNvPr id="14" name="Group 14"/>
          <p:cNvGrpSpPr/>
          <p:nvPr/>
        </p:nvGrpSpPr>
        <p:grpSpPr>
          <a:xfrm>
            <a:off x="10609179" y="9850018"/>
            <a:ext cx="1172978" cy="1172978"/>
            <a:chOff x="0" y="0"/>
            <a:chExt cx="1563971" cy="1563971"/>
          </a:xfrm>
        </p:grpSpPr>
        <p:grpSp>
          <p:nvGrpSpPr>
            <p:cNvPr id="15" name="Group 15"/>
            <p:cNvGrpSpPr/>
            <p:nvPr/>
          </p:nvGrpSpPr>
          <p:grpSpPr>
            <a:xfrm>
              <a:off x="0" y="0"/>
              <a:ext cx="1563971" cy="156397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B4F47"/>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8" name="Group 18"/>
            <p:cNvGrpSpPr/>
            <p:nvPr/>
          </p:nvGrpSpPr>
          <p:grpSpPr>
            <a:xfrm>
              <a:off x="167370" y="167370"/>
              <a:ext cx="1229231" cy="1229231"/>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1" name="Group 21"/>
          <p:cNvGrpSpPr/>
          <p:nvPr/>
        </p:nvGrpSpPr>
        <p:grpSpPr>
          <a:xfrm>
            <a:off x="6237930" y="-571110"/>
            <a:ext cx="1142219" cy="1142219"/>
            <a:chOff x="0" y="0"/>
            <a:chExt cx="1522959" cy="1522959"/>
          </a:xfrm>
        </p:grpSpPr>
        <p:grpSp>
          <p:nvGrpSpPr>
            <p:cNvPr id="22" name="Group 22"/>
            <p:cNvGrpSpPr/>
            <p:nvPr/>
          </p:nvGrpSpPr>
          <p:grpSpPr>
            <a:xfrm>
              <a:off x="0" y="0"/>
              <a:ext cx="1522959" cy="1522959"/>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B4F47"/>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25"/>
            <p:cNvGrpSpPr/>
            <p:nvPr/>
          </p:nvGrpSpPr>
          <p:grpSpPr>
            <a:xfrm>
              <a:off x="162981" y="162981"/>
              <a:ext cx="1196997" cy="1196997"/>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28" name="Picture 2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8492" y="-999804"/>
            <a:ext cx="4294383" cy="4114800"/>
          </a:xfrm>
          <a:prstGeom prst="rect">
            <a:avLst/>
          </a:prstGeom>
        </p:spPr>
      </p:pic>
      <p:pic>
        <p:nvPicPr>
          <p:cNvPr id="29"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366916" y="7231994"/>
            <a:ext cx="4294383" cy="4114800"/>
          </a:xfrm>
          <a:prstGeom prst="rect">
            <a:avLst/>
          </a:prstGeom>
        </p:spPr>
      </p:pic>
      <p:grpSp>
        <p:nvGrpSpPr>
          <p:cNvPr id="36" name="Group 35">
            <a:extLst>
              <a:ext uri="{FF2B5EF4-FFF2-40B4-BE49-F238E27FC236}">
                <a16:creationId xmlns:a16="http://schemas.microsoft.com/office/drawing/2014/main" id="{CFAEDDE7-3D1F-7ACA-F090-259D3CDF2EAA}"/>
              </a:ext>
            </a:extLst>
          </p:cNvPr>
          <p:cNvGrpSpPr/>
          <p:nvPr/>
        </p:nvGrpSpPr>
        <p:grpSpPr>
          <a:xfrm>
            <a:off x="3781070" y="3152545"/>
            <a:ext cx="11611772" cy="4525152"/>
            <a:chOff x="3442651" y="2316688"/>
            <a:chExt cx="11611772" cy="4525152"/>
          </a:xfrm>
        </p:grpSpPr>
        <p:sp>
          <p:nvSpPr>
            <p:cNvPr id="37" name="Rectangle 36">
              <a:extLst>
                <a:ext uri="{FF2B5EF4-FFF2-40B4-BE49-F238E27FC236}">
                  <a16:creationId xmlns:a16="http://schemas.microsoft.com/office/drawing/2014/main" id="{73B5DC18-3862-148E-59BC-E7AAB486BF58}"/>
                </a:ext>
              </a:extLst>
            </p:cNvPr>
            <p:cNvSpPr/>
            <p:nvPr/>
          </p:nvSpPr>
          <p:spPr>
            <a:xfrm>
              <a:off x="3646803" y="2471533"/>
              <a:ext cx="11407620" cy="4370307"/>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9">
              <a:extLst>
                <a:ext uri="{FF2B5EF4-FFF2-40B4-BE49-F238E27FC236}">
                  <a16:creationId xmlns:a16="http://schemas.microsoft.com/office/drawing/2014/main" id="{2DBE8BDC-9006-49D8-597E-2ECFFE784B0E}"/>
                </a:ext>
              </a:extLst>
            </p:cNvPr>
            <p:cNvSpPr txBox="1"/>
            <p:nvPr/>
          </p:nvSpPr>
          <p:spPr>
            <a:xfrm>
              <a:off x="3442651" y="2316688"/>
              <a:ext cx="11154571" cy="4359142"/>
            </a:xfrm>
            <a:prstGeom prst="rect">
              <a:avLst/>
            </a:prstGeom>
            <a:solidFill>
              <a:schemeClr val="accent6">
                <a:lumMod val="20000"/>
                <a:lumOff val="80000"/>
              </a:schemeClr>
            </a:solidFill>
          </p:spPr>
          <p:txBody>
            <a:bodyPr wrap="square" lIns="0" tIns="0" rIns="0" bIns="0" rtlCol="0" anchor="t">
              <a:spAutoFit/>
            </a:bodyPr>
            <a:lstStyle/>
            <a:p>
              <a:pPr algn="ctr">
                <a:lnSpc>
                  <a:spcPct val="150000"/>
                </a:lnSpc>
              </a:pPr>
              <a:r>
                <a:rPr lang="en-US" sz="6500" b="1">
                  <a:solidFill>
                    <a:schemeClr val="accent6">
                      <a:lumMod val="50000"/>
                    </a:schemeClr>
                  </a:solidFill>
                  <a:latin typeface="Arial" panose="020B0604020202020204" pitchFamily="34" charset="0"/>
                  <a:cs typeface="Arial" panose="020B0604020202020204" pitchFamily="34" charset="0"/>
                </a:rPr>
                <a:t>HOẠT ĐỘNG 1.</a:t>
              </a:r>
              <a:endParaRPr lang="en-US" sz="6500" b="1" dirty="0">
                <a:solidFill>
                  <a:schemeClr val="accent6">
                    <a:lumMod val="50000"/>
                  </a:schemeClr>
                </a:solidFill>
                <a:latin typeface="Arial" panose="020B0604020202020204" pitchFamily="34" charset="0"/>
                <a:cs typeface="Arial" panose="020B0604020202020204" pitchFamily="34" charset="0"/>
              </a:endParaRPr>
            </a:p>
            <a:p>
              <a:pPr algn="ctr">
                <a:lnSpc>
                  <a:spcPct val="150000"/>
                </a:lnSpc>
              </a:pPr>
              <a:r>
                <a:rPr lang="en-US" sz="6600" b="1" dirty="0" err="1">
                  <a:solidFill>
                    <a:schemeClr val="accent6">
                      <a:lumMod val="50000"/>
                    </a:schemeClr>
                  </a:solidFill>
                  <a:latin typeface="Arial" panose="020B0604020202020204" pitchFamily="34" charset="0"/>
                  <a:cs typeface="Arial" panose="020B0604020202020204" pitchFamily="34" charset="0"/>
                </a:rPr>
                <a:t>Khám</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phá</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nét</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riêng</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của</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bản</a:t>
              </a:r>
              <a:r>
                <a:rPr lang="en-US" sz="6600" b="1" dirty="0">
                  <a:solidFill>
                    <a:schemeClr val="accent6">
                      <a:lumMod val="50000"/>
                    </a:schemeClr>
                  </a:solidFill>
                  <a:latin typeface="Arial" panose="020B0604020202020204" pitchFamily="34" charset="0"/>
                  <a:cs typeface="Arial" panose="020B0604020202020204" pitchFamily="34" charset="0"/>
                </a:rPr>
                <a:t> </a:t>
              </a:r>
              <a:r>
                <a:rPr lang="en-US" sz="6600" b="1" dirty="0" err="1">
                  <a:solidFill>
                    <a:schemeClr val="accent6">
                      <a:lumMod val="50000"/>
                    </a:schemeClr>
                  </a:solidFill>
                  <a:latin typeface="Arial" panose="020B0604020202020204" pitchFamily="34" charset="0"/>
                  <a:cs typeface="Arial" panose="020B0604020202020204" pitchFamily="34" charset="0"/>
                </a:rPr>
                <a:t>thân</a:t>
              </a:r>
              <a:endParaRPr lang="en-US" sz="6600" b="1" dirty="0">
                <a:solidFill>
                  <a:schemeClr val="accent6">
                    <a:lumMod val="50000"/>
                  </a:schemeClr>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97200" y="7957648"/>
            <a:ext cx="3352965" cy="2840876"/>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1715">
            <a:off x="17276843" y="-355558"/>
            <a:ext cx="1450030" cy="1130633"/>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9553">
            <a:off x="-69540" y="9331226"/>
            <a:ext cx="1562518" cy="1289788"/>
          </a:xfrm>
          <a:prstGeom prst="rect">
            <a:avLst/>
          </a:prstGeom>
        </p:spPr>
      </p:pic>
      <p:grpSp>
        <p:nvGrpSpPr>
          <p:cNvPr id="26" name="Group 26"/>
          <p:cNvGrpSpPr/>
          <p:nvPr/>
        </p:nvGrpSpPr>
        <p:grpSpPr>
          <a:xfrm>
            <a:off x="-571110" y="-540011"/>
            <a:ext cx="1142219" cy="1142219"/>
            <a:chOff x="0" y="0"/>
            <a:chExt cx="1522959" cy="1522959"/>
          </a:xfrm>
        </p:grpSpPr>
        <p:grpSp>
          <p:nvGrpSpPr>
            <p:cNvPr id="27" name="Group 27"/>
            <p:cNvGrpSpPr/>
            <p:nvPr/>
          </p:nvGrpSpPr>
          <p:grpSpPr>
            <a:xfrm>
              <a:off x="0" y="0"/>
              <a:ext cx="1522959" cy="1522959"/>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0" name="Group 30"/>
            <p:cNvGrpSpPr/>
            <p:nvPr/>
          </p:nvGrpSpPr>
          <p:grpSpPr>
            <a:xfrm>
              <a:off x="162981" y="162981"/>
              <a:ext cx="1196997" cy="1196997"/>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sp>
        <p:nvSpPr>
          <p:cNvPr id="3" name="TextBox 2">
            <a:extLst>
              <a:ext uri="{FF2B5EF4-FFF2-40B4-BE49-F238E27FC236}">
                <a16:creationId xmlns:a16="http://schemas.microsoft.com/office/drawing/2014/main" id="{29535DA3-03BE-845C-4085-6BB642FC8305}"/>
              </a:ext>
            </a:extLst>
          </p:cNvPr>
          <p:cNvSpPr txBox="1"/>
          <p:nvPr/>
        </p:nvSpPr>
        <p:spPr>
          <a:xfrm>
            <a:off x="1943100" y="1976449"/>
            <a:ext cx="14401799" cy="784830"/>
          </a:xfrm>
          <a:prstGeom prst="rect">
            <a:avLst/>
          </a:prstGeom>
          <a:noFill/>
        </p:spPr>
        <p:txBody>
          <a:bodyPr wrap="square">
            <a:spAutoFit/>
          </a:bodyPr>
          <a:lstStyle/>
          <a:p>
            <a:pPr algn="ctr"/>
            <a:r>
              <a:rPr lang="vi-VN" sz="4400" b="1" dirty="0">
                <a:latin typeface="Arial" panose="020B0604020202020204" pitchFamily="34" charset="0"/>
                <a:cs typeface="Arial" panose="020B0604020202020204" pitchFamily="34" charset="0"/>
              </a:rPr>
              <a:t>Trò chơi “</a:t>
            </a:r>
            <a:r>
              <a:rPr lang="en-US" sz="4400" b="1" i="1" dirty="0" err="1">
                <a:latin typeface="Arial" panose="020B0604020202020204" pitchFamily="34" charset="0"/>
                <a:cs typeface="Arial" panose="020B0604020202020204" pitchFamily="34" charset="0"/>
              </a:rPr>
              <a:t>Thám</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tử</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lừng</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danh</a:t>
            </a:r>
            <a:r>
              <a:rPr lang="vi-VN" sz="4400" b="1" dirty="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7BB9B456-E011-364E-F865-637A9BDD92FA}"/>
              </a:ext>
            </a:extLst>
          </p:cNvPr>
          <p:cNvSpPr txBox="1"/>
          <p:nvPr/>
        </p:nvSpPr>
        <p:spPr>
          <a:xfrm>
            <a:off x="1600201" y="682745"/>
            <a:ext cx="14401799" cy="830997"/>
          </a:xfrm>
          <a:prstGeom prst="rect">
            <a:avLst/>
          </a:prstGeom>
          <a:noFill/>
        </p:spPr>
        <p:txBody>
          <a:bodyPr wrap="square">
            <a:spAutoFit/>
          </a:bodyPr>
          <a:lstStyle/>
          <a:p>
            <a:pPr algn="ctr"/>
            <a:r>
              <a:rPr lang="en-US" sz="4800" b="1">
                <a:solidFill>
                  <a:srgbClr val="C00000"/>
                </a:solidFill>
                <a:latin typeface="Arial" panose="020B0604020202020204" pitchFamily="34" charset="0"/>
                <a:cs typeface="Arial" panose="020B0604020202020204" pitchFamily="34" charset="0"/>
              </a:rPr>
              <a:t>Nhiệm vụ 1: Một </a:t>
            </a:r>
            <a:r>
              <a:rPr lang="en-US" sz="4800" b="1" dirty="0" err="1">
                <a:solidFill>
                  <a:srgbClr val="C00000"/>
                </a:solidFill>
                <a:latin typeface="Arial" panose="020B0604020202020204" pitchFamily="34" charset="0"/>
                <a:cs typeface="Arial" panose="020B0604020202020204" pitchFamily="34" charset="0"/>
              </a:rPr>
              <a:t>số</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nét</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riêng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của</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bản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thân</a:t>
            </a:r>
            <a:endParaRPr lang="en-US" sz="4800" b="1" dirty="0">
              <a:solidFill>
                <a:srgbClr val="C00000"/>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A7DD3CF6-A780-4488-5805-070E40EA59D6}"/>
              </a:ext>
            </a:extLst>
          </p:cNvPr>
          <p:cNvSpPr txBox="1"/>
          <p:nvPr/>
        </p:nvSpPr>
        <p:spPr>
          <a:xfrm>
            <a:off x="1466053" y="3238500"/>
            <a:ext cx="15355894" cy="6105289"/>
          </a:xfrm>
          <a:prstGeom prst="roundRect">
            <a:avLst/>
          </a:prstGeom>
          <a:solidFill>
            <a:schemeClr val="accent6">
              <a:lumMod val="20000"/>
              <a:lumOff val="80000"/>
            </a:schemeClr>
          </a:solidFill>
        </p:spPr>
        <p:txBody>
          <a:bodyPr wrap="square" rtlCol="0">
            <a:spAutoFit/>
          </a:bodyPr>
          <a:lstStyle/>
          <a:p>
            <a:pPr algn="just">
              <a:lnSpc>
                <a:spcPct val="150000"/>
              </a:lnSpc>
            </a:pPr>
            <a:r>
              <a:rPr lang="en-US" sz="4000" b="1" dirty="0" err="1">
                <a:solidFill>
                  <a:schemeClr val="accent6">
                    <a:lumMod val="75000"/>
                  </a:schemeClr>
                </a:solidFill>
                <a:latin typeface="Arial" panose="020B0604020202020204" pitchFamily="34" charset="0"/>
                <a:cs typeface="Arial" panose="020B0604020202020204" pitchFamily="34" charset="0"/>
              </a:rPr>
              <a:t>Luật</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chơi</a:t>
            </a:r>
            <a:r>
              <a:rPr lang="en-US" sz="4000" b="1" dirty="0">
                <a:solidFill>
                  <a:schemeClr val="accent6">
                    <a:lumMod val="75000"/>
                  </a:schemeClr>
                </a:solidFill>
                <a:latin typeface="Arial" panose="020B0604020202020204" pitchFamily="34" charset="0"/>
                <a:cs typeface="Arial" panose="020B0604020202020204" pitchFamily="34" charset="0"/>
              </a:rPr>
              <a:t>: </a:t>
            </a:r>
          </a:p>
          <a:p>
            <a:pPr algn="just">
              <a:lnSpc>
                <a:spcPct val="150000"/>
              </a:lnSpc>
            </a:pPr>
            <a:r>
              <a:rPr lang="vi-VN" sz="4000" dirty="0">
                <a:latin typeface="Arial" panose="020B0604020202020204" pitchFamily="34" charset="0"/>
                <a:cs typeface="Arial" panose="020B0604020202020204" pitchFamily="34" charset="0"/>
              </a:rPr>
              <a:t>Mỗi tổ sẽ chọn ra 1 bạn làm thám tử và một bạn làm nhân vật bí ẩn. Tổ trưởng của mỗi tổ sẽ viết các đặc điểm riêng của bạn đó ra để gợi ý cho thám tử. Sau đó, thám tử của các tổ sẽ đặt tối đa 5 câu hỏi để tìm ra nhân vật bí ẩn đó. Trò chơi kết thúc khi tất cả các tổ đều tìm ra đúng nhân vật bí ẩn đang được nhắc đến</a:t>
            </a:r>
            <a:r>
              <a:rPr lang="en-US" sz="4000" dirty="0">
                <a:latin typeface="Arial" panose="020B0604020202020204" pitchFamily="34" charset="0"/>
                <a:cs typeface="Arial" panose="020B0604020202020204" pitchFamily="34" charset="0"/>
              </a:rPr>
              <a:t>.</a:t>
            </a:r>
          </a:p>
        </p:txBody>
      </p:sp>
      <p:pic>
        <p:nvPicPr>
          <p:cNvPr id="45" name="Picture 44" descr="A picture containing clock&#10;&#10;Description automatically generated">
            <a:extLst>
              <a:ext uri="{FF2B5EF4-FFF2-40B4-BE49-F238E27FC236}">
                <a16:creationId xmlns:a16="http://schemas.microsoft.com/office/drawing/2014/main" id="{FC0BE16C-EFB8-D598-AC7B-F71097D92E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30375" y="2070866"/>
            <a:ext cx="2533650" cy="2533650"/>
          </a:xfrm>
          <a:prstGeom prst="rect">
            <a:avLst/>
          </a:prstGeom>
        </p:spPr>
      </p:pic>
    </p:spTree>
    <p:extLst>
      <p:ext uri="{BB962C8B-B14F-4D97-AF65-F5344CB8AC3E}">
        <p14:creationId xmlns:p14="http://schemas.microsoft.com/office/powerpoint/2010/main" val="52220726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par>
                                <p:cTn id="18" presetID="16" presetClass="entr" presetSubtype="21"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2" grpId="0"/>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34328" y="8696041"/>
            <a:ext cx="1877741" cy="1590959"/>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1715">
            <a:off x="16895363" y="152718"/>
            <a:ext cx="1200550" cy="936106"/>
          </a:xfrm>
          <a:prstGeom prst="rect">
            <a:avLst/>
          </a:prstGeom>
        </p:spPr>
      </p:pic>
      <p:grpSp>
        <p:nvGrpSpPr>
          <p:cNvPr id="26" name="Group 26"/>
          <p:cNvGrpSpPr/>
          <p:nvPr/>
        </p:nvGrpSpPr>
        <p:grpSpPr>
          <a:xfrm>
            <a:off x="-141715" y="-53319"/>
            <a:ext cx="1142219" cy="1142219"/>
            <a:chOff x="0" y="0"/>
            <a:chExt cx="1522959" cy="1522959"/>
          </a:xfrm>
        </p:grpSpPr>
        <p:grpSp>
          <p:nvGrpSpPr>
            <p:cNvPr id="27" name="Group 27"/>
            <p:cNvGrpSpPr/>
            <p:nvPr/>
          </p:nvGrpSpPr>
          <p:grpSpPr>
            <a:xfrm>
              <a:off x="0" y="0"/>
              <a:ext cx="1522959" cy="1522959"/>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0" name="Group 30"/>
            <p:cNvGrpSpPr/>
            <p:nvPr/>
          </p:nvGrpSpPr>
          <p:grpSpPr>
            <a:xfrm>
              <a:off x="162981" y="162981"/>
              <a:ext cx="1196997" cy="1196997"/>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sp>
        <p:nvSpPr>
          <p:cNvPr id="3" name="TextBox 2">
            <a:extLst>
              <a:ext uri="{FF2B5EF4-FFF2-40B4-BE49-F238E27FC236}">
                <a16:creationId xmlns:a16="http://schemas.microsoft.com/office/drawing/2014/main" id="{29535DA3-03BE-845C-4085-6BB642FC8305}"/>
              </a:ext>
            </a:extLst>
          </p:cNvPr>
          <p:cNvSpPr txBox="1"/>
          <p:nvPr/>
        </p:nvSpPr>
        <p:spPr>
          <a:xfrm>
            <a:off x="1943100" y="517791"/>
            <a:ext cx="14401799" cy="784830"/>
          </a:xfrm>
          <a:prstGeom prst="rect">
            <a:avLst/>
          </a:prstGeom>
          <a:noFill/>
        </p:spPr>
        <p:txBody>
          <a:bodyPr wrap="square">
            <a:spAutoFit/>
          </a:bodyPr>
          <a:lstStyle/>
          <a:p>
            <a:pPr algn="ctr"/>
            <a:r>
              <a:rPr lang="vi-VN" sz="4400" b="1" dirty="0">
                <a:latin typeface="Arial" panose="020B0604020202020204" pitchFamily="34" charset="0"/>
                <a:cs typeface="Arial" panose="020B0604020202020204" pitchFamily="34" charset="0"/>
              </a:rPr>
              <a:t>Trò chơi “</a:t>
            </a:r>
            <a:r>
              <a:rPr lang="en-US" sz="4400" b="1" i="1" dirty="0" err="1">
                <a:latin typeface="Arial" panose="020B0604020202020204" pitchFamily="34" charset="0"/>
                <a:cs typeface="Arial" panose="020B0604020202020204" pitchFamily="34" charset="0"/>
              </a:rPr>
              <a:t>Thám</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tử</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lừng</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danh</a:t>
            </a:r>
            <a:r>
              <a:rPr lang="vi-VN" sz="4400" b="1" dirty="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sp>
        <p:nvSpPr>
          <p:cNvPr id="46" name="Arrow: Pentagon 45">
            <a:extLst>
              <a:ext uri="{FF2B5EF4-FFF2-40B4-BE49-F238E27FC236}">
                <a16:creationId xmlns:a16="http://schemas.microsoft.com/office/drawing/2014/main" id="{F09F6D8D-5038-094C-C0D3-6EBB4DF930FA}"/>
              </a:ext>
            </a:extLst>
          </p:cNvPr>
          <p:cNvSpPr/>
          <p:nvPr/>
        </p:nvSpPr>
        <p:spPr>
          <a:xfrm>
            <a:off x="0" y="1630333"/>
            <a:ext cx="6553200" cy="1142219"/>
          </a:xfrm>
          <a:prstGeom prst="homePlate">
            <a:avLst/>
          </a:prstGeom>
          <a:solidFill>
            <a:schemeClr val="bg1"/>
          </a:solidFill>
          <a:ln>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FF0000"/>
                </a:solidFill>
                <a:latin typeface="Arial" panose="020B0604020202020204" pitchFamily="34" charset="0"/>
                <a:cs typeface="Arial" panose="020B0604020202020204" pitchFamily="34" charset="0"/>
              </a:rPr>
              <a:t>Lưu</a:t>
            </a:r>
            <a:r>
              <a:rPr lang="en-US" sz="4200" b="1" dirty="0">
                <a:solidFill>
                  <a:srgbClr val="FF0000"/>
                </a:solidFill>
                <a:latin typeface="Arial" panose="020B0604020202020204" pitchFamily="34" charset="0"/>
                <a:cs typeface="Arial" panose="020B0604020202020204" pitchFamily="34" charset="0"/>
              </a:rPr>
              <a:t> ý</a:t>
            </a:r>
          </a:p>
        </p:txBody>
      </p:sp>
      <p:grpSp>
        <p:nvGrpSpPr>
          <p:cNvPr id="47" name="Group 46">
            <a:extLst>
              <a:ext uri="{FF2B5EF4-FFF2-40B4-BE49-F238E27FC236}">
                <a16:creationId xmlns:a16="http://schemas.microsoft.com/office/drawing/2014/main" id="{D5BA82D6-4477-2D6E-F0D8-9210D37E38A8}"/>
              </a:ext>
            </a:extLst>
          </p:cNvPr>
          <p:cNvGrpSpPr/>
          <p:nvPr/>
        </p:nvGrpSpPr>
        <p:grpSpPr>
          <a:xfrm>
            <a:off x="1000504" y="3681524"/>
            <a:ext cx="5098798" cy="5005755"/>
            <a:chOff x="1917282" y="3478540"/>
            <a:chExt cx="5098798" cy="5005755"/>
          </a:xfrm>
        </p:grpSpPr>
        <p:grpSp>
          <p:nvGrpSpPr>
            <p:cNvPr id="48" name="Group 4">
              <a:extLst>
                <a:ext uri="{FF2B5EF4-FFF2-40B4-BE49-F238E27FC236}">
                  <a16:creationId xmlns:a16="http://schemas.microsoft.com/office/drawing/2014/main" id="{939425FD-CD56-3C4C-F0B7-F38EA02F6FC6}"/>
                </a:ext>
              </a:extLst>
            </p:cNvPr>
            <p:cNvGrpSpPr/>
            <p:nvPr/>
          </p:nvGrpSpPr>
          <p:grpSpPr>
            <a:xfrm rot="-5400000">
              <a:off x="2156905" y="3625120"/>
              <a:ext cx="4619552" cy="5098798"/>
              <a:chOff x="2420058" y="-408948"/>
              <a:chExt cx="16534451" cy="32621971"/>
            </a:xfrm>
          </p:grpSpPr>
          <p:sp>
            <p:nvSpPr>
              <p:cNvPr id="53" name="Freeform 5">
                <a:extLst>
                  <a:ext uri="{FF2B5EF4-FFF2-40B4-BE49-F238E27FC236}">
                    <a16:creationId xmlns:a16="http://schemas.microsoft.com/office/drawing/2014/main" id="{5D1EA534-56DA-0839-4897-B3F6E8877E36}"/>
                  </a:ext>
                </a:extLst>
              </p:cNvPr>
              <p:cNvSpPr/>
              <p:nvPr/>
            </p:nvSpPr>
            <p:spPr>
              <a:xfrm>
                <a:off x="2420058" y="-408948"/>
                <a:ext cx="16534451" cy="32621971"/>
              </a:xfrm>
              <a:custGeom>
                <a:avLst/>
                <a:gdLst/>
                <a:ahLst/>
                <a:cxnLst/>
                <a:rect l="l" t="t" r="r" b="b"/>
                <a:pathLst>
                  <a:path w="19403969" h="43962706">
                    <a:moveTo>
                      <a:pt x="19099169" y="0"/>
                    </a:moveTo>
                    <a:lnTo>
                      <a:pt x="304800" y="0"/>
                    </a:lnTo>
                    <a:cubicBezTo>
                      <a:pt x="135890" y="0"/>
                      <a:pt x="0" y="135890"/>
                      <a:pt x="0" y="304800"/>
                    </a:cubicBezTo>
                    <a:lnTo>
                      <a:pt x="0" y="43657906"/>
                    </a:lnTo>
                    <a:cubicBezTo>
                      <a:pt x="0" y="43826816"/>
                      <a:pt x="135890" y="43962706"/>
                      <a:pt x="304800" y="43962706"/>
                    </a:cubicBezTo>
                    <a:lnTo>
                      <a:pt x="19099169" y="43962706"/>
                    </a:lnTo>
                    <a:cubicBezTo>
                      <a:pt x="19268078" y="43962706"/>
                      <a:pt x="19403969" y="43826816"/>
                      <a:pt x="19403969" y="43657906"/>
                    </a:cubicBezTo>
                    <a:lnTo>
                      <a:pt x="19403969" y="304800"/>
                    </a:lnTo>
                    <a:cubicBezTo>
                      <a:pt x="19403969" y="135890"/>
                      <a:pt x="19268078" y="0"/>
                      <a:pt x="19099169" y="0"/>
                    </a:cubicBezTo>
                    <a:close/>
                  </a:path>
                </a:pathLst>
              </a:custGeom>
              <a:solidFill>
                <a:srgbClr val="FAF0F0"/>
              </a:solidFill>
              <a:ln>
                <a:solidFill>
                  <a:srgbClr val="C00000"/>
                </a:solidFill>
              </a:ln>
            </p:spPr>
            <p:txBody>
              <a:bodyPr/>
              <a:lstStyle/>
              <a:p>
                <a:endParaRPr lang="en-US"/>
              </a:p>
            </p:txBody>
          </p:sp>
        </p:grpSp>
        <p:grpSp>
          <p:nvGrpSpPr>
            <p:cNvPr id="49" name="Group 48">
              <a:extLst>
                <a:ext uri="{FF2B5EF4-FFF2-40B4-BE49-F238E27FC236}">
                  <a16:creationId xmlns:a16="http://schemas.microsoft.com/office/drawing/2014/main" id="{2D07B07D-F7CE-E3C4-CEFE-F5C995012D61}"/>
                </a:ext>
              </a:extLst>
            </p:cNvPr>
            <p:cNvGrpSpPr/>
            <p:nvPr/>
          </p:nvGrpSpPr>
          <p:grpSpPr>
            <a:xfrm>
              <a:off x="2669297" y="3478540"/>
              <a:ext cx="3344281" cy="1065822"/>
              <a:chOff x="2669297" y="3478540"/>
              <a:chExt cx="3344281" cy="1065822"/>
            </a:xfrm>
          </p:grpSpPr>
          <p:sp>
            <p:nvSpPr>
              <p:cNvPr id="51" name="Rectangle: Rounded Corners 50">
                <a:extLst>
                  <a:ext uri="{FF2B5EF4-FFF2-40B4-BE49-F238E27FC236}">
                    <a16:creationId xmlns:a16="http://schemas.microsoft.com/office/drawing/2014/main" id="{7B4085B3-DE33-F2DB-0BF4-679999218712}"/>
                  </a:ext>
                </a:extLst>
              </p:cNvPr>
              <p:cNvSpPr/>
              <p:nvPr/>
            </p:nvSpPr>
            <p:spPr>
              <a:xfrm>
                <a:off x="3028199" y="3478540"/>
                <a:ext cx="2626478" cy="106582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
                <a:extLst>
                  <a:ext uri="{FF2B5EF4-FFF2-40B4-BE49-F238E27FC236}">
                    <a16:creationId xmlns:a16="http://schemas.microsoft.com/office/drawing/2014/main" id="{CCC602B0-51E5-D430-08C6-0A3B54FF24DA}"/>
                  </a:ext>
                </a:extLst>
              </p:cNvPr>
              <p:cNvSpPr txBox="1"/>
              <p:nvPr/>
            </p:nvSpPr>
            <p:spPr>
              <a:xfrm>
                <a:off x="2669297" y="3590211"/>
                <a:ext cx="3344281" cy="746038"/>
              </a:xfrm>
              <a:prstGeom prst="rect">
                <a:avLst/>
              </a:prstGeom>
            </p:spPr>
            <p:txBody>
              <a:bodyPr wrap="square" lIns="0" tIns="0" rIns="0" bIns="0" rtlCol="0" anchor="t">
                <a:spAutoFit/>
              </a:bodyPr>
              <a:lstStyle/>
              <a:p>
                <a:pPr algn="ctr">
                  <a:lnSpc>
                    <a:spcPts val="6326"/>
                  </a:lnSpc>
                </a:pPr>
                <a:r>
                  <a:rPr lang="en-US" sz="4000" b="1" dirty="0">
                    <a:solidFill>
                      <a:srgbClr val="FFFFFF"/>
                    </a:solidFill>
                    <a:latin typeface="Arial" panose="020B0604020202020204" pitchFamily="34" charset="0"/>
                    <a:cs typeface="Arial" panose="020B0604020202020204" pitchFamily="34" charset="0"/>
                  </a:rPr>
                  <a:t>01</a:t>
                </a:r>
              </a:p>
            </p:txBody>
          </p:sp>
        </p:grpSp>
        <p:sp>
          <p:nvSpPr>
            <p:cNvPr id="50" name="TextBox 49">
              <a:extLst>
                <a:ext uri="{FF2B5EF4-FFF2-40B4-BE49-F238E27FC236}">
                  <a16:creationId xmlns:a16="http://schemas.microsoft.com/office/drawing/2014/main" id="{6FF7314F-9DEF-4D4A-D93E-0001D73C5AFD}"/>
                </a:ext>
              </a:extLst>
            </p:cNvPr>
            <p:cNvSpPr txBox="1"/>
            <p:nvPr/>
          </p:nvSpPr>
          <p:spPr>
            <a:xfrm>
              <a:off x="2368072" y="4663961"/>
              <a:ext cx="4197218" cy="3492623"/>
            </a:xfrm>
            <a:prstGeom prst="rect">
              <a:avLst/>
            </a:prstGeom>
            <a:noFill/>
          </p:spPr>
          <p:txBody>
            <a:bodyPr wrap="square">
              <a:spAutoFit/>
            </a:bodyPr>
            <a:lstStyle/>
            <a:p>
              <a:pPr algn="just">
                <a:lnSpc>
                  <a:spcPct val="150000"/>
                </a:lnSpc>
              </a:pPr>
              <a:r>
                <a:rPr lang="vi-VN" sz="3800" dirty="0">
                  <a:effectLst/>
                  <a:latin typeface="Arial" panose="020B0604020202020204" pitchFamily="34" charset="0"/>
                  <a:ea typeface="Times New Roman" panose="02020603050405020304" pitchFamily="18" charset="0"/>
                  <a:cs typeface="Arial" panose="020B0604020202020204" pitchFamily="34" charset="0"/>
                </a:rPr>
                <a:t>Thám tử tổ 1 sẽ sang tổ 2 để tìm nhân vật bí ẩn và ngược lại</a:t>
              </a:r>
              <a:endParaRPr lang="en-US" sz="3800" dirty="0">
                <a:latin typeface="Arial" panose="020B0604020202020204" pitchFamily="34" charset="0"/>
                <a:cs typeface="Arial" panose="020B0604020202020204" pitchFamily="34" charset="0"/>
              </a:endParaRPr>
            </a:p>
          </p:txBody>
        </p:sp>
      </p:grpSp>
      <p:grpSp>
        <p:nvGrpSpPr>
          <p:cNvPr id="68" name="Group 67">
            <a:extLst>
              <a:ext uri="{FF2B5EF4-FFF2-40B4-BE49-F238E27FC236}">
                <a16:creationId xmlns:a16="http://schemas.microsoft.com/office/drawing/2014/main" id="{2848B98D-DB38-16A0-953A-A213341389E1}"/>
              </a:ext>
            </a:extLst>
          </p:cNvPr>
          <p:cNvGrpSpPr/>
          <p:nvPr/>
        </p:nvGrpSpPr>
        <p:grpSpPr>
          <a:xfrm>
            <a:off x="6471697" y="3681524"/>
            <a:ext cx="5098798" cy="5005755"/>
            <a:chOff x="1917282" y="3478540"/>
            <a:chExt cx="5098798" cy="5005755"/>
          </a:xfrm>
        </p:grpSpPr>
        <p:grpSp>
          <p:nvGrpSpPr>
            <p:cNvPr id="69" name="Group 4">
              <a:extLst>
                <a:ext uri="{FF2B5EF4-FFF2-40B4-BE49-F238E27FC236}">
                  <a16:creationId xmlns:a16="http://schemas.microsoft.com/office/drawing/2014/main" id="{2EFFD7B2-8215-56C3-94B9-AE759FFBEFAF}"/>
                </a:ext>
              </a:extLst>
            </p:cNvPr>
            <p:cNvGrpSpPr/>
            <p:nvPr/>
          </p:nvGrpSpPr>
          <p:grpSpPr>
            <a:xfrm rot="-5400000">
              <a:off x="2156905" y="3625120"/>
              <a:ext cx="4619552" cy="5098798"/>
              <a:chOff x="2420058" y="-408948"/>
              <a:chExt cx="16534451" cy="32621971"/>
            </a:xfrm>
          </p:grpSpPr>
          <p:sp>
            <p:nvSpPr>
              <p:cNvPr id="74" name="Freeform 5">
                <a:extLst>
                  <a:ext uri="{FF2B5EF4-FFF2-40B4-BE49-F238E27FC236}">
                    <a16:creationId xmlns:a16="http://schemas.microsoft.com/office/drawing/2014/main" id="{4AE4AD31-A098-A73B-8233-2C1B2E01DE3B}"/>
                  </a:ext>
                </a:extLst>
              </p:cNvPr>
              <p:cNvSpPr/>
              <p:nvPr/>
            </p:nvSpPr>
            <p:spPr>
              <a:xfrm>
                <a:off x="2420058" y="-408948"/>
                <a:ext cx="16534451" cy="32621971"/>
              </a:xfrm>
              <a:custGeom>
                <a:avLst/>
                <a:gdLst/>
                <a:ahLst/>
                <a:cxnLst/>
                <a:rect l="l" t="t" r="r" b="b"/>
                <a:pathLst>
                  <a:path w="19403969" h="43962706">
                    <a:moveTo>
                      <a:pt x="19099169" y="0"/>
                    </a:moveTo>
                    <a:lnTo>
                      <a:pt x="304800" y="0"/>
                    </a:lnTo>
                    <a:cubicBezTo>
                      <a:pt x="135890" y="0"/>
                      <a:pt x="0" y="135890"/>
                      <a:pt x="0" y="304800"/>
                    </a:cubicBezTo>
                    <a:lnTo>
                      <a:pt x="0" y="43657906"/>
                    </a:lnTo>
                    <a:cubicBezTo>
                      <a:pt x="0" y="43826816"/>
                      <a:pt x="135890" y="43962706"/>
                      <a:pt x="304800" y="43962706"/>
                    </a:cubicBezTo>
                    <a:lnTo>
                      <a:pt x="19099169" y="43962706"/>
                    </a:lnTo>
                    <a:cubicBezTo>
                      <a:pt x="19268078" y="43962706"/>
                      <a:pt x="19403969" y="43826816"/>
                      <a:pt x="19403969" y="43657906"/>
                    </a:cubicBezTo>
                    <a:lnTo>
                      <a:pt x="19403969" y="304800"/>
                    </a:lnTo>
                    <a:cubicBezTo>
                      <a:pt x="19403969" y="135890"/>
                      <a:pt x="19268078" y="0"/>
                      <a:pt x="19099169" y="0"/>
                    </a:cubicBezTo>
                    <a:close/>
                  </a:path>
                </a:pathLst>
              </a:custGeom>
              <a:solidFill>
                <a:srgbClr val="FAF0F0"/>
              </a:solidFill>
              <a:ln>
                <a:solidFill>
                  <a:srgbClr val="C00000"/>
                </a:solidFill>
              </a:ln>
            </p:spPr>
            <p:txBody>
              <a:bodyPr/>
              <a:lstStyle/>
              <a:p>
                <a:endParaRPr lang="en-US"/>
              </a:p>
            </p:txBody>
          </p:sp>
        </p:grpSp>
        <p:grpSp>
          <p:nvGrpSpPr>
            <p:cNvPr id="70" name="Group 69">
              <a:extLst>
                <a:ext uri="{FF2B5EF4-FFF2-40B4-BE49-F238E27FC236}">
                  <a16:creationId xmlns:a16="http://schemas.microsoft.com/office/drawing/2014/main" id="{770A4AC4-9FF8-B0CD-0EC1-085BABEBA31A}"/>
                </a:ext>
              </a:extLst>
            </p:cNvPr>
            <p:cNvGrpSpPr/>
            <p:nvPr/>
          </p:nvGrpSpPr>
          <p:grpSpPr>
            <a:xfrm>
              <a:off x="2669297" y="3478540"/>
              <a:ext cx="3344281" cy="1065822"/>
              <a:chOff x="2669297" y="3478540"/>
              <a:chExt cx="3344281" cy="1065822"/>
            </a:xfrm>
          </p:grpSpPr>
          <p:sp>
            <p:nvSpPr>
              <p:cNvPr id="72" name="Rectangle: Rounded Corners 71">
                <a:extLst>
                  <a:ext uri="{FF2B5EF4-FFF2-40B4-BE49-F238E27FC236}">
                    <a16:creationId xmlns:a16="http://schemas.microsoft.com/office/drawing/2014/main" id="{AB095F63-ED16-1409-6629-A7DB66DD6268}"/>
                  </a:ext>
                </a:extLst>
              </p:cNvPr>
              <p:cNvSpPr/>
              <p:nvPr/>
            </p:nvSpPr>
            <p:spPr>
              <a:xfrm>
                <a:off x="3028199" y="3478540"/>
                <a:ext cx="2626478" cy="106582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5">
                <a:extLst>
                  <a:ext uri="{FF2B5EF4-FFF2-40B4-BE49-F238E27FC236}">
                    <a16:creationId xmlns:a16="http://schemas.microsoft.com/office/drawing/2014/main" id="{C93A8CE3-54F9-04E6-D5A8-A6143CDF5B79}"/>
                  </a:ext>
                </a:extLst>
              </p:cNvPr>
              <p:cNvSpPr txBox="1"/>
              <p:nvPr/>
            </p:nvSpPr>
            <p:spPr>
              <a:xfrm>
                <a:off x="2669297" y="3590211"/>
                <a:ext cx="3344281" cy="746038"/>
              </a:xfrm>
              <a:prstGeom prst="rect">
                <a:avLst/>
              </a:prstGeom>
            </p:spPr>
            <p:txBody>
              <a:bodyPr wrap="square" lIns="0" tIns="0" rIns="0" bIns="0" rtlCol="0" anchor="t">
                <a:spAutoFit/>
              </a:bodyPr>
              <a:lstStyle/>
              <a:p>
                <a:pPr algn="ctr">
                  <a:lnSpc>
                    <a:spcPts val="6326"/>
                  </a:lnSpc>
                </a:pPr>
                <a:r>
                  <a:rPr lang="en-US" sz="4000" b="1" dirty="0">
                    <a:solidFill>
                      <a:srgbClr val="FFFFFF"/>
                    </a:solidFill>
                    <a:latin typeface="Arial" panose="020B0604020202020204" pitchFamily="34" charset="0"/>
                    <a:cs typeface="Arial" panose="020B0604020202020204" pitchFamily="34" charset="0"/>
                  </a:rPr>
                  <a:t>02</a:t>
                </a:r>
              </a:p>
            </p:txBody>
          </p:sp>
        </p:grpSp>
        <p:sp>
          <p:nvSpPr>
            <p:cNvPr id="71" name="TextBox 70">
              <a:extLst>
                <a:ext uri="{FF2B5EF4-FFF2-40B4-BE49-F238E27FC236}">
                  <a16:creationId xmlns:a16="http://schemas.microsoft.com/office/drawing/2014/main" id="{5AE7CC9A-BB55-F82B-CE22-29F326A07D46}"/>
                </a:ext>
              </a:extLst>
            </p:cNvPr>
            <p:cNvSpPr txBox="1"/>
            <p:nvPr/>
          </p:nvSpPr>
          <p:spPr>
            <a:xfrm>
              <a:off x="2368072" y="4663961"/>
              <a:ext cx="4197218" cy="3492623"/>
            </a:xfrm>
            <a:prstGeom prst="rect">
              <a:avLst/>
            </a:prstGeom>
            <a:noFill/>
          </p:spPr>
          <p:txBody>
            <a:bodyPr wrap="square">
              <a:spAutoFit/>
            </a:bodyPr>
            <a:lstStyle/>
            <a:p>
              <a:pPr algn="just">
                <a:lnSpc>
                  <a:spcPct val="150000"/>
                </a:lnSpc>
              </a:pPr>
              <a:r>
                <a:rPr lang="vi-VN" sz="3800" dirty="0">
                  <a:effectLst/>
                  <a:latin typeface="Arial" panose="020B0604020202020204" pitchFamily="34" charset="0"/>
                  <a:ea typeface="Times New Roman" panose="02020603050405020304" pitchFamily="18" charset="0"/>
                  <a:cs typeface="Arial" panose="020B0604020202020204" pitchFamily="34" charset="0"/>
                </a:rPr>
                <a:t>Thám tử tổ 3 sẽ sang tổ 4 để tìm nhân vật bí ẩn và ngược lại</a:t>
              </a:r>
              <a:r>
                <a:rPr lang="en-US"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grpSp>
      <p:grpSp>
        <p:nvGrpSpPr>
          <p:cNvPr id="75" name="Group 74">
            <a:extLst>
              <a:ext uri="{FF2B5EF4-FFF2-40B4-BE49-F238E27FC236}">
                <a16:creationId xmlns:a16="http://schemas.microsoft.com/office/drawing/2014/main" id="{0820F475-95A7-EBB7-D7D6-9B05F8B49794}"/>
              </a:ext>
            </a:extLst>
          </p:cNvPr>
          <p:cNvGrpSpPr/>
          <p:nvPr/>
        </p:nvGrpSpPr>
        <p:grpSpPr>
          <a:xfrm>
            <a:off x="12021285" y="3681524"/>
            <a:ext cx="5098798" cy="5005755"/>
            <a:chOff x="1917282" y="3478540"/>
            <a:chExt cx="5098798" cy="5005755"/>
          </a:xfrm>
        </p:grpSpPr>
        <p:grpSp>
          <p:nvGrpSpPr>
            <p:cNvPr id="76" name="Group 4">
              <a:extLst>
                <a:ext uri="{FF2B5EF4-FFF2-40B4-BE49-F238E27FC236}">
                  <a16:creationId xmlns:a16="http://schemas.microsoft.com/office/drawing/2014/main" id="{68290959-7735-4B11-7364-358CD2787D2A}"/>
                </a:ext>
              </a:extLst>
            </p:cNvPr>
            <p:cNvGrpSpPr/>
            <p:nvPr/>
          </p:nvGrpSpPr>
          <p:grpSpPr>
            <a:xfrm rot="-5400000">
              <a:off x="2156905" y="3625120"/>
              <a:ext cx="4619552" cy="5098798"/>
              <a:chOff x="2420058" y="-408948"/>
              <a:chExt cx="16534451" cy="32621971"/>
            </a:xfrm>
          </p:grpSpPr>
          <p:sp>
            <p:nvSpPr>
              <p:cNvPr id="81" name="Freeform 5">
                <a:extLst>
                  <a:ext uri="{FF2B5EF4-FFF2-40B4-BE49-F238E27FC236}">
                    <a16:creationId xmlns:a16="http://schemas.microsoft.com/office/drawing/2014/main" id="{94D344C2-1B67-AC15-93DA-F749D1D38410}"/>
                  </a:ext>
                </a:extLst>
              </p:cNvPr>
              <p:cNvSpPr/>
              <p:nvPr/>
            </p:nvSpPr>
            <p:spPr>
              <a:xfrm>
                <a:off x="2420058" y="-408948"/>
                <a:ext cx="16534451" cy="32621971"/>
              </a:xfrm>
              <a:custGeom>
                <a:avLst/>
                <a:gdLst/>
                <a:ahLst/>
                <a:cxnLst/>
                <a:rect l="l" t="t" r="r" b="b"/>
                <a:pathLst>
                  <a:path w="19403969" h="43962706">
                    <a:moveTo>
                      <a:pt x="19099169" y="0"/>
                    </a:moveTo>
                    <a:lnTo>
                      <a:pt x="304800" y="0"/>
                    </a:lnTo>
                    <a:cubicBezTo>
                      <a:pt x="135890" y="0"/>
                      <a:pt x="0" y="135890"/>
                      <a:pt x="0" y="304800"/>
                    </a:cubicBezTo>
                    <a:lnTo>
                      <a:pt x="0" y="43657906"/>
                    </a:lnTo>
                    <a:cubicBezTo>
                      <a:pt x="0" y="43826816"/>
                      <a:pt x="135890" y="43962706"/>
                      <a:pt x="304800" y="43962706"/>
                    </a:cubicBezTo>
                    <a:lnTo>
                      <a:pt x="19099169" y="43962706"/>
                    </a:lnTo>
                    <a:cubicBezTo>
                      <a:pt x="19268078" y="43962706"/>
                      <a:pt x="19403969" y="43826816"/>
                      <a:pt x="19403969" y="43657906"/>
                    </a:cubicBezTo>
                    <a:lnTo>
                      <a:pt x="19403969" y="304800"/>
                    </a:lnTo>
                    <a:cubicBezTo>
                      <a:pt x="19403969" y="135890"/>
                      <a:pt x="19268078" y="0"/>
                      <a:pt x="19099169" y="0"/>
                    </a:cubicBezTo>
                    <a:close/>
                  </a:path>
                </a:pathLst>
              </a:custGeom>
              <a:solidFill>
                <a:srgbClr val="FAF0F0"/>
              </a:solidFill>
              <a:ln>
                <a:solidFill>
                  <a:srgbClr val="C00000"/>
                </a:solidFill>
              </a:ln>
            </p:spPr>
            <p:txBody>
              <a:bodyPr/>
              <a:lstStyle/>
              <a:p>
                <a:endParaRPr lang="en-US"/>
              </a:p>
            </p:txBody>
          </p:sp>
        </p:grpSp>
        <p:grpSp>
          <p:nvGrpSpPr>
            <p:cNvPr id="77" name="Group 76">
              <a:extLst>
                <a:ext uri="{FF2B5EF4-FFF2-40B4-BE49-F238E27FC236}">
                  <a16:creationId xmlns:a16="http://schemas.microsoft.com/office/drawing/2014/main" id="{C355D034-3232-18AF-1A64-A120EBD1B5C1}"/>
                </a:ext>
              </a:extLst>
            </p:cNvPr>
            <p:cNvGrpSpPr/>
            <p:nvPr/>
          </p:nvGrpSpPr>
          <p:grpSpPr>
            <a:xfrm>
              <a:off x="2669297" y="3478540"/>
              <a:ext cx="3344281" cy="1065822"/>
              <a:chOff x="2669297" y="3478540"/>
              <a:chExt cx="3344281" cy="1065822"/>
            </a:xfrm>
          </p:grpSpPr>
          <p:sp>
            <p:nvSpPr>
              <p:cNvPr id="79" name="Rectangle: Rounded Corners 78">
                <a:extLst>
                  <a:ext uri="{FF2B5EF4-FFF2-40B4-BE49-F238E27FC236}">
                    <a16:creationId xmlns:a16="http://schemas.microsoft.com/office/drawing/2014/main" id="{EDDB8559-7E30-BC8B-9A03-AFB1C64AA002}"/>
                  </a:ext>
                </a:extLst>
              </p:cNvPr>
              <p:cNvSpPr/>
              <p:nvPr/>
            </p:nvSpPr>
            <p:spPr>
              <a:xfrm>
                <a:off x="3028199" y="3478540"/>
                <a:ext cx="2626478" cy="106582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5">
                <a:extLst>
                  <a:ext uri="{FF2B5EF4-FFF2-40B4-BE49-F238E27FC236}">
                    <a16:creationId xmlns:a16="http://schemas.microsoft.com/office/drawing/2014/main" id="{720836EB-2119-22B4-7EFA-9257CD35AACB}"/>
                  </a:ext>
                </a:extLst>
              </p:cNvPr>
              <p:cNvSpPr txBox="1"/>
              <p:nvPr/>
            </p:nvSpPr>
            <p:spPr>
              <a:xfrm>
                <a:off x="2669297" y="3590211"/>
                <a:ext cx="3344281" cy="746038"/>
              </a:xfrm>
              <a:prstGeom prst="rect">
                <a:avLst/>
              </a:prstGeom>
            </p:spPr>
            <p:txBody>
              <a:bodyPr wrap="square" lIns="0" tIns="0" rIns="0" bIns="0" rtlCol="0" anchor="t">
                <a:spAutoFit/>
              </a:bodyPr>
              <a:lstStyle/>
              <a:p>
                <a:pPr algn="ctr">
                  <a:lnSpc>
                    <a:spcPts val="6326"/>
                  </a:lnSpc>
                </a:pPr>
                <a:r>
                  <a:rPr lang="en-US" sz="4000" b="1" dirty="0">
                    <a:solidFill>
                      <a:srgbClr val="FFFFFF"/>
                    </a:solidFill>
                    <a:latin typeface="Arial" panose="020B0604020202020204" pitchFamily="34" charset="0"/>
                    <a:cs typeface="Arial" panose="020B0604020202020204" pitchFamily="34" charset="0"/>
                  </a:rPr>
                  <a:t>03</a:t>
                </a:r>
              </a:p>
            </p:txBody>
          </p:sp>
        </p:grpSp>
        <p:sp>
          <p:nvSpPr>
            <p:cNvPr id="78" name="TextBox 77">
              <a:extLst>
                <a:ext uri="{FF2B5EF4-FFF2-40B4-BE49-F238E27FC236}">
                  <a16:creationId xmlns:a16="http://schemas.microsoft.com/office/drawing/2014/main" id="{20FBF057-8960-BB3F-818C-C24A58FD2CF6}"/>
                </a:ext>
              </a:extLst>
            </p:cNvPr>
            <p:cNvSpPr txBox="1"/>
            <p:nvPr/>
          </p:nvSpPr>
          <p:spPr>
            <a:xfrm>
              <a:off x="2368072" y="5102542"/>
              <a:ext cx="4197218" cy="2615460"/>
            </a:xfrm>
            <a:prstGeom prst="rect">
              <a:avLst/>
            </a:prstGeom>
            <a:noFill/>
          </p:spPr>
          <p:txBody>
            <a:bodyPr wrap="square">
              <a:spAutoFit/>
            </a:bodyPr>
            <a:lstStyle/>
            <a:p>
              <a:pPr algn="just">
                <a:lnSpc>
                  <a:spcPct val="150000"/>
                </a:lnSpc>
              </a:pPr>
              <a:r>
                <a:rPr lang="vi-VN" sz="3800" dirty="0">
                  <a:effectLst/>
                  <a:latin typeface="Arial" panose="020B0604020202020204" pitchFamily="34" charset="0"/>
                  <a:ea typeface="Times New Roman" panose="02020603050405020304" pitchFamily="18" charset="0"/>
                  <a:cs typeface="Arial" panose="020B0604020202020204" pitchFamily="34" charset="0"/>
                </a:rPr>
                <a:t>Các bạn trong tổ chỉ được trả lời </a:t>
              </a:r>
              <a:r>
                <a:rPr lang="vi-VN" sz="3800" i="1" dirty="0">
                  <a:effectLst/>
                  <a:latin typeface="Arial" panose="020B0604020202020204" pitchFamily="34" charset="0"/>
                  <a:ea typeface="Times New Roman" panose="02020603050405020304" pitchFamily="18" charset="0"/>
                  <a:cs typeface="Arial" panose="020B0604020202020204" pitchFamily="34" charset="0"/>
                </a:rPr>
                <a:t>Đúng</a:t>
              </a:r>
              <a:r>
                <a:rPr lang="vi-VN" sz="3800" dirty="0">
                  <a:effectLst/>
                  <a:latin typeface="Arial" panose="020B0604020202020204" pitchFamily="34" charset="0"/>
                  <a:ea typeface="Times New Roman" panose="02020603050405020304" pitchFamily="18" charset="0"/>
                  <a:cs typeface="Arial" panose="020B0604020202020204" pitchFamily="34" charset="0"/>
                </a:rPr>
                <a:t> hoặc </a:t>
              </a:r>
              <a:r>
                <a:rPr lang="vi-VN" sz="3800" i="1" dirty="0">
                  <a:effectLst/>
                  <a:latin typeface="Arial" panose="020B0604020202020204" pitchFamily="34" charset="0"/>
                  <a:ea typeface="Times New Roman" panose="02020603050405020304" pitchFamily="18" charset="0"/>
                  <a:cs typeface="Arial" panose="020B0604020202020204" pitchFamily="34" charset="0"/>
                </a:rPr>
                <a:t>Sai</a:t>
              </a:r>
              <a:r>
                <a:rPr lang="vi-VN"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8313192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500" fill="hold"/>
                                        <p:tgtEl>
                                          <p:spTgt spid="68"/>
                                        </p:tgtEl>
                                        <p:attrNameLst>
                                          <p:attrName>ppt_x</p:attrName>
                                        </p:attrNameLst>
                                      </p:cBhvr>
                                      <p:tavLst>
                                        <p:tav tm="0">
                                          <p:val>
                                            <p:strVal val="#ppt_x"/>
                                          </p:val>
                                        </p:tav>
                                        <p:tav tm="100000">
                                          <p:val>
                                            <p:strVal val="#ppt_x"/>
                                          </p:val>
                                        </p:tav>
                                      </p:tavLst>
                                    </p:anim>
                                    <p:anim calcmode="lin" valueType="num">
                                      <p:cBhvr additive="base">
                                        <p:cTn id="18" dur="500" fill="hold"/>
                                        <p:tgtEl>
                                          <p:spTgt spid="68"/>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 calcmode="lin" valueType="num">
                                      <p:cBhvr additive="base">
                                        <p:cTn id="22" dur="500" fill="hold"/>
                                        <p:tgtEl>
                                          <p:spTgt spid="75"/>
                                        </p:tgtEl>
                                        <p:attrNameLst>
                                          <p:attrName>ppt_x</p:attrName>
                                        </p:attrNameLst>
                                      </p:cBhvr>
                                      <p:tavLst>
                                        <p:tav tm="0">
                                          <p:val>
                                            <p:strVal val="#ppt_x"/>
                                          </p:val>
                                        </p:tav>
                                        <p:tav tm="100000">
                                          <p:val>
                                            <p:strVal val="#ppt_x"/>
                                          </p:val>
                                        </p:tav>
                                      </p:tavLst>
                                    </p:anim>
                                    <p:anim calcmode="lin" valueType="num">
                                      <p:cBhvr additive="base">
                                        <p:cTn id="2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935</TotalTime>
  <Words>2638</Words>
  <PresentationFormat>Custom</PresentationFormat>
  <Paragraphs>278</Paragraphs>
  <Slides>51</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Courier New</vt:lpstr>
      <vt:lpstr>Calibri</vt:lpstr>
      <vt:lpstr>Alegreya Bold</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dcterms:created xsi:type="dcterms:W3CDTF">2006-08-16T00:00:00Z</dcterms:created>
  <dcterms:modified xsi:type="dcterms:W3CDTF">2023-08-28T04:52:12Z</dcterms:modified>
  <dc:identifier>DAFbj539K-k</dc:identifier>
</cp:coreProperties>
</file>