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1"/>
  </p:sldMasterIdLst>
  <p:notesMasterIdLst>
    <p:notesMasterId r:id="rId7"/>
  </p:notesMasterIdLst>
  <p:sldIdLst>
    <p:sldId id="256" r:id="rId2"/>
    <p:sldId id="257" r:id="rId3"/>
    <p:sldId id="258" r:id="rId4"/>
    <p:sldId id="259" r:id="rId5"/>
    <p:sldId id="260" r:id="rId6"/>
  </p:sldIdLst>
  <p:sldSz cx="18288000" cy="10287000"/>
  <p:notesSz cx="6858000" cy="9144000"/>
  <p:embeddedFontLst>
    <p:embeddedFont>
      <p:font typeface="Trebuchet MS" pitchFamily="34" charset="0"/>
      <p:regular r:id="rId8"/>
      <p:bold r:id="rId9"/>
      <p:italic r:id="rId10"/>
      <p:boldItalic r:id="rId11"/>
    </p:embeddedFont>
    <p:embeddedFont>
      <p:font typeface="Wingdings 3" pitchFamily="18" charset="2"/>
      <p:regular r:id="rId12"/>
    </p:embeddedFont>
    <p:embeddedFont>
      <p:font typeface="Calibri" pitchFamily="34" charset="0"/>
      <p:regular r:id="rId13"/>
      <p:bold r:id="rId14"/>
      <p:italic r:id="rId15"/>
      <p:boldItalic r:id="rId1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9" d="100"/>
          <a:sy n="49" d="100"/>
        </p:scale>
        <p:origin x="-57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7EB682-3ED4-41AD-AC82-A88A44DF8265}" type="datetimeFigureOut">
              <a:rPr lang="en-US" smtClean="0"/>
              <a:t>9/12/2025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6A2AF7-EC27-4361-8734-F46D3E6C34A7}" type="slidenum">
              <a:rPr lang="en-US" smtClean="0"/>
              <a:t>‹#›</a:t>
            </a:fld>
            <a:endParaRPr lang="en-US"/>
          </a:p>
        </p:txBody>
      </p:sp>
    </p:spTree>
    <p:extLst>
      <p:ext uri="{BB962C8B-B14F-4D97-AF65-F5344CB8AC3E}">
        <p14:creationId xmlns:p14="http://schemas.microsoft.com/office/powerpoint/2010/main" val="2955369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260601" y="3606801"/>
            <a:ext cx="11650404" cy="2469453"/>
          </a:xfrm>
        </p:spPr>
        <p:txBody>
          <a:bodyPr anchor="b">
            <a:noAutofit/>
          </a:bodyPr>
          <a:lstStyle>
            <a:lvl1pPr algn="r">
              <a:defRPr sz="81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2260601" y="6076250"/>
            <a:ext cx="11650404" cy="1645349"/>
          </a:xfrm>
        </p:spPr>
        <p:txBody>
          <a:bodyPr anchor="t"/>
          <a:lstStyle>
            <a:lvl1pPr marL="0" indent="0" algn="r">
              <a:buNone/>
              <a:defRPr>
                <a:solidFill>
                  <a:schemeClr val="tx1">
                    <a:lumMod val="50000"/>
                    <a:lumOff val="50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107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3" y="914400"/>
            <a:ext cx="12895002" cy="5105400"/>
          </a:xfrm>
        </p:spPr>
        <p:txBody>
          <a:bodyPr anchor="ctr">
            <a:normAutofit/>
          </a:bodyPr>
          <a:lstStyle>
            <a:lvl1pPr algn="l">
              <a:defRPr sz="66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4888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049209" y="5448300"/>
            <a:ext cx="10836786" cy="571500"/>
          </a:xfrm>
        </p:spPr>
        <p:txBody>
          <a:bodyPr anchor="ctr">
            <a:noAutofit/>
          </a:bodyPr>
          <a:lstStyle>
            <a:lvl1pPr marL="0" indent="0">
              <a:buFontTx/>
              <a:buNone/>
              <a:defRPr sz="2400">
                <a:solidFill>
                  <a:schemeClr val="tx1">
                    <a:lumMod val="50000"/>
                    <a:lumOff val="50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Edit Master text styles</a:t>
            </a:r>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0" name="TextBox 19"/>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latin typeface="Arial"/>
              </a:rPr>
              <a:t>”</a:t>
            </a:r>
            <a:endParaRPr lang="en-US" sz="2700" dirty="0">
              <a:solidFill>
                <a:schemeClr val="accent1">
                  <a:lumMod val="60000"/>
                  <a:lumOff val="40000"/>
                </a:schemeClr>
              </a:solidFill>
              <a:latin typeface="Arial"/>
            </a:endParaRPr>
          </a:p>
        </p:txBody>
      </p:sp>
    </p:spTree>
    <p:extLst>
      <p:ext uri="{BB962C8B-B14F-4D97-AF65-F5344CB8AC3E}">
        <p14:creationId xmlns:p14="http://schemas.microsoft.com/office/powerpoint/2010/main" val="2445311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16003" y="2897982"/>
            <a:ext cx="12895002" cy="3893190"/>
          </a:xfrm>
        </p:spPr>
        <p:txBody>
          <a:bodyPr anchor="b">
            <a:normAutofit/>
          </a:bodyPr>
          <a:lstStyle>
            <a:lvl1pPr algn="l">
              <a:defRPr sz="66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9106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tx1">
                    <a:lumMod val="75000"/>
                    <a:lumOff val="25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Edit Master text styles</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96063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028699" y="914400"/>
            <a:ext cx="12882305"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Edit Master text styles</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8036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4439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51510" y="914399"/>
            <a:ext cx="1957115" cy="787717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016003" y="914400"/>
            <a:ext cx="10590225" cy="78771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8727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6473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3" y="4051301"/>
            <a:ext cx="12895002" cy="2739872"/>
          </a:xfrm>
        </p:spPr>
        <p:txBody>
          <a:bodyPr anchor="b"/>
          <a:lstStyle>
            <a:lvl1pPr algn="l">
              <a:defRPr sz="60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91172"/>
            <a:ext cx="12895002" cy="1290600"/>
          </a:xfrm>
        </p:spPr>
        <p:txBody>
          <a:bodyPr anchor="t"/>
          <a:lstStyle>
            <a:lvl1pPr marL="0" indent="0" algn="l">
              <a:buNone/>
              <a:defRPr sz="30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3737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16002" y="3240884"/>
            <a:ext cx="6276053" cy="58211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34955" y="3240884"/>
            <a:ext cx="6276051" cy="5821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4366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13618" y="3241475"/>
            <a:ext cx="6278435"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013618" y="4105868"/>
            <a:ext cx="6278435" cy="495617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32575" y="3241475"/>
            <a:ext cx="6278427"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7632577" y="4105868"/>
            <a:ext cx="6278426" cy="495617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7398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16001" y="914400"/>
            <a:ext cx="12895002" cy="19812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1319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91063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1" y="2247906"/>
            <a:ext cx="5781792" cy="1917699"/>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7140692" y="772387"/>
            <a:ext cx="6770312" cy="828965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16001" y="4165604"/>
            <a:ext cx="5781792" cy="3876674"/>
          </a:xfrm>
        </p:spPr>
        <p:txBody>
          <a:bodyPr>
            <a:normAutofit/>
          </a:bodyPr>
          <a:lstStyle>
            <a:lvl1pPr marL="0" indent="0">
              <a:buNone/>
              <a:defRPr sz="2100"/>
            </a:lvl1pPr>
            <a:lvl2pPr marL="685595" indent="0">
              <a:buNone/>
              <a:defRPr sz="2100"/>
            </a:lvl2pPr>
            <a:lvl3pPr marL="1371189" indent="0">
              <a:buNone/>
              <a:defRPr sz="1800"/>
            </a:lvl3pPr>
            <a:lvl4pPr marL="2056784" indent="0">
              <a:buNone/>
              <a:defRPr sz="1500"/>
            </a:lvl4pPr>
            <a:lvl5pPr marL="2742377" indent="0">
              <a:buNone/>
              <a:defRPr sz="1500"/>
            </a:lvl5pPr>
            <a:lvl6pPr marL="3427971" indent="0">
              <a:buNone/>
              <a:defRPr sz="1500"/>
            </a:lvl6pPr>
            <a:lvl7pPr marL="4113566" indent="0">
              <a:buNone/>
              <a:defRPr sz="1500"/>
            </a:lvl7pPr>
            <a:lvl8pPr marL="4799160" indent="0">
              <a:buNone/>
              <a:defRPr sz="1500"/>
            </a:lvl8pPr>
            <a:lvl9pPr marL="5484755"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5036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2" y="7200900"/>
            <a:ext cx="12895001" cy="85010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16001" y="914400"/>
            <a:ext cx="12895002" cy="5768577"/>
          </a:xfrm>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016002" y="8051007"/>
            <a:ext cx="12895001" cy="1011036"/>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6563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1016001" y="914400"/>
            <a:ext cx="12895002" cy="19812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16001" y="3240884"/>
            <a:ext cx="12895002" cy="582116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807700" y="9062044"/>
            <a:ext cx="1367909" cy="547688"/>
          </a:xfrm>
          <a:prstGeom prst="rect">
            <a:avLst/>
          </a:prstGeom>
        </p:spPr>
        <p:txBody>
          <a:bodyPr vert="horz" lIns="91440" tIns="45720" rIns="91440" bIns="45720" rtlCol="0" anchor="ctr"/>
          <a:lstStyle>
            <a:lvl1pPr algn="r">
              <a:defRPr sz="1350">
                <a:solidFill>
                  <a:schemeClr val="tx1">
                    <a:tint val="75000"/>
                  </a:schemeClr>
                </a:solidFill>
              </a:defRPr>
            </a:lvl1pPr>
          </a:lstStyle>
          <a:p>
            <a:fld id="{1D8BD707-D9CF-40AE-B4C6-C98DA3205C09}" type="datetimeFigureOut">
              <a:rPr lang="en-US" smtClean="0"/>
              <a:pPr/>
              <a:t>9/12/2025</a:t>
            </a:fld>
            <a:endParaRPr lang="en-US"/>
          </a:p>
        </p:txBody>
      </p:sp>
      <p:sp>
        <p:nvSpPr>
          <p:cNvPr id="5" name="Footer Placeholder 4"/>
          <p:cNvSpPr>
            <a:spLocks noGrp="1"/>
          </p:cNvSpPr>
          <p:nvPr>
            <p:ph type="ftr" sz="quarter" idx="3"/>
          </p:nvPr>
        </p:nvSpPr>
        <p:spPr>
          <a:xfrm>
            <a:off x="1016001" y="9062044"/>
            <a:ext cx="9446418" cy="547688"/>
          </a:xfrm>
          <a:prstGeom prst="rect">
            <a:avLst/>
          </a:prstGeom>
        </p:spPr>
        <p:txBody>
          <a:bodyPr vert="horz" lIns="91440" tIns="45720" rIns="91440" bIns="45720" rtlCol="0" anchor="ctr"/>
          <a:lstStyle>
            <a:lvl1pPr algn="l">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885995" y="9062044"/>
            <a:ext cx="1025009" cy="547688"/>
          </a:xfrm>
          <a:prstGeom prst="rect">
            <a:avLst/>
          </a:prstGeom>
        </p:spPr>
        <p:txBody>
          <a:bodyPr vert="horz" lIns="91440" tIns="45720" rIns="91440" bIns="45720" rtlCol="0" anchor="ctr"/>
          <a:lstStyle>
            <a:lvl1pPr algn="r">
              <a:defRPr sz="135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41737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6858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accent1"/>
        </a:buClr>
        <a:buSzPct val="80000"/>
        <a:buFont typeface="Wingdings 3" charset="2"/>
        <a:buChar char=""/>
        <a:defRPr sz="2700" kern="1200">
          <a:solidFill>
            <a:schemeClr val="tx1">
              <a:lumMod val="75000"/>
              <a:lumOff val="25000"/>
            </a:schemeClr>
          </a:solidFill>
          <a:latin typeface="+mn-lt"/>
          <a:ea typeface="+mn-ea"/>
          <a:cs typeface="+mn-cs"/>
        </a:defRPr>
      </a:lvl1pPr>
      <a:lvl2pPr marL="1114425" indent="-428625" algn="l" defTabSz="685800" rtl="0" eaLnBrk="1" latinLnBrk="0" hangingPunct="1">
        <a:spcBef>
          <a:spcPts val="15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SzPct val="80000"/>
        <a:buFont typeface="Wingdings 3" charset="2"/>
        <a:buChar char=""/>
        <a:defRPr sz="210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886045" y="1894849"/>
            <a:ext cx="11498205" cy="5247331"/>
            <a:chOff x="0" y="790900"/>
            <a:chExt cx="14260731" cy="6996441"/>
          </a:xfrm>
        </p:grpSpPr>
        <p:grpSp>
          <p:nvGrpSpPr>
            <p:cNvPr id="5" name="Group 5"/>
            <p:cNvGrpSpPr/>
            <p:nvPr/>
          </p:nvGrpSpPr>
          <p:grpSpPr>
            <a:xfrm>
              <a:off x="0" y="2128755"/>
              <a:ext cx="13743508" cy="5658586"/>
              <a:chOff x="0" y="427366"/>
              <a:chExt cx="9280221" cy="3820927"/>
            </a:xfrm>
          </p:grpSpPr>
          <p:sp>
            <p:nvSpPr>
              <p:cNvPr id="6" name="Freeform 6"/>
              <p:cNvSpPr/>
              <p:nvPr/>
            </p:nvSpPr>
            <p:spPr>
              <a:xfrm>
                <a:off x="0" y="427366"/>
                <a:ext cx="9280221" cy="3820927"/>
              </a:xfrm>
              <a:custGeom>
                <a:avLst/>
                <a:gdLst/>
                <a:ahLst/>
                <a:cxnLst/>
                <a:rect l="l" t="t" r="r" b="b"/>
                <a:pathLst>
                  <a:path w="9280221" h="1846132">
                    <a:moveTo>
                      <a:pt x="0" y="0"/>
                    </a:moveTo>
                    <a:lnTo>
                      <a:pt x="0" y="1846132"/>
                    </a:lnTo>
                    <a:lnTo>
                      <a:pt x="9280221" y="1846132"/>
                    </a:lnTo>
                    <a:lnTo>
                      <a:pt x="9280221" y="0"/>
                    </a:lnTo>
                    <a:lnTo>
                      <a:pt x="0" y="0"/>
                    </a:lnTo>
                    <a:close/>
                    <a:moveTo>
                      <a:pt x="9219261" y="1785172"/>
                    </a:moveTo>
                    <a:lnTo>
                      <a:pt x="59690" y="1785172"/>
                    </a:lnTo>
                    <a:lnTo>
                      <a:pt x="59690" y="59690"/>
                    </a:lnTo>
                    <a:lnTo>
                      <a:pt x="9219261" y="59690"/>
                    </a:lnTo>
                    <a:lnTo>
                      <a:pt x="9219261" y="1785172"/>
                    </a:lnTo>
                    <a:close/>
                  </a:path>
                </a:pathLst>
              </a:custGeom>
              <a:solidFill>
                <a:srgbClr val="FFFFFF"/>
              </a:solidFill>
            </p:spPr>
          </p:sp>
        </p:grpSp>
        <p:sp>
          <p:nvSpPr>
            <p:cNvPr id="7" name="TextBox 7"/>
            <p:cNvSpPr txBox="1"/>
            <p:nvPr/>
          </p:nvSpPr>
          <p:spPr>
            <a:xfrm>
              <a:off x="517223" y="790900"/>
              <a:ext cx="13743508" cy="718145"/>
            </a:xfrm>
            <a:prstGeom prst="rect">
              <a:avLst/>
            </a:prstGeom>
          </p:spPr>
          <p:txBody>
            <a:bodyPr wrap="square" lIns="0" tIns="0" rIns="0" bIns="0" rtlCol="0" anchor="t">
              <a:spAutoFit/>
            </a:bodyPr>
            <a:lstStyle/>
            <a:p>
              <a:pPr>
                <a:lnSpc>
                  <a:spcPts val="4160"/>
                </a:lnSpc>
              </a:pPr>
              <a:r>
                <a:rPr lang="en-US" sz="2800" b="1" spc="320">
                  <a:solidFill>
                    <a:srgbClr val="FFFFFF"/>
                  </a:solidFill>
                  <a:latin typeface="Arial" pitchFamily="34" charset="0"/>
                  <a:cs typeface="Arial" pitchFamily="34" charset="0"/>
                </a:rPr>
                <a:t>HOẠT ĐỘNG TRẢI NGHIỆM, HƯỚNG NGHIỆP 10</a:t>
              </a:r>
            </a:p>
          </p:txBody>
        </p:sp>
        <p:sp>
          <p:nvSpPr>
            <p:cNvPr id="8" name="TextBox 8"/>
            <p:cNvSpPr txBox="1"/>
            <p:nvPr/>
          </p:nvSpPr>
          <p:spPr>
            <a:xfrm>
              <a:off x="352774" y="2684035"/>
              <a:ext cx="13047598" cy="3465223"/>
            </a:xfrm>
            <a:prstGeom prst="rect">
              <a:avLst/>
            </a:prstGeom>
          </p:spPr>
          <p:txBody>
            <a:bodyPr lIns="0" tIns="0" rIns="0" bIns="0" rtlCol="0" anchor="t">
              <a:spAutoFit/>
            </a:bodyPr>
            <a:lstStyle/>
            <a:p>
              <a:pPr algn="ctr">
                <a:lnSpc>
                  <a:spcPct val="150000"/>
                </a:lnSpc>
              </a:pPr>
              <a:r>
                <a:rPr lang="en-US" sz="6000" spc="-100">
                  <a:solidFill>
                    <a:srgbClr val="FFFFFF"/>
                  </a:solidFill>
                  <a:latin typeface="Arial" pitchFamily="34" charset="0"/>
                  <a:cs typeface="Arial" pitchFamily="34" charset="0"/>
                </a:rPr>
                <a:t>CHÀO MỪNG CÁC EM  HỌC SINH THÂN MẾN!</a:t>
              </a:r>
            </a:p>
          </p:txBody>
        </p:sp>
      </p:grpSp>
      <p:sp>
        <p:nvSpPr>
          <p:cNvPr id="9" name="TextBox 9"/>
          <p:cNvSpPr txBox="1"/>
          <p:nvPr/>
        </p:nvSpPr>
        <p:spPr>
          <a:xfrm>
            <a:off x="9734821" y="6131491"/>
            <a:ext cx="9911469" cy="538609"/>
          </a:xfrm>
          <a:prstGeom prst="rect">
            <a:avLst/>
          </a:prstGeom>
        </p:spPr>
        <p:txBody>
          <a:bodyPr lIns="0" tIns="0" rIns="0" bIns="0" rtlCol="0" anchor="t">
            <a:spAutoFit/>
          </a:bodyPr>
          <a:lstStyle/>
          <a:p>
            <a:pPr>
              <a:lnSpc>
                <a:spcPts val="4200"/>
              </a:lnSpc>
            </a:pPr>
            <a:r>
              <a:rPr lang="en-US" sz="3600" spc="28">
                <a:solidFill>
                  <a:schemeClr val="bg1"/>
                </a:solidFill>
                <a:latin typeface="Arial" pitchFamily="34" charset="0"/>
                <a:cs typeface="Arial" pitchFamily="34" charset="0"/>
              </a:rPr>
              <a:t>Giáo viên: </a:t>
            </a: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492502" y="1047715"/>
            <a:ext cx="8286645" cy="8362705"/>
            <a:chOff x="0" y="0"/>
            <a:chExt cx="7460676" cy="7529155"/>
          </a:xfrm>
        </p:grpSpPr>
        <p:sp>
          <p:nvSpPr>
            <p:cNvPr id="7" name="Freeform 7"/>
            <p:cNvSpPr/>
            <p:nvPr/>
          </p:nvSpPr>
          <p:spPr>
            <a:xfrm>
              <a:off x="0" y="0"/>
              <a:ext cx="7460676" cy="7529155"/>
            </a:xfrm>
            <a:custGeom>
              <a:avLst/>
              <a:gdLst/>
              <a:ahLst/>
              <a:cxnLst/>
              <a:rect l="l" t="t" r="r" b="b"/>
              <a:pathLst>
                <a:path w="7460676" h="7529155">
                  <a:moveTo>
                    <a:pt x="0" y="0"/>
                  </a:moveTo>
                  <a:lnTo>
                    <a:pt x="0" y="7529155"/>
                  </a:lnTo>
                  <a:lnTo>
                    <a:pt x="7460676" y="7529155"/>
                  </a:lnTo>
                  <a:lnTo>
                    <a:pt x="7460676" y="0"/>
                  </a:lnTo>
                  <a:lnTo>
                    <a:pt x="0" y="0"/>
                  </a:lnTo>
                  <a:close/>
                  <a:moveTo>
                    <a:pt x="7399716" y="7468195"/>
                  </a:moveTo>
                  <a:lnTo>
                    <a:pt x="59690" y="7468195"/>
                  </a:lnTo>
                  <a:lnTo>
                    <a:pt x="59690" y="59690"/>
                  </a:lnTo>
                  <a:lnTo>
                    <a:pt x="7399716" y="59690"/>
                  </a:lnTo>
                  <a:lnTo>
                    <a:pt x="7399716" y="7468195"/>
                  </a:lnTo>
                  <a:close/>
                </a:path>
              </a:pathLst>
            </a:custGeom>
            <a:solidFill>
              <a:srgbClr val="10609D">
                <a:alpha val="9804"/>
              </a:srgbClr>
            </a:solidFill>
          </p:spPr>
        </p:sp>
      </p:grpSp>
      <p:sp>
        <p:nvSpPr>
          <p:cNvPr id="8" name="TextBox 8"/>
          <p:cNvSpPr txBox="1"/>
          <p:nvPr/>
        </p:nvSpPr>
        <p:spPr>
          <a:xfrm>
            <a:off x="1054100" y="5713872"/>
            <a:ext cx="5728160" cy="2858731"/>
          </a:xfrm>
          <a:prstGeom prst="rect">
            <a:avLst/>
          </a:prstGeom>
        </p:spPr>
        <p:txBody>
          <a:bodyPr lIns="0" tIns="0" rIns="0" bIns="0" rtlCol="0" anchor="t">
            <a:spAutoFit/>
          </a:bodyPr>
          <a:lstStyle/>
          <a:p>
            <a:pPr algn="ctr">
              <a:lnSpc>
                <a:spcPct val="150000"/>
              </a:lnSpc>
            </a:pPr>
            <a:r>
              <a:rPr lang="en-US" sz="6600" b="1" spc="-64">
                <a:solidFill>
                  <a:srgbClr val="10609D"/>
                </a:solidFill>
                <a:latin typeface="Arial" pitchFamily="34" charset="0"/>
                <a:cs typeface="Arial" pitchFamily="34" charset="0"/>
              </a:rPr>
              <a:t>NỘI DUNG BÀI HỌC</a:t>
            </a:r>
          </a:p>
        </p:txBody>
      </p:sp>
      <p:sp>
        <p:nvSpPr>
          <p:cNvPr id="15" name="TextBox 14"/>
          <p:cNvSpPr txBox="1"/>
          <p:nvPr/>
        </p:nvSpPr>
        <p:spPr>
          <a:xfrm>
            <a:off x="11241602" y="5754256"/>
            <a:ext cx="3863096" cy="802158"/>
          </a:xfrm>
          <a:prstGeom prst="rect">
            <a:avLst/>
          </a:prstGeom>
          <a:noFill/>
        </p:spPr>
        <p:txBody>
          <a:bodyPr wrap="none" rtlCol="0">
            <a:spAutoFit/>
          </a:bodyPr>
          <a:lstStyle/>
          <a:p>
            <a:r>
              <a:rPr lang="en-US" sz="4000" b="1">
                <a:solidFill>
                  <a:schemeClr val="bg1"/>
                </a:solidFill>
                <a:latin typeface="Arial" pitchFamily="34" charset="0"/>
                <a:cs typeface="Arial" pitchFamily="34" charset="0"/>
              </a:rPr>
              <a:t>Hoạt động 4</a:t>
            </a:r>
          </a:p>
        </p:txBody>
      </p:sp>
      <p:grpSp>
        <p:nvGrpSpPr>
          <p:cNvPr id="17" name="Group 16"/>
          <p:cNvGrpSpPr/>
          <p:nvPr/>
        </p:nvGrpSpPr>
        <p:grpSpPr>
          <a:xfrm>
            <a:off x="9296399" y="590503"/>
            <a:ext cx="8153400" cy="3986319"/>
            <a:chOff x="9457174" y="590503"/>
            <a:chExt cx="7827623" cy="3986319"/>
          </a:xfrm>
        </p:grpSpPr>
        <p:sp>
          <p:nvSpPr>
            <p:cNvPr id="11" name="TextBox 10"/>
            <p:cNvSpPr txBox="1"/>
            <p:nvPr/>
          </p:nvSpPr>
          <p:spPr>
            <a:xfrm>
              <a:off x="11422049" y="590503"/>
              <a:ext cx="3698481" cy="849248"/>
            </a:xfrm>
            <a:prstGeom prst="rect">
              <a:avLst/>
            </a:prstGeom>
            <a:noFill/>
          </p:spPr>
          <p:txBody>
            <a:bodyPr wrap="none" rtlCol="0">
              <a:spAutoFit/>
            </a:bodyPr>
            <a:lstStyle/>
            <a:p>
              <a:r>
                <a:rPr lang="en-US" sz="4000" b="1">
                  <a:solidFill>
                    <a:schemeClr val="bg1"/>
                  </a:solidFill>
                  <a:latin typeface="Arial" pitchFamily="34" charset="0"/>
                  <a:cs typeface="Arial" pitchFamily="34" charset="0"/>
                </a:rPr>
                <a:t>Hoạt động 3</a:t>
              </a:r>
            </a:p>
          </p:txBody>
        </p:sp>
        <p:sp>
          <p:nvSpPr>
            <p:cNvPr id="16" name="Rectangle 15"/>
            <p:cNvSpPr/>
            <p:nvPr/>
          </p:nvSpPr>
          <p:spPr>
            <a:xfrm>
              <a:off x="9457174" y="1714500"/>
              <a:ext cx="7827623" cy="2862322"/>
            </a:xfrm>
            <a:prstGeom prst="rect">
              <a:avLst/>
            </a:prstGeom>
          </p:spPr>
          <p:txBody>
            <a:bodyPr wrap="square">
              <a:spAutoFit/>
            </a:bodyPr>
            <a:lstStyle/>
            <a:p>
              <a:pPr algn="just">
                <a:lnSpc>
                  <a:spcPct val="150000"/>
                </a:lnSpc>
              </a:pPr>
              <a:r>
                <a:rPr lang="en-US" sz="4000" dirty="0" err="1">
                  <a:solidFill>
                    <a:schemeClr val="accent1">
                      <a:lumMod val="50000"/>
                    </a:schemeClr>
                  </a:solidFill>
                  <a:latin typeface="Arial" pitchFamily="34" charset="0"/>
                  <a:cs typeface="Arial" pitchFamily="34" charset="0"/>
                </a:rPr>
                <a:t>Thực</a:t>
              </a:r>
              <a:r>
                <a:rPr lang="en-US" sz="4000" dirty="0">
                  <a:solidFill>
                    <a:schemeClr val="accent1">
                      <a:lumMod val="50000"/>
                    </a:schemeClr>
                  </a:solidFill>
                  <a:latin typeface="Arial" pitchFamily="34" charset="0"/>
                  <a:cs typeface="Arial" pitchFamily="34" charset="0"/>
                </a:rPr>
                <a:t> </a:t>
              </a:r>
              <a:r>
                <a:rPr lang="en-US" sz="4000" dirty="0" err="1">
                  <a:solidFill>
                    <a:schemeClr val="accent1">
                      <a:lumMod val="50000"/>
                    </a:schemeClr>
                  </a:solidFill>
                  <a:latin typeface="Arial" pitchFamily="34" charset="0"/>
                  <a:cs typeface="Arial" pitchFamily="34" charset="0"/>
                </a:rPr>
                <a:t>hiện</a:t>
              </a:r>
              <a:r>
                <a:rPr lang="en-US" sz="4000" dirty="0">
                  <a:solidFill>
                    <a:schemeClr val="accent1">
                      <a:lumMod val="50000"/>
                    </a:schemeClr>
                  </a:solidFill>
                  <a:latin typeface="Arial" pitchFamily="34" charset="0"/>
                  <a:cs typeface="Arial" pitchFamily="34" charset="0"/>
                </a:rPr>
                <a:t> </a:t>
              </a:r>
              <a:r>
                <a:rPr lang="en-US" sz="4000" dirty="0" err="1">
                  <a:solidFill>
                    <a:schemeClr val="accent1">
                      <a:lumMod val="50000"/>
                    </a:schemeClr>
                  </a:solidFill>
                  <a:latin typeface="Arial" pitchFamily="34" charset="0"/>
                  <a:cs typeface="Arial" pitchFamily="34" charset="0"/>
                </a:rPr>
                <a:t>biện</a:t>
              </a:r>
              <a:r>
                <a:rPr lang="en-US" sz="4000" dirty="0">
                  <a:solidFill>
                    <a:schemeClr val="accent1">
                      <a:lumMod val="50000"/>
                    </a:schemeClr>
                  </a:solidFill>
                  <a:latin typeface="Arial" pitchFamily="34" charset="0"/>
                  <a:cs typeface="Arial" pitchFamily="34" charset="0"/>
                </a:rPr>
                <a:t> </a:t>
              </a:r>
              <a:r>
                <a:rPr lang="en-US" sz="4000" dirty="0" err="1">
                  <a:solidFill>
                    <a:schemeClr val="accent1">
                      <a:lumMod val="50000"/>
                    </a:schemeClr>
                  </a:solidFill>
                  <a:latin typeface="Arial" pitchFamily="34" charset="0"/>
                  <a:cs typeface="Arial" pitchFamily="34" charset="0"/>
                </a:rPr>
                <a:t>pháp</a:t>
              </a:r>
              <a:r>
                <a:rPr lang="en-US" sz="4000" dirty="0">
                  <a:solidFill>
                    <a:schemeClr val="accent1">
                      <a:lumMod val="50000"/>
                    </a:schemeClr>
                  </a:solidFill>
                  <a:latin typeface="Arial" pitchFamily="34" charset="0"/>
                  <a:cs typeface="Arial" pitchFamily="34" charset="0"/>
                </a:rPr>
                <a:t> </a:t>
              </a:r>
              <a:r>
                <a:rPr lang="en-US" sz="4000" dirty="0" err="1">
                  <a:solidFill>
                    <a:schemeClr val="accent1">
                      <a:lumMod val="50000"/>
                    </a:schemeClr>
                  </a:solidFill>
                  <a:latin typeface="Arial" pitchFamily="34" charset="0"/>
                  <a:cs typeface="Arial" pitchFamily="34" charset="0"/>
                </a:rPr>
                <a:t>mở</a:t>
              </a:r>
              <a:r>
                <a:rPr lang="en-US" sz="4000" dirty="0">
                  <a:solidFill>
                    <a:schemeClr val="accent1">
                      <a:lumMod val="50000"/>
                    </a:schemeClr>
                  </a:solidFill>
                  <a:latin typeface="Arial" pitchFamily="34" charset="0"/>
                  <a:cs typeface="Arial" pitchFamily="34" charset="0"/>
                </a:rPr>
                <a:t> </a:t>
              </a:r>
              <a:r>
                <a:rPr lang="en-US" sz="4000" dirty="0" err="1">
                  <a:solidFill>
                    <a:schemeClr val="accent1">
                      <a:lumMod val="50000"/>
                    </a:schemeClr>
                  </a:solidFill>
                  <a:latin typeface="Arial" pitchFamily="34" charset="0"/>
                  <a:cs typeface="Arial" pitchFamily="34" charset="0"/>
                </a:rPr>
                <a:t>rộng</a:t>
              </a:r>
              <a:r>
                <a:rPr lang="en-US" sz="4000" dirty="0">
                  <a:solidFill>
                    <a:schemeClr val="accent1">
                      <a:lumMod val="50000"/>
                    </a:schemeClr>
                  </a:solidFill>
                  <a:latin typeface="Arial" pitchFamily="34" charset="0"/>
                  <a:cs typeface="Arial" pitchFamily="34" charset="0"/>
                </a:rPr>
                <a:t> </a:t>
              </a:r>
              <a:r>
                <a:rPr lang="en-US" sz="4000" dirty="0" err="1">
                  <a:solidFill>
                    <a:schemeClr val="accent1">
                      <a:lumMod val="50000"/>
                    </a:schemeClr>
                  </a:solidFill>
                  <a:latin typeface="Arial" pitchFamily="34" charset="0"/>
                  <a:cs typeface="Arial" pitchFamily="34" charset="0"/>
                </a:rPr>
                <a:t>quan</a:t>
              </a:r>
              <a:r>
                <a:rPr lang="en-US" sz="4000" dirty="0">
                  <a:solidFill>
                    <a:schemeClr val="accent1">
                      <a:lumMod val="50000"/>
                    </a:schemeClr>
                  </a:solidFill>
                  <a:latin typeface="Arial" pitchFamily="34" charset="0"/>
                  <a:cs typeface="Arial" pitchFamily="34" charset="0"/>
                </a:rPr>
                <a:t> </a:t>
              </a:r>
              <a:r>
                <a:rPr lang="en-US" sz="4000" dirty="0" err="1">
                  <a:solidFill>
                    <a:schemeClr val="accent1">
                      <a:lumMod val="50000"/>
                    </a:schemeClr>
                  </a:solidFill>
                  <a:latin typeface="Arial" pitchFamily="34" charset="0"/>
                  <a:cs typeface="Arial" pitchFamily="34" charset="0"/>
                </a:rPr>
                <a:t>hệ</a:t>
              </a:r>
              <a:r>
                <a:rPr lang="en-US" sz="4000" dirty="0">
                  <a:solidFill>
                    <a:schemeClr val="accent1">
                      <a:lumMod val="50000"/>
                    </a:schemeClr>
                  </a:solidFill>
                  <a:latin typeface="Arial" pitchFamily="34" charset="0"/>
                  <a:cs typeface="Arial" pitchFamily="34" charset="0"/>
                </a:rPr>
                <a:t> </a:t>
              </a:r>
              <a:r>
                <a:rPr lang="en-US" sz="4000" dirty="0" err="1">
                  <a:solidFill>
                    <a:schemeClr val="accent1">
                      <a:lumMod val="50000"/>
                    </a:schemeClr>
                  </a:solidFill>
                  <a:latin typeface="Arial" pitchFamily="34" charset="0"/>
                  <a:cs typeface="Arial" pitchFamily="34" charset="0"/>
                </a:rPr>
                <a:t>và</a:t>
              </a:r>
              <a:r>
                <a:rPr lang="en-US" sz="4000" dirty="0">
                  <a:solidFill>
                    <a:schemeClr val="accent1">
                      <a:lumMod val="50000"/>
                    </a:schemeClr>
                  </a:solidFill>
                  <a:latin typeface="Arial" pitchFamily="34" charset="0"/>
                  <a:cs typeface="Arial" pitchFamily="34" charset="0"/>
                </a:rPr>
                <a:t> </a:t>
              </a:r>
              <a:r>
                <a:rPr lang="en-US" sz="4000" dirty="0" err="1">
                  <a:solidFill>
                    <a:schemeClr val="accent1">
                      <a:lumMod val="50000"/>
                    </a:schemeClr>
                  </a:solidFill>
                  <a:latin typeface="Arial" pitchFamily="34" charset="0"/>
                  <a:cs typeface="Arial" pitchFamily="34" charset="0"/>
                </a:rPr>
                <a:t>thu</a:t>
              </a:r>
              <a:r>
                <a:rPr lang="en-US" sz="4000" dirty="0">
                  <a:solidFill>
                    <a:schemeClr val="accent1">
                      <a:lumMod val="50000"/>
                    </a:schemeClr>
                  </a:solidFill>
                  <a:latin typeface="Arial" pitchFamily="34" charset="0"/>
                  <a:cs typeface="Arial" pitchFamily="34" charset="0"/>
                </a:rPr>
                <a:t> </a:t>
              </a:r>
              <a:r>
                <a:rPr lang="en-US" sz="4000" dirty="0" err="1">
                  <a:solidFill>
                    <a:schemeClr val="accent1">
                      <a:lumMod val="50000"/>
                    </a:schemeClr>
                  </a:solidFill>
                  <a:latin typeface="Arial" pitchFamily="34" charset="0"/>
                  <a:cs typeface="Arial" pitchFamily="34" charset="0"/>
                </a:rPr>
                <a:t>hút</a:t>
              </a:r>
              <a:r>
                <a:rPr lang="en-US" sz="4000" dirty="0">
                  <a:solidFill>
                    <a:schemeClr val="accent1">
                      <a:lumMod val="50000"/>
                    </a:schemeClr>
                  </a:solidFill>
                  <a:latin typeface="Arial" pitchFamily="34" charset="0"/>
                  <a:cs typeface="Arial" pitchFamily="34" charset="0"/>
                </a:rPr>
                <a:t> </a:t>
              </a:r>
              <a:r>
                <a:rPr lang="en-US" sz="4000" dirty="0" err="1">
                  <a:solidFill>
                    <a:schemeClr val="accent1">
                      <a:lumMod val="50000"/>
                    </a:schemeClr>
                  </a:solidFill>
                  <a:latin typeface="Arial" pitchFamily="34" charset="0"/>
                  <a:cs typeface="Arial" pitchFamily="34" charset="0"/>
                </a:rPr>
                <a:t>cộng</a:t>
              </a:r>
              <a:r>
                <a:rPr lang="en-US" sz="4000" dirty="0">
                  <a:solidFill>
                    <a:schemeClr val="accent1">
                      <a:lumMod val="50000"/>
                    </a:schemeClr>
                  </a:solidFill>
                  <a:latin typeface="Arial" pitchFamily="34" charset="0"/>
                  <a:cs typeface="Arial" pitchFamily="34" charset="0"/>
                </a:rPr>
                <a:t> </a:t>
              </a:r>
              <a:r>
                <a:rPr lang="en-US" sz="4000" dirty="0" err="1">
                  <a:solidFill>
                    <a:schemeClr val="accent1">
                      <a:lumMod val="50000"/>
                    </a:schemeClr>
                  </a:solidFill>
                  <a:latin typeface="Arial" pitchFamily="34" charset="0"/>
                  <a:cs typeface="Arial" pitchFamily="34" charset="0"/>
                </a:rPr>
                <a:t>đồng</a:t>
              </a:r>
              <a:r>
                <a:rPr lang="en-US" sz="4000" dirty="0">
                  <a:solidFill>
                    <a:schemeClr val="accent1">
                      <a:lumMod val="50000"/>
                    </a:schemeClr>
                  </a:solidFill>
                  <a:latin typeface="Arial" pitchFamily="34" charset="0"/>
                  <a:cs typeface="Arial" pitchFamily="34" charset="0"/>
                </a:rPr>
                <a:t> </a:t>
              </a:r>
              <a:r>
                <a:rPr lang="en-US" sz="4000" dirty="0" err="1">
                  <a:solidFill>
                    <a:schemeClr val="accent1">
                      <a:lumMod val="50000"/>
                    </a:schemeClr>
                  </a:solidFill>
                  <a:latin typeface="Arial" pitchFamily="34" charset="0"/>
                  <a:cs typeface="Arial" pitchFamily="34" charset="0"/>
                </a:rPr>
                <a:t>vào</a:t>
              </a:r>
              <a:r>
                <a:rPr lang="en-US" sz="4000" dirty="0">
                  <a:solidFill>
                    <a:schemeClr val="accent1">
                      <a:lumMod val="50000"/>
                    </a:schemeClr>
                  </a:solidFill>
                  <a:latin typeface="Arial" pitchFamily="34" charset="0"/>
                  <a:cs typeface="Arial" pitchFamily="34" charset="0"/>
                </a:rPr>
                <a:t> </a:t>
              </a:r>
              <a:r>
                <a:rPr lang="en-US" sz="4000" dirty="0" err="1">
                  <a:solidFill>
                    <a:schemeClr val="accent1">
                      <a:lumMod val="50000"/>
                    </a:schemeClr>
                  </a:solidFill>
                  <a:latin typeface="Arial" pitchFamily="34" charset="0"/>
                  <a:cs typeface="Arial" pitchFamily="34" charset="0"/>
                </a:rPr>
                <a:t>hoạt</a:t>
              </a:r>
              <a:r>
                <a:rPr lang="en-US" sz="4000" dirty="0">
                  <a:solidFill>
                    <a:schemeClr val="accent1">
                      <a:lumMod val="50000"/>
                    </a:schemeClr>
                  </a:solidFill>
                  <a:latin typeface="Arial" pitchFamily="34" charset="0"/>
                  <a:cs typeface="Arial" pitchFamily="34" charset="0"/>
                </a:rPr>
                <a:t> </a:t>
              </a:r>
              <a:r>
                <a:rPr lang="en-US" sz="4000" dirty="0" err="1">
                  <a:solidFill>
                    <a:schemeClr val="accent1">
                      <a:lumMod val="50000"/>
                    </a:schemeClr>
                  </a:solidFill>
                  <a:latin typeface="Arial" pitchFamily="34" charset="0"/>
                  <a:cs typeface="Arial" pitchFamily="34" charset="0"/>
                </a:rPr>
                <a:t>động</a:t>
              </a:r>
              <a:r>
                <a:rPr lang="en-US" sz="4000" dirty="0">
                  <a:solidFill>
                    <a:schemeClr val="accent1">
                      <a:lumMod val="50000"/>
                    </a:schemeClr>
                  </a:solidFill>
                  <a:latin typeface="Arial" pitchFamily="34" charset="0"/>
                  <a:cs typeface="Arial" pitchFamily="34" charset="0"/>
                </a:rPr>
                <a:t> </a:t>
              </a:r>
              <a:r>
                <a:rPr lang="en-US" sz="4000" dirty="0" err="1">
                  <a:solidFill>
                    <a:schemeClr val="accent1">
                      <a:lumMod val="50000"/>
                    </a:schemeClr>
                  </a:solidFill>
                  <a:latin typeface="Arial" pitchFamily="34" charset="0"/>
                  <a:cs typeface="Arial" pitchFamily="34" charset="0"/>
                </a:rPr>
                <a:t>xã</a:t>
              </a:r>
              <a:r>
                <a:rPr lang="en-US" sz="4000" dirty="0">
                  <a:solidFill>
                    <a:schemeClr val="accent1">
                      <a:lumMod val="50000"/>
                    </a:schemeClr>
                  </a:solidFill>
                  <a:latin typeface="Arial" pitchFamily="34" charset="0"/>
                  <a:cs typeface="Arial" pitchFamily="34" charset="0"/>
                </a:rPr>
                <a:t> </a:t>
              </a:r>
              <a:r>
                <a:rPr lang="en-US" sz="4000" dirty="0" err="1">
                  <a:solidFill>
                    <a:schemeClr val="accent1">
                      <a:lumMod val="50000"/>
                    </a:schemeClr>
                  </a:solidFill>
                  <a:latin typeface="Arial" pitchFamily="34" charset="0"/>
                  <a:cs typeface="Arial" pitchFamily="34" charset="0"/>
                </a:rPr>
                <a:t>hội</a:t>
              </a:r>
              <a:r>
                <a:rPr lang="en-US" sz="4000" dirty="0">
                  <a:solidFill>
                    <a:schemeClr val="accent1">
                      <a:lumMod val="50000"/>
                    </a:schemeClr>
                  </a:solidFill>
                  <a:latin typeface="Arial" pitchFamily="34" charset="0"/>
                  <a:cs typeface="Arial" pitchFamily="34" charset="0"/>
                </a:rPr>
                <a:t>.</a:t>
              </a:r>
            </a:p>
          </p:txBody>
        </p:sp>
      </p:grpSp>
      <p:sp>
        <p:nvSpPr>
          <p:cNvPr id="18" name="Rectangle 17"/>
          <p:cNvSpPr/>
          <p:nvPr/>
        </p:nvSpPr>
        <p:spPr>
          <a:xfrm>
            <a:off x="9067800" y="6791030"/>
            <a:ext cx="8382000" cy="2862322"/>
          </a:xfrm>
          <a:prstGeom prst="rect">
            <a:avLst/>
          </a:prstGeom>
        </p:spPr>
        <p:txBody>
          <a:bodyPr wrap="square">
            <a:spAutoFit/>
          </a:bodyPr>
          <a:lstStyle/>
          <a:p>
            <a:pPr algn="just">
              <a:lnSpc>
                <a:spcPct val="150000"/>
              </a:lnSpc>
            </a:pPr>
            <a:r>
              <a:rPr lang="en-US" sz="4000">
                <a:solidFill>
                  <a:schemeClr val="accent1">
                    <a:lumMod val="50000"/>
                  </a:schemeClr>
                </a:solidFill>
                <a:latin typeface="Arial" pitchFamily="34" charset="0"/>
                <a:cs typeface="Arial" pitchFamily="34" charset="0"/>
              </a:rPr>
              <a:t>Lập kế hoạch tuyên truyền trong cộng đồng về văn hóa ứng xử nơi cộng đồng.</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54" t="10837" r="2061" b="7517"/>
          <a:stretch>
            <a:fillRect/>
          </a:stretch>
        </p:blipFill>
        <p:spPr>
          <a:xfrm>
            <a:off x="0" y="0"/>
            <a:ext cx="18288000" cy="10287000"/>
          </a:xfrm>
          <a:prstGeom prst="rect">
            <a:avLst/>
          </a:prstGeom>
        </p:spPr>
      </p:pic>
      <p:grpSp>
        <p:nvGrpSpPr>
          <p:cNvPr id="3" name="Group 3"/>
          <p:cNvGrpSpPr/>
          <p:nvPr/>
        </p:nvGrpSpPr>
        <p:grpSpPr>
          <a:xfrm>
            <a:off x="2819400" y="434548"/>
            <a:ext cx="4769494" cy="1433384"/>
            <a:chOff x="0" y="0"/>
            <a:chExt cx="16474481" cy="3822357"/>
          </a:xfrm>
        </p:grpSpPr>
        <p:grpSp>
          <p:nvGrpSpPr>
            <p:cNvPr id="4" name="Group 4"/>
            <p:cNvGrpSpPr/>
            <p:nvPr/>
          </p:nvGrpSpPr>
          <p:grpSpPr>
            <a:xfrm>
              <a:off x="0" y="0"/>
              <a:ext cx="16474481" cy="3822357"/>
              <a:chOff x="0" y="0"/>
              <a:chExt cx="11124294" cy="2581023"/>
            </a:xfrm>
          </p:grpSpPr>
          <p:sp>
            <p:nvSpPr>
              <p:cNvPr id="5" name="Freeform 5"/>
              <p:cNvSpPr/>
              <p:nvPr/>
            </p:nvSpPr>
            <p:spPr>
              <a:xfrm>
                <a:off x="0" y="0"/>
                <a:ext cx="11124294" cy="2581023"/>
              </a:xfrm>
              <a:custGeom>
                <a:avLst/>
                <a:gdLst/>
                <a:ahLst/>
                <a:cxnLst/>
                <a:rect l="l" t="t" r="r" b="b"/>
                <a:pathLst>
                  <a:path w="11124294" h="2581023">
                    <a:moveTo>
                      <a:pt x="0" y="0"/>
                    </a:moveTo>
                    <a:lnTo>
                      <a:pt x="0" y="2581023"/>
                    </a:lnTo>
                    <a:lnTo>
                      <a:pt x="11124294" y="2581023"/>
                    </a:lnTo>
                    <a:lnTo>
                      <a:pt x="11124294" y="0"/>
                    </a:lnTo>
                    <a:lnTo>
                      <a:pt x="0" y="0"/>
                    </a:lnTo>
                    <a:close/>
                    <a:moveTo>
                      <a:pt x="11063334" y="2520063"/>
                    </a:moveTo>
                    <a:lnTo>
                      <a:pt x="59690" y="2520063"/>
                    </a:lnTo>
                    <a:lnTo>
                      <a:pt x="59690" y="59690"/>
                    </a:lnTo>
                    <a:lnTo>
                      <a:pt x="11063334" y="59690"/>
                    </a:lnTo>
                    <a:lnTo>
                      <a:pt x="11063334" y="2520063"/>
                    </a:lnTo>
                    <a:close/>
                  </a:path>
                </a:pathLst>
              </a:custGeom>
              <a:solidFill>
                <a:srgbClr val="FFFFFF">
                  <a:alpha val="19608"/>
                </a:srgbClr>
              </a:solidFill>
            </p:spPr>
          </p:sp>
        </p:grpSp>
        <p:sp>
          <p:nvSpPr>
            <p:cNvPr id="6" name="TextBox 6"/>
            <p:cNvSpPr txBox="1"/>
            <p:nvPr/>
          </p:nvSpPr>
          <p:spPr>
            <a:xfrm>
              <a:off x="1715897" y="798091"/>
              <a:ext cx="14584374" cy="981893"/>
            </a:xfrm>
            <a:prstGeom prst="rect">
              <a:avLst/>
            </a:prstGeom>
          </p:spPr>
          <p:txBody>
            <a:bodyPr lIns="0" tIns="0" rIns="0" bIns="0" rtlCol="0" anchor="t">
              <a:spAutoFit/>
            </a:bodyPr>
            <a:lstStyle/>
            <a:p>
              <a:pPr>
                <a:lnSpc>
                  <a:spcPts val="6240"/>
                </a:lnSpc>
              </a:pPr>
              <a:r>
                <a:rPr lang="en-US" sz="4400" b="1" spc="493">
                  <a:solidFill>
                    <a:srgbClr val="FFFFFF"/>
                  </a:solidFill>
                  <a:latin typeface="Arial" pitchFamily="34" charset="0"/>
                  <a:cs typeface="Arial" pitchFamily="34" charset="0"/>
                </a:rPr>
                <a:t>KHỞI ĐỘNG</a:t>
              </a:r>
            </a:p>
          </p:txBody>
        </p:sp>
      </p:grpSp>
      <p:sp>
        <p:nvSpPr>
          <p:cNvPr id="8" name="AutoShape 8"/>
          <p:cNvSpPr/>
          <p:nvPr/>
        </p:nvSpPr>
        <p:spPr>
          <a:xfrm>
            <a:off x="630613" y="2171700"/>
            <a:ext cx="17200187" cy="7696200"/>
          </a:xfrm>
          <a:prstGeom prst="rect">
            <a:avLst/>
          </a:prstGeom>
          <a:solidFill>
            <a:srgbClr val="FFFFFF"/>
          </a:solidFill>
        </p:spPr>
      </p:sp>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68117" y="494014"/>
            <a:ext cx="1807787" cy="1373918"/>
          </a:xfrm>
          <a:prstGeom prst="rect">
            <a:avLst/>
          </a:prstGeom>
        </p:spPr>
      </p:pic>
      <p:sp>
        <p:nvSpPr>
          <p:cNvPr id="11" name="TextBox 10"/>
          <p:cNvSpPr txBox="1"/>
          <p:nvPr/>
        </p:nvSpPr>
        <p:spPr>
          <a:xfrm>
            <a:off x="7924800" y="944994"/>
            <a:ext cx="5793894" cy="707886"/>
          </a:xfrm>
          <a:prstGeom prst="rect">
            <a:avLst/>
          </a:prstGeom>
          <a:noFill/>
        </p:spPr>
        <p:txBody>
          <a:bodyPr wrap="none" rtlCol="0">
            <a:spAutoFit/>
          </a:bodyPr>
          <a:lstStyle/>
          <a:p>
            <a:pPr algn="ctr"/>
            <a:r>
              <a:rPr lang="en-US" sz="4000" b="1">
                <a:solidFill>
                  <a:schemeClr val="bg1"/>
                </a:solidFill>
                <a:latin typeface="Arial" pitchFamily="34" charset="0"/>
                <a:cs typeface="Arial" pitchFamily="34" charset="0"/>
              </a:rPr>
              <a:t>TRÒ CHƠI “TIẾP SỨC”</a:t>
            </a:r>
          </a:p>
        </p:txBody>
      </p:sp>
      <p:sp>
        <p:nvSpPr>
          <p:cNvPr id="13" name="Rectangle 12"/>
          <p:cNvSpPr/>
          <p:nvPr/>
        </p:nvSpPr>
        <p:spPr>
          <a:xfrm>
            <a:off x="975706" y="2400300"/>
            <a:ext cx="10225694" cy="723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219201" y="2705100"/>
            <a:ext cx="9829799" cy="6740307"/>
          </a:xfrm>
          <a:prstGeom prst="rect">
            <a:avLst/>
          </a:prstGeom>
        </p:spPr>
        <p:txBody>
          <a:bodyPr wrap="square">
            <a:spAutoFit/>
          </a:bodyPr>
          <a:lstStyle/>
          <a:p>
            <a:pPr algn="just">
              <a:lnSpc>
                <a:spcPct val="150000"/>
              </a:lnSpc>
            </a:pPr>
            <a:r>
              <a:rPr lang="pt-BR" sz="3600">
                <a:latin typeface="Arial" pitchFamily="34" charset="0"/>
                <a:cs typeface="Arial" pitchFamily="34" charset="0"/>
              </a:rPr>
              <a:t>6 HS chia thành hai đội. Hai đội xếp thành hai hàng, khi có khẩu lệnh hô “Bắt đầu” các thành viên của hai đội lần lượt chạy về phần bảng của mình ghi ra các hoạt động cộng đồng mà em biết (mỗi thành viên chỉ được ghi 1 đáp án sau đó chạy về đưa phấn cho các thành viên khác). Sau thời gian 3 phút, đội nào ghi được nhiều đáp án hơn là đội dành chiến thắng...</a:t>
            </a:r>
            <a:endParaRPr lang="en-US" sz="3600">
              <a:latin typeface="Arial" pitchFamily="34" charset="0"/>
              <a:cs typeface="Arial" pitchFamily="34" charset="0"/>
            </a:endParaRPr>
          </a:p>
        </p:txBody>
      </p:sp>
      <p:pic>
        <p:nvPicPr>
          <p:cNvPr id="16" name="Picture 15"/>
          <p:cNvPicPr>
            <a:picLocks noChangeAspect="1"/>
          </p:cNvPicPr>
          <p:nvPr/>
        </p:nvPicPr>
        <p:blipFill>
          <a:blip r:embed="rId5"/>
          <a:srcRect/>
          <a:stretch>
            <a:fillRect/>
          </a:stretch>
        </p:blipFill>
        <p:spPr>
          <a:xfrm>
            <a:off x="14401800" y="2276602"/>
            <a:ext cx="3352800" cy="2699004"/>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201401" y="4533900"/>
            <a:ext cx="7086600" cy="533400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2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par>
                                <p:cTn id="34" presetID="16" presetClass="entr" presetSubtype="21"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244598" y="2476500"/>
            <a:ext cx="8229600" cy="5334000"/>
            <a:chOff x="0" y="0"/>
            <a:chExt cx="7409317" cy="3814178"/>
          </a:xfrm>
        </p:grpSpPr>
        <p:sp>
          <p:nvSpPr>
            <p:cNvPr id="3" name="Freeform 3"/>
            <p:cNvSpPr/>
            <p:nvPr/>
          </p:nvSpPr>
          <p:spPr>
            <a:xfrm>
              <a:off x="0" y="0"/>
              <a:ext cx="7409317" cy="3814178"/>
            </a:xfrm>
            <a:custGeom>
              <a:avLst/>
              <a:gdLst/>
              <a:ahLst/>
              <a:cxnLst/>
              <a:rect l="l" t="t" r="r" b="b"/>
              <a:pathLst>
                <a:path w="7409317" h="3814178">
                  <a:moveTo>
                    <a:pt x="0" y="0"/>
                  </a:moveTo>
                  <a:lnTo>
                    <a:pt x="0" y="3814178"/>
                  </a:lnTo>
                  <a:lnTo>
                    <a:pt x="7409317" y="3814178"/>
                  </a:lnTo>
                  <a:lnTo>
                    <a:pt x="7409317" y="0"/>
                  </a:lnTo>
                  <a:lnTo>
                    <a:pt x="0" y="0"/>
                  </a:lnTo>
                  <a:close/>
                  <a:moveTo>
                    <a:pt x="7348357" y="3753218"/>
                  </a:moveTo>
                  <a:lnTo>
                    <a:pt x="59690" y="3753218"/>
                  </a:lnTo>
                  <a:lnTo>
                    <a:pt x="59690" y="59690"/>
                  </a:lnTo>
                  <a:lnTo>
                    <a:pt x="7348357" y="59690"/>
                  </a:lnTo>
                  <a:lnTo>
                    <a:pt x="7348357" y="3753218"/>
                  </a:lnTo>
                  <a:close/>
                </a:path>
              </a:pathLst>
            </a:custGeom>
            <a:solidFill>
              <a:srgbClr val="10609D">
                <a:alpha val="9804"/>
              </a:srgbClr>
            </a:solidFill>
          </p:spPr>
        </p:sp>
      </p:grpSp>
      <p:grpSp>
        <p:nvGrpSpPr>
          <p:cNvPr id="13" name="Group 12"/>
          <p:cNvGrpSpPr/>
          <p:nvPr/>
        </p:nvGrpSpPr>
        <p:grpSpPr>
          <a:xfrm>
            <a:off x="7395477" y="2688252"/>
            <a:ext cx="10058400" cy="4857103"/>
            <a:chOff x="7494765" y="456800"/>
            <a:chExt cx="10058400" cy="4857103"/>
          </a:xfrm>
        </p:grpSpPr>
        <p:grpSp>
          <p:nvGrpSpPr>
            <p:cNvPr id="11" name="Group 10"/>
            <p:cNvGrpSpPr/>
            <p:nvPr/>
          </p:nvGrpSpPr>
          <p:grpSpPr>
            <a:xfrm>
              <a:off x="8931156" y="456800"/>
              <a:ext cx="6163776" cy="1440783"/>
              <a:chOff x="9621457" y="403278"/>
              <a:chExt cx="6163776" cy="1440783"/>
            </a:xfrm>
          </p:grpSpPr>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621457" y="403278"/>
                <a:ext cx="6163776" cy="1440783"/>
              </a:xfrm>
              <a:prstGeom prst="rect">
                <a:avLst/>
              </a:prstGeom>
            </p:spPr>
          </p:pic>
          <p:sp>
            <p:nvSpPr>
              <p:cNvPr id="10" name="TextBox 9"/>
              <p:cNvSpPr txBox="1"/>
              <p:nvPr/>
            </p:nvSpPr>
            <p:spPr>
              <a:xfrm>
                <a:off x="10983527" y="732034"/>
                <a:ext cx="4461478" cy="830997"/>
              </a:xfrm>
              <a:prstGeom prst="rect">
                <a:avLst/>
              </a:prstGeom>
              <a:noFill/>
            </p:spPr>
            <p:txBody>
              <a:bodyPr wrap="none" rtlCol="0">
                <a:spAutoFit/>
              </a:bodyPr>
              <a:lstStyle/>
              <a:p>
                <a:r>
                  <a:rPr lang="en-US" sz="4800" b="1">
                    <a:latin typeface="Arial" pitchFamily="34" charset="0"/>
                    <a:cs typeface="Arial" pitchFamily="34" charset="0"/>
                  </a:rPr>
                  <a:t>HOẠT ĐỘNG 3</a:t>
                </a:r>
              </a:p>
            </p:txBody>
          </p:sp>
        </p:grpSp>
        <p:sp>
          <p:nvSpPr>
            <p:cNvPr id="12" name="Rectangle 11"/>
            <p:cNvSpPr/>
            <p:nvPr/>
          </p:nvSpPr>
          <p:spPr>
            <a:xfrm>
              <a:off x="7494765" y="1897583"/>
              <a:ext cx="10058400" cy="3416320"/>
            </a:xfrm>
            <a:prstGeom prst="rect">
              <a:avLst/>
            </a:prstGeom>
          </p:spPr>
          <p:txBody>
            <a:bodyPr wrap="square">
              <a:spAutoFit/>
            </a:bodyPr>
            <a:lstStyle/>
            <a:p>
              <a:pPr algn="ctr">
                <a:lnSpc>
                  <a:spcPct val="150000"/>
                </a:lnSpc>
              </a:pPr>
              <a:r>
                <a:rPr lang="vi-VN" sz="4800" b="1">
                  <a:solidFill>
                    <a:schemeClr val="bg1"/>
                  </a:solidFill>
                  <a:latin typeface="Arial" pitchFamily="34" charset="0"/>
                  <a:cs typeface="Arial" pitchFamily="34" charset="0"/>
                </a:rPr>
                <a:t>Thực hiện biện pháp mở rộng quan hệ và thu hút cộng đồng vào hoạt động xã hội</a:t>
              </a:r>
              <a:endParaRPr lang="en-US" sz="4800">
                <a:solidFill>
                  <a:schemeClr val="bg1"/>
                </a:solidFill>
                <a:latin typeface="Arial" pitchFamily="34" charset="0"/>
                <a:cs typeface="Arial" pitchFamily="34" charset="0"/>
              </a:endParaRPr>
            </a:p>
          </p:txBody>
        </p:sp>
      </p:gr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12378" y="-31362"/>
            <a:ext cx="17086624" cy="1651671"/>
            <a:chOff x="62629" y="-31362"/>
            <a:chExt cx="16382181" cy="1651671"/>
          </a:xfrm>
        </p:grpSpPr>
        <p:sp>
          <p:nvSpPr>
            <p:cNvPr id="15" name="Rectangle 14"/>
            <p:cNvSpPr/>
            <p:nvPr/>
          </p:nvSpPr>
          <p:spPr>
            <a:xfrm>
              <a:off x="1745465" y="-31362"/>
              <a:ext cx="14699345" cy="1651671"/>
            </a:xfrm>
            <a:prstGeom prst="rect">
              <a:avLst/>
            </a:prstGeom>
          </p:spPr>
          <p:txBody>
            <a:bodyPr wrap="square">
              <a:spAutoFit/>
            </a:bodyPr>
            <a:lstStyle/>
            <a:p>
              <a:pPr algn="ctr">
                <a:lnSpc>
                  <a:spcPct val="150000"/>
                </a:lnSpc>
              </a:pPr>
              <a:r>
                <a:rPr lang="vi-VN" sz="3600" b="1" dirty="0">
                  <a:solidFill>
                    <a:schemeClr val="bg1"/>
                  </a:solidFill>
                  <a:latin typeface="Arial" pitchFamily="34" charset="0"/>
                  <a:cs typeface="Arial" pitchFamily="34" charset="0"/>
                </a:rPr>
                <a:t>Lựa chọn và thực hiện các biện pháp thu hút mọi người vào hoạt động xây dựng cộng đồng phù hợp</a:t>
              </a:r>
              <a:endParaRPr lang="en-US" sz="3600" dirty="0">
                <a:solidFill>
                  <a:schemeClr val="bg1"/>
                </a:solidFill>
                <a:latin typeface="Arial" pitchFamily="34" charset="0"/>
                <a:cs typeface="Arial" pitchFamily="34" charset="0"/>
              </a:endParaRPr>
            </a:p>
          </p:txBody>
        </p:sp>
        <p:pic>
          <p:nvPicPr>
            <p:cNvPr id="16"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2629" y="14468"/>
              <a:ext cx="1921650" cy="1342646"/>
            </a:xfrm>
            <a:prstGeom prst="rect">
              <a:avLst/>
            </a:prstGeom>
          </p:spPr>
        </p:pic>
        <p:sp>
          <p:nvSpPr>
            <p:cNvPr id="17" name="TextBox 16"/>
            <p:cNvSpPr txBox="1"/>
            <p:nvPr/>
          </p:nvSpPr>
          <p:spPr>
            <a:xfrm>
              <a:off x="432587" y="331848"/>
              <a:ext cx="1181734" cy="707886"/>
            </a:xfrm>
            <a:prstGeom prst="rect">
              <a:avLst/>
            </a:prstGeom>
            <a:noFill/>
          </p:spPr>
          <p:txBody>
            <a:bodyPr wrap="none" rtlCol="0">
              <a:spAutoFit/>
            </a:bodyPr>
            <a:lstStyle/>
            <a:p>
              <a:r>
                <a:rPr lang="en-US" sz="4000" b="1">
                  <a:solidFill>
                    <a:schemeClr val="bg1"/>
                  </a:solidFill>
                  <a:latin typeface="Arial" pitchFamily="34" charset="0"/>
                  <a:cs typeface="Arial" pitchFamily="34" charset="0"/>
                </a:rPr>
                <a:t>NV1</a:t>
              </a:r>
            </a:p>
          </p:txBody>
        </p:sp>
      </p:grpSp>
      <p:sp>
        <p:nvSpPr>
          <p:cNvPr id="19" name="Rectangle 18"/>
          <p:cNvSpPr/>
          <p:nvPr/>
        </p:nvSpPr>
        <p:spPr>
          <a:xfrm>
            <a:off x="698244" y="4879812"/>
            <a:ext cx="7829482" cy="4708981"/>
          </a:xfrm>
          <a:prstGeom prst="rect">
            <a:avLst/>
          </a:prstGeom>
        </p:spPr>
        <p:txBody>
          <a:bodyPr wrap="square">
            <a:spAutoFit/>
          </a:bodyPr>
          <a:lstStyle/>
          <a:p>
            <a:pPr algn="just">
              <a:lnSpc>
                <a:spcPct val="150000"/>
              </a:lnSpc>
            </a:pPr>
            <a:r>
              <a:rPr lang="en-US" sz="4000">
                <a:latin typeface="Arial" pitchFamily="34" charset="0"/>
                <a:cs typeface="Arial" pitchFamily="34" charset="0"/>
              </a:rPr>
              <a:t>L</a:t>
            </a:r>
            <a:r>
              <a:rPr lang="vi-VN" sz="4000">
                <a:latin typeface="Arial" pitchFamily="34" charset="0"/>
                <a:cs typeface="Arial" pitchFamily="34" charset="0"/>
              </a:rPr>
              <a:t>ựa chọn các biện pháp thu hút mọi người vào hoạt động xây dựng cộng đồng</a:t>
            </a:r>
            <a:r>
              <a:rPr lang="en-US" sz="4000">
                <a:latin typeface="Arial" pitchFamily="34" charset="0"/>
                <a:cs typeface="Arial" pitchFamily="34" charset="0"/>
              </a:rPr>
              <a:t> </a:t>
            </a:r>
            <a:r>
              <a:rPr lang="vi-VN" sz="4000">
                <a:latin typeface="Arial" pitchFamily="34" charset="0"/>
                <a:cs typeface="Arial" pitchFamily="34" charset="0"/>
              </a:rPr>
              <a:t>phù hợp để thực hiện thu hút mọi người trong các hoạt động được tổ chức.</a:t>
            </a:r>
            <a:endParaRPr lang="en-US" sz="4000">
              <a:latin typeface="Arial" pitchFamily="34" charset="0"/>
              <a:cs typeface="Arial" pitchFamily="34" charset="0"/>
            </a:endParaRPr>
          </a:p>
        </p:txBody>
      </p:sp>
      <p:sp>
        <p:nvSpPr>
          <p:cNvPr id="21" name="Pentagon 20"/>
          <p:cNvSpPr/>
          <p:nvPr/>
        </p:nvSpPr>
        <p:spPr>
          <a:xfrm>
            <a:off x="9525001" y="1943100"/>
            <a:ext cx="2666999" cy="6858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itchFamily="34" charset="0"/>
                <a:cs typeface="Arial" pitchFamily="34" charset="0"/>
              </a:rPr>
              <a:t>Gợi</a:t>
            </a:r>
            <a:r>
              <a:rPr lang="en-US" sz="4000" b="1" dirty="0">
                <a:latin typeface="Arial" pitchFamily="34" charset="0"/>
                <a:cs typeface="Arial" pitchFamily="34" charset="0"/>
              </a:rPr>
              <a:t> ý:</a:t>
            </a:r>
          </a:p>
        </p:txBody>
      </p:sp>
      <p:sp>
        <p:nvSpPr>
          <p:cNvPr id="22" name="Rounded Rectangle 21"/>
          <p:cNvSpPr/>
          <p:nvPr/>
        </p:nvSpPr>
        <p:spPr>
          <a:xfrm>
            <a:off x="9733289" y="2933700"/>
            <a:ext cx="7665713" cy="1828800"/>
          </a:xfrm>
          <a:prstGeom prst="roundRect">
            <a:avLst/>
          </a:prstGeom>
          <a:solidFill>
            <a:schemeClr val="accent5">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bg1"/>
                </a:solidFill>
                <a:latin typeface="Arial" pitchFamily="34" charset="0"/>
                <a:cs typeface="Arial" pitchFamily="34" charset="0"/>
              </a:rPr>
              <a:t>Hoạt động bảo vệ môi trường, cảnh quan nơi em sống</a:t>
            </a:r>
            <a:r>
              <a:rPr lang="en-US" sz="4000">
                <a:solidFill>
                  <a:schemeClr val="bg1"/>
                </a:solidFill>
                <a:latin typeface="Arial" pitchFamily="34" charset="0"/>
                <a:cs typeface="Arial" pitchFamily="34" charset="0"/>
              </a:rPr>
              <a:t>.</a:t>
            </a:r>
          </a:p>
        </p:txBody>
      </p:sp>
      <p:grpSp>
        <p:nvGrpSpPr>
          <p:cNvPr id="4" name="Group 3"/>
          <p:cNvGrpSpPr/>
          <p:nvPr/>
        </p:nvGrpSpPr>
        <p:grpSpPr>
          <a:xfrm>
            <a:off x="3760386" y="2933701"/>
            <a:ext cx="3020276" cy="1536190"/>
            <a:chOff x="3410984" y="2933701"/>
            <a:chExt cx="3020276" cy="1536190"/>
          </a:xfrm>
        </p:grpSpPr>
        <p:pic>
          <p:nvPicPr>
            <p:cNvPr id="23"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410984" y="2933701"/>
              <a:ext cx="3020276" cy="1536190"/>
            </a:xfrm>
            <a:prstGeom prst="rect">
              <a:avLst/>
            </a:prstGeom>
          </p:spPr>
        </p:pic>
        <p:sp>
          <p:nvSpPr>
            <p:cNvPr id="25" name="TextBox 24"/>
            <p:cNvSpPr txBox="1"/>
            <p:nvPr/>
          </p:nvSpPr>
          <p:spPr>
            <a:xfrm>
              <a:off x="3760386" y="3241814"/>
              <a:ext cx="2321469" cy="707886"/>
            </a:xfrm>
            <a:prstGeom prst="rect">
              <a:avLst/>
            </a:prstGeom>
            <a:noFill/>
          </p:spPr>
          <p:txBody>
            <a:bodyPr wrap="none" rtlCol="0">
              <a:spAutoFit/>
            </a:bodyPr>
            <a:lstStyle/>
            <a:p>
              <a:r>
                <a:rPr lang="en-US" sz="4000" b="1">
                  <a:latin typeface="Arial" pitchFamily="34" charset="0"/>
                  <a:cs typeface="Arial" pitchFamily="34" charset="0"/>
                </a:rPr>
                <a:t>Yêu cầu:</a:t>
              </a:r>
            </a:p>
          </p:txBody>
        </p:sp>
      </p:grpSp>
      <p:sp>
        <p:nvSpPr>
          <p:cNvPr id="26" name="Rounded Rectangle 25"/>
          <p:cNvSpPr/>
          <p:nvPr/>
        </p:nvSpPr>
        <p:spPr>
          <a:xfrm>
            <a:off x="9768843" y="5143500"/>
            <a:ext cx="7665713" cy="2127396"/>
          </a:xfrm>
          <a:prstGeom prst="roundRect">
            <a:avLst/>
          </a:prstGeom>
          <a:solidFill>
            <a:schemeClr val="accent5">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bg1"/>
                </a:solidFill>
                <a:latin typeface="Arial" pitchFamily="34" charset="0"/>
                <a:cs typeface="Arial" pitchFamily="34" charset="0"/>
              </a:rPr>
              <a:t>Hoạt động bảo vệ di tích văn hóa, lịch sử</a:t>
            </a:r>
            <a:endParaRPr lang="en-US" sz="4000">
              <a:solidFill>
                <a:schemeClr val="bg1"/>
              </a:solidFill>
              <a:latin typeface="Arial" pitchFamily="34" charset="0"/>
              <a:cs typeface="Arial" pitchFamily="34" charset="0"/>
            </a:endParaRPr>
          </a:p>
        </p:txBody>
      </p:sp>
      <p:sp>
        <p:nvSpPr>
          <p:cNvPr id="31" name="Rounded Rectangle 30"/>
          <p:cNvSpPr/>
          <p:nvPr/>
        </p:nvSpPr>
        <p:spPr>
          <a:xfrm>
            <a:off x="9794243" y="7740503"/>
            <a:ext cx="7665713" cy="2127396"/>
          </a:xfrm>
          <a:prstGeom prst="roundRect">
            <a:avLst/>
          </a:prstGeom>
          <a:solidFill>
            <a:schemeClr val="accent5">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bg1"/>
                </a:solidFill>
                <a:latin typeface="Arial" pitchFamily="34" charset="0"/>
                <a:cs typeface="Arial" pitchFamily="34" charset="0"/>
              </a:rPr>
              <a:t>Hoạt động phòng chống dịch bệnh</a:t>
            </a:r>
            <a:endParaRPr lang="en-US" sz="4000">
              <a:solidFill>
                <a:schemeClr val="bg1"/>
              </a:solidFill>
              <a:latin typeface="Arial" pitchFamily="34" charset="0"/>
              <a:cs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down)">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animBg="1"/>
      <p:bldP spid="22" grpId="0" animBg="1"/>
      <p:bldP spid="26" grpId="0" animBg="1"/>
      <p:bldP spid="31"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0</TotalTime>
  <Words>276</Words>
  <Application>Microsoft Office PowerPoint</Application>
  <PresentationFormat>Custom</PresentationFormat>
  <Paragraphs>21</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Trebuchet MS</vt:lpstr>
      <vt:lpstr>Wingdings 3</vt:lpstr>
      <vt:lpstr>Calibri</vt:lpstr>
      <vt:lpstr>Facet</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revision>1</cp:revision>
  <dcterms:created xsi:type="dcterms:W3CDTF">2025-09-12T08:08:55Z</dcterms:created>
  <dcterms:modified xsi:type="dcterms:W3CDTF">2025-09-12T08:08:59Z</dcterms:modified>
  <dc:identifier/>
</cp:coreProperties>
</file>