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autoCompressPictures="0">
  <p:sldMasterIdLst>
    <p:sldMasterId id="2147483684" r:id="rId1"/>
    <p:sldMasterId id="2147483712" r:id="rId2"/>
  </p:sldMasterIdLst>
  <p:notesMasterIdLst>
    <p:notesMasterId r:id="rId28"/>
  </p:notesMasterIdLst>
  <p:sldIdLst>
    <p:sldId id="291" r:id="rId3"/>
    <p:sldId id="279" r:id="rId4"/>
    <p:sldId id="362" r:id="rId5"/>
    <p:sldId id="259" r:id="rId6"/>
    <p:sldId id="333" r:id="rId7"/>
    <p:sldId id="361" r:id="rId8"/>
    <p:sldId id="363" r:id="rId9"/>
    <p:sldId id="364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34" r:id="rId18"/>
    <p:sldId id="335" r:id="rId19"/>
    <p:sldId id="381" r:id="rId20"/>
    <p:sldId id="382" r:id="rId21"/>
    <p:sldId id="389" r:id="rId22"/>
    <p:sldId id="340" r:id="rId23"/>
    <p:sldId id="338" r:id="rId24"/>
    <p:sldId id="384" r:id="rId25"/>
    <p:sldId id="332" r:id="rId26"/>
    <p:sldId id="385" r:id="rId27"/>
  </p:sldIdLst>
  <p:sldSz cx="9144000" cy="5143500" type="screen16x9"/>
  <p:notesSz cx="6858000" cy="9144000"/>
  <p:embeddedFontLs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Delius Swash Caps" charset="0"/>
      <p:regular r:id="rId33"/>
    </p:embeddedFont>
    <p:embeddedFont>
      <p:font typeface="Calibri Light" charset="0"/>
      <p:regular r:id="rId34"/>
      <p:italic r:id="rId35"/>
    </p:embeddedFont>
    <p:embeddedFont>
      <p:font typeface="Cooper Black" pitchFamily="18" charset="0"/>
      <p:regular r:id="rId36"/>
    </p:embeddedFont>
    <p:embeddedFont>
      <p:font typeface="Coming Soon" charset="0"/>
      <p:regular r:id="rId37"/>
    </p:embeddedFont>
    <p:embeddedFont>
      <p:font typeface="Script MT Bold" charset="0"/>
      <p:bold r:id="rId38"/>
    </p:embeddedFont>
    <p:embeddedFont>
      <p:font typeface="Sport Day" charset="0"/>
      <p:regular r:id="rId39"/>
      <p:bold r:id="rId40"/>
      <p:italic r:id="rId41"/>
      <p:boldItalic r:id="rId42"/>
    </p:embeddedFont>
    <p:embeddedFont>
      <p:font typeface="Pangolin" charset="0"/>
      <p:regular r:id="rId43"/>
    </p:embeddedFont>
    <p:embeddedFont>
      <p:font typeface="Comfortaa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9900"/>
    <a:srgbClr val="9900CC"/>
    <a:srgbClr val="FF0066"/>
    <a:srgbClr val="0000CC"/>
    <a:srgbClr val="808000"/>
    <a:srgbClr val="FFFF66"/>
    <a:srgbClr val="800000"/>
    <a:srgbClr val="660066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062C725-335E-441B-ADA7-94C5EBDB45F5}">
  <a:tblStyle styleId="{8062C725-335E-441B-ADA7-94C5EBDB45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239" autoAdjust="0"/>
  </p:normalViewPr>
  <p:slideViewPr>
    <p:cSldViewPr snapToGrid="0">
      <p:cViewPr varScale="1">
        <p:scale>
          <a:sx n="82" d="100"/>
          <a:sy n="82" d="100"/>
        </p:scale>
        <p:origin x="-102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11866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af111183c5_1_1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Google Shape;1748;gaf111183c5_1_1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9213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2389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4070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4161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3331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0466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87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Ask</a:t>
            </a:r>
            <a:r>
              <a:rPr lang="en-US" baseline="0" dirty="0" smtClean="0"/>
              <a:t> questions: 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How many pictures are there? What can you see in each picture?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892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Ask</a:t>
            </a:r>
            <a:r>
              <a:rPr lang="en-US" baseline="0" dirty="0" smtClean="0"/>
              <a:t> and answer: </a:t>
            </a:r>
            <a:r>
              <a:rPr lang="en-US" dirty="0" smtClean="0"/>
              <a:t>How</a:t>
            </a:r>
            <a:r>
              <a:rPr lang="en-US" baseline="0" dirty="0" smtClean="0"/>
              <a:t> old are you?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0222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1475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af111183c5_1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af111183c5_1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3237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3177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88518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7965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en-US" dirty="0" smtClean="0"/>
              <a:t>- GV </a:t>
            </a:r>
            <a:r>
              <a:rPr lang="en-US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1 set </a:t>
            </a:r>
            <a:r>
              <a:rPr lang="en-US" baseline="0" dirty="0" err="1" smtClean="0"/>
              <a:t>thẻ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1 – 10.</a:t>
            </a:r>
          </a:p>
          <a:p>
            <a:pPr marL="158750" indent="0">
              <a:buFontTx/>
              <a:buNone/>
            </a:pPr>
            <a:r>
              <a:rPr lang="en-US" baseline="0" dirty="0" smtClean="0"/>
              <a:t>- Chia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.</a:t>
            </a:r>
          </a:p>
          <a:p>
            <a:pPr marL="158750" indent="0">
              <a:buNone/>
            </a:pPr>
            <a:r>
              <a:rPr lang="en-US" baseline="0" dirty="0" smtClean="0"/>
              <a:t>-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cử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rút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thẻ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. 1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1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mẫu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: How old are you? – I’m _______ years old.</a:t>
            </a:r>
          </a:p>
          <a:p>
            <a:pPr marL="158750" indent="0">
              <a:buNone/>
            </a:pPr>
            <a:r>
              <a:rPr lang="en-US" baseline="0" dirty="0" smtClean="0"/>
              <a:t>-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thoại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đập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hấu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615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7911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https://www.youtube.com/watch?v=Hlh_2kTuCIw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1716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2845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9631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80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7062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894769-317D-2F47-B434-5CD06CE3A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0519AE-2964-0040-9673-37FE79B6F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804516-2CD4-5B47-B71E-21D3DD8ED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0E081C-D501-D343-A58E-220206E4C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7/21/2022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012256-6C7D-2A4F-A096-7EF557D1E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98FBE7-84E0-2F47-AA13-24CCE4281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4301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B964F6-8D00-D44B-97B6-6A60486A8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2DB731-19D0-4B4C-AE95-A4D58452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DA28CE-E287-DF4D-A0A3-D19853BEC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4DAF2CA-CF57-534E-A974-ADBC4261E3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20B1B50-0851-F747-8A36-91222C0E8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CF47F8D-24AC-8F4D-8694-3B7CE8274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7/21/2022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9065AB7-60C1-2448-9D87-8675BB997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99864AC-6B12-5747-A0E7-F7C10D503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706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33AA47-EDEA-104D-B190-3A16392D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C55455D-C2F2-1B40-9C51-C4E304B2D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7/21/2022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E5C784F-A117-5145-AA0C-B5578C3E0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437C688-4FF8-F349-AE6B-499F6541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7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8E41DC3-1CA4-3544-84E1-FAFC04273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7/21/2022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23C3C50-EA61-7742-B9DF-1EA5864D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16F860-73AA-C043-B115-F85FC7E6D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4499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760E91-D3C6-0042-9837-E105F5A28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E27920-5CFB-894D-A102-665ED2A77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72D8C8-9C43-F548-A1E9-C6CAC038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D45DC3-B1C0-964B-8E0E-00EEC4429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7/21/2022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0D21BF-2716-D442-9497-DE8262E7E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13BD2C-502B-5647-97FD-0F3A02E81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5980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538973-F3DB-3041-ADA2-7562D14F5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F436204-A91E-EA4C-B019-DD18CF59F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52282BF-44FE-3D43-8BE6-297DECB2D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5E2DB98-2F72-A34A-B4CA-67BEBAECE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7/21/2022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F1E5AA-B621-A44A-8B13-A699290CB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9A30AA-53C3-8B40-A3B0-6AF8D69A9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1217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F9AF2-A675-7845-94AE-3DDEB5A23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EAB18DB-4E1E-8F42-AF65-A21FDE3AA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59F90B-B9B2-D34C-B3EB-FD04AC2C0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7/21/2022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8E971C-35A3-4542-9E98-0584835C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3947BA-252A-CB44-B2B0-D25C90BE2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792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3C3DE9B-C354-E445-8500-48F525F615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3C34284-2104-F847-BEAE-D2B4617B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47094E-A882-9240-85F9-34B456B2B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7/21/2022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AF8405-F7E0-7340-AD61-7E038798F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014B24-F8DE-F947-AF4A-1FDBA239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6533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1906327" y="-11005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6899031" y="3181610"/>
            <a:ext cx="1399567" cy="4524577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7198979" y="15274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600176" y="41926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5703358" y="632417"/>
            <a:ext cx="2868342" cy="3726262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53800" y="-159450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7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7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557204" y="3686867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7377952" y="155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5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6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49C8FB-8439-AB47-8D27-BF1EE0A1A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72761BC-4E23-B94D-BD48-B3205FE481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2A28FE-98A9-2741-BD7F-816A7AA4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7/21/2022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08009C-8B84-FC45-80B5-0DA946883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0F0201-209A-4842-A957-A7791852A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1771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5A5C95-2742-A845-88A6-DD492BCBF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A2ED45-455E-5C48-9992-AFEAAEF8B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95A0BB-7438-8041-9D40-4B5FFAE92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7/21/2022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3BFAB6-FBF3-6844-BF57-40CAF292B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E640E9-FD40-0D43-B6BF-D6C6AA651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205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EC8EBD-798F-6845-BB17-84C47114B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1D29F9-04C5-5447-B84C-B99E18F50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AC4790-93A7-524C-B3B8-BB200C28B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7/21/2022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8402EB-3C38-3140-986C-F77F09FEC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25CA33-CFA3-1948-AA6A-9D5B1ACDA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23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70" r:id="rId3"/>
    <p:sldLayoutId id="2147483674" r:id="rId4"/>
    <p:sldLayoutId id="2147483678" r:id="rId5"/>
    <p:sldLayoutId id="214748368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0554BA9-130D-8C44-A2D7-40DA64D66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09367-3FE6-FA47-9A48-4550A0353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BB4A9D-F3DF-CA45-AF24-55C32A3E1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7/21/2022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46F966-5772-AA44-B2C1-3E4379876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5E9AB1-C9DA-B040-8061-1C73CC688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899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1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11" Type="http://schemas.openxmlformats.org/officeDocument/2006/relationships/image" Target="../media/image15.jpeg"/><Relationship Id="rId5" Type="http://schemas.openxmlformats.org/officeDocument/2006/relationships/image" Target="../media/image7.jpeg"/><Relationship Id="rId10" Type="http://schemas.openxmlformats.org/officeDocument/2006/relationships/image" Target="../media/image14.jpeg"/><Relationship Id="rId4" Type="http://schemas.openxmlformats.org/officeDocument/2006/relationships/image" Target="../media/image6.jpeg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5.jpeg"/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11" Type="http://schemas.openxmlformats.org/officeDocument/2006/relationships/image" Target="../media/image10.jpeg"/><Relationship Id="rId5" Type="http://schemas.openxmlformats.org/officeDocument/2006/relationships/image" Target="../media/image8.jpeg"/><Relationship Id="rId10" Type="http://schemas.openxmlformats.org/officeDocument/2006/relationships/image" Target="../media/image15.jpeg"/><Relationship Id="rId4" Type="http://schemas.openxmlformats.org/officeDocument/2006/relationships/image" Target="../media/image7.jpeg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3.jpeg"/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11" Type="http://schemas.openxmlformats.org/officeDocument/2006/relationships/image" Target="../media/image11.jpeg"/><Relationship Id="rId5" Type="http://schemas.openxmlformats.org/officeDocument/2006/relationships/image" Target="../media/image8.jpeg"/><Relationship Id="rId10" Type="http://schemas.openxmlformats.org/officeDocument/2006/relationships/image" Target="../media/image10.jpeg"/><Relationship Id="rId4" Type="http://schemas.openxmlformats.org/officeDocument/2006/relationships/image" Target="../media/image7.jpeg"/><Relationship Id="rId9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7.jpeg"/><Relationship Id="rId3" Type="http://schemas.openxmlformats.org/officeDocument/2006/relationships/image" Target="../media/image6.jpeg"/><Relationship Id="rId7" Type="http://schemas.openxmlformats.org/officeDocument/2006/relationships/image" Target="../media/image14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11" Type="http://schemas.openxmlformats.org/officeDocument/2006/relationships/image" Target="../media/image5.jpeg"/><Relationship Id="rId5" Type="http://schemas.openxmlformats.org/officeDocument/2006/relationships/image" Target="../media/image9.jpeg"/><Relationship Id="rId10" Type="http://schemas.openxmlformats.org/officeDocument/2006/relationships/image" Target="../media/image11.jpeg"/><Relationship Id="rId4" Type="http://schemas.openxmlformats.org/officeDocument/2006/relationships/image" Target="../media/image8.jpeg"/><Relationship Id="rId9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2.jpeg"/><Relationship Id="rId3" Type="http://schemas.openxmlformats.org/officeDocument/2006/relationships/image" Target="../media/image6.jpeg"/><Relationship Id="rId7" Type="http://schemas.openxmlformats.org/officeDocument/2006/relationships/image" Target="../media/image15.jpe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11" Type="http://schemas.openxmlformats.org/officeDocument/2006/relationships/image" Target="../media/image13.jpeg"/><Relationship Id="rId5" Type="http://schemas.openxmlformats.org/officeDocument/2006/relationships/image" Target="../media/image9.jpeg"/><Relationship Id="rId10" Type="http://schemas.openxmlformats.org/officeDocument/2006/relationships/image" Target="../media/image5.jpeg"/><Relationship Id="rId4" Type="http://schemas.openxmlformats.org/officeDocument/2006/relationships/image" Target="../media/image8.jpeg"/><Relationship Id="rId9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5.jpeg"/><Relationship Id="rId3" Type="http://schemas.openxmlformats.org/officeDocument/2006/relationships/image" Target="../media/image6.jpeg"/><Relationship Id="rId7" Type="http://schemas.openxmlformats.org/officeDocument/2006/relationships/image" Target="../media/image11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11" Type="http://schemas.openxmlformats.org/officeDocument/2006/relationships/image" Target="../media/image12.jpeg"/><Relationship Id="rId5" Type="http://schemas.openxmlformats.org/officeDocument/2006/relationships/image" Target="../media/image9.jpeg"/><Relationship Id="rId10" Type="http://schemas.openxmlformats.org/officeDocument/2006/relationships/image" Target="../media/image7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9" Type="http://schemas.openxmlformats.org/officeDocument/2006/relationships/image" Target="../media/image48.png"/><Relationship Id="rId21" Type="http://schemas.openxmlformats.org/officeDocument/2006/relationships/image" Target="../media/image32.png"/><Relationship Id="rId34" Type="http://schemas.openxmlformats.org/officeDocument/2006/relationships/image" Target="../media/image45.jpeg"/><Relationship Id="rId42" Type="http://schemas.microsoft.com/office/2007/relationships/hdphoto" Target="../media/hdphoto4.wdp"/><Relationship Id="rId47" Type="http://schemas.openxmlformats.org/officeDocument/2006/relationships/image" Target="../media/image52.png"/><Relationship Id="rId50" Type="http://schemas.microsoft.com/office/2007/relationships/hdphoto" Target="../media/hdphoto8.wdp"/><Relationship Id="rId55" Type="http://schemas.microsoft.com/office/2007/relationships/hdphoto" Target="../media/hdphoto10.wdp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29" Type="http://schemas.openxmlformats.org/officeDocument/2006/relationships/image" Target="../media/image40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7.png"/><Relationship Id="rId40" Type="http://schemas.microsoft.com/office/2007/relationships/hdphoto" Target="../media/hdphoto3.wdp"/><Relationship Id="rId45" Type="http://schemas.openxmlformats.org/officeDocument/2006/relationships/image" Target="../media/image51.png"/><Relationship Id="rId53" Type="http://schemas.openxmlformats.org/officeDocument/2006/relationships/image" Target="../media/image55.png"/><Relationship Id="rId5" Type="http://schemas.microsoft.com/office/2007/relationships/media" Target="../media/media5.mp3"/><Relationship Id="rId10" Type="http://schemas.openxmlformats.org/officeDocument/2006/relationships/audio" Target="../media/audio2.wav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4" Type="http://schemas.microsoft.com/office/2007/relationships/hdphoto" Target="../media/hdphoto5.wdp"/><Relationship Id="rId52" Type="http://schemas.microsoft.com/office/2007/relationships/hdphoto" Target="../media/hdphoto9.wdp"/><Relationship Id="rId4" Type="http://schemas.openxmlformats.org/officeDocument/2006/relationships/audio" Target="../media/media4.mp3"/><Relationship Id="rId9" Type="http://schemas.openxmlformats.org/officeDocument/2006/relationships/audio" Target="../media/audio1.wav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43" Type="http://schemas.openxmlformats.org/officeDocument/2006/relationships/image" Target="../media/image50.png"/><Relationship Id="rId48" Type="http://schemas.microsoft.com/office/2007/relationships/hdphoto" Target="../media/hdphoto7.wdp"/><Relationship Id="rId8" Type="http://schemas.openxmlformats.org/officeDocument/2006/relationships/notesSlide" Target="../notesSlides/notesSlide24.xml"/><Relationship Id="rId51" Type="http://schemas.openxmlformats.org/officeDocument/2006/relationships/image" Target="../media/image54.png"/><Relationship Id="rId3" Type="http://schemas.microsoft.com/office/2007/relationships/media" Target="../media/media4.mp3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jpeg"/><Relationship Id="rId38" Type="http://schemas.microsoft.com/office/2007/relationships/hdphoto" Target="../media/hdphoto2.wdp"/><Relationship Id="rId46" Type="http://schemas.microsoft.com/office/2007/relationships/hdphoto" Target="../media/hdphoto6.wdp"/><Relationship Id="rId20" Type="http://schemas.openxmlformats.org/officeDocument/2006/relationships/image" Target="../media/image31.png"/><Relationship Id="rId41" Type="http://schemas.openxmlformats.org/officeDocument/2006/relationships/image" Target="../media/image49.png"/><Relationship Id="rId54" Type="http://schemas.openxmlformats.org/officeDocument/2006/relationships/image" Target="../media/image56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microsoft.com/office/2007/relationships/hdphoto" Target="../media/hdphoto1.wdp"/><Relationship Id="rId4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11" Type="http://schemas.openxmlformats.org/officeDocument/2006/relationships/image" Target="../media/image14.jpeg"/><Relationship Id="rId5" Type="http://schemas.openxmlformats.org/officeDocument/2006/relationships/image" Target="../media/image7.jpeg"/><Relationship Id="rId10" Type="http://schemas.openxmlformats.org/officeDocument/2006/relationships/image" Target="../media/image13.jpeg"/><Relationship Id="rId4" Type="http://schemas.openxmlformats.org/officeDocument/2006/relationships/image" Target="../media/image6.jpeg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74"/>
          <p:cNvSpPr txBox="1">
            <a:spLocks noGrp="1"/>
          </p:cNvSpPr>
          <p:nvPr>
            <p:ph type="title"/>
          </p:nvPr>
        </p:nvSpPr>
        <p:spPr>
          <a:xfrm>
            <a:off x="557551" y="-87832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00"/>
                </a:solidFill>
              </a:rPr>
              <a:t>Our names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8D72E7C-484F-422A-A18E-A956152B8BD5}"/>
              </a:ext>
            </a:extLst>
          </p:cNvPr>
          <p:cNvSpPr txBox="1"/>
          <p:nvPr/>
        </p:nvSpPr>
        <p:spPr>
          <a:xfrm>
            <a:off x="753800" y="1200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</a:rPr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A53115-DBF8-4388-8E90-1994BF02D5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2968"/>
            <a:ext cx="4098085" cy="1015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2452D4-482E-47AA-BDE9-5A396AED45F2}"/>
              </a:ext>
            </a:extLst>
          </p:cNvPr>
          <p:cNvSpPr txBox="1"/>
          <p:nvPr/>
        </p:nvSpPr>
        <p:spPr>
          <a:xfrm>
            <a:off x="271709" y="4161250"/>
            <a:ext cx="3882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6"/>
                </a:solidFill>
                <a:latin typeface="Pangolin" panose="02010600030101010101" charset="0"/>
              </a:rPr>
              <a:t>LESSON 2 – PERIOD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69F481C-B2FE-45A8-95CF-AB08DB10DE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422" y="-87832"/>
            <a:ext cx="1634433" cy="1686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6521362-B2E3-43CE-AA60-5689623D8E7B}"/>
              </a:ext>
            </a:extLst>
          </p:cNvPr>
          <p:cNvSpPr txBox="1"/>
          <p:nvPr/>
        </p:nvSpPr>
        <p:spPr>
          <a:xfrm>
            <a:off x="200916" y="-8783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6"/>
                </a:solidFill>
                <a:latin typeface="Sport Day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xmlns="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17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xmlns="" id="{5CB56A1A-71B9-46D6-AA16-29ACF6300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7921" y="543684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xmlns="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:a16="http://schemas.microsoft.com/office/drawing/2014/main" xmlns="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123" y="616636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xmlns="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xmlns="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:a16="http://schemas.microsoft.com/office/drawing/2014/main" xmlns="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5200" y="1996530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9-letras-y-numeros-numeros-pintado-por-silvita-9728962">
            <a:extLst>
              <a:ext uri="{FF2B5EF4-FFF2-40B4-BE49-F238E27FC236}">
                <a16:creationId xmlns:a16="http://schemas.microsoft.com/office/drawing/2014/main" xmlns="" id="{238711AD-E1BA-4919-9FF0-1AF0A940F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6711" y="3431282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:a16="http://schemas.microsoft.com/office/drawing/2014/main" xmlns="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xmlns="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seis">
            <a:extLst>
              <a:ext uri="{FF2B5EF4-FFF2-40B4-BE49-F238E27FC236}">
                <a16:creationId xmlns:a16="http://schemas.microsoft.com/office/drawing/2014/main" xmlns="" id="{B43D6E6E-33F9-4E7A-B25D-0AE55F9E3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285" y="2143371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7">
            <a:extLst>
              <a:ext uri="{FF2B5EF4-FFF2-40B4-BE49-F238E27FC236}">
                <a16:creationId xmlns:a16="http://schemas.microsoft.com/office/drawing/2014/main" xmlns="" id="{33838743-A4DA-4A80-A562-5F1B525BE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2475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92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xmlns="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xmlns="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:a16="http://schemas.microsoft.com/office/drawing/2014/main" xmlns="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123" y="616636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xmlns="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xmlns="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:a16="http://schemas.microsoft.com/office/drawing/2014/main" xmlns="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5200" y="1996530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9-letras-y-numeros-numeros-pintado-por-silvita-9728962">
            <a:extLst>
              <a:ext uri="{FF2B5EF4-FFF2-40B4-BE49-F238E27FC236}">
                <a16:creationId xmlns:a16="http://schemas.microsoft.com/office/drawing/2014/main" xmlns="" id="{238711AD-E1BA-4919-9FF0-1AF0A940F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6711" y="3431282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:a16="http://schemas.microsoft.com/office/drawing/2014/main" xmlns="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xmlns="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seis">
            <a:extLst>
              <a:ext uri="{FF2B5EF4-FFF2-40B4-BE49-F238E27FC236}">
                <a16:creationId xmlns:a16="http://schemas.microsoft.com/office/drawing/2014/main" xmlns="" id="{B43D6E6E-33F9-4E7A-B25D-0AE55F9E3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285" y="2143371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7">
            <a:extLst>
              <a:ext uri="{FF2B5EF4-FFF2-40B4-BE49-F238E27FC236}">
                <a16:creationId xmlns:a16="http://schemas.microsoft.com/office/drawing/2014/main" xmlns="" id="{33838743-A4DA-4A80-A562-5F1B525BE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2475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xmlns="" id="{7B368A63-66AF-4DA2-AE7B-5602E3B3BE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9607" y="524579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xmlns="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xmlns="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:a16="http://schemas.microsoft.com/office/drawing/2014/main" xmlns="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123" y="616636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xmlns="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xmlns="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:a16="http://schemas.microsoft.com/office/drawing/2014/main" xmlns="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5200" y="1996530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:a16="http://schemas.microsoft.com/office/drawing/2014/main" xmlns="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xmlns="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seis">
            <a:extLst>
              <a:ext uri="{FF2B5EF4-FFF2-40B4-BE49-F238E27FC236}">
                <a16:creationId xmlns:a16="http://schemas.microsoft.com/office/drawing/2014/main" xmlns="" id="{B43D6E6E-33F9-4E7A-B25D-0AE55F9E3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285" y="2143371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7">
            <a:extLst>
              <a:ext uri="{FF2B5EF4-FFF2-40B4-BE49-F238E27FC236}">
                <a16:creationId xmlns:a16="http://schemas.microsoft.com/office/drawing/2014/main" xmlns="" id="{33838743-A4DA-4A80-A562-5F1B525BE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4432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xmlns="" id="{7B368A63-66AF-4DA2-AE7B-5602E3B3BE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9607" y="524579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numero-9-letras-y-numeros-numeros-pintado-por-silvita-9728962">
            <a:extLst>
              <a:ext uri="{FF2B5EF4-FFF2-40B4-BE49-F238E27FC236}">
                <a16:creationId xmlns:a16="http://schemas.microsoft.com/office/drawing/2014/main" xmlns="" id="{B77820B3-0685-47D0-94A6-A16B860FA0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1322" y="3454781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4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xmlns="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xmlns="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xmlns="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xmlns="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:a16="http://schemas.microsoft.com/office/drawing/2014/main" xmlns="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5200" y="1996530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:a16="http://schemas.microsoft.com/office/drawing/2014/main" xmlns="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xmlns="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seis">
            <a:extLst>
              <a:ext uri="{FF2B5EF4-FFF2-40B4-BE49-F238E27FC236}">
                <a16:creationId xmlns:a16="http://schemas.microsoft.com/office/drawing/2014/main" xmlns="" id="{B43D6E6E-33F9-4E7A-B25D-0AE55F9E3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285" y="2143371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7">
            <a:extLst>
              <a:ext uri="{FF2B5EF4-FFF2-40B4-BE49-F238E27FC236}">
                <a16:creationId xmlns:a16="http://schemas.microsoft.com/office/drawing/2014/main" xmlns="" id="{33838743-A4DA-4A80-A562-5F1B525BE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4432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xmlns="" id="{7B368A63-66AF-4DA2-AE7B-5602E3B3BE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9607" y="524579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numero-9-letras-y-numeros-numeros-pintado-por-silvita-9728962">
            <a:extLst>
              <a:ext uri="{FF2B5EF4-FFF2-40B4-BE49-F238E27FC236}">
                <a16:creationId xmlns:a16="http://schemas.microsoft.com/office/drawing/2014/main" xmlns="" id="{B77820B3-0685-47D0-94A6-A16B860FA0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1322" y="3454781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3-lettere-e-numeri-numeri-1071263">
            <a:extLst>
              <a:ext uri="{FF2B5EF4-FFF2-40B4-BE49-F238E27FC236}">
                <a16:creationId xmlns:a16="http://schemas.microsoft.com/office/drawing/2014/main" xmlns="" id="{90B5B5C5-314A-4593-A396-BD853A4AEC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1699" y="641748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22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xmlns="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xmlns="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xmlns="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xmlns="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:a16="http://schemas.microsoft.com/office/drawing/2014/main" xmlns="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xmlns="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seis">
            <a:extLst>
              <a:ext uri="{FF2B5EF4-FFF2-40B4-BE49-F238E27FC236}">
                <a16:creationId xmlns:a16="http://schemas.microsoft.com/office/drawing/2014/main" xmlns="" id="{B43D6E6E-33F9-4E7A-B25D-0AE55F9E3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285" y="2143371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7">
            <a:extLst>
              <a:ext uri="{FF2B5EF4-FFF2-40B4-BE49-F238E27FC236}">
                <a16:creationId xmlns:a16="http://schemas.microsoft.com/office/drawing/2014/main" xmlns="" id="{33838743-A4DA-4A80-A562-5F1B525BE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4432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xmlns="" id="{7B368A63-66AF-4DA2-AE7B-5602E3B3BE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9607" y="524579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numero-9-letras-y-numeros-numeros-pintado-por-silvita-9728962">
            <a:extLst>
              <a:ext uri="{FF2B5EF4-FFF2-40B4-BE49-F238E27FC236}">
                <a16:creationId xmlns:a16="http://schemas.microsoft.com/office/drawing/2014/main" xmlns="" id="{B77820B3-0685-47D0-94A6-A16B860FA0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1322" y="3454781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3-lettere-e-numeri-numeri-1071263">
            <a:extLst>
              <a:ext uri="{FF2B5EF4-FFF2-40B4-BE49-F238E27FC236}">
                <a16:creationId xmlns:a16="http://schemas.microsoft.com/office/drawing/2014/main" xmlns="" id="{90B5B5C5-314A-4593-A396-BD853A4AEC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2080" y="645052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8-letras-y-numeros-numeros-pintado-por-silvita-9728964">
            <a:extLst>
              <a:ext uri="{FF2B5EF4-FFF2-40B4-BE49-F238E27FC236}">
                <a16:creationId xmlns:a16="http://schemas.microsoft.com/office/drawing/2014/main" xmlns="" id="{B7B47DE2-BD05-439C-9F0A-C72EC5A463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3610" y="2004649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53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xmlns="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xmlns="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xmlns="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xmlns="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seis">
            <a:extLst>
              <a:ext uri="{FF2B5EF4-FFF2-40B4-BE49-F238E27FC236}">
                <a16:creationId xmlns:a16="http://schemas.microsoft.com/office/drawing/2014/main" xmlns="" id="{B43D6E6E-33F9-4E7A-B25D-0AE55F9E3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285" y="2143371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7">
            <a:extLst>
              <a:ext uri="{FF2B5EF4-FFF2-40B4-BE49-F238E27FC236}">
                <a16:creationId xmlns:a16="http://schemas.microsoft.com/office/drawing/2014/main" xmlns="" id="{33838743-A4DA-4A80-A562-5F1B525BE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4432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xmlns="" id="{7B368A63-66AF-4DA2-AE7B-5602E3B3BE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9607" y="524579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numero-9-letras-y-numeros-numeros-pintado-por-silvita-9728962">
            <a:extLst>
              <a:ext uri="{FF2B5EF4-FFF2-40B4-BE49-F238E27FC236}">
                <a16:creationId xmlns:a16="http://schemas.microsoft.com/office/drawing/2014/main" xmlns="" id="{B77820B3-0685-47D0-94A6-A16B860FA0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1322" y="3454781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3-lettere-e-numeri-numeri-1071263">
            <a:extLst>
              <a:ext uri="{FF2B5EF4-FFF2-40B4-BE49-F238E27FC236}">
                <a16:creationId xmlns:a16="http://schemas.microsoft.com/office/drawing/2014/main" xmlns="" id="{90B5B5C5-314A-4593-A396-BD853A4AEC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1699" y="641748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8-letras-y-numeros-numeros-pintado-por-silvita-9728964">
            <a:extLst>
              <a:ext uri="{FF2B5EF4-FFF2-40B4-BE49-F238E27FC236}">
                <a16:creationId xmlns:a16="http://schemas.microsoft.com/office/drawing/2014/main" xmlns="" id="{B7B47DE2-BD05-439C-9F0A-C72EC5A463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3610" y="2004649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" descr="numero-0-letras-y-numeros-numeros-pintado-por-silvita-9728953">
            <a:extLst>
              <a:ext uri="{FF2B5EF4-FFF2-40B4-BE49-F238E27FC236}">
                <a16:creationId xmlns:a16="http://schemas.microsoft.com/office/drawing/2014/main" xmlns="" id="{DEE73380-BD8C-469F-B626-57F934CCBB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389" y="3454781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xmlns="" id="{469F02D7-9F8A-474A-89C3-25D45F52D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4199" y="3341301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40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xmlns="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0469" y="2222105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smtClean="0"/>
              <a:t>ACTIVITY 4</a:t>
            </a:r>
            <a:endParaRPr sz="5000" dirty="0"/>
          </a:p>
        </p:txBody>
      </p:sp>
      <p:sp>
        <p:nvSpPr>
          <p:cNvPr id="6" name="Google Shape;1247;p62">
            <a:extLst>
              <a:ext uri="{FF2B5EF4-FFF2-40B4-BE49-F238E27FC236}">
                <a16:creationId xmlns:a16="http://schemas.microsoft.com/office/drawing/2014/main" xmlns="" id="{5675D310-DC54-4DC8-96D9-5B32EAC7E36A}"/>
              </a:ext>
            </a:extLst>
          </p:cNvPr>
          <p:cNvSpPr/>
          <p:nvPr/>
        </p:nvSpPr>
        <p:spPr>
          <a:xfrm>
            <a:off x="4086583" y="91725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0;p62">
            <a:extLst>
              <a:ext uri="{FF2B5EF4-FFF2-40B4-BE49-F238E27FC236}">
                <a16:creationId xmlns:a16="http://schemas.microsoft.com/office/drawing/2014/main" xmlns="" id="{80A0EF12-9942-43A7-B0B7-C766A6805593}"/>
              </a:ext>
            </a:extLst>
          </p:cNvPr>
          <p:cNvSpPr txBox="1"/>
          <p:nvPr/>
        </p:nvSpPr>
        <p:spPr>
          <a:xfrm>
            <a:off x="4300810" y="114180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36478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4065" y="963636"/>
            <a:ext cx="5075872" cy="2031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066" y="3003705"/>
            <a:ext cx="5075872" cy="20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4E1B3F8-7357-460A-9945-94C1028DA51C}"/>
              </a:ext>
            </a:extLst>
          </p:cNvPr>
          <p:cNvSpPr/>
          <p:nvPr/>
        </p:nvSpPr>
        <p:spPr>
          <a:xfrm>
            <a:off x="-1139483" y="257161"/>
            <a:ext cx="93128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vi-VN" sz="4400" dirty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Work in </a:t>
            </a:r>
            <a:r>
              <a:rPr lang="vi-VN" sz="4400" dirty="0" smtClean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pairs</a:t>
            </a:r>
            <a:r>
              <a:rPr lang="en-US" sz="4400" dirty="0" smtClean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, </a:t>
            </a:r>
            <a:r>
              <a:rPr lang="vi-VN" sz="4400" dirty="0" smtClean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ask </a:t>
            </a:r>
            <a:r>
              <a:rPr lang="vi-VN" sz="4400" dirty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and </a:t>
            </a:r>
            <a:r>
              <a:rPr lang="vi-VN" sz="4400" dirty="0" smtClean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answer</a:t>
            </a:r>
            <a:r>
              <a:rPr lang="en-US" sz="4400" dirty="0" smtClean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.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4065" y="963636"/>
            <a:ext cx="5075872" cy="2031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066" y="3003705"/>
            <a:ext cx="5075872" cy="20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8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172"/>
            <a:ext cx="9121451" cy="2637274"/>
          </a:xfrm>
          <a:prstGeom prst="rect">
            <a:avLst/>
          </a:prstGeom>
        </p:spPr>
      </p:pic>
      <p:pic>
        <p:nvPicPr>
          <p:cNvPr id="8" name="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4118" y="1345920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2257D5-580F-4D52-924F-003EF6AC4CBB}"/>
              </a:ext>
            </a:extLst>
          </p:cNvPr>
          <p:cNvSpPr txBox="1"/>
          <p:nvPr/>
        </p:nvSpPr>
        <p:spPr>
          <a:xfrm>
            <a:off x="2334132" y="3318213"/>
            <a:ext cx="357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A3AB23-3078-42D4-B2AF-8EA799BA11A9}"/>
              </a:ext>
            </a:extLst>
          </p:cNvPr>
          <p:cNvSpPr txBox="1"/>
          <p:nvPr/>
        </p:nvSpPr>
        <p:spPr>
          <a:xfrm>
            <a:off x="4479618" y="3318213"/>
            <a:ext cx="357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cript MT Bold" panose="030406020406070809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74A56BD-97B9-4F26-9C93-27698445929D}"/>
              </a:ext>
            </a:extLst>
          </p:cNvPr>
          <p:cNvSpPr txBox="1"/>
          <p:nvPr/>
        </p:nvSpPr>
        <p:spPr>
          <a:xfrm>
            <a:off x="6625104" y="3318214"/>
            <a:ext cx="357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902A280-110D-4329-A4F6-8013533680C8}"/>
              </a:ext>
            </a:extLst>
          </p:cNvPr>
          <p:cNvSpPr txBox="1"/>
          <p:nvPr/>
        </p:nvSpPr>
        <p:spPr>
          <a:xfrm>
            <a:off x="8705899" y="3318214"/>
            <a:ext cx="357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3128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9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3" grpId="0"/>
      <p:bldP spid="5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4" name="Google Shape;1234;p62"/>
          <p:cNvCxnSpPr>
            <a:cxnSpLocks/>
          </p:cNvCxnSpPr>
          <p:nvPr/>
        </p:nvCxnSpPr>
        <p:spPr>
          <a:xfrm>
            <a:off x="1902000" y="2219941"/>
            <a:ext cx="6815280" cy="5099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5" name="Google Shape;1235;p62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accent3">
                    <a:lumMod val="10000"/>
                  </a:schemeClr>
                </a:solidFill>
              </a:rPr>
              <a:t>TABLE OF CONTENTS</a:t>
            </a:r>
            <a:endParaRPr sz="35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236" name="Google Shape;1236;p62"/>
          <p:cNvSpPr txBox="1"/>
          <p:nvPr/>
        </p:nvSpPr>
        <p:spPr>
          <a:xfrm>
            <a:off x="655407" y="2827344"/>
            <a:ext cx="13152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chemeClr val="accent3"/>
                </a:solidFill>
                <a:latin typeface="Pangolin"/>
                <a:ea typeface="Pangolin"/>
                <a:cs typeface="Pangolin"/>
                <a:sym typeface="Pangolin"/>
              </a:rPr>
              <a:t>WARM-UP</a:t>
            </a:r>
            <a:endParaRPr sz="1800" b="1" dirty="0">
              <a:solidFill>
                <a:schemeClr val="accent3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38" name="Google Shape;1238;p62"/>
          <p:cNvSpPr txBox="1"/>
          <p:nvPr/>
        </p:nvSpPr>
        <p:spPr>
          <a:xfrm>
            <a:off x="2487881" y="2764979"/>
            <a:ext cx="1520163" cy="7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rgbClr val="0070C0"/>
                </a:solidFill>
                <a:latin typeface="Pangolin"/>
                <a:ea typeface="Pangolin"/>
                <a:cs typeface="Pangolin"/>
                <a:sym typeface="Pangolin"/>
              </a:rPr>
              <a:t>ACTIVITY 4</a:t>
            </a:r>
            <a:endParaRPr lang="en" sz="1800" b="1" dirty="0">
              <a:solidFill>
                <a:srgbClr val="0070C0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dirty="0">
              <a:solidFill>
                <a:schemeClr val="accent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0" name="Google Shape;1240;p62"/>
          <p:cNvSpPr txBox="1"/>
          <p:nvPr/>
        </p:nvSpPr>
        <p:spPr>
          <a:xfrm>
            <a:off x="4154372" y="2844366"/>
            <a:ext cx="1520165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chemeClr val="accent5"/>
                </a:solidFill>
                <a:latin typeface="Pangolin"/>
                <a:ea typeface="Pangolin"/>
                <a:cs typeface="Pangolin"/>
                <a:sym typeface="Pangolin"/>
              </a:rPr>
              <a:t>ACTIVITY 5</a:t>
            </a:r>
            <a:endParaRPr sz="1800" b="1" dirty="0">
              <a:solidFill>
                <a:schemeClr val="accent5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4" name="Google Shape;1244;p62"/>
          <p:cNvSpPr/>
          <p:nvPr/>
        </p:nvSpPr>
        <p:spPr>
          <a:xfrm>
            <a:off x="821700" y="1617135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62"/>
          <p:cNvSpPr/>
          <p:nvPr/>
        </p:nvSpPr>
        <p:spPr>
          <a:xfrm>
            <a:off x="4340932" y="1679790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7" name="Google Shape;1247;p62"/>
          <p:cNvSpPr/>
          <p:nvPr/>
        </p:nvSpPr>
        <p:spPr>
          <a:xfrm>
            <a:off x="2605332" y="165922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8" name="Google Shape;1248;p62"/>
          <p:cNvSpPr txBox="1"/>
          <p:nvPr/>
        </p:nvSpPr>
        <p:spPr>
          <a:xfrm>
            <a:off x="1057350" y="1848771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9" name="Google Shape;1249;p62"/>
          <p:cNvSpPr txBox="1"/>
          <p:nvPr/>
        </p:nvSpPr>
        <p:spPr>
          <a:xfrm>
            <a:off x="4500041" y="188377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0" name="Google Shape;1250;p62"/>
          <p:cNvSpPr txBox="1"/>
          <p:nvPr/>
        </p:nvSpPr>
        <p:spPr>
          <a:xfrm>
            <a:off x="2790743" y="1904340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2" name="Google Shape;1245;p62">
            <a:extLst>
              <a:ext uri="{FF2B5EF4-FFF2-40B4-BE49-F238E27FC236}">
                <a16:creationId xmlns:a16="http://schemas.microsoft.com/office/drawing/2014/main" xmlns="" id="{D167980D-DD7F-40E9-9DE8-664D58E0EC18}"/>
              </a:ext>
            </a:extLst>
          </p:cNvPr>
          <p:cNvSpPr/>
          <p:nvPr/>
        </p:nvSpPr>
        <p:spPr>
          <a:xfrm>
            <a:off x="6184328" y="1659225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1251;p62">
            <a:extLst>
              <a:ext uri="{FF2B5EF4-FFF2-40B4-BE49-F238E27FC236}">
                <a16:creationId xmlns:a16="http://schemas.microsoft.com/office/drawing/2014/main" xmlns="" id="{CF1AAF09-94D6-45A5-866B-5F6C9B6603F7}"/>
              </a:ext>
            </a:extLst>
          </p:cNvPr>
          <p:cNvSpPr txBox="1"/>
          <p:nvPr/>
        </p:nvSpPr>
        <p:spPr>
          <a:xfrm>
            <a:off x="6399520" y="1868723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5" name="Google Shape;1242;p62">
            <a:extLst>
              <a:ext uri="{FF2B5EF4-FFF2-40B4-BE49-F238E27FC236}">
                <a16:creationId xmlns:a16="http://schemas.microsoft.com/office/drawing/2014/main" xmlns="" id="{81AAC763-DD0E-49D4-B229-78DE04B92A60}"/>
              </a:ext>
            </a:extLst>
          </p:cNvPr>
          <p:cNvSpPr txBox="1"/>
          <p:nvPr/>
        </p:nvSpPr>
        <p:spPr>
          <a:xfrm>
            <a:off x="5820864" y="2836088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rgbClr val="660066"/>
                </a:solidFill>
                <a:latin typeface="Pangolin"/>
                <a:ea typeface="Pangolin"/>
                <a:cs typeface="Pangolin"/>
                <a:sym typeface="Pangolin"/>
              </a:rPr>
              <a:t>ACTIVITY 6</a:t>
            </a:r>
            <a:endParaRPr sz="1800" b="1" dirty="0">
              <a:solidFill>
                <a:srgbClr val="66006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8" name="Google Shape;1245;p62">
            <a:extLst>
              <a:ext uri="{FF2B5EF4-FFF2-40B4-BE49-F238E27FC236}">
                <a16:creationId xmlns:a16="http://schemas.microsoft.com/office/drawing/2014/main" xmlns="" id="{D167980D-DD7F-40E9-9DE8-664D58E0EC18}"/>
              </a:ext>
            </a:extLst>
          </p:cNvPr>
          <p:cNvSpPr/>
          <p:nvPr/>
        </p:nvSpPr>
        <p:spPr>
          <a:xfrm>
            <a:off x="7919928" y="1679790"/>
            <a:ext cx="1080300" cy="1080300"/>
          </a:xfrm>
          <a:prstGeom prst="ellipse">
            <a:avLst/>
          </a:prstGeom>
          <a:solidFill>
            <a:srgbClr val="FF990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251;p62">
            <a:extLst>
              <a:ext uri="{FF2B5EF4-FFF2-40B4-BE49-F238E27FC236}">
                <a16:creationId xmlns:a16="http://schemas.microsoft.com/office/drawing/2014/main" xmlns="" id="{CF1AAF09-94D6-45A5-866B-5F6C9B6603F7}"/>
              </a:ext>
            </a:extLst>
          </p:cNvPr>
          <p:cNvSpPr txBox="1"/>
          <p:nvPr/>
        </p:nvSpPr>
        <p:spPr>
          <a:xfrm>
            <a:off x="8135120" y="1889288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 smtClean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0" name="Google Shape;1242;p62">
            <a:extLst>
              <a:ext uri="{FF2B5EF4-FFF2-40B4-BE49-F238E27FC236}">
                <a16:creationId xmlns:a16="http://schemas.microsoft.com/office/drawing/2014/main" xmlns="" id="{81AAC763-DD0E-49D4-B229-78DE04B92A60}"/>
              </a:ext>
            </a:extLst>
          </p:cNvPr>
          <p:cNvSpPr txBox="1"/>
          <p:nvPr/>
        </p:nvSpPr>
        <p:spPr>
          <a:xfrm>
            <a:off x="7564199" y="2851141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rgbClr val="FF9933"/>
                </a:solidFill>
                <a:latin typeface="Pangolin"/>
                <a:ea typeface="Pangolin"/>
                <a:cs typeface="Pangolin"/>
                <a:sym typeface="Pangolin"/>
              </a:rPr>
              <a:t>FUN TIME</a:t>
            </a:r>
            <a:endParaRPr sz="1800" b="1" dirty="0">
              <a:solidFill>
                <a:srgbClr val="FF9933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xmlns="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4265" y="2151222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/>
              <a:t>ACTIVITY 5</a:t>
            </a:r>
            <a:endParaRPr sz="4800" dirty="0"/>
          </a:p>
        </p:txBody>
      </p:sp>
      <p:sp>
        <p:nvSpPr>
          <p:cNvPr id="6" name="Google Shape;1247;p62">
            <a:extLst>
              <a:ext uri="{FF2B5EF4-FFF2-40B4-BE49-F238E27FC236}">
                <a16:creationId xmlns:a16="http://schemas.microsoft.com/office/drawing/2014/main" xmlns="" id="{5675D310-DC54-4DC8-96D9-5B32EAC7E36A}"/>
              </a:ext>
            </a:extLst>
          </p:cNvPr>
          <p:cNvSpPr/>
          <p:nvPr/>
        </p:nvSpPr>
        <p:spPr>
          <a:xfrm>
            <a:off x="4086583" y="91725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0;p62">
            <a:extLst>
              <a:ext uri="{FF2B5EF4-FFF2-40B4-BE49-F238E27FC236}">
                <a16:creationId xmlns:a16="http://schemas.microsoft.com/office/drawing/2014/main" xmlns="" id="{80A0EF12-9942-43A7-B0B7-C766A6805593}"/>
              </a:ext>
            </a:extLst>
          </p:cNvPr>
          <p:cNvSpPr txBox="1"/>
          <p:nvPr/>
        </p:nvSpPr>
        <p:spPr>
          <a:xfrm>
            <a:off x="4300810" y="114180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 smtClean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294352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53" y="31363"/>
            <a:ext cx="8610668" cy="51121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4E1B3F8-7357-460A-9945-94C1028DA51C}"/>
              </a:ext>
            </a:extLst>
          </p:cNvPr>
          <p:cNvSpPr/>
          <p:nvPr/>
        </p:nvSpPr>
        <p:spPr>
          <a:xfrm>
            <a:off x="1392865" y="1044711"/>
            <a:ext cx="272902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seven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4E1B3F8-7357-460A-9945-94C1028DA51C}"/>
              </a:ext>
            </a:extLst>
          </p:cNvPr>
          <p:cNvSpPr/>
          <p:nvPr/>
        </p:nvSpPr>
        <p:spPr>
          <a:xfrm>
            <a:off x="1102535" y="2563139"/>
            <a:ext cx="33096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eight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E1B3F8-7357-460A-9945-94C1028DA51C}"/>
              </a:ext>
            </a:extLst>
          </p:cNvPr>
          <p:cNvSpPr/>
          <p:nvPr/>
        </p:nvSpPr>
        <p:spPr>
          <a:xfrm>
            <a:off x="2544725" y="3696846"/>
            <a:ext cx="256599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you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E1B3F8-7357-460A-9945-94C1028DA51C}"/>
              </a:ext>
            </a:extLst>
          </p:cNvPr>
          <p:cNvSpPr/>
          <p:nvPr/>
        </p:nvSpPr>
        <p:spPr>
          <a:xfrm>
            <a:off x="1095154" y="4091831"/>
            <a:ext cx="302673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nine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xmlns="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smtClean="0"/>
              <a:t>ACTIVITY 6</a:t>
            </a:r>
            <a:endParaRPr sz="5000" dirty="0"/>
          </a:p>
        </p:txBody>
      </p:sp>
      <p:sp>
        <p:nvSpPr>
          <p:cNvPr id="5" name="Google Shape;1246;p62">
            <a:extLst>
              <a:ext uri="{FF2B5EF4-FFF2-40B4-BE49-F238E27FC236}">
                <a16:creationId xmlns:a16="http://schemas.microsoft.com/office/drawing/2014/main" xmlns="" id="{F622577E-45CF-4ED3-9F80-F16E7BDB5FD6}"/>
              </a:ext>
            </a:extLst>
          </p:cNvPr>
          <p:cNvSpPr/>
          <p:nvPr/>
        </p:nvSpPr>
        <p:spPr>
          <a:xfrm>
            <a:off x="3873864" y="1081154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249;p62">
            <a:extLst>
              <a:ext uri="{FF2B5EF4-FFF2-40B4-BE49-F238E27FC236}">
                <a16:creationId xmlns:a16="http://schemas.microsoft.com/office/drawing/2014/main" xmlns="" id="{CAF0410F-CECD-4248-A055-2089F66633D2}"/>
              </a:ext>
            </a:extLst>
          </p:cNvPr>
          <p:cNvSpPr txBox="1"/>
          <p:nvPr/>
        </p:nvSpPr>
        <p:spPr>
          <a:xfrm>
            <a:off x="4032973" y="128513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 smtClean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22514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61507"/>
            <a:ext cx="9144000" cy="4479947"/>
          </a:xfrm>
          <a:prstGeom prst="rect">
            <a:avLst/>
          </a:prstGeom>
        </p:spPr>
      </p:pic>
      <p:pic>
        <p:nvPicPr>
          <p:cNvPr id="2" name="Track 021">
            <a:hlinkClick r:id="" action="ppaction://media"/>
            <a:extLst>
              <a:ext uri="{FF2B5EF4-FFF2-40B4-BE49-F238E27FC236}">
                <a16:creationId xmlns:a16="http://schemas.microsoft.com/office/drawing/2014/main" xmlns="" id="{EDC75AA2-D022-4329-B151-0FD8E33F8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20996" y="419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8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5;p62">
            <a:extLst>
              <a:ext uri="{FF2B5EF4-FFF2-40B4-BE49-F238E27FC236}">
                <a16:creationId xmlns:a16="http://schemas.microsoft.com/office/drawing/2014/main" xmlns="" id="{E35574B6-238A-44BF-A001-292D12F43CF4}"/>
              </a:ext>
            </a:extLst>
          </p:cNvPr>
          <p:cNvSpPr/>
          <p:nvPr/>
        </p:nvSpPr>
        <p:spPr>
          <a:xfrm>
            <a:off x="4094206" y="1048138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251;p62">
            <a:extLst>
              <a:ext uri="{FF2B5EF4-FFF2-40B4-BE49-F238E27FC236}">
                <a16:creationId xmlns:a16="http://schemas.microsoft.com/office/drawing/2014/main" xmlns="" id="{2604C8E2-9C8C-4BFB-B733-A1ED5F9017BA}"/>
              </a:ext>
            </a:extLst>
          </p:cNvPr>
          <p:cNvSpPr txBox="1"/>
          <p:nvPr/>
        </p:nvSpPr>
        <p:spPr>
          <a:xfrm>
            <a:off x="4309398" y="1257636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 smtClean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8" name="Google Shape;1023;p44">
            <a:extLst>
              <a:ext uri="{FF2B5EF4-FFF2-40B4-BE49-F238E27FC236}">
                <a16:creationId xmlns:a16="http://schemas.microsoft.com/office/drawing/2014/main" xmlns="" id="{A8F4D6A8-E9F0-424D-887B-627240DB2D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22698" y="2247992"/>
            <a:ext cx="4529469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smtClean="0"/>
              <a:t>FUN TIME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199055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EB465F-C4B8-9C4F-8CFC-48DADD854E98}"/>
              </a:ext>
            </a:extLst>
          </p:cNvPr>
          <p:cNvPicPr>
            <a:picLocks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61601" y="-609229"/>
            <a:ext cx="18859500" cy="5829300"/>
          </a:xfrm>
          <a:prstGeom prst="rect">
            <a:avLst/>
          </a:prstGeom>
        </p:spPr>
      </p:pic>
      <p:pic>
        <p:nvPicPr>
          <p:cNvPr id="32" name="Splat">
            <a:extLst>
              <a:ext uri="{FF2B5EF4-FFF2-40B4-BE49-F238E27FC236}">
                <a16:creationId xmlns:a16="http://schemas.microsoft.com/office/drawing/2014/main" xmlns="" id="{AF9CE338-A719-714E-B94F-F1321C68D1E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5311" y="460049"/>
            <a:ext cx="2356932" cy="2250134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33" name="Splat">
            <a:extLst>
              <a:ext uri="{FF2B5EF4-FFF2-40B4-BE49-F238E27FC236}">
                <a16:creationId xmlns:a16="http://schemas.microsoft.com/office/drawing/2014/main" xmlns="" id="{D9E1C2F5-CB77-D84A-9A07-4C85B164B6A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472" y="331596"/>
            <a:ext cx="2558596" cy="2442660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35" name="Splat">
            <a:extLst>
              <a:ext uri="{FF2B5EF4-FFF2-40B4-BE49-F238E27FC236}">
                <a16:creationId xmlns:a16="http://schemas.microsoft.com/office/drawing/2014/main" xmlns="" id="{2E2432BF-7155-AF4B-B65A-1E0EE462C8D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4183" y="452803"/>
            <a:ext cx="2334855" cy="2229058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36" name="Hammer">
            <a:extLst>
              <a:ext uri="{FF2B5EF4-FFF2-40B4-BE49-F238E27FC236}">
                <a16:creationId xmlns:a16="http://schemas.microsoft.com/office/drawing/2014/main" xmlns="" id="{9781B4A4-669B-0E41-8234-615780E1165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79015">
            <a:off x="4208494" y="711093"/>
            <a:ext cx="1159110" cy="11591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Hammer">
            <a:extLst>
              <a:ext uri="{FF2B5EF4-FFF2-40B4-BE49-F238E27FC236}">
                <a16:creationId xmlns:a16="http://schemas.microsoft.com/office/drawing/2014/main" xmlns="" id="{1801F806-D905-7042-B156-97315F5959E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79015">
            <a:off x="5775570" y="587181"/>
            <a:ext cx="1211522" cy="121152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9773320-F165-8142-95A1-82D66A4CA00F}"/>
              </a:ext>
            </a:extLst>
          </p:cNvPr>
          <p:cNvSpPr txBox="1"/>
          <p:nvPr/>
        </p:nvSpPr>
        <p:spPr>
          <a:xfrm>
            <a:off x="3810697" y="1291641"/>
            <a:ext cx="8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kern="1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+mn-ea"/>
              </a:rPr>
              <a:t>6</a:t>
            </a:r>
            <a:r>
              <a:rPr kumimoji="0" lang="en-US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BB83485-EDA4-1B44-A74B-23094E71D64C}"/>
              </a:ext>
            </a:extLst>
          </p:cNvPr>
          <p:cNvSpPr txBox="1"/>
          <p:nvPr/>
        </p:nvSpPr>
        <p:spPr>
          <a:xfrm>
            <a:off x="2346287" y="1269105"/>
            <a:ext cx="8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kern="1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+mn-ea"/>
              </a:rPr>
              <a:t>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AA123C7-106F-2845-91E0-DFF3A4B239BE}"/>
              </a:ext>
            </a:extLst>
          </p:cNvPr>
          <p:cNvSpPr txBox="1"/>
          <p:nvPr/>
        </p:nvSpPr>
        <p:spPr>
          <a:xfrm>
            <a:off x="5442672" y="1263539"/>
            <a:ext cx="8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100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4" name="Splat">
            <a:extLst>
              <a:ext uri="{FF2B5EF4-FFF2-40B4-BE49-F238E27FC236}">
                <a16:creationId xmlns:a16="http://schemas.microsoft.com/office/drawing/2014/main" xmlns="" id="{A48F2B52-8BCC-314A-AF82-63DF05AF603A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821" y="455843"/>
            <a:ext cx="2305764" cy="2201285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46" name="Hammer">
            <a:extLst>
              <a:ext uri="{FF2B5EF4-FFF2-40B4-BE49-F238E27FC236}">
                <a16:creationId xmlns:a16="http://schemas.microsoft.com/office/drawing/2014/main" xmlns="" id="{FC36FFA6-1646-5E46-AAAF-8176D2C5320F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579015">
            <a:off x="7388017" y="513353"/>
            <a:ext cx="1254338" cy="1254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C0FF9F3-9A1E-694F-BF28-C2BF01F8DABB}"/>
              </a:ext>
            </a:extLst>
          </p:cNvPr>
          <p:cNvSpPr txBox="1"/>
          <p:nvPr/>
        </p:nvSpPr>
        <p:spPr>
          <a:xfrm>
            <a:off x="7000268" y="1118599"/>
            <a:ext cx="8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800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3" name="Splat">
            <a:extLst>
              <a:ext uri="{FF2B5EF4-FFF2-40B4-BE49-F238E27FC236}">
                <a16:creationId xmlns:a16="http://schemas.microsoft.com/office/drawing/2014/main" xmlns="" id="{118B398C-6333-5A4D-A611-088D6945531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755" y="1797350"/>
            <a:ext cx="2243597" cy="2141935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64" name="Hammer">
            <a:extLst>
              <a:ext uri="{FF2B5EF4-FFF2-40B4-BE49-F238E27FC236}">
                <a16:creationId xmlns:a16="http://schemas.microsoft.com/office/drawing/2014/main" xmlns="" id="{B0230FE5-E5EA-7D46-9749-6130F265BB8E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579015">
            <a:off x="2551394" y="1937940"/>
            <a:ext cx="1113806" cy="1113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7B4F51F4-0C7E-E94A-B487-C765954F20E2}"/>
              </a:ext>
            </a:extLst>
          </p:cNvPr>
          <p:cNvSpPr txBox="1"/>
          <p:nvPr/>
        </p:nvSpPr>
        <p:spPr>
          <a:xfrm>
            <a:off x="2234046" y="2580475"/>
            <a:ext cx="790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20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6" name="Splat">
            <a:extLst>
              <a:ext uri="{FF2B5EF4-FFF2-40B4-BE49-F238E27FC236}">
                <a16:creationId xmlns:a16="http://schemas.microsoft.com/office/drawing/2014/main" xmlns="" id="{1E5962B9-7460-764F-9AD0-08B270AA22A6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014" y="1713272"/>
            <a:ext cx="2307325" cy="2202775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67" name="Hammer">
            <a:extLst>
              <a:ext uri="{FF2B5EF4-FFF2-40B4-BE49-F238E27FC236}">
                <a16:creationId xmlns:a16="http://schemas.microsoft.com/office/drawing/2014/main" xmlns="" id="{66C1F60F-60BC-354E-AC3B-B922C29AE51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579015">
            <a:off x="4152043" y="1950114"/>
            <a:ext cx="1145443" cy="1145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858EA0EF-98DD-F64E-ABA9-B729A158FAAA}"/>
              </a:ext>
            </a:extLst>
          </p:cNvPr>
          <p:cNvSpPr txBox="1"/>
          <p:nvPr/>
        </p:nvSpPr>
        <p:spPr>
          <a:xfrm>
            <a:off x="3842751" y="2539147"/>
            <a:ext cx="8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100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9" name="Splat">
            <a:extLst>
              <a:ext uri="{FF2B5EF4-FFF2-40B4-BE49-F238E27FC236}">
                <a16:creationId xmlns:a16="http://schemas.microsoft.com/office/drawing/2014/main" xmlns="" id="{252C4986-D2A4-BF41-9683-0628F599B50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811" y="1742003"/>
            <a:ext cx="2361484" cy="2254480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70" name="Hammer">
            <a:extLst>
              <a:ext uri="{FF2B5EF4-FFF2-40B4-BE49-F238E27FC236}">
                <a16:creationId xmlns:a16="http://schemas.microsoft.com/office/drawing/2014/main" xmlns="" id="{8E666B17-4992-D848-9CAC-A4CBFA428D84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579015">
            <a:off x="5781551" y="1932946"/>
            <a:ext cx="1172329" cy="1172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1A0AFF10-8675-884F-8BF3-4F30488316AE}"/>
              </a:ext>
            </a:extLst>
          </p:cNvPr>
          <p:cNvSpPr txBox="1"/>
          <p:nvPr/>
        </p:nvSpPr>
        <p:spPr>
          <a:xfrm>
            <a:off x="5536005" y="2634274"/>
            <a:ext cx="8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kern="1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+mn-ea"/>
              </a:rPr>
              <a:t>8</a:t>
            </a:r>
            <a:r>
              <a:rPr kumimoji="0" lang="en-US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2" name="Angry mark">
            <a:extLst>
              <a:ext uri="{FF2B5EF4-FFF2-40B4-BE49-F238E27FC236}">
                <a16:creationId xmlns:a16="http://schemas.microsoft.com/office/drawing/2014/main" xmlns="" id="{B4453D8A-AC2F-FC4E-A6B3-C22E89EE83CA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98246">
            <a:off x="7266770" y="950253"/>
            <a:ext cx="498292" cy="498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Angry mark">
            <a:extLst>
              <a:ext uri="{FF2B5EF4-FFF2-40B4-BE49-F238E27FC236}">
                <a16:creationId xmlns:a16="http://schemas.microsoft.com/office/drawing/2014/main" xmlns="" id="{E459E8CE-C647-3B40-8835-E853DCAD6745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98246">
            <a:off x="3998480" y="2453067"/>
            <a:ext cx="560593" cy="560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Splat">
            <a:extLst>
              <a:ext uri="{FF2B5EF4-FFF2-40B4-BE49-F238E27FC236}">
                <a16:creationId xmlns:a16="http://schemas.microsoft.com/office/drawing/2014/main" xmlns="" id="{E87459B6-D963-7E49-81DE-CEA998D9A332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523" y="1770874"/>
            <a:ext cx="2402042" cy="2293200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34" name="Hammer">
            <a:extLst>
              <a:ext uri="{FF2B5EF4-FFF2-40B4-BE49-F238E27FC236}">
                <a16:creationId xmlns:a16="http://schemas.microsoft.com/office/drawing/2014/main" xmlns="" id="{075BA858-1B46-C649-BE2D-DCBA34EA6AD7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579015">
            <a:off x="2561631" y="575495"/>
            <a:ext cx="1270183" cy="12701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Hammer">
            <a:extLst>
              <a:ext uri="{FF2B5EF4-FFF2-40B4-BE49-F238E27FC236}">
                <a16:creationId xmlns:a16="http://schemas.microsoft.com/office/drawing/2014/main" xmlns="" id="{30A99035-7BBB-3847-82D3-A0E9D667A552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579015">
            <a:off x="7359155" y="1890345"/>
            <a:ext cx="1192464" cy="1192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EC16AB13-213D-A947-BC51-C3FBED5814D7}"/>
              </a:ext>
            </a:extLst>
          </p:cNvPr>
          <p:cNvSpPr txBox="1"/>
          <p:nvPr/>
        </p:nvSpPr>
        <p:spPr>
          <a:xfrm>
            <a:off x="6989456" y="2678451"/>
            <a:ext cx="1057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150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25" name="Splat">
            <a:extLst>
              <a:ext uri="{FF2B5EF4-FFF2-40B4-BE49-F238E27FC236}">
                <a16:creationId xmlns:a16="http://schemas.microsoft.com/office/drawing/2014/main" xmlns="" id="{30C4A33D-A7B0-6647-B58C-AF6137233D79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001" y="3102362"/>
            <a:ext cx="2244001" cy="2142320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126" name="Hammer">
            <a:extLst>
              <a:ext uri="{FF2B5EF4-FFF2-40B4-BE49-F238E27FC236}">
                <a16:creationId xmlns:a16="http://schemas.microsoft.com/office/drawing/2014/main" xmlns="" id="{32703480-0E49-DD4F-ABA6-D616EBF615BA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579015">
            <a:off x="2713726" y="3328238"/>
            <a:ext cx="1092793" cy="10927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093DDB18-D189-8642-A495-81B5E7E523FF}"/>
              </a:ext>
            </a:extLst>
          </p:cNvPr>
          <p:cNvSpPr txBox="1"/>
          <p:nvPr/>
        </p:nvSpPr>
        <p:spPr>
          <a:xfrm>
            <a:off x="2318534" y="3915342"/>
            <a:ext cx="790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150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31" name="Splat">
            <a:extLst>
              <a:ext uri="{FF2B5EF4-FFF2-40B4-BE49-F238E27FC236}">
                <a16:creationId xmlns:a16="http://schemas.microsoft.com/office/drawing/2014/main" xmlns="" id="{7F761F9B-55F8-9A4B-AB17-3AE76EB71FA0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174" y="2976098"/>
            <a:ext cx="2373754" cy="2266194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132" name="Hammer">
            <a:extLst>
              <a:ext uri="{FF2B5EF4-FFF2-40B4-BE49-F238E27FC236}">
                <a16:creationId xmlns:a16="http://schemas.microsoft.com/office/drawing/2014/main" xmlns="" id="{7A13A229-A028-9441-BC6C-07117B492E26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579015">
            <a:off x="5947761" y="3239832"/>
            <a:ext cx="1178421" cy="1178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335036A2-CC56-0949-BFEF-638DB51084AE}"/>
              </a:ext>
            </a:extLst>
          </p:cNvPr>
          <p:cNvSpPr txBox="1"/>
          <p:nvPr/>
        </p:nvSpPr>
        <p:spPr>
          <a:xfrm>
            <a:off x="5463654" y="3804069"/>
            <a:ext cx="8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kern="120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+mn-ea"/>
              </a:rPr>
              <a:t>10</a:t>
            </a:r>
            <a:r>
              <a:rPr kumimoji="0" lang="en-US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34" name="Splat">
            <a:extLst>
              <a:ext uri="{FF2B5EF4-FFF2-40B4-BE49-F238E27FC236}">
                <a16:creationId xmlns:a16="http://schemas.microsoft.com/office/drawing/2014/main" xmlns="" id="{1541979F-7712-8849-926D-19BEF90DA65B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164" y="3016744"/>
            <a:ext cx="2483766" cy="2371221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135" name="Hammer">
            <a:extLst>
              <a:ext uri="{FF2B5EF4-FFF2-40B4-BE49-F238E27FC236}">
                <a16:creationId xmlns:a16="http://schemas.microsoft.com/office/drawing/2014/main" xmlns="" id="{70C9B765-A6FB-C040-A630-063AF9F56A77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579015">
            <a:off x="7395975" y="3238647"/>
            <a:ext cx="1265961" cy="1265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949B1F83-A8F1-5C41-8C3E-5703363EB950}"/>
              </a:ext>
            </a:extLst>
          </p:cNvPr>
          <p:cNvSpPr txBox="1"/>
          <p:nvPr/>
        </p:nvSpPr>
        <p:spPr>
          <a:xfrm>
            <a:off x="6892224" y="3878195"/>
            <a:ext cx="1082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kern="1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+mn-ea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1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B34ABC10-15E1-0F4C-92F1-C9D74965A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22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2165A150-A8B4-E144-88B8-FF6760F1F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1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425F5BC4-4CB4-854A-B468-81B4AB48A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2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C3EADA8F-12A3-9D48-BB31-96A5A9ABD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3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1C7F789B-0115-2D44-9CB5-731303DB4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4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928821AD-F688-744B-8128-7AFB1E472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5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730CD6B7-F0B7-AF4E-901B-703FAE244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6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48A0BE29-31A4-FF4A-983D-818D7F7CF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7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290A893D-996A-7448-9329-F688250BA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8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0E4995F2-75F1-1546-8C26-25CFCF384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9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83A4CBDD-5369-EF4D-858B-A31AD7CE1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0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CFA6FA35-2816-0248-A866-9EF49A006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2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5533B094-1D9D-EA4B-AF46-37FF4057E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3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EC7A4BFF-5D96-8B45-97B0-2D7D7E752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4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D8C45716-B4A1-D640-A733-DEC677AE2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5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78D60598-361F-3F4F-A34F-87DB459DE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6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26A86D00-2697-0148-8C9E-8BF9C1FFB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7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E059AB42-7084-824B-B2EF-F72797B7E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8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89D6E8BE-D391-F84D-BC5C-0CC13BB24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9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CE56BFDE-6096-964F-BB23-2A3FB26CE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80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4466A211-24F6-494C-A22C-0959B679A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81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A48C447D-0C71-E542-8860-B1F215EAE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82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EBDDAFC4-D05F-E648-88F3-D6D0EB22F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83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xmlns="" id="{49940092-EC37-5649-93E0-5EBA9B677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sp>
        <p:nvSpPr>
          <p:cNvPr id="484" name="Rounded Rectangle 483">
            <a:extLst>
              <a:ext uri="{FF2B5EF4-FFF2-40B4-BE49-F238E27FC236}">
                <a16:creationId xmlns:a16="http://schemas.microsoft.com/office/drawing/2014/main" xmlns="" id="{B702EC33-5D90-6D4C-B2CB-18BA8BBDEC61}"/>
              </a:ext>
            </a:extLst>
          </p:cNvPr>
          <p:cNvSpPr/>
          <p:nvPr/>
        </p:nvSpPr>
        <p:spPr>
          <a:xfrm>
            <a:off x="82160" y="1401003"/>
            <a:ext cx="1522701" cy="1700204"/>
          </a:xfrm>
          <a:prstGeom prst="roundRect">
            <a:avLst/>
          </a:prstGeom>
          <a:solidFill>
            <a:srgbClr val="FF7DA9">
              <a:alpha val="55686"/>
            </a:srgb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87" name="TextBox 486">
            <a:extLst>
              <a:ext uri="{FF2B5EF4-FFF2-40B4-BE49-F238E27FC236}">
                <a16:creationId xmlns:a16="http://schemas.microsoft.com/office/drawing/2014/main" xmlns="" id="{A8C0C536-E126-2B4A-861E-7A4F1DFBF623}"/>
              </a:ext>
            </a:extLst>
          </p:cNvPr>
          <p:cNvSpPr txBox="1"/>
          <p:nvPr/>
        </p:nvSpPr>
        <p:spPr>
          <a:xfrm>
            <a:off x="234175" y="1462726"/>
            <a:ext cx="2843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Arial"/>
                <a:sym typeface="Arial"/>
              </a:rPr>
              <a:t>1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orky's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489" name="TextBox 488">
            <a:extLst>
              <a:ext uri="{FF2B5EF4-FFF2-40B4-BE49-F238E27FC236}">
                <a16:creationId xmlns:a16="http://schemas.microsoft.com/office/drawing/2014/main" xmlns="" id="{3F0DE826-1F86-844E-94D5-A1583FEB5536}"/>
              </a:ext>
            </a:extLst>
          </p:cNvPr>
          <p:cNvSpPr txBox="1"/>
          <p:nvPr/>
        </p:nvSpPr>
        <p:spPr>
          <a:xfrm>
            <a:off x="238066" y="1924684"/>
            <a:ext cx="2843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Arial"/>
                <a:sym typeface="Arial"/>
              </a:rPr>
              <a:t>2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orky's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491" name="TextBox 490">
            <a:extLst>
              <a:ext uri="{FF2B5EF4-FFF2-40B4-BE49-F238E27FC236}">
                <a16:creationId xmlns:a16="http://schemas.microsoft.com/office/drawing/2014/main" xmlns="" id="{185CD42C-4D34-AE44-90A9-D020706B791B}"/>
              </a:ext>
            </a:extLst>
          </p:cNvPr>
          <p:cNvSpPr txBox="1"/>
          <p:nvPr/>
        </p:nvSpPr>
        <p:spPr>
          <a:xfrm>
            <a:off x="234175" y="2386642"/>
            <a:ext cx="2843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Arial"/>
                <a:sym typeface="Arial"/>
              </a:rPr>
              <a:t>3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orky's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500" name="9 Rectangle: Rounded Corners 14">
            <a:extLst>
              <a:ext uri="{FF2B5EF4-FFF2-40B4-BE49-F238E27FC236}">
                <a16:creationId xmlns:a16="http://schemas.microsoft.com/office/drawing/2014/main" xmlns="" id="{C52092ED-FB28-E544-8F44-7720A8B71C36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01" name="8 Rectangle: Rounded Corners 14">
            <a:extLst>
              <a:ext uri="{FF2B5EF4-FFF2-40B4-BE49-F238E27FC236}">
                <a16:creationId xmlns:a16="http://schemas.microsoft.com/office/drawing/2014/main" xmlns="" id="{F20F04DD-796B-324D-8CA1-B347F6737B39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02" name="7 Rectangle: Rounded Corners 14">
            <a:extLst>
              <a:ext uri="{FF2B5EF4-FFF2-40B4-BE49-F238E27FC236}">
                <a16:creationId xmlns:a16="http://schemas.microsoft.com/office/drawing/2014/main" xmlns="" id="{A151EF34-85CF-4940-8134-719205C475C9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03" name="6 Rectangle: Rounded Corners 14">
            <a:extLst>
              <a:ext uri="{FF2B5EF4-FFF2-40B4-BE49-F238E27FC236}">
                <a16:creationId xmlns:a16="http://schemas.microsoft.com/office/drawing/2014/main" xmlns="" id="{52DCE40C-1F70-6046-9A16-3D4E67915C84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04" name="5 Rectangle: Rounded Corners 14">
            <a:extLst>
              <a:ext uri="{FF2B5EF4-FFF2-40B4-BE49-F238E27FC236}">
                <a16:creationId xmlns:a16="http://schemas.microsoft.com/office/drawing/2014/main" xmlns="" id="{C61428A6-20B3-E44A-AFB1-9B9CBAFED572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05" name="4 Rectangle: Rounded Corners 14">
            <a:extLst>
              <a:ext uri="{FF2B5EF4-FFF2-40B4-BE49-F238E27FC236}">
                <a16:creationId xmlns:a16="http://schemas.microsoft.com/office/drawing/2014/main" xmlns="" id="{A7E43AE9-F884-754D-B9CF-AD56CD8DAFDE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06" name="3 Rectangle: Rounded Corners 14">
            <a:extLst>
              <a:ext uri="{FF2B5EF4-FFF2-40B4-BE49-F238E27FC236}">
                <a16:creationId xmlns:a16="http://schemas.microsoft.com/office/drawing/2014/main" xmlns="" id="{E4D7EDD4-32A4-1546-9BE4-7FC6DF2526CB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07" name="2 Rectangle: Rounded Corners 14">
            <a:extLst>
              <a:ext uri="{FF2B5EF4-FFF2-40B4-BE49-F238E27FC236}">
                <a16:creationId xmlns:a16="http://schemas.microsoft.com/office/drawing/2014/main" xmlns="" id="{573897C3-1F69-9945-9171-68BAEA76628E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08" name="1 Rectangle: Rounded Corners 14">
            <a:extLst>
              <a:ext uri="{FF2B5EF4-FFF2-40B4-BE49-F238E27FC236}">
                <a16:creationId xmlns:a16="http://schemas.microsoft.com/office/drawing/2014/main" xmlns="" id="{0DBC1191-5775-F94D-9338-9045A425C01E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09" name="0 tog Rectangle: Rounded Corners 14">
            <a:extLst>
              <a:ext uri="{FF2B5EF4-FFF2-40B4-BE49-F238E27FC236}">
                <a16:creationId xmlns:a16="http://schemas.microsoft.com/office/drawing/2014/main" xmlns="" id="{5B2AA738-3B71-E245-853A-871DDD5A8648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10" name="9 Rectangle: Rounded Corners 14">
            <a:extLst>
              <a:ext uri="{FF2B5EF4-FFF2-40B4-BE49-F238E27FC236}">
                <a16:creationId xmlns:a16="http://schemas.microsoft.com/office/drawing/2014/main" xmlns="" id="{15B66458-CDB9-1245-B858-1931B2927D12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11" name="8 Rectangle: Rounded Corners 14">
            <a:extLst>
              <a:ext uri="{FF2B5EF4-FFF2-40B4-BE49-F238E27FC236}">
                <a16:creationId xmlns:a16="http://schemas.microsoft.com/office/drawing/2014/main" xmlns="" id="{8ED3FECA-5CC4-9E4F-A058-6F41F482BA79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12" name="7 Rectangle: Rounded Corners 14">
            <a:extLst>
              <a:ext uri="{FF2B5EF4-FFF2-40B4-BE49-F238E27FC236}">
                <a16:creationId xmlns:a16="http://schemas.microsoft.com/office/drawing/2014/main" xmlns="" id="{0C49CB0C-D609-BD48-B7CE-40A1B086BA9B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13" name="6 Rectangle: Rounded Corners 14">
            <a:extLst>
              <a:ext uri="{FF2B5EF4-FFF2-40B4-BE49-F238E27FC236}">
                <a16:creationId xmlns:a16="http://schemas.microsoft.com/office/drawing/2014/main" xmlns="" id="{D12617C8-B860-CC46-A9A4-0007F3A89184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14" name="5 Rectangle: Rounded Corners 14">
            <a:extLst>
              <a:ext uri="{FF2B5EF4-FFF2-40B4-BE49-F238E27FC236}">
                <a16:creationId xmlns:a16="http://schemas.microsoft.com/office/drawing/2014/main" xmlns="" id="{FFBD6379-5855-214A-9920-AB2032390E31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15" name="4 Rectangle: Rounded Corners 14">
            <a:extLst>
              <a:ext uri="{FF2B5EF4-FFF2-40B4-BE49-F238E27FC236}">
                <a16:creationId xmlns:a16="http://schemas.microsoft.com/office/drawing/2014/main" xmlns="" id="{645EB553-7687-EB49-AD70-02410AC6CBC6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16" name="3 Rectangle: Rounded Corners 14">
            <a:extLst>
              <a:ext uri="{FF2B5EF4-FFF2-40B4-BE49-F238E27FC236}">
                <a16:creationId xmlns:a16="http://schemas.microsoft.com/office/drawing/2014/main" xmlns="" id="{B534B7BB-D45B-8045-922C-F34B12237C4D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17" name="2 Rectangle: Rounded Corners 14">
            <a:extLst>
              <a:ext uri="{FF2B5EF4-FFF2-40B4-BE49-F238E27FC236}">
                <a16:creationId xmlns:a16="http://schemas.microsoft.com/office/drawing/2014/main" xmlns="" id="{34D85754-1B6B-ED45-80B2-FB400D1AF9F9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18" name="1 Rectangle: Rounded Corners 14">
            <a:extLst>
              <a:ext uri="{FF2B5EF4-FFF2-40B4-BE49-F238E27FC236}">
                <a16:creationId xmlns:a16="http://schemas.microsoft.com/office/drawing/2014/main" xmlns="" id="{541AE348-AB29-024F-98FC-3A55CAB04941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19" name="0 tog Rectangle: Rounded Corners 14">
            <a:extLst>
              <a:ext uri="{FF2B5EF4-FFF2-40B4-BE49-F238E27FC236}">
                <a16:creationId xmlns:a16="http://schemas.microsoft.com/office/drawing/2014/main" xmlns="" id="{2170C553-3841-F341-A593-816742784723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20" name="9 Rectangle: Rounded Corners 14">
            <a:extLst>
              <a:ext uri="{FF2B5EF4-FFF2-40B4-BE49-F238E27FC236}">
                <a16:creationId xmlns:a16="http://schemas.microsoft.com/office/drawing/2014/main" xmlns="" id="{BF93D142-6B16-2144-98A0-8731B01F3015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21" name="8 Rectangle: Rounded Corners 14">
            <a:extLst>
              <a:ext uri="{FF2B5EF4-FFF2-40B4-BE49-F238E27FC236}">
                <a16:creationId xmlns:a16="http://schemas.microsoft.com/office/drawing/2014/main" xmlns="" id="{DF421D6E-BB38-8C4E-9651-58B2FEC1D57D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22" name="7 Rectangle: Rounded Corners 14">
            <a:extLst>
              <a:ext uri="{FF2B5EF4-FFF2-40B4-BE49-F238E27FC236}">
                <a16:creationId xmlns:a16="http://schemas.microsoft.com/office/drawing/2014/main" xmlns="" id="{C9C776A5-0BD5-2E4F-ADD3-CD0E86C0E5C1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23" name="6 Rectangle: Rounded Corners 14">
            <a:extLst>
              <a:ext uri="{FF2B5EF4-FFF2-40B4-BE49-F238E27FC236}">
                <a16:creationId xmlns:a16="http://schemas.microsoft.com/office/drawing/2014/main" xmlns="" id="{1A9CA851-74D6-7845-8DDD-2462A6764584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24" name="5 Rectangle: Rounded Corners 14">
            <a:extLst>
              <a:ext uri="{FF2B5EF4-FFF2-40B4-BE49-F238E27FC236}">
                <a16:creationId xmlns:a16="http://schemas.microsoft.com/office/drawing/2014/main" xmlns="" id="{7472A553-3B5E-AE43-9C1B-32C854827271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25" name="4 Rectangle: Rounded Corners 14">
            <a:extLst>
              <a:ext uri="{FF2B5EF4-FFF2-40B4-BE49-F238E27FC236}">
                <a16:creationId xmlns:a16="http://schemas.microsoft.com/office/drawing/2014/main" xmlns="" id="{8D0FCA0C-3CD3-CB43-B361-550839B6EF41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26" name="3 Rectangle: Rounded Corners 14">
            <a:extLst>
              <a:ext uri="{FF2B5EF4-FFF2-40B4-BE49-F238E27FC236}">
                <a16:creationId xmlns:a16="http://schemas.microsoft.com/office/drawing/2014/main" xmlns="" id="{9F7FDD50-E9EF-F245-9EE9-9D93BD8DC98B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27" name="2 Rectangle: Rounded Corners 14">
            <a:extLst>
              <a:ext uri="{FF2B5EF4-FFF2-40B4-BE49-F238E27FC236}">
                <a16:creationId xmlns:a16="http://schemas.microsoft.com/office/drawing/2014/main" xmlns="" id="{989AABBF-9F10-6941-9C59-DF55731CA011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28" name="1 Rectangle: Rounded Corners 14">
            <a:extLst>
              <a:ext uri="{FF2B5EF4-FFF2-40B4-BE49-F238E27FC236}">
                <a16:creationId xmlns:a16="http://schemas.microsoft.com/office/drawing/2014/main" xmlns="" id="{3F91D767-940A-BD45-BAEA-02B7814A4108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29" name="0 tog Rectangle: Rounded Corners 14">
            <a:extLst>
              <a:ext uri="{FF2B5EF4-FFF2-40B4-BE49-F238E27FC236}">
                <a16:creationId xmlns:a16="http://schemas.microsoft.com/office/drawing/2014/main" xmlns="" id="{C0C11AE5-C039-FC41-A7B1-4F94533CCE13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30" name="9 Rectangle: Rounded Corners 14">
            <a:extLst>
              <a:ext uri="{FF2B5EF4-FFF2-40B4-BE49-F238E27FC236}">
                <a16:creationId xmlns:a16="http://schemas.microsoft.com/office/drawing/2014/main" xmlns="" id="{A0606936-2890-CA43-82AF-1B250BE05856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31" name="8 Rectangle: Rounded Corners 14">
            <a:extLst>
              <a:ext uri="{FF2B5EF4-FFF2-40B4-BE49-F238E27FC236}">
                <a16:creationId xmlns:a16="http://schemas.microsoft.com/office/drawing/2014/main" xmlns="" id="{EFFB3436-E44B-794B-B2ED-168AF12F814D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32" name="7 Rectangle: Rounded Corners 14">
            <a:extLst>
              <a:ext uri="{FF2B5EF4-FFF2-40B4-BE49-F238E27FC236}">
                <a16:creationId xmlns:a16="http://schemas.microsoft.com/office/drawing/2014/main" xmlns="" id="{3588C687-2896-8043-9921-9A693DAF9CCB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33" name="6 Rectangle: Rounded Corners 14">
            <a:extLst>
              <a:ext uri="{FF2B5EF4-FFF2-40B4-BE49-F238E27FC236}">
                <a16:creationId xmlns:a16="http://schemas.microsoft.com/office/drawing/2014/main" xmlns="" id="{91143901-B41B-7144-AFF9-551E3B4205B9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34" name="5 Rectangle: Rounded Corners 14">
            <a:extLst>
              <a:ext uri="{FF2B5EF4-FFF2-40B4-BE49-F238E27FC236}">
                <a16:creationId xmlns:a16="http://schemas.microsoft.com/office/drawing/2014/main" xmlns="" id="{AD170DF7-17D0-9B4C-9D1F-3669C4DF6A48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35" name="4 Rectangle: Rounded Corners 14">
            <a:extLst>
              <a:ext uri="{FF2B5EF4-FFF2-40B4-BE49-F238E27FC236}">
                <a16:creationId xmlns:a16="http://schemas.microsoft.com/office/drawing/2014/main" xmlns="" id="{CC00B329-437A-A84B-BEEB-EAB171B24DA4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36" name="3 Rectangle: Rounded Corners 14">
            <a:extLst>
              <a:ext uri="{FF2B5EF4-FFF2-40B4-BE49-F238E27FC236}">
                <a16:creationId xmlns:a16="http://schemas.microsoft.com/office/drawing/2014/main" xmlns="" id="{1CBFE2B1-9676-224C-AC81-84613EECEDC3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37" name="2 Rectangle: Rounded Corners 14">
            <a:extLst>
              <a:ext uri="{FF2B5EF4-FFF2-40B4-BE49-F238E27FC236}">
                <a16:creationId xmlns:a16="http://schemas.microsoft.com/office/drawing/2014/main" xmlns="" id="{007BBE01-8345-134F-B2BD-8079B3F99A84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38" name="1 Rectangle: Rounded Corners 14">
            <a:extLst>
              <a:ext uri="{FF2B5EF4-FFF2-40B4-BE49-F238E27FC236}">
                <a16:creationId xmlns:a16="http://schemas.microsoft.com/office/drawing/2014/main" xmlns="" id="{641B0C04-4CF6-624D-9CBA-F39E2D06A55B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39" name="0 tog Rectangle: Rounded Corners 14">
            <a:extLst>
              <a:ext uri="{FF2B5EF4-FFF2-40B4-BE49-F238E27FC236}">
                <a16:creationId xmlns:a16="http://schemas.microsoft.com/office/drawing/2014/main" xmlns="" id="{149B5FA8-F4DE-5147-ADAC-F6AB40AF5695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40" name="9 Rectangle: Rounded Corners 14">
            <a:extLst>
              <a:ext uri="{FF2B5EF4-FFF2-40B4-BE49-F238E27FC236}">
                <a16:creationId xmlns:a16="http://schemas.microsoft.com/office/drawing/2014/main" xmlns="" id="{22FD6910-B684-7147-9AFC-016FB8C0A44A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41" name="8 Rectangle: Rounded Corners 14">
            <a:extLst>
              <a:ext uri="{FF2B5EF4-FFF2-40B4-BE49-F238E27FC236}">
                <a16:creationId xmlns:a16="http://schemas.microsoft.com/office/drawing/2014/main" xmlns="" id="{AFB2C403-2975-7E47-9CDC-02F025C1B696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42" name="7 Rectangle: Rounded Corners 14">
            <a:extLst>
              <a:ext uri="{FF2B5EF4-FFF2-40B4-BE49-F238E27FC236}">
                <a16:creationId xmlns:a16="http://schemas.microsoft.com/office/drawing/2014/main" xmlns="" id="{0E18D41A-D982-B543-ABCF-BA12D8CF8301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43" name="6 Rectangle: Rounded Corners 14">
            <a:extLst>
              <a:ext uri="{FF2B5EF4-FFF2-40B4-BE49-F238E27FC236}">
                <a16:creationId xmlns:a16="http://schemas.microsoft.com/office/drawing/2014/main" xmlns="" id="{D63EFD3F-8CDB-214F-9A91-F8C5C1ABEA90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44" name="5 Rectangle: Rounded Corners 14">
            <a:extLst>
              <a:ext uri="{FF2B5EF4-FFF2-40B4-BE49-F238E27FC236}">
                <a16:creationId xmlns:a16="http://schemas.microsoft.com/office/drawing/2014/main" xmlns="" id="{9E70B8BC-3B3C-6C4D-A1B8-89D3CDB28C16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45" name="4 Rectangle: Rounded Corners 14">
            <a:extLst>
              <a:ext uri="{FF2B5EF4-FFF2-40B4-BE49-F238E27FC236}">
                <a16:creationId xmlns:a16="http://schemas.microsoft.com/office/drawing/2014/main" xmlns="" id="{6D2DC59E-CFAB-F741-92FD-FF8B6F82F241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46" name="3 Rectangle: Rounded Corners 14">
            <a:extLst>
              <a:ext uri="{FF2B5EF4-FFF2-40B4-BE49-F238E27FC236}">
                <a16:creationId xmlns:a16="http://schemas.microsoft.com/office/drawing/2014/main" xmlns="" id="{DE96C21C-6079-EF4B-ADC1-4F40744AF7E4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47" name="2 Rectangle: Rounded Corners 14">
            <a:extLst>
              <a:ext uri="{FF2B5EF4-FFF2-40B4-BE49-F238E27FC236}">
                <a16:creationId xmlns:a16="http://schemas.microsoft.com/office/drawing/2014/main" xmlns="" id="{0C9BD727-43DD-0644-A9CF-CDB182BC4A16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48" name="1 Rectangle: Rounded Corners 14">
            <a:extLst>
              <a:ext uri="{FF2B5EF4-FFF2-40B4-BE49-F238E27FC236}">
                <a16:creationId xmlns:a16="http://schemas.microsoft.com/office/drawing/2014/main" xmlns="" id="{C6D4D860-D9F4-FA45-A8F5-6C8C05921A42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49" name="0 tog Rectangle: Rounded Corners 14">
            <a:extLst>
              <a:ext uri="{FF2B5EF4-FFF2-40B4-BE49-F238E27FC236}">
                <a16:creationId xmlns:a16="http://schemas.microsoft.com/office/drawing/2014/main" xmlns="" id="{2DF4E493-7F5C-C441-8562-EF0BA8B4DD76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50" name="9 Rectangle: Rounded Corners 14">
            <a:extLst>
              <a:ext uri="{FF2B5EF4-FFF2-40B4-BE49-F238E27FC236}">
                <a16:creationId xmlns:a16="http://schemas.microsoft.com/office/drawing/2014/main" xmlns="" id="{E7BE2DD4-07BD-144A-9BB0-2938D7C3D253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51" name="8 Rectangle: Rounded Corners 14">
            <a:extLst>
              <a:ext uri="{FF2B5EF4-FFF2-40B4-BE49-F238E27FC236}">
                <a16:creationId xmlns:a16="http://schemas.microsoft.com/office/drawing/2014/main" xmlns="" id="{C243E655-BAEC-3B41-A731-08341537526A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52" name="7 Rectangle: Rounded Corners 14">
            <a:extLst>
              <a:ext uri="{FF2B5EF4-FFF2-40B4-BE49-F238E27FC236}">
                <a16:creationId xmlns:a16="http://schemas.microsoft.com/office/drawing/2014/main" xmlns="" id="{844BA348-CA3C-0B46-85AD-FE86A2C32150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53" name="6 Rectangle: Rounded Corners 14">
            <a:extLst>
              <a:ext uri="{FF2B5EF4-FFF2-40B4-BE49-F238E27FC236}">
                <a16:creationId xmlns:a16="http://schemas.microsoft.com/office/drawing/2014/main" xmlns="" id="{4426889A-4D35-B649-BB9F-02B3EA54CF09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54" name="5 Rectangle: Rounded Corners 14">
            <a:extLst>
              <a:ext uri="{FF2B5EF4-FFF2-40B4-BE49-F238E27FC236}">
                <a16:creationId xmlns:a16="http://schemas.microsoft.com/office/drawing/2014/main" xmlns="" id="{B8254D94-8AF8-2346-B065-9B4AA64DAB3C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55" name="4 Rectangle: Rounded Corners 14">
            <a:extLst>
              <a:ext uri="{FF2B5EF4-FFF2-40B4-BE49-F238E27FC236}">
                <a16:creationId xmlns:a16="http://schemas.microsoft.com/office/drawing/2014/main" xmlns="" id="{27DE29C8-2710-3A45-9E32-DDF6098610F4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56" name="3 Rectangle: Rounded Corners 14">
            <a:extLst>
              <a:ext uri="{FF2B5EF4-FFF2-40B4-BE49-F238E27FC236}">
                <a16:creationId xmlns:a16="http://schemas.microsoft.com/office/drawing/2014/main" xmlns="" id="{5736A7D6-9F28-4640-B529-3E5EC5728EA0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57" name="2 Rectangle: Rounded Corners 14">
            <a:extLst>
              <a:ext uri="{FF2B5EF4-FFF2-40B4-BE49-F238E27FC236}">
                <a16:creationId xmlns:a16="http://schemas.microsoft.com/office/drawing/2014/main" xmlns="" id="{6156A725-B570-F340-91DF-A59D855A29BE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58" name="1 Rectangle: Rounded Corners 14">
            <a:extLst>
              <a:ext uri="{FF2B5EF4-FFF2-40B4-BE49-F238E27FC236}">
                <a16:creationId xmlns:a16="http://schemas.microsoft.com/office/drawing/2014/main" xmlns="" id="{7E25D922-798A-EC44-B9E5-2A0F4B5F059B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59" name="0 tog Rectangle: Rounded Corners 14">
            <a:extLst>
              <a:ext uri="{FF2B5EF4-FFF2-40B4-BE49-F238E27FC236}">
                <a16:creationId xmlns:a16="http://schemas.microsoft.com/office/drawing/2014/main" xmlns="" id="{FFC5047D-2D9A-9542-9867-DB766A07160D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60" name="9 Rectangle: Rounded Corners 14">
            <a:extLst>
              <a:ext uri="{FF2B5EF4-FFF2-40B4-BE49-F238E27FC236}">
                <a16:creationId xmlns:a16="http://schemas.microsoft.com/office/drawing/2014/main" xmlns="" id="{7A696F9A-A8EF-EB4B-A0CC-0B6BFDF18C3E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61" name="8 Rectangle: Rounded Corners 14">
            <a:extLst>
              <a:ext uri="{FF2B5EF4-FFF2-40B4-BE49-F238E27FC236}">
                <a16:creationId xmlns:a16="http://schemas.microsoft.com/office/drawing/2014/main" xmlns="" id="{C390E010-83BF-414F-A820-0DC2B87A9CD2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62" name="7 Rectangle: Rounded Corners 14">
            <a:extLst>
              <a:ext uri="{FF2B5EF4-FFF2-40B4-BE49-F238E27FC236}">
                <a16:creationId xmlns:a16="http://schemas.microsoft.com/office/drawing/2014/main" xmlns="" id="{502F6440-EE25-1E47-8D39-91CF87B6E5E6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63" name="6 Rectangle: Rounded Corners 14">
            <a:extLst>
              <a:ext uri="{FF2B5EF4-FFF2-40B4-BE49-F238E27FC236}">
                <a16:creationId xmlns:a16="http://schemas.microsoft.com/office/drawing/2014/main" xmlns="" id="{B3BE2264-1D02-1C48-AF3B-61091472BBA8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64" name="5 Rectangle: Rounded Corners 14">
            <a:extLst>
              <a:ext uri="{FF2B5EF4-FFF2-40B4-BE49-F238E27FC236}">
                <a16:creationId xmlns:a16="http://schemas.microsoft.com/office/drawing/2014/main" xmlns="" id="{BCCB5399-CCD1-424C-8079-D03D8024914A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65" name="4 Rectangle: Rounded Corners 14">
            <a:extLst>
              <a:ext uri="{FF2B5EF4-FFF2-40B4-BE49-F238E27FC236}">
                <a16:creationId xmlns:a16="http://schemas.microsoft.com/office/drawing/2014/main" xmlns="" id="{18A73445-3CA0-9040-8BC3-F2C9589B1D2F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66" name="3 Rectangle: Rounded Corners 14">
            <a:extLst>
              <a:ext uri="{FF2B5EF4-FFF2-40B4-BE49-F238E27FC236}">
                <a16:creationId xmlns:a16="http://schemas.microsoft.com/office/drawing/2014/main" xmlns="" id="{3D03245B-5FA2-1E44-A89E-6D703CFB7978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67" name="2 Rectangle: Rounded Corners 14">
            <a:extLst>
              <a:ext uri="{FF2B5EF4-FFF2-40B4-BE49-F238E27FC236}">
                <a16:creationId xmlns:a16="http://schemas.microsoft.com/office/drawing/2014/main" xmlns="" id="{B25F0CE6-1B2B-E94E-9684-28663C4CFDCA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68" name="1 Rectangle: Rounded Corners 14">
            <a:extLst>
              <a:ext uri="{FF2B5EF4-FFF2-40B4-BE49-F238E27FC236}">
                <a16:creationId xmlns:a16="http://schemas.microsoft.com/office/drawing/2014/main" xmlns="" id="{2909D369-6EE3-6943-A1FF-217E383017FC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69" name="0 tog Rectangle: Rounded Corners 14">
            <a:extLst>
              <a:ext uri="{FF2B5EF4-FFF2-40B4-BE49-F238E27FC236}">
                <a16:creationId xmlns:a16="http://schemas.microsoft.com/office/drawing/2014/main" xmlns="" id="{70DE52FB-A8B6-4440-A8ED-A23BADF991A8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70" name="9 Rectangle: Rounded Corners 14">
            <a:extLst>
              <a:ext uri="{FF2B5EF4-FFF2-40B4-BE49-F238E27FC236}">
                <a16:creationId xmlns:a16="http://schemas.microsoft.com/office/drawing/2014/main" xmlns="" id="{E363FB9A-38B2-3C47-A0A5-55BAFF38FBA0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71" name="8 Rectangle: Rounded Corners 14">
            <a:extLst>
              <a:ext uri="{FF2B5EF4-FFF2-40B4-BE49-F238E27FC236}">
                <a16:creationId xmlns:a16="http://schemas.microsoft.com/office/drawing/2014/main" xmlns="" id="{A3380151-7DBB-CF43-9361-C3162881290C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72" name="7 Rectangle: Rounded Corners 14">
            <a:extLst>
              <a:ext uri="{FF2B5EF4-FFF2-40B4-BE49-F238E27FC236}">
                <a16:creationId xmlns:a16="http://schemas.microsoft.com/office/drawing/2014/main" xmlns="" id="{F3F29C4E-96BA-7842-AA7A-43F5C6B24750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73" name="6 Rectangle: Rounded Corners 14">
            <a:extLst>
              <a:ext uri="{FF2B5EF4-FFF2-40B4-BE49-F238E27FC236}">
                <a16:creationId xmlns:a16="http://schemas.microsoft.com/office/drawing/2014/main" xmlns="" id="{40736603-6B50-4842-9676-6D8715810844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74" name="5 Rectangle: Rounded Corners 14">
            <a:extLst>
              <a:ext uri="{FF2B5EF4-FFF2-40B4-BE49-F238E27FC236}">
                <a16:creationId xmlns:a16="http://schemas.microsoft.com/office/drawing/2014/main" xmlns="" id="{D6488694-99D9-5846-BFBC-7392255360E4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75" name="4 Rectangle: Rounded Corners 14">
            <a:extLst>
              <a:ext uri="{FF2B5EF4-FFF2-40B4-BE49-F238E27FC236}">
                <a16:creationId xmlns:a16="http://schemas.microsoft.com/office/drawing/2014/main" xmlns="" id="{E392318C-4562-B047-A9E4-A402DCF3C598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76" name="3 Rectangle: Rounded Corners 14">
            <a:extLst>
              <a:ext uri="{FF2B5EF4-FFF2-40B4-BE49-F238E27FC236}">
                <a16:creationId xmlns:a16="http://schemas.microsoft.com/office/drawing/2014/main" xmlns="" id="{0095F345-8713-DD4A-BCCA-68D4A3286662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77" name="2 Rectangle: Rounded Corners 14">
            <a:extLst>
              <a:ext uri="{FF2B5EF4-FFF2-40B4-BE49-F238E27FC236}">
                <a16:creationId xmlns:a16="http://schemas.microsoft.com/office/drawing/2014/main" xmlns="" id="{E40DE585-338C-E443-9516-A99D9D8C4562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78" name="1 Rectangle: Rounded Corners 14">
            <a:extLst>
              <a:ext uri="{FF2B5EF4-FFF2-40B4-BE49-F238E27FC236}">
                <a16:creationId xmlns:a16="http://schemas.microsoft.com/office/drawing/2014/main" xmlns="" id="{04A4E04C-AF36-1E42-A791-8457AFE9DF99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79" name="0 tog Rectangle: Rounded Corners 14">
            <a:extLst>
              <a:ext uri="{FF2B5EF4-FFF2-40B4-BE49-F238E27FC236}">
                <a16:creationId xmlns:a16="http://schemas.microsoft.com/office/drawing/2014/main" xmlns="" id="{8C595E01-CFD2-6C43-8156-0DD183B78A86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80" name="9 Rectangle: Rounded Corners 14">
            <a:extLst>
              <a:ext uri="{FF2B5EF4-FFF2-40B4-BE49-F238E27FC236}">
                <a16:creationId xmlns:a16="http://schemas.microsoft.com/office/drawing/2014/main" xmlns="" id="{00A17D26-D4AB-A646-844B-6677FDC4DBDF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81" name="8 Rectangle: Rounded Corners 14">
            <a:extLst>
              <a:ext uri="{FF2B5EF4-FFF2-40B4-BE49-F238E27FC236}">
                <a16:creationId xmlns:a16="http://schemas.microsoft.com/office/drawing/2014/main" xmlns="" id="{433AE02A-F38B-6545-AC55-EBFFBE412834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82" name="7 Rectangle: Rounded Corners 14">
            <a:extLst>
              <a:ext uri="{FF2B5EF4-FFF2-40B4-BE49-F238E27FC236}">
                <a16:creationId xmlns:a16="http://schemas.microsoft.com/office/drawing/2014/main" xmlns="" id="{3C5EB17D-20C0-2948-9714-340C6EE1237C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83" name="6 Rectangle: Rounded Corners 14">
            <a:extLst>
              <a:ext uri="{FF2B5EF4-FFF2-40B4-BE49-F238E27FC236}">
                <a16:creationId xmlns:a16="http://schemas.microsoft.com/office/drawing/2014/main" xmlns="" id="{E811E262-0942-7B4C-837A-74DE6DD9F5B5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84" name="5 Rectangle: Rounded Corners 14">
            <a:extLst>
              <a:ext uri="{FF2B5EF4-FFF2-40B4-BE49-F238E27FC236}">
                <a16:creationId xmlns:a16="http://schemas.microsoft.com/office/drawing/2014/main" xmlns="" id="{17D98591-29EF-AC4F-8CC8-6B050661176B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85" name="4 Rectangle: Rounded Corners 14">
            <a:extLst>
              <a:ext uri="{FF2B5EF4-FFF2-40B4-BE49-F238E27FC236}">
                <a16:creationId xmlns:a16="http://schemas.microsoft.com/office/drawing/2014/main" xmlns="" id="{A1B799E2-C112-1849-8B85-2427763FC356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86" name="3 Rectangle: Rounded Corners 14">
            <a:extLst>
              <a:ext uri="{FF2B5EF4-FFF2-40B4-BE49-F238E27FC236}">
                <a16:creationId xmlns:a16="http://schemas.microsoft.com/office/drawing/2014/main" xmlns="" id="{CF5EFB8F-4320-B54E-B5ED-7B62B5CB1C99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87" name="2 Rectangle: Rounded Corners 14">
            <a:extLst>
              <a:ext uri="{FF2B5EF4-FFF2-40B4-BE49-F238E27FC236}">
                <a16:creationId xmlns:a16="http://schemas.microsoft.com/office/drawing/2014/main" xmlns="" id="{CABDEFCA-A174-7742-9041-E76EDAAE0F82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88" name="1 Rectangle: Rounded Corners 14">
            <a:extLst>
              <a:ext uri="{FF2B5EF4-FFF2-40B4-BE49-F238E27FC236}">
                <a16:creationId xmlns:a16="http://schemas.microsoft.com/office/drawing/2014/main" xmlns="" id="{A9689594-0CB6-9A48-B81B-72F7BB547771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89" name="0 tog Rectangle: Rounded Corners 14">
            <a:extLst>
              <a:ext uri="{FF2B5EF4-FFF2-40B4-BE49-F238E27FC236}">
                <a16:creationId xmlns:a16="http://schemas.microsoft.com/office/drawing/2014/main" xmlns="" id="{1675E61D-B946-CC4B-B143-ABFA0D7827A1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pic>
        <p:nvPicPr>
          <p:cNvPr id="2" name="Woop woop woop" descr="Woop woop... (Dr Zoiderberg).mp3">
            <a:hlinkClick r:id="" action="ppaction://media"/>
            <a:extLst>
              <a:ext uri="{FF2B5EF4-FFF2-40B4-BE49-F238E27FC236}">
                <a16:creationId xmlns:a16="http://schemas.microsoft.com/office/drawing/2014/main" xmlns="" id="{D8CA9FBC-956C-EC46-8961-3AED8A5DDF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1589442" y="-3922299"/>
            <a:ext cx="609600" cy="609600"/>
          </a:xfrm>
          <a:prstGeom prst="rect">
            <a:avLst/>
          </a:prstGeom>
        </p:spPr>
      </p:pic>
      <p:pic>
        <p:nvPicPr>
          <p:cNvPr id="710" name="Woop woop woop" descr="Woop woop... (Dr Zoiderberg).mp3">
            <a:hlinkClick r:id="" action="ppaction://media"/>
            <a:extLst>
              <a:ext uri="{FF2B5EF4-FFF2-40B4-BE49-F238E27FC236}">
                <a16:creationId xmlns:a16="http://schemas.microsoft.com/office/drawing/2014/main" xmlns="" id="{E1709191-6897-C145-A33D-08E9F6B843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1589442" y="-3922299"/>
            <a:ext cx="609600" cy="609600"/>
          </a:xfrm>
          <a:prstGeom prst="rect">
            <a:avLst/>
          </a:prstGeom>
        </p:spPr>
      </p:pic>
      <p:pic>
        <p:nvPicPr>
          <p:cNvPr id="711" name="Woop woop woop" descr="Woop woop... (Dr Zoiderberg).mp3">
            <a:hlinkClick r:id="" action="ppaction://media"/>
            <a:extLst>
              <a:ext uri="{FF2B5EF4-FFF2-40B4-BE49-F238E27FC236}">
                <a16:creationId xmlns:a16="http://schemas.microsoft.com/office/drawing/2014/main" xmlns="" id="{15F07073-73F4-8D42-A54E-39476F6ACF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1589442" y="-3922299"/>
            <a:ext cx="609600" cy="609600"/>
          </a:xfrm>
          <a:prstGeom prst="rect">
            <a:avLst/>
          </a:prstGeom>
        </p:spPr>
      </p:pic>
      <p:pic>
        <p:nvPicPr>
          <p:cNvPr id="715" name="Woop woop woop" descr="Woop woop... (Dr Zoiderberg).mp3">
            <a:hlinkClick r:id="" action="ppaction://media"/>
            <a:extLst>
              <a:ext uri="{FF2B5EF4-FFF2-40B4-BE49-F238E27FC236}">
                <a16:creationId xmlns:a16="http://schemas.microsoft.com/office/drawing/2014/main" xmlns="" id="{DDC9B4E1-2CC3-E747-8842-A85BB5FBBC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1589442" y="-3922299"/>
            <a:ext cx="609600" cy="609600"/>
          </a:xfrm>
          <a:prstGeom prst="rect">
            <a:avLst/>
          </a:prstGeom>
        </p:spPr>
      </p:pic>
      <p:pic>
        <p:nvPicPr>
          <p:cNvPr id="716" name="Woop woop woop" descr="Woop woop... (Dr Zoiderberg).mp3">
            <a:hlinkClick r:id="" action="ppaction://media"/>
            <a:extLst>
              <a:ext uri="{FF2B5EF4-FFF2-40B4-BE49-F238E27FC236}">
                <a16:creationId xmlns:a16="http://schemas.microsoft.com/office/drawing/2014/main" xmlns="" id="{79D72AED-8DCA-3D42-A7A1-64430628DB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1589442" y="-3922299"/>
            <a:ext cx="609600" cy="609600"/>
          </a:xfrm>
          <a:prstGeom prst="rect">
            <a:avLst/>
          </a:prstGeom>
        </p:spPr>
      </p:pic>
      <p:pic>
        <p:nvPicPr>
          <p:cNvPr id="717" name="Woop woop woop" descr="Woop woop... (Dr Zoiderberg).mp3">
            <a:hlinkClick r:id="" action="ppaction://media"/>
            <a:extLst>
              <a:ext uri="{FF2B5EF4-FFF2-40B4-BE49-F238E27FC236}">
                <a16:creationId xmlns:a16="http://schemas.microsoft.com/office/drawing/2014/main" xmlns="" id="{E834A3CC-3790-1944-9B41-239B17EDA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1589442" y="-3922299"/>
            <a:ext cx="609600" cy="609600"/>
          </a:xfrm>
          <a:prstGeom prst="rect">
            <a:avLst/>
          </a:prstGeom>
        </p:spPr>
      </p:pic>
      <p:pic>
        <p:nvPicPr>
          <p:cNvPr id="3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xmlns="" id="{B82040EB-B8A3-BB49-856F-45E22BCD181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18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xmlns="" id="{D163769E-D6E8-CE4E-B9DB-1099F4444AD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19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xmlns="" id="{B1E8BFED-B8EE-244B-9613-1CE7F555C97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0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xmlns="" id="{788B6C10-2A2B-0749-9BDA-CD342475A45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1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xmlns="" id="{E98F0AA7-FB61-4548-A3BB-A216C74E4C2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2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xmlns="" id="{C7ED5B26-CCCB-484D-B220-408FE2AD4F7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3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xmlns="" id="{BD3402BD-E537-EE49-9CE9-4E6A39D7CBD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1026" name="Picture 2" descr="Seedless Watermelon, 1 ct - BJs WholeSale Club"/>
          <p:cNvPicPr>
            <a:picLocks noChangeAspect="1" noChangeArrowheads="1"/>
          </p:cNvPicPr>
          <p:nvPr/>
        </p:nvPicPr>
        <p:blipFill>
          <a:blip r:embed="rId3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2284" y="822008"/>
            <a:ext cx="963391" cy="96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xmlns="" id="{0F891615-1D8C-C246-929B-1BC3CF8ABFD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12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xmlns="" id="{9BE4055E-2EB0-1443-945D-35AB46E3D19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13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xmlns="" id="{CFF791C3-E0F8-1D4A-AD95-46447EE1B8E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14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xmlns="" id="{88FB1E1E-C566-304D-B45A-3F187497CA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5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xmlns="" id="{32C58509-9C05-1B4D-BC27-4C23BB12856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6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xmlns="" id="{1DD04E18-5C63-714B-8152-902D2F1D63B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7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xmlns="" id="{9748B226-25D1-8547-AF88-CE6DEF04DC7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8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xmlns="" id="{B8049F01-DC11-1146-B516-2A9D7DE2B15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9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xmlns="" id="{7E26842C-B894-D246-87F4-79C643ABC8E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32" name="Splat">
            <a:extLst>
              <a:ext uri="{FF2B5EF4-FFF2-40B4-BE49-F238E27FC236}">
                <a16:creationId xmlns:a16="http://schemas.microsoft.com/office/drawing/2014/main" xmlns="" id="{7BEBC8DC-15E3-B34C-AC6A-7194E99A790E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573" y="3350695"/>
            <a:ext cx="2394500" cy="2286000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733" name="Hammer">
            <a:extLst>
              <a:ext uri="{FF2B5EF4-FFF2-40B4-BE49-F238E27FC236}">
                <a16:creationId xmlns:a16="http://schemas.microsoft.com/office/drawing/2014/main" xmlns="" id="{04FF220E-5A36-EA4E-B091-1E772C3B2B13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579015">
            <a:off x="4350879" y="3247268"/>
            <a:ext cx="1188720" cy="1188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34" name="TextBox 733">
            <a:extLst>
              <a:ext uri="{FF2B5EF4-FFF2-40B4-BE49-F238E27FC236}">
                <a16:creationId xmlns:a16="http://schemas.microsoft.com/office/drawing/2014/main" xmlns="" id="{D7250D3B-2F73-3943-8FBB-BEE19C0744B7}"/>
              </a:ext>
            </a:extLst>
          </p:cNvPr>
          <p:cNvSpPr txBox="1"/>
          <p:nvPr/>
        </p:nvSpPr>
        <p:spPr>
          <a:xfrm>
            <a:off x="3558208" y="3831061"/>
            <a:ext cx="1053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50</a:t>
            </a:r>
            <a:endParaRPr kumimoji="0" lang="en-US" sz="2400" b="0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449" name="Rectangle 448"/>
          <p:cNvSpPr/>
          <p:nvPr/>
        </p:nvSpPr>
        <p:spPr>
          <a:xfrm>
            <a:off x="2502425" y="1554576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1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35" name="Rectangle 734"/>
          <p:cNvSpPr/>
          <p:nvPr/>
        </p:nvSpPr>
        <p:spPr>
          <a:xfrm>
            <a:off x="4138303" y="1577014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2</a:t>
            </a:r>
          </a:p>
        </p:txBody>
      </p:sp>
      <p:sp>
        <p:nvSpPr>
          <p:cNvPr id="736" name="Rectangle 735"/>
          <p:cNvSpPr/>
          <p:nvPr/>
        </p:nvSpPr>
        <p:spPr>
          <a:xfrm>
            <a:off x="5740393" y="1537102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3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37" name="Rectangle 736"/>
          <p:cNvSpPr/>
          <p:nvPr/>
        </p:nvSpPr>
        <p:spPr>
          <a:xfrm>
            <a:off x="4117305" y="2834245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6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38" name="Rectangle 737"/>
          <p:cNvSpPr/>
          <p:nvPr/>
        </p:nvSpPr>
        <p:spPr>
          <a:xfrm>
            <a:off x="5730061" y="2834245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7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39" name="Rectangle 738"/>
          <p:cNvSpPr/>
          <p:nvPr/>
        </p:nvSpPr>
        <p:spPr>
          <a:xfrm>
            <a:off x="7331410" y="2926169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8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40" name="Rectangle 739"/>
          <p:cNvSpPr/>
          <p:nvPr/>
        </p:nvSpPr>
        <p:spPr>
          <a:xfrm>
            <a:off x="7290432" y="1554576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4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41" name="Rectangle 740"/>
          <p:cNvSpPr/>
          <p:nvPr/>
        </p:nvSpPr>
        <p:spPr>
          <a:xfrm>
            <a:off x="2528615" y="2850063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5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44" name="Rectangle 743"/>
          <p:cNvSpPr/>
          <p:nvPr/>
        </p:nvSpPr>
        <p:spPr>
          <a:xfrm>
            <a:off x="2553104" y="4235318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9</a:t>
            </a:r>
          </a:p>
        </p:txBody>
      </p:sp>
      <p:sp>
        <p:nvSpPr>
          <p:cNvPr id="745" name="Rectangle 744"/>
          <p:cNvSpPr/>
          <p:nvPr/>
        </p:nvSpPr>
        <p:spPr>
          <a:xfrm>
            <a:off x="4033606" y="4207866"/>
            <a:ext cx="5533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10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46" name="Rectangle 745"/>
          <p:cNvSpPr/>
          <p:nvPr/>
        </p:nvSpPr>
        <p:spPr>
          <a:xfrm>
            <a:off x="5602906" y="4215326"/>
            <a:ext cx="5533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11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47" name="Rectangle 746"/>
          <p:cNvSpPr/>
          <p:nvPr/>
        </p:nvSpPr>
        <p:spPr>
          <a:xfrm>
            <a:off x="7204188" y="4199405"/>
            <a:ext cx="5533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12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pic>
        <p:nvPicPr>
          <p:cNvPr id="1028" name="Picture 4" descr="Sainsbury&amp;#39;s Baby Watermelon | Sainsbury&amp;#39;s"/>
          <p:cNvPicPr>
            <a:picLocks noChangeAspect="1" noChangeArrowheads="1"/>
          </p:cNvPicPr>
          <p:nvPr/>
        </p:nvPicPr>
        <p:blipFill>
          <a:blip r:embed="rId3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4278" y="894135"/>
            <a:ext cx="908207" cy="90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sh Water Melon (1kg) at Rs 40/kilogram | Watermelon | ID: 17980161012"/>
          <p:cNvPicPr>
            <a:picLocks noChangeAspect="1" noChangeArrowheads="1"/>
          </p:cNvPicPr>
          <p:nvPr/>
        </p:nvPicPr>
        <p:blipFill>
          <a:blip r:embed="rId3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96600" l="9980" r="898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4763" y="664275"/>
            <a:ext cx="1090171" cy="111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atermelon, Large Seedless | Walmart Canada"/>
          <p:cNvPicPr>
            <a:picLocks noChangeAspect="1" noChangeArrowheads="1"/>
          </p:cNvPicPr>
          <p:nvPr/>
        </p:nvPicPr>
        <p:blipFill>
          <a:blip r:embed="rId37" cstate="email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3922" b="9771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2727" y="2114297"/>
            <a:ext cx="1447346" cy="9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" name="Picture 10" descr="Why You Need to Try the Yellow Watermelon | Southern Living"/>
          <p:cNvPicPr>
            <a:picLocks noChangeAspect="1" noChangeArrowheads="1"/>
          </p:cNvPicPr>
          <p:nvPr/>
        </p:nvPicPr>
        <p:blipFill>
          <a:blip r:embed="rId39" cstate="email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9986" b="9524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1894" y="2030530"/>
            <a:ext cx="1592547" cy="11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atermelon - whole, half. – A&amp;amp;T Cooper"/>
          <p:cNvPicPr>
            <a:picLocks noChangeAspect="1" noChangeArrowheads="1"/>
          </p:cNvPicPr>
          <p:nvPr/>
        </p:nvPicPr>
        <p:blipFill>
          <a:blip r:embed="rId41" cstate="email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3684" b="90000" l="0" r="965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8411" y="1150428"/>
            <a:ext cx="1096512" cy="1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esert King Melon Information - Tips For Growing Desert King Watermelons"/>
          <p:cNvPicPr>
            <a:picLocks noChangeAspect="1" noChangeArrowheads="1"/>
          </p:cNvPicPr>
          <p:nvPr/>
        </p:nvPicPr>
        <p:blipFill>
          <a:blip r:embed="rId43" cstate="email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667" b="99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9119" y="3523533"/>
            <a:ext cx="1164153" cy="87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Whole Melon Images, Stock Photos &amp;amp; Vectors | Shutterstock"/>
          <p:cNvPicPr>
            <a:picLocks noChangeAspect="1" noChangeArrowheads="1"/>
          </p:cNvPicPr>
          <p:nvPr/>
        </p:nvPicPr>
        <p:blipFill>
          <a:blip r:embed="rId45" cstate="email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5430" y="3191173"/>
            <a:ext cx="1344885" cy="144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30Pcs Blue Watermelon Plants,Giant Watermelon Plants, Organic Fruit  Vegetable Plants,Variety Plant for Home Garden : Amazon.in: Garden &amp;amp;  Outdoors"/>
          <p:cNvPicPr>
            <a:picLocks noChangeAspect="1" noChangeArrowheads="1"/>
          </p:cNvPicPr>
          <p:nvPr/>
        </p:nvPicPr>
        <p:blipFill rotWithShape="1">
          <a:blip r:embed="rId47" cstate="email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3565" y="3264046"/>
            <a:ext cx="1131377" cy="121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rowing Square Watermelons - Information About A Watermelon Grown Square"/>
          <p:cNvPicPr>
            <a:picLocks noChangeAspect="1" noChangeArrowheads="1"/>
          </p:cNvPicPr>
          <p:nvPr/>
        </p:nvPicPr>
        <p:blipFill>
          <a:blip r:embed="rId49" cstate="email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8926" y="3393530"/>
            <a:ext cx="1789277" cy="134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Watermelon Fruit at Rs 12/kilogram | Watermelon | ID: 15198494748"/>
          <p:cNvPicPr>
            <a:picLocks noChangeAspect="1" noChangeArrowheads="1"/>
          </p:cNvPicPr>
          <p:nvPr/>
        </p:nvPicPr>
        <p:blipFill>
          <a:blip r:embed="rId51" cstate="email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52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1885" y="1996439"/>
            <a:ext cx="1524683" cy="152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images.twinkl.co.uk/tw1n/image/private/t_630/u/ux/chafinch-flying-flight-bird-animal-ks1_ver_1.png"/>
          <p:cNvPicPr>
            <a:picLocks noChangeAspect="1" noChangeArrowheads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44697">
            <a:off x="6711571" y="-2287718"/>
            <a:ext cx="1340629" cy="169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Watermelon Seeds, Water Melon Striped Oval Tarbooz 20 Seeds by AllThatGrows  : Amazon.in: Garden &amp;amp; Outdoors"/>
          <p:cNvPicPr>
            <a:picLocks noChangeAspect="1" noChangeArrowheads="1"/>
          </p:cNvPicPr>
          <p:nvPr/>
        </p:nvPicPr>
        <p:blipFill>
          <a:blip r:embed="rId54" cstate="email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4670" b="89286" l="0" r="976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0547" y="2124936"/>
            <a:ext cx="1221450" cy="95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" name="Picture 10" descr="https://images.twinkl.co.uk/tw1n/image/private/t_630/u/ux/chafinch-flying-flight-bird-animal-ks1_ver_1.png"/>
          <p:cNvPicPr>
            <a:picLocks noChangeAspect="1" noChangeArrowheads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44697">
            <a:off x="3483937" y="-2317785"/>
            <a:ext cx="1340629" cy="169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71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4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63" fill="hold"/>
                                        <p:tgtEl>
                                          <p:spTgt spid="4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3" fill="hold"/>
                                        <p:tgtEl>
                                          <p:spTgt spid="4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63" fill="hold"/>
                                        <p:tgtEl>
                                          <p:spTgt spid="4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63" fill="hold"/>
                                        <p:tgtEl>
                                          <p:spTgt spid="4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63" fill="hold"/>
                                        <p:tgtEl>
                                          <p:spTgt spid="4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63" fill="hold"/>
                                        <p:tgtEl>
                                          <p:spTgt spid="4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7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63" fill="hold"/>
                                        <p:tgtEl>
                                          <p:spTgt spid="4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63" fill="hold"/>
                                        <p:tgtEl>
                                          <p:spTgt spid="4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7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7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7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7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" fill="hold"/>
                                        <p:tgtEl>
                                          <p:spTgt spid="7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63" fill="hold"/>
                                        <p:tgtEl>
                                          <p:spTgt spid="4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690" fill="hold"/>
                                        <p:tgtEl>
                                          <p:spTgt spid="7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63" fill="hold"/>
                                        <p:tgtEl>
                                          <p:spTgt spid="4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7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63" fill="hold"/>
                                        <p:tgtEl>
                                          <p:spTgt spid="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7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63" fill="hold"/>
                                        <p:tgtEl>
                                          <p:spTgt spid="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" fill="hold"/>
                                        <p:tgtEl>
                                          <p:spTgt spid="7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7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" fill="hold"/>
                                        <p:tgtEl>
                                          <p:spTgt spid="7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" fill="hold"/>
                                        <p:tgtEl>
                                          <p:spTgt spid="7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63" fill="hold"/>
                                        <p:tgtEl>
                                          <p:spTgt spid="4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63" fill="hold"/>
                                        <p:tgtEl>
                                          <p:spTgt spid="4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" fill="hold"/>
                                        <p:tgtEl>
                                          <p:spTgt spid="7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063" fill="hold"/>
                                        <p:tgtEl>
                                          <p:spTgt spid="4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63" fill="hold"/>
                                        <p:tgtEl>
                                          <p:spTgt spid="4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2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3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4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5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5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9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0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2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3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4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5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5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5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5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1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8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5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7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5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6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5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5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4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5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9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8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5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7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6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5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4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3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5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5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1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5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9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5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8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5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7"/>
                  </p:tgtEl>
                </p:cond>
              </p:nextCondLst>
            </p:seq>
            <p:seq concurrent="1" nextAc="seek">
              <p:cTn id="400" restart="whenNotActive" fill="hold" evtFilter="cancelBubble" nodeType="interactiveSeq">
                <p:stCondLst>
                  <p:cond evt="onClick" delay="0">
                    <p:tgtEl>
                      <p:spTgt spid="5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1" fill="hold">
                      <p:stCondLst>
                        <p:cond delay="0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6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5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5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4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3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5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"/>
                  </p:tgtEl>
                </p:cond>
              </p:nextCondLst>
            </p:seq>
            <p:seq concurrent="1" nextAc="seek">
              <p:cTn id="435" restart="whenNotActive" fill="hold" evtFilter="cancelBubble" nodeType="interactiveSeq">
                <p:stCondLst>
                  <p:cond evt="onClick" delay="0">
                    <p:tgtEl>
                      <p:spTgt spid="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6" fill="hold">
                      <p:stCondLst>
                        <p:cond delay="0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1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5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0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9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5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7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6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5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4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5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5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2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5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5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0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9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8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5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7"/>
                  </p:tgtEl>
                </p:cond>
              </p:nextCondLst>
            </p:seq>
            <p:seq concurrent="1" nextAc="seek">
              <p:cTn id="540" restart="whenNotActive" fill="hold" evtFilter="cancelBubble" nodeType="interactiveSeq">
                <p:stCondLst>
                  <p:cond evt="onClick" delay="0">
                    <p:tgtEl>
                      <p:spTgt spid="5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1" fill="hold">
                      <p:stCondLst>
                        <p:cond delay="0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6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5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5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4"/>
                  </p:tgtEl>
                </p:cond>
              </p:nextCondLst>
            </p:seq>
            <p:seq concurrent="1" nextAc="seek">
              <p:cTn id="561" restart="whenNotActive" fill="hold" evtFilter="cancelBubble" nodeType="interactiveSeq">
                <p:stCondLst>
                  <p:cond evt="onClick" delay="0">
                    <p:tgtEl>
                      <p:spTgt spid="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2" fill="hold">
                      <p:stCondLst>
                        <p:cond delay="0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5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2"/>
                  </p:tgtEl>
                </p:cond>
              </p:nextCondLst>
            </p:seq>
            <p:seq concurrent="1" nextAc="seek">
              <p:cTn id="575" restart="whenNotActive" fill="hold" evtFilter="cancelBubble" nodeType="interactiveSeq">
                <p:stCondLst>
                  <p:cond evt="onClick" delay="0">
                    <p:tgtEl>
                      <p:spTgt spid="5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6" fill="hold">
                      <p:stCondLst>
                        <p:cond delay="0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1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5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0"/>
                  </p:tgtEl>
                </p:cond>
              </p:nextCondLst>
            </p:seq>
            <p:seq concurrent="1" nextAc="seek">
              <p:cTn id="589" restart="whenNotActive" fill="hold" evtFilter="cancelBubble" nodeType="interactiveSeq">
                <p:stCondLst>
                  <p:cond evt="onClick" delay="0">
                    <p:tgtEl>
                      <p:spTgt spid="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0" fill="hold">
                      <p:stCondLst>
                        <p:cond delay="0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9"/>
                  </p:tgtEl>
                </p:cond>
              </p:nextCondLst>
            </p:seq>
            <p:seq concurrent="1" nextAc="seek">
              <p:cTn id="596" restart="whenNotActive" fill="hold" evtFilter="cancelBubble" nodeType="interactiveSeq">
                <p:stCondLst>
                  <p:cond evt="onClick" delay="0">
                    <p:tgtEl>
                      <p:spTgt spid="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7" fill="hold">
                      <p:stCondLst>
                        <p:cond delay="0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8"/>
                  </p:tgtEl>
                </p:cond>
              </p:nextCondLst>
            </p:seq>
            <p:seq concurrent="1" nextAc="seek">
              <p:cTn id="603" restart="whenNotActive" fill="hold" evtFilter="cancelBubble" nodeType="interactiveSeq">
                <p:stCondLst>
                  <p:cond evt="onClick" delay="0">
                    <p:tgtEl>
                      <p:spTgt spid="5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4" fill="hold">
                      <p:stCondLst>
                        <p:cond delay="0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7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5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6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5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5"/>
                  </p:tgtEl>
                </p:cond>
              </p:nextCondLst>
            </p:seq>
            <p:seq concurrent="1" nextAc="seek">
              <p:cTn id="624" restart="whenNotActive" fill="hold" evtFilter="cancelBubble" nodeType="interactiveSeq">
                <p:stCondLst>
                  <p:cond evt="onClick" delay="0">
                    <p:tgtEl>
                      <p:spTgt spid="5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5" fill="hold">
                      <p:stCondLst>
                        <p:cond delay="0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4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5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"/>
                  </p:tgtEl>
                </p:cond>
              </p:nextCondLst>
            </p:seq>
            <p:seq concurrent="1" nextAc="seek">
              <p:cTn id="638" restart="whenNotActive" fill="hold" evtFilter="cancelBubble" nodeType="interactiveSeq">
                <p:stCondLst>
                  <p:cond evt="onClick" delay="0">
                    <p:tgtEl>
                      <p:spTgt spid="5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9" fill="hold">
                      <p:stCondLst>
                        <p:cond delay="0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2"/>
                  </p:tgtEl>
                </p:cond>
              </p:nextCondLst>
            </p:seq>
            <p:seq concurrent="1" nextAc="seek">
              <p:cTn id="645" restart="whenNotActive" fill="hold" evtFilter="cancelBubble" nodeType="interactiveSeq">
                <p:stCondLst>
                  <p:cond evt="onClick" delay="0">
                    <p:tgtEl>
                      <p:spTgt spid="5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6" fill="hold">
                      <p:stCondLst>
                        <p:cond delay="0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1"/>
                  </p:tgtEl>
                </p:cond>
              </p:nextCondLst>
            </p:seq>
            <p:seq concurrent="1" nextAc="seek">
              <p:cTn id="652" restart="whenNotActive" fill="hold" evtFilter="cancelBubble" nodeType="interactiveSeq">
                <p:stCondLst>
                  <p:cond evt="onClick" delay="0">
                    <p:tgtEl>
                      <p:spTgt spid="5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0"/>
                  </p:tgtEl>
                </p:cond>
              </p:nextCondLst>
            </p:seq>
            <p:seq concurrent="1" nextAc="seek">
              <p:cTn id="659" restart="whenNotActive" fill="hold" evtFilter="cancelBubble" nodeType="interactiveSeq">
                <p:stCondLst>
                  <p:cond evt="onClick" delay="0">
                    <p:tgtEl>
                      <p:spTgt spid="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0" fill="hold">
                      <p:stCondLst>
                        <p:cond delay="0"/>
                      </p:stCondLst>
                      <p:childTnLst>
                        <p:par>
                          <p:cTn id="661" fill="hold">
                            <p:stCondLst>
                              <p:cond delay="0"/>
                            </p:stCondLst>
                            <p:childTnLst>
                              <p:par>
                                <p:cTn id="6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9"/>
                  </p:tgtEl>
                </p:cond>
              </p:nextCondLst>
            </p:seq>
            <p:seq concurrent="1" nextAc="seek">
              <p:cTn id="666" restart="whenNotActive" fill="hold" evtFilter="cancelBubble" nodeType="interactiveSeq">
                <p:stCondLst>
                  <p:cond evt="onClick" delay="0">
                    <p:tgtEl>
                      <p:spTgt spid="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7" fill="hold">
                      <p:stCondLst>
                        <p:cond delay="0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8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5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7"/>
                  </p:tgtEl>
                </p:cond>
              </p:nextCondLst>
            </p:seq>
            <p:seq concurrent="1" nextAc="seek">
              <p:cTn id="680" restart="whenNotActive" fill="hold" evtFilter="cancelBubble" nodeType="interactiveSeq">
                <p:stCondLst>
                  <p:cond evt="onClick" delay="0">
                    <p:tgtEl>
                      <p:spTgt spid="5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1" fill="hold">
                      <p:stCondLst>
                        <p:cond delay="0"/>
                      </p:stCondLst>
                      <p:childTnLst>
                        <p:par>
                          <p:cTn id="682" fill="hold">
                            <p:stCondLst>
                              <p:cond delay="0"/>
                            </p:stCondLst>
                            <p:childTnLst>
                              <p:par>
                                <p:cTn id="6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6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5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5"/>
                  </p:tgtEl>
                </p:cond>
              </p:nextCondLst>
            </p:seq>
            <p:seq concurrent="1" nextAc="seek">
              <p:cTn id="694" restart="whenNotActive" fill="hold" evtFilter="cancelBubble" nodeType="interactiveSeq">
                <p:stCondLst>
                  <p:cond evt="onClick" delay="0">
                    <p:tgtEl>
                      <p:spTgt spid="5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5" fill="hold">
                      <p:stCondLst>
                        <p:cond delay="0"/>
                      </p:stCondLst>
                      <p:childTnLst>
                        <p:par>
                          <p:cTn id="696" fill="hold">
                            <p:stCondLst>
                              <p:cond delay="0"/>
                            </p:stCondLst>
                            <p:childTnLst>
                              <p:par>
                                <p:cTn id="6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4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5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"/>
                  </p:tgtEl>
                </p:cond>
              </p:nextCondLst>
            </p:seq>
            <p:seq concurrent="1" nextAc="seek">
              <p:cTn id="708" restart="whenNotActive" fill="hold" evtFilter="cancelBubble" nodeType="interactiveSeq">
                <p:stCondLst>
                  <p:cond evt="onClick" delay="0">
                    <p:tgtEl>
                      <p:spTgt spid="5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9" fill="hold">
                      <p:stCondLst>
                        <p:cond delay="0"/>
                      </p:stCondLst>
                      <p:childTnLst>
                        <p:par>
                          <p:cTn id="710" fill="hold">
                            <p:stCondLst>
                              <p:cond delay="0"/>
                            </p:stCondLst>
                            <p:childTnLst>
                              <p:par>
                                <p:cTn id="7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2"/>
                  </p:tgtEl>
                </p:cond>
              </p:nextCondLst>
            </p:seq>
            <p:seq concurrent="1" nextAc="seek">
              <p:cTn id="715" restart="whenNotActive" fill="hold" evtFilter="cancelBubble" nodeType="interactiveSeq">
                <p:stCondLst>
                  <p:cond evt="onClick" delay="0">
                    <p:tgtEl>
                      <p:spTgt spid="5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6" fill="hold">
                      <p:stCondLst>
                        <p:cond delay="0"/>
                      </p:stCondLst>
                      <p:childTnLst>
                        <p:par>
                          <p:cTn id="717" fill="hold">
                            <p:stCondLst>
                              <p:cond delay="0"/>
                            </p:stCondLst>
                            <p:childTnLst>
                              <p:par>
                                <p:cTn id="7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1"/>
                  </p:tgtEl>
                </p:cond>
              </p:nextCondLst>
            </p:seq>
            <p:seq concurrent="1" nextAc="seek">
              <p:cTn id="722" restart="whenNotActive" fill="hold" evtFilter="cancelBubble" nodeType="interactiveSeq">
                <p:stCondLst>
                  <p:cond evt="onClick" delay="0">
                    <p:tgtEl>
                      <p:spTgt spid="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3" fill="hold">
                      <p:stCondLst>
                        <p:cond delay="0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0"/>
                  </p:tgtEl>
                </p:cond>
              </p:nextCondLst>
            </p:seq>
            <p:audio>
              <p:cMediaNode vol="80000">
                <p:cTn id="72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3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0"/>
                </p:tgtEl>
              </p:cMediaNode>
            </p:audio>
            <p:audio>
              <p:cMediaNode vol="80000">
                <p:cTn id="731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1"/>
                </p:tgtEl>
              </p:cMediaNode>
            </p:audio>
            <p:audio>
              <p:cMediaNode vol="80000">
                <p:cTn id="73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5"/>
                </p:tgtEl>
              </p:cMediaNode>
            </p:audio>
            <p:audio>
              <p:cMediaNode vol="80000">
                <p:cTn id="73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6"/>
                </p:tgtEl>
              </p:cMediaNode>
            </p:audio>
            <p:audio>
              <p:cMediaNode vol="80000">
                <p:cTn id="73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"/>
                </p:tgtEl>
              </p:cMediaNode>
            </p:audio>
            <p:audio>
              <p:cMediaNode vol="100000">
                <p:cTn id="73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73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"/>
                </p:tgtEl>
              </p:cMediaNode>
            </p:audio>
            <p:audio>
              <p:cMediaNode vol="100000">
                <p:cTn id="73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"/>
                </p:tgtEl>
              </p:cMediaNode>
            </p:audio>
            <p:audio>
              <p:cMediaNode vol="100000">
                <p:cTn id="738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0"/>
                </p:tgtEl>
              </p:cMediaNode>
            </p:audio>
            <p:audio>
              <p:cMediaNode vol="100000">
                <p:cTn id="73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1"/>
                </p:tgtEl>
              </p:cMediaNode>
            </p:audio>
            <p:audio>
              <p:cMediaNode vol="100000">
                <p:cTn id="74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2"/>
                </p:tgtEl>
              </p:cMediaNode>
            </p:audio>
            <p:audio>
              <p:cMediaNode vol="100000">
                <p:cTn id="741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3"/>
                </p:tgtEl>
              </p:cMediaNode>
            </p:audio>
            <p:audio>
              <p:cMediaNode vol="100000">
                <p:cTn id="74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4"/>
                </p:tgtEl>
              </p:cMediaNode>
            </p:audio>
            <p:audio>
              <p:cMediaNode vol="100000">
                <p:cTn id="7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2"/>
                </p:tgtEl>
              </p:cMediaNode>
            </p:audio>
            <p:audio>
              <p:cMediaNode vol="100000">
                <p:cTn id="74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3"/>
                </p:tgtEl>
              </p:cMediaNode>
            </p:audio>
            <p:audio>
              <p:cMediaNode vol="100000">
                <p:cTn id="74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4"/>
                </p:tgtEl>
              </p:cMediaNode>
            </p:audio>
            <p:audio>
              <p:cMediaNode vol="100000">
                <p:cTn id="74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5"/>
                </p:tgtEl>
              </p:cMediaNode>
            </p:audio>
            <p:audio>
              <p:cMediaNode vol="100000">
                <p:cTn id="74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6"/>
                </p:tgtEl>
              </p:cMediaNode>
            </p:audio>
            <p:audio>
              <p:cMediaNode vol="100000">
                <p:cTn id="748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"/>
                </p:tgtEl>
              </p:cMediaNode>
            </p:audio>
            <p:audio>
              <p:cMediaNode vol="100000">
                <p:cTn id="74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8"/>
                </p:tgtEl>
              </p:cMediaNode>
            </p:audio>
            <p:audio>
              <p:cMediaNode vol="100000">
                <p:cTn id="75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9"/>
                </p:tgtEl>
              </p:cMediaNode>
            </p:audio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0" dur="20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2063"/>
                            </p:stCondLst>
                            <p:childTnLst>
                              <p:par>
                                <p:cTn id="77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3563"/>
                            </p:stCondLst>
                            <p:childTnLst>
                              <p:par>
                                <p:cTn id="7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4063"/>
                            </p:stCondLst>
                            <p:childTnLst>
                              <p:par>
                                <p:cTn id="78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8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8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8" fill="hold">
                      <p:stCondLst>
                        <p:cond delay="0"/>
                      </p:stCondLst>
                      <p:childTnLst>
                        <p:par>
                          <p:cTn id="789" fill="hold">
                            <p:stCondLst>
                              <p:cond delay="0"/>
                            </p:stCondLst>
                            <p:childTnLst>
                              <p:par>
                                <p:cTn id="7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2" dur="20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2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1" fill="hold">
                      <p:stCondLst>
                        <p:cond delay="0"/>
                      </p:stCondLst>
                      <p:childTnLst>
                        <p:par>
                          <p:cTn id="822" fill="hold">
                            <p:stCondLst>
                              <p:cond delay="0"/>
                            </p:stCondLst>
                            <p:childTnLst>
                              <p:par>
                                <p:cTn id="8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5" dur="2063" fill="hold"/>
                                        <p:tgtEl>
                                          <p:spTgt spid="4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>
                            <p:stCondLst>
                              <p:cond delay="2063"/>
                            </p:stCondLst>
                            <p:childTnLst>
                              <p:par>
                                <p:cTn id="8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3563"/>
                            </p:stCondLst>
                            <p:childTnLst>
                              <p:par>
                                <p:cTn id="8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4063"/>
                            </p:stCondLst>
                            <p:childTnLst>
                              <p:par>
                                <p:cTn id="84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5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5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85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7" fill="hold">
                      <p:stCondLst>
                        <p:cond delay="0"/>
                      </p:stCondLst>
                      <p:childTnLst>
                        <p:par>
                          <p:cTn id="858" fill="hold">
                            <p:stCondLst>
                              <p:cond delay="0"/>
                            </p:stCondLst>
                            <p:childTnLst>
                              <p:par>
                                <p:cTn id="8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0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1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500"/>
                            </p:stCondLst>
                            <p:childTnLst>
                              <p:par>
                                <p:cTn id="87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2000"/>
                            </p:stCondLst>
                            <p:childTnLst>
                              <p:par>
                                <p:cTn id="8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8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8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8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890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1" fill="hold">
                      <p:stCondLst>
                        <p:cond delay="0"/>
                      </p:stCondLst>
                      <p:childTnLst>
                        <p:par>
                          <p:cTn id="892" fill="hold">
                            <p:stCondLst>
                              <p:cond delay="0"/>
                            </p:stCondLst>
                            <p:childTnLst>
                              <p:par>
                                <p:cTn id="8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4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5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8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500"/>
                            </p:stCondLst>
                            <p:childTnLst>
                              <p:par>
                                <p:cTn id="90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2000"/>
                            </p:stCondLst>
                            <p:childTnLst>
                              <p:par>
                                <p:cTn id="9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500"/>
                            </p:stCondLst>
                            <p:childTnLst>
                              <p:par>
                                <p:cTn id="91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92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5" fill="hold">
                      <p:stCondLst>
                        <p:cond delay="0"/>
                      </p:stCondLst>
                      <p:childTnLst>
                        <p:par>
                          <p:cTn id="926" fill="hold">
                            <p:stCondLst>
                              <p:cond delay="0"/>
                            </p:stCondLst>
                            <p:childTnLst>
                              <p:par>
                                <p:cTn id="9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8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9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4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4" fill="hold">
                            <p:stCondLst>
                              <p:cond delay="2690"/>
                            </p:stCondLst>
                            <p:childTnLst>
                              <p:par>
                                <p:cTn id="94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8" fill="hold">
                            <p:stCondLst>
                              <p:cond delay="4190"/>
                            </p:stCondLst>
                            <p:childTnLst>
                              <p:par>
                                <p:cTn id="9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>
                            <p:stCondLst>
                              <p:cond delay="4690"/>
                            </p:stCondLst>
                            <p:childTnLst>
                              <p:par>
                                <p:cTn id="95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5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5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960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1" fill="hold">
                      <p:stCondLst>
                        <p:cond delay="0"/>
                      </p:stCondLst>
                      <p:childTnLst>
                        <p:par>
                          <p:cTn id="962" fill="hold">
                            <p:stCondLst>
                              <p:cond delay="0"/>
                            </p:stCondLst>
                            <p:childTnLst>
                              <p:par>
                                <p:cTn id="9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4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5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9" dur="2063" fill="hold"/>
                                        <p:tgtEl>
                                          <p:spTgt spid="4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0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0" fill="hold">
                            <p:stCondLst>
                              <p:cond delay="2063"/>
                            </p:stCondLst>
                            <p:childTnLst>
                              <p:par>
                                <p:cTn id="98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4" fill="hold">
                            <p:stCondLst>
                              <p:cond delay="3563"/>
                            </p:stCondLst>
                            <p:childTnLst>
                              <p:par>
                                <p:cTn id="9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8" fill="hold">
                            <p:stCondLst>
                              <p:cond delay="4063"/>
                            </p:stCondLst>
                            <p:childTnLst>
                              <p:par>
                                <p:cTn id="9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9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9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9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7" fill="hold">
                      <p:stCondLst>
                        <p:cond delay="0"/>
                      </p:stCondLst>
                      <p:childTnLst>
                        <p:par>
                          <p:cTn id="998" fill="hold">
                            <p:stCondLst>
                              <p:cond delay="0"/>
                            </p:stCondLst>
                            <p:childTnLst>
                              <p:par>
                                <p:cTn id="9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5" dur="1" fill="hold"/>
                                        <p:tgtEl>
                                          <p:spTgt spid="7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6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8" dur="5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9" dur="5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0" dur="5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1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4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5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6" fill="hold">
                            <p:stCondLst>
                              <p:cond delay="500"/>
                            </p:stCondLst>
                            <p:childTnLst>
                              <p:par>
                                <p:cTn id="101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8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2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2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2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3" fill="hold">
                      <p:stCondLst>
                        <p:cond delay="0"/>
                      </p:stCondLst>
                      <p:childTnLst>
                        <p:par>
                          <p:cTn id="1034" fill="hold">
                            <p:stCondLst>
                              <p:cond delay="0"/>
                            </p:stCondLst>
                            <p:childTnLst>
                              <p:par>
                                <p:cTn id="10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1" dur="2063" fill="hold"/>
                                        <p:tgtEl>
                                          <p:spTgt spid="4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2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2" fill="hold">
                            <p:stCondLst>
                              <p:cond delay="2063"/>
                            </p:stCondLst>
                            <p:childTnLst>
                              <p:par>
                                <p:cTn id="10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6" fill="hold">
                            <p:stCondLst>
                              <p:cond delay="3563"/>
                            </p:stCondLst>
                            <p:childTnLst>
                              <p:par>
                                <p:cTn id="10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0" fill="hold">
                            <p:stCondLst>
                              <p:cond delay="4063"/>
                            </p:stCondLst>
                            <p:childTnLst>
                              <p:par>
                                <p:cTn id="106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6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6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9" fill="hold">
                      <p:stCondLst>
                        <p:cond delay="0"/>
                      </p:stCondLst>
                      <p:childTnLst>
                        <p:par>
                          <p:cTn id="1070" fill="hold">
                            <p:stCondLst>
                              <p:cond delay="0"/>
                            </p:stCondLst>
                            <p:childTnLst>
                              <p:par>
                                <p:cTn id="10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7" dur="2063" fill="hold"/>
                                        <p:tgtEl>
                                          <p:spTgt spid="4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8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8" fill="hold">
                            <p:stCondLst>
                              <p:cond delay="2063"/>
                            </p:stCondLst>
                            <p:childTnLst>
                              <p:par>
                                <p:cTn id="108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2" fill="hold">
                            <p:stCondLst>
                              <p:cond delay="3563"/>
                            </p:stCondLst>
                            <p:childTnLst>
                              <p:par>
                                <p:cTn id="10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6" fill="hold">
                            <p:stCondLst>
                              <p:cond delay="4063"/>
                            </p:stCondLst>
                            <p:childTnLst>
                              <p:par>
                                <p:cTn id="109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9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0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0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5" fill="hold">
                      <p:stCondLst>
                        <p:cond delay="0"/>
                      </p:stCondLst>
                      <p:childTnLst>
                        <p:par>
                          <p:cTn id="1106" fill="hold">
                            <p:stCondLst>
                              <p:cond delay="0"/>
                            </p:stCondLst>
                            <p:childTnLst>
                              <p:par>
                                <p:cTn id="1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3" dur="2063" fill="hold"/>
                                        <p:tgtEl>
                                          <p:spTgt spid="4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4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4" fill="hold">
                            <p:stCondLst>
                              <p:cond delay="2063"/>
                            </p:stCondLst>
                            <p:childTnLst>
                              <p:par>
                                <p:cTn id="112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8" fill="hold">
                            <p:stCondLst>
                              <p:cond delay="3563"/>
                            </p:stCondLst>
                            <p:childTnLst>
                              <p:par>
                                <p:cTn id="1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2" fill="hold">
                            <p:stCondLst>
                              <p:cond delay="4063"/>
                            </p:stCondLst>
                            <p:childTnLst>
                              <p:par>
                                <p:cTn id="113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3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3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0" fill="hold">
                            <p:stCondLst>
                              <p:cond delay="5063"/>
                            </p:stCondLst>
                            <p:childTnLst>
                              <p:par>
                                <p:cTn id="11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7284E-6 L -0.01528 0.43796 " pathEditMode="relative" rAng="0" ptsTypes="AA">
                                      <p:cBhvr>
                                        <p:cTn id="11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" y="21914"/>
                                    </p:animMotion>
                                  </p:childTnLst>
                                </p:cTn>
                              </p:par>
                              <p:par>
                                <p:cTn id="114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0" fill="hold">
                      <p:stCondLst>
                        <p:cond delay="0"/>
                      </p:stCondLst>
                      <p:childTnLst>
                        <p:par>
                          <p:cTn id="1151" fill="hold">
                            <p:stCondLst>
                              <p:cond delay="0"/>
                            </p:stCondLst>
                            <p:childTnLst>
                              <p:par>
                                <p:cTn id="1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8" dur="1" fill="hold"/>
                                        <p:tgtEl>
                                          <p:spTgt spid="7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9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9" fill="hold">
                            <p:stCondLst>
                              <p:cond delay="2690"/>
                            </p:stCondLst>
                            <p:childTnLst>
                              <p:par>
                                <p:cTn id="117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3" fill="hold">
                            <p:stCondLst>
                              <p:cond delay="4190"/>
                            </p:stCondLst>
                            <p:childTnLst>
                              <p:par>
                                <p:cTn id="1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7" fill="hold">
                            <p:stCondLst>
                              <p:cond delay="4690"/>
                            </p:stCondLst>
                            <p:childTnLst>
                              <p:par>
                                <p:cTn id="117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8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8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5" fill="hold">
                            <p:stCondLst>
                              <p:cond delay="5690"/>
                            </p:stCondLst>
                            <p:childTnLst>
                              <p:par>
                                <p:cTn id="11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46914E-6 L 0.00243 0.72222 " pathEditMode="relative" rAng="0" ptsTypes="AA">
                                      <p:cBhvr>
                                        <p:cTn id="1187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36111"/>
                                    </p:animMotion>
                                  </p:childTnLst>
                                </p:cTn>
                              </p:par>
                              <p:par>
                                <p:cTn id="118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7" grpId="0"/>
      <p:bldP spid="47" grpId="1"/>
      <p:bldP spid="65" grpId="0"/>
      <p:bldP spid="68" grpId="0"/>
      <p:bldP spid="68" grpId="1"/>
      <p:bldP spid="71" grpId="0"/>
      <p:bldP spid="96" grpId="0"/>
      <p:bldP spid="127" grpId="0"/>
      <p:bldP spid="133" grpId="0"/>
      <p:bldP spid="136" grpId="0"/>
      <p:bldP spid="500" grpId="0" animBg="1"/>
      <p:bldP spid="500" grpId="1" animBg="1"/>
      <p:bldP spid="501" grpId="0" animBg="1"/>
      <p:bldP spid="501" grpId="1" animBg="1"/>
      <p:bldP spid="502" grpId="0" animBg="1"/>
      <p:bldP spid="502" grpId="1" animBg="1"/>
      <p:bldP spid="503" grpId="0" animBg="1"/>
      <p:bldP spid="503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07" grpId="0" animBg="1"/>
      <p:bldP spid="507" grpId="1" animBg="1"/>
      <p:bldP spid="508" grpId="0" animBg="1"/>
      <p:bldP spid="508" grpId="1" animBg="1"/>
      <p:bldP spid="509" grpId="0" animBg="1"/>
      <p:bldP spid="509" grpId="1" animBg="1"/>
      <p:bldP spid="510" grpId="0" animBg="1"/>
      <p:bldP spid="510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4" grpId="0" animBg="1"/>
      <p:bldP spid="514" grpId="1" animBg="1"/>
      <p:bldP spid="515" grpId="0" animBg="1"/>
      <p:bldP spid="515" grpId="1" animBg="1"/>
      <p:bldP spid="516" grpId="0" animBg="1"/>
      <p:bldP spid="516" grpId="1" animBg="1"/>
      <p:bldP spid="517" grpId="0" animBg="1"/>
      <p:bldP spid="517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1" grpId="0" animBg="1"/>
      <p:bldP spid="521" grpId="1" animBg="1"/>
      <p:bldP spid="522" grpId="0" animBg="1"/>
      <p:bldP spid="522" grpId="1" animBg="1"/>
      <p:bldP spid="523" grpId="0" animBg="1"/>
      <p:bldP spid="523" grpId="1" animBg="1"/>
      <p:bldP spid="524" grpId="0" animBg="1"/>
      <p:bldP spid="524" grpId="1" animBg="1"/>
      <p:bldP spid="525" grpId="0" animBg="1"/>
      <p:bldP spid="525" grpId="1" animBg="1"/>
      <p:bldP spid="526" grpId="0" animBg="1"/>
      <p:bldP spid="526" grpId="1" animBg="1"/>
      <p:bldP spid="527" grpId="0" animBg="1"/>
      <p:bldP spid="527" grpId="1" animBg="1"/>
      <p:bldP spid="528" grpId="0" animBg="1"/>
      <p:bldP spid="528" grpId="1" animBg="1"/>
      <p:bldP spid="529" grpId="0" animBg="1"/>
      <p:bldP spid="529" grpId="1" animBg="1"/>
      <p:bldP spid="530" grpId="0" animBg="1"/>
      <p:bldP spid="530" grpId="1" animBg="1"/>
      <p:bldP spid="531" grpId="0" animBg="1"/>
      <p:bldP spid="531" grpId="1" animBg="1"/>
      <p:bldP spid="532" grpId="0" animBg="1"/>
      <p:bldP spid="532" grpId="1" animBg="1"/>
      <p:bldP spid="533" grpId="0" animBg="1"/>
      <p:bldP spid="533" grpId="1" animBg="1"/>
      <p:bldP spid="534" grpId="0" animBg="1"/>
      <p:bldP spid="534" grpId="1" animBg="1"/>
      <p:bldP spid="535" grpId="0" animBg="1"/>
      <p:bldP spid="535" grpId="1" animBg="1"/>
      <p:bldP spid="536" grpId="0" animBg="1"/>
      <p:bldP spid="536" grpId="1" animBg="1"/>
      <p:bldP spid="537" grpId="0" animBg="1"/>
      <p:bldP spid="537" grpId="1" animBg="1"/>
      <p:bldP spid="538" grpId="0" animBg="1"/>
      <p:bldP spid="538" grpId="1" animBg="1"/>
      <p:bldP spid="539" grpId="0" animBg="1"/>
      <p:bldP spid="539" grpId="1" animBg="1"/>
      <p:bldP spid="540" grpId="0" animBg="1"/>
      <p:bldP spid="540" grpId="1" animBg="1"/>
      <p:bldP spid="541" grpId="0" animBg="1"/>
      <p:bldP spid="541" grpId="1" animBg="1"/>
      <p:bldP spid="542" grpId="0" animBg="1"/>
      <p:bldP spid="542" grpId="1" animBg="1"/>
      <p:bldP spid="543" grpId="0" animBg="1"/>
      <p:bldP spid="543" grpId="1" animBg="1"/>
      <p:bldP spid="544" grpId="0" animBg="1"/>
      <p:bldP spid="544" grpId="1" animBg="1"/>
      <p:bldP spid="545" grpId="0" animBg="1"/>
      <p:bldP spid="545" grpId="1" animBg="1"/>
      <p:bldP spid="546" grpId="0" animBg="1"/>
      <p:bldP spid="546" grpId="1" animBg="1"/>
      <p:bldP spid="547" grpId="0" animBg="1"/>
      <p:bldP spid="547" grpId="1" animBg="1"/>
      <p:bldP spid="548" grpId="0" animBg="1"/>
      <p:bldP spid="548" grpId="1" animBg="1"/>
      <p:bldP spid="549" grpId="0" animBg="1"/>
      <p:bldP spid="549" grpId="1" animBg="1"/>
      <p:bldP spid="550" grpId="0" animBg="1"/>
      <p:bldP spid="550" grpId="1" animBg="1"/>
      <p:bldP spid="551" grpId="0" animBg="1"/>
      <p:bldP spid="551" grpId="1" animBg="1"/>
      <p:bldP spid="552" grpId="0" animBg="1"/>
      <p:bldP spid="552" grpId="1" animBg="1"/>
      <p:bldP spid="553" grpId="0" animBg="1"/>
      <p:bldP spid="553" grpId="1" animBg="1"/>
      <p:bldP spid="554" grpId="0" animBg="1"/>
      <p:bldP spid="554" grpId="1" animBg="1"/>
      <p:bldP spid="555" grpId="0" animBg="1"/>
      <p:bldP spid="555" grpId="1" animBg="1"/>
      <p:bldP spid="556" grpId="0" animBg="1"/>
      <p:bldP spid="556" grpId="1" animBg="1"/>
      <p:bldP spid="557" grpId="0" animBg="1"/>
      <p:bldP spid="557" grpId="1" animBg="1"/>
      <p:bldP spid="558" grpId="0" animBg="1"/>
      <p:bldP spid="558" grpId="1" animBg="1"/>
      <p:bldP spid="559" grpId="0" animBg="1"/>
      <p:bldP spid="559" grpId="1" animBg="1"/>
      <p:bldP spid="560" grpId="0" animBg="1"/>
      <p:bldP spid="560" grpId="1" animBg="1"/>
      <p:bldP spid="561" grpId="0" animBg="1"/>
      <p:bldP spid="561" grpId="1" animBg="1"/>
      <p:bldP spid="562" grpId="0" animBg="1"/>
      <p:bldP spid="562" grpId="1" animBg="1"/>
      <p:bldP spid="563" grpId="0" animBg="1"/>
      <p:bldP spid="563" grpId="1" animBg="1"/>
      <p:bldP spid="564" grpId="0" animBg="1"/>
      <p:bldP spid="564" grpId="1" animBg="1"/>
      <p:bldP spid="565" grpId="0" animBg="1"/>
      <p:bldP spid="565" grpId="1" animBg="1"/>
      <p:bldP spid="566" grpId="0" animBg="1"/>
      <p:bldP spid="566" grpId="1" animBg="1"/>
      <p:bldP spid="567" grpId="0" animBg="1"/>
      <p:bldP spid="567" grpId="1" animBg="1"/>
      <p:bldP spid="568" grpId="0" animBg="1"/>
      <p:bldP spid="568" grpId="1" animBg="1"/>
      <p:bldP spid="569" grpId="0" animBg="1"/>
      <p:bldP spid="569" grpId="1" animBg="1"/>
      <p:bldP spid="570" grpId="0" animBg="1"/>
      <p:bldP spid="570" grpId="1" animBg="1"/>
      <p:bldP spid="571" grpId="0" animBg="1"/>
      <p:bldP spid="571" grpId="1" animBg="1"/>
      <p:bldP spid="572" grpId="0" animBg="1"/>
      <p:bldP spid="572" grpId="1" animBg="1"/>
      <p:bldP spid="573" grpId="0" animBg="1"/>
      <p:bldP spid="573" grpId="1" animBg="1"/>
      <p:bldP spid="574" grpId="0" animBg="1"/>
      <p:bldP spid="574" grpId="1" animBg="1"/>
      <p:bldP spid="575" grpId="0" animBg="1"/>
      <p:bldP spid="575" grpId="1" animBg="1"/>
      <p:bldP spid="576" grpId="0" animBg="1"/>
      <p:bldP spid="576" grpId="1" animBg="1"/>
      <p:bldP spid="577" grpId="0" animBg="1"/>
      <p:bldP spid="577" grpId="1" animBg="1"/>
      <p:bldP spid="578" grpId="0" animBg="1"/>
      <p:bldP spid="578" grpId="1" animBg="1"/>
      <p:bldP spid="579" grpId="0" animBg="1"/>
      <p:bldP spid="579" grpId="1" animBg="1"/>
      <p:bldP spid="580" grpId="0" animBg="1"/>
      <p:bldP spid="580" grpId="1" animBg="1"/>
      <p:bldP spid="581" grpId="0" animBg="1"/>
      <p:bldP spid="581" grpId="1" animBg="1"/>
      <p:bldP spid="582" grpId="0" animBg="1"/>
      <p:bldP spid="582" grpId="1" animBg="1"/>
      <p:bldP spid="583" grpId="0" animBg="1"/>
      <p:bldP spid="583" grpId="1" animBg="1"/>
      <p:bldP spid="584" grpId="0" animBg="1"/>
      <p:bldP spid="584" grpId="1" animBg="1"/>
      <p:bldP spid="585" grpId="0" animBg="1"/>
      <p:bldP spid="585" grpId="1" animBg="1"/>
      <p:bldP spid="586" grpId="0" animBg="1"/>
      <p:bldP spid="586" grpId="1" animBg="1"/>
      <p:bldP spid="587" grpId="0" animBg="1"/>
      <p:bldP spid="587" grpId="1" animBg="1"/>
      <p:bldP spid="588" grpId="0" animBg="1"/>
      <p:bldP spid="588" grpId="1" animBg="1"/>
      <p:bldP spid="589" grpId="0" animBg="1"/>
      <p:bldP spid="589" grpId="1" animBg="1"/>
      <p:bldP spid="7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44;p62">
            <a:extLst>
              <a:ext uri="{FF2B5EF4-FFF2-40B4-BE49-F238E27FC236}">
                <a16:creationId xmlns:a16="http://schemas.microsoft.com/office/drawing/2014/main" xmlns="" id="{8F740CED-2E43-45D3-934A-7C53471C47D8}"/>
              </a:ext>
            </a:extLst>
          </p:cNvPr>
          <p:cNvSpPr/>
          <p:nvPr/>
        </p:nvSpPr>
        <p:spPr>
          <a:xfrm>
            <a:off x="4031850" y="1314076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48;p62">
            <a:extLst>
              <a:ext uri="{FF2B5EF4-FFF2-40B4-BE49-F238E27FC236}">
                <a16:creationId xmlns:a16="http://schemas.microsoft.com/office/drawing/2014/main" xmlns="" id="{3FFE50FD-75FF-47C1-8273-D20A999A28B7}"/>
              </a:ext>
            </a:extLst>
          </p:cNvPr>
          <p:cNvSpPr txBox="1"/>
          <p:nvPr/>
        </p:nvSpPr>
        <p:spPr>
          <a:xfrm>
            <a:off x="4267500" y="1545712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01</a:t>
            </a:r>
            <a:endParaRPr kumimoji="0" sz="2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3" name="Google Shape;1023;p44">
            <a:extLst>
              <a:ext uri="{FF2B5EF4-FFF2-40B4-BE49-F238E27FC236}">
                <a16:creationId xmlns:a16="http://schemas.microsoft.com/office/drawing/2014/main" xmlns="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1" y="2394376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/>
              <a:t>WARM-UP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349050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xmlns="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1" y="2394376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S</a:t>
            </a:r>
            <a:r>
              <a:rPr lang="en" sz="6000" dirty="0"/>
              <a:t>ING with ME</a:t>
            </a:r>
            <a:endParaRPr sz="6000" dirty="0"/>
          </a:p>
        </p:txBody>
      </p:sp>
      <p:pic>
        <p:nvPicPr>
          <p:cNvPr id="14" name="Picture 2" descr="C:\Users\Windows\Desktop\unnamed.gif">
            <a:extLst>
              <a:ext uri="{FF2B5EF4-FFF2-40B4-BE49-F238E27FC236}">
                <a16:creationId xmlns:a16="http://schemas.microsoft.com/office/drawing/2014/main" xmlns="" id="{5759DDAC-34FB-458B-B77F-D2694E0564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500" y="459864"/>
            <a:ext cx="1970224" cy="254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1839251" y="815122"/>
            <a:ext cx="5251267" cy="4096512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4" name="Picture 2" descr="C:\Users\Windows\Desktop\unnamed.gif">
            <a:extLst>
              <a:ext uri="{FF2B5EF4-FFF2-40B4-BE49-F238E27FC236}">
                <a16:creationId xmlns:a16="http://schemas.microsoft.com/office/drawing/2014/main" xmlns="" id="{6DAF6AD7-4F86-4EC7-8EBA-727E7C1A2B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5709" y="939157"/>
            <a:ext cx="1970224" cy="254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69ECD7-FA9D-4689-9B4B-9EF2422CA4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6016" y="1100501"/>
            <a:ext cx="5157736" cy="272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xmlns="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Let’s count together!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17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xmlns="" id="{5CB56A1A-71B9-46D6-AA16-29ACF6300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4332" y="540753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xmlns="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834" y="659793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:a16="http://schemas.microsoft.com/office/drawing/2014/main" xmlns="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57" y="657985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xmlns="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1387" y="2009476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xmlns="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3892" y="1974101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seis">
            <a:extLst>
              <a:ext uri="{FF2B5EF4-FFF2-40B4-BE49-F238E27FC236}">
                <a16:creationId xmlns:a16="http://schemas.microsoft.com/office/drawing/2014/main" xmlns="" id="{FBA5A8EF-4E76-4BC1-A4B8-BD3E0A7FF8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9493" y="2013227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7">
            <a:extLst>
              <a:ext uri="{FF2B5EF4-FFF2-40B4-BE49-F238E27FC236}">
                <a16:creationId xmlns:a16="http://schemas.microsoft.com/office/drawing/2014/main" xmlns="" id="{B20E210E-E962-4C16-9EEB-D68181FB74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3480" y="197410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:a16="http://schemas.microsoft.com/office/drawing/2014/main" xmlns="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401" y="3461312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9-letras-y-numeros-numeros-pintado-por-silvita-9728962">
            <a:extLst>
              <a:ext uri="{FF2B5EF4-FFF2-40B4-BE49-F238E27FC236}">
                <a16:creationId xmlns:a16="http://schemas.microsoft.com/office/drawing/2014/main" xmlns="" id="{238711AD-E1BA-4919-9FF0-1AF0A940F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1833" y="3468113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:a16="http://schemas.microsoft.com/office/drawing/2014/main" xmlns="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xmlns="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98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xmlns="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17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xmlns="" id="{5CB56A1A-71B9-46D6-AA16-29ACF6300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4332" y="540753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xmlns="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834" y="659793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:a16="http://schemas.microsoft.com/office/drawing/2014/main" xmlns="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57" y="657985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xmlns="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1387" y="2009476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xmlns="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3892" y="1974101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seis">
            <a:extLst>
              <a:ext uri="{FF2B5EF4-FFF2-40B4-BE49-F238E27FC236}">
                <a16:creationId xmlns:a16="http://schemas.microsoft.com/office/drawing/2014/main" xmlns="" id="{FBA5A8EF-4E76-4BC1-A4B8-BD3E0A7FF8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9493" y="2013227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7">
            <a:extLst>
              <a:ext uri="{FF2B5EF4-FFF2-40B4-BE49-F238E27FC236}">
                <a16:creationId xmlns:a16="http://schemas.microsoft.com/office/drawing/2014/main" xmlns="" id="{B20E210E-E962-4C16-9EEB-D68181FB74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3480" y="197410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:a16="http://schemas.microsoft.com/office/drawing/2014/main" xmlns="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401" y="3461312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9-letras-y-numeros-numeros-pintado-por-silvita-9728962">
            <a:extLst>
              <a:ext uri="{FF2B5EF4-FFF2-40B4-BE49-F238E27FC236}">
                <a16:creationId xmlns:a16="http://schemas.microsoft.com/office/drawing/2014/main" xmlns="" id="{238711AD-E1BA-4919-9FF0-1AF0A940F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1833" y="3468113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:a16="http://schemas.microsoft.com/office/drawing/2014/main" xmlns="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xmlns="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62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xmlns="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17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xmlns="" id="{5CB56A1A-71B9-46D6-AA16-29ACF6300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7921" y="543684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xmlns="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:a16="http://schemas.microsoft.com/office/drawing/2014/main" xmlns="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123" y="616636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xmlns="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xmlns="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seis">
            <a:extLst>
              <a:ext uri="{FF2B5EF4-FFF2-40B4-BE49-F238E27FC236}">
                <a16:creationId xmlns:a16="http://schemas.microsoft.com/office/drawing/2014/main" xmlns="" id="{FBA5A8EF-4E76-4BC1-A4B8-BD3E0A7FF8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1219" y="2092769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7">
            <a:extLst>
              <a:ext uri="{FF2B5EF4-FFF2-40B4-BE49-F238E27FC236}">
                <a16:creationId xmlns:a16="http://schemas.microsoft.com/office/drawing/2014/main" xmlns="" id="{B20E210E-E962-4C16-9EEB-D68181FB74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1614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:a16="http://schemas.microsoft.com/office/drawing/2014/main" xmlns="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5200" y="1996530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9-letras-y-numeros-numeros-pintado-por-silvita-9728962">
            <a:extLst>
              <a:ext uri="{FF2B5EF4-FFF2-40B4-BE49-F238E27FC236}">
                <a16:creationId xmlns:a16="http://schemas.microsoft.com/office/drawing/2014/main" xmlns="" id="{238711AD-E1BA-4919-9FF0-1AF0A940F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6711" y="3431282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:a16="http://schemas.microsoft.com/office/drawing/2014/main" xmlns="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xmlns="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55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xmlns="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17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xmlns="" id="{5CB56A1A-71B9-46D6-AA16-29ACF6300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7921" y="543684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xmlns="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:a16="http://schemas.microsoft.com/office/drawing/2014/main" xmlns="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123" y="616636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xmlns="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xmlns="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7">
            <a:extLst>
              <a:ext uri="{FF2B5EF4-FFF2-40B4-BE49-F238E27FC236}">
                <a16:creationId xmlns:a16="http://schemas.microsoft.com/office/drawing/2014/main" xmlns="" id="{B20E210E-E962-4C16-9EEB-D68181FB74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1614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:a16="http://schemas.microsoft.com/office/drawing/2014/main" xmlns="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5200" y="1996530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9-letras-y-numeros-numeros-pintado-por-silvita-9728962">
            <a:extLst>
              <a:ext uri="{FF2B5EF4-FFF2-40B4-BE49-F238E27FC236}">
                <a16:creationId xmlns:a16="http://schemas.microsoft.com/office/drawing/2014/main" xmlns="" id="{238711AD-E1BA-4919-9FF0-1AF0A940F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6711" y="3431282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:a16="http://schemas.microsoft.com/office/drawing/2014/main" xmlns="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xmlns="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seis">
            <a:extLst>
              <a:ext uri="{FF2B5EF4-FFF2-40B4-BE49-F238E27FC236}">
                <a16:creationId xmlns:a16="http://schemas.microsoft.com/office/drawing/2014/main" xmlns="" id="{B43D6E6E-33F9-4E7A-B25D-0AE55F9E3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3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285" y="2143371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26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</Words>
  <Application>Microsoft Office PowerPoint</Application>
  <PresentationFormat>On-screen Show (16:9)</PresentationFormat>
  <Paragraphs>169</Paragraphs>
  <Slides>25</Slides>
  <Notes>24</Notes>
  <HiddenSlides>0</HiddenSlides>
  <MMClips>48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Calibri</vt:lpstr>
      <vt:lpstr>Delius Swash Caps</vt:lpstr>
      <vt:lpstr>Calibri Light</vt:lpstr>
      <vt:lpstr>Cooper Black</vt:lpstr>
      <vt:lpstr>Coming Soon</vt:lpstr>
      <vt:lpstr>Times New Roman</vt:lpstr>
      <vt:lpstr>Porky's</vt:lpstr>
      <vt:lpstr>Script MT Bold</vt:lpstr>
      <vt:lpstr>Sport Day</vt:lpstr>
      <vt:lpstr>Pangolin</vt:lpstr>
      <vt:lpstr>Comfortaa</vt:lpstr>
      <vt:lpstr>Morning Greetings with Social DIstancing by Slidesgo</vt:lpstr>
      <vt:lpstr>Office Theme</vt:lpstr>
      <vt:lpstr>Our names</vt:lpstr>
      <vt:lpstr>TABLE OF CONTENTS</vt:lpstr>
      <vt:lpstr>WARM-UP</vt:lpstr>
      <vt:lpstr>SING with ME</vt:lpstr>
      <vt:lpstr>PowerPoint Presentation</vt:lpstr>
      <vt:lpstr>Let’s count together!</vt:lpstr>
      <vt:lpstr>What’s missing?</vt:lpstr>
      <vt:lpstr>What’s missing?</vt:lpstr>
      <vt:lpstr>What’s missing?</vt:lpstr>
      <vt:lpstr>What’s missing?</vt:lpstr>
      <vt:lpstr>What’s missing?</vt:lpstr>
      <vt:lpstr>What’s missing?</vt:lpstr>
      <vt:lpstr>What’s missing?</vt:lpstr>
      <vt:lpstr>What’s missing?</vt:lpstr>
      <vt:lpstr>What’s missing?</vt:lpstr>
      <vt:lpstr>ACTIVITY 4</vt:lpstr>
      <vt:lpstr>PowerPoint Presentation</vt:lpstr>
      <vt:lpstr>PowerPoint Presentation</vt:lpstr>
      <vt:lpstr>PowerPoint Presentation</vt:lpstr>
      <vt:lpstr>ACTIVITY 5</vt:lpstr>
      <vt:lpstr>PowerPoint Presentation</vt:lpstr>
      <vt:lpstr>ACTIVITY 6</vt:lpstr>
      <vt:lpstr>PowerPoint Presentation</vt:lpstr>
      <vt:lpstr>FUN TIME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modified xsi:type="dcterms:W3CDTF">2022-07-21T13:40:09Z</dcterms:modified>
</cp:coreProperties>
</file>