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42" r:id="rId3"/>
    <p:sldId id="343" r:id="rId4"/>
    <p:sldId id="357" r:id="rId5"/>
    <p:sldId id="354" r:id="rId6"/>
    <p:sldId id="362" r:id="rId7"/>
    <p:sldId id="361" r:id="rId8"/>
    <p:sldId id="360" r:id="rId9"/>
    <p:sldId id="353" r:id="rId10"/>
    <p:sldId id="365" r:id="rId11"/>
    <p:sldId id="364" r:id="rId12"/>
    <p:sldId id="363" r:id="rId13"/>
    <p:sldId id="347" r:id="rId14"/>
    <p:sldId id="368" r:id="rId15"/>
    <p:sldId id="352" r:id="rId16"/>
    <p:sldId id="370" r:id="rId17"/>
    <p:sldId id="371" r:id="rId18"/>
    <p:sldId id="369" r:id="rId19"/>
    <p:sldId id="348" r:id="rId20"/>
    <p:sldId id="372" r:id="rId21"/>
    <p:sldId id="373" r:id="rId22"/>
    <p:sldId id="350" r:id="rId23"/>
    <p:sldId id="356" r:id="rId24"/>
    <p:sldId id="355" r:id="rId25"/>
    <p:sldId id="374" r:id="rId26"/>
  </p:sldIdLst>
  <p:sldSz cx="12192000" cy="6858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ambria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CỘNG ĐỒNG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3" y="2796849"/>
            <a:ext cx="3931632" cy="245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309" y="2688900"/>
            <a:ext cx="101043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058" y="2528573"/>
            <a:ext cx="5510701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8" y="2974835"/>
            <a:ext cx="6173461" cy="140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8" y="4692822"/>
            <a:ext cx="6193930" cy="131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447130" y="1841326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8301" y="2628781"/>
            <a:ext cx="653858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" y="2983345"/>
            <a:ext cx="4627289" cy="307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478071" y="2129424"/>
            <a:ext cx="2329842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00038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521" y="1992467"/>
            <a:ext cx="5943805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53 SGK: video clip,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38" y="3228648"/>
            <a:ext cx="54483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497201" y="225468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00038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330" y="2443391"/>
            <a:ext cx="598220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37" y="2601760"/>
            <a:ext cx="5176545" cy="34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597442" y="1766170"/>
            <a:ext cx="3972613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 THIỆU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946531" y="201668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074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388" y="2323144"/>
            <a:ext cx="112148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A0.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4" y="4006251"/>
            <a:ext cx="6675880" cy="27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15382" y="1753643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644" y="2258012"/>
            <a:ext cx="1108961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47" y="5062798"/>
            <a:ext cx="54483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689284" y="1741118"/>
            <a:ext cx="3972613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945" y="2408315"/>
            <a:ext cx="105928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54 SGK.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22" y="3845489"/>
            <a:ext cx="9621632" cy="28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15382" y="1753643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015441" y="218303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966" y="2405834"/>
            <a:ext cx="10799928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9284" y="1741118"/>
            <a:ext cx="4452634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VIÊN GIỎI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060" y="1529348"/>
            <a:ext cx="1125672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9284" y="1741118"/>
            <a:ext cx="4452634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VIÊN GIỎI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548" y="2430887"/>
            <a:ext cx="11351073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33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347542" y="2245662"/>
            <a:ext cx="6760961" cy="208834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3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302" y="2468444"/>
            <a:ext cx="962834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Ba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15382" y="1728591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6675" y="4542753"/>
            <a:ext cx="9690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40" y="1899444"/>
            <a:ext cx="6104134" cy="46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7: TRUYỀN THÔNG PHÒNG TRÁNH THIÊN TAI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01676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629" y="2736503"/>
            <a:ext cx="569929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91637" y="1966586"/>
            <a:ext cx="2329842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10" y="3106021"/>
            <a:ext cx="5834015" cy="27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01676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588659" y="3389355"/>
            <a:ext cx="504805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827382"/>
            <a:ext cx="56007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503121" y="2430049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6549" y="3027103"/>
            <a:ext cx="462216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53" y="1691424"/>
            <a:ext cx="5338874" cy="5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52809" y="219205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357808" y="2446079"/>
            <a:ext cx="6266345" cy="2476650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9266" y="2711886"/>
            <a:ext cx="740288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00591" y="2004164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PHÓNG SỰ THỰC TẾ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" y="2129425"/>
            <a:ext cx="4147698" cy="41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4" y="2171113"/>
            <a:ext cx="10412117" cy="36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265" y="2756542"/>
            <a:ext cx="513528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38" y="1843811"/>
            <a:ext cx="5304773" cy="464698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03745" y="2016691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417" y="3014576"/>
            <a:ext cx="481208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52 SGK,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82" y="1704342"/>
            <a:ext cx="4495084" cy="512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703537" y="219205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2563</Words>
  <Application>Microsoft Office PowerPoint</Application>
  <PresentationFormat>Custom</PresentationFormat>
  <Paragraphs>138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Calibri</vt:lpstr>
      <vt:lpstr>Wingdings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2024-09-10T16:11:06Z</dcterms:created>
  <dcterms:modified xsi:type="dcterms:W3CDTF">2024-09-10T16:20:39Z</dcterms:modified>
</cp:coreProperties>
</file>